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Default Extension="wmv" ContentType="video/x-ms-wmv"/>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3.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4.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5.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2.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3.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229" r:id="rId4"/>
    <p:sldMasterId id="2147484310" r:id="rId5"/>
    <p:sldMasterId id="2147484341" r:id="rId6"/>
    <p:sldMasterId id="2147484366" r:id="rId7"/>
    <p:sldMasterId id="2147484390" r:id="rId8"/>
    <p:sldMasterId id="2147484412" r:id="rId9"/>
  </p:sldMasterIdLst>
  <p:notesMasterIdLst>
    <p:notesMasterId r:id="rId66"/>
  </p:notesMasterIdLst>
  <p:handoutMasterIdLst>
    <p:handoutMasterId r:id="rId67"/>
  </p:handoutMasterIdLst>
  <p:sldIdLst>
    <p:sldId id="256" r:id="rId10"/>
    <p:sldId id="257" r:id="rId11"/>
    <p:sldId id="258" r:id="rId12"/>
    <p:sldId id="259" r:id="rId13"/>
    <p:sldId id="260" r:id="rId14"/>
    <p:sldId id="261" r:id="rId15"/>
    <p:sldId id="262" r:id="rId16"/>
    <p:sldId id="263" r:id="rId17"/>
    <p:sldId id="264" r:id="rId18"/>
    <p:sldId id="265" r:id="rId19"/>
    <p:sldId id="266" r:id="rId20"/>
    <p:sldId id="267" r:id="rId21"/>
    <p:sldId id="268" r:id="rId22"/>
    <p:sldId id="269" r:id="rId23"/>
    <p:sldId id="270" r:id="rId24"/>
    <p:sldId id="271" r:id="rId25"/>
    <p:sldId id="272" r:id="rId26"/>
    <p:sldId id="273" r:id="rId27"/>
    <p:sldId id="274" r:id="rId28"/>
    <p:sldId id="275" r:id="rId29"/>
    <p:sldId id="276" r:id="rId30"/>
    <p:sldId id="277" r:id="rId31"/>
    <p:sldId id="278" r:id="rId32"/>
    <p:sldId id="279" r:id="rId33"/>
    <p:sldId id="280" r:id="rId34"/>
    <p:sldId id="281" r:id="rId35"/>
    <p:sldId id="282" r:id="rId36"/>
    <p:sldId id="283" r:id="rId37"/>
    <p:sldId id="284" r:id="rId38"/>
    <p:sldId id="285" r:id="rId39"/>
    <p:sldId id="286" r:id="rId40"/>
    <p:sldId id="287" r:id="rId41"/>
    <p:sldId id="288" r:id="rId42"/>
    <p:sldId id="289" r:id="rId43"/>
    <p:sldId id="290" r:id="rId44"/>
    <p:sldId id="291" r:id="rId45"/>
    <p:sldId id="292" r:id="rId46"/>
    <p:sldId id="293" r:id="rId47"/>
    <p:sldId id="294" r:id="rId48"/>
    <p:sldId id="295" r:id="rId49"/>
    <p:sldId id="296" r:id="rId50"/>
    <p:sldId id="297" r:id="rId51"/>
    <p:sldId id="298" r:id="rId52"/>
    <p:sldId id="299" r:id="rId53"/>
    <p:sldId id="300" r:id="rId54"/>
    <p:sldId id="301" r:id="rId55"/>
    <p:sldId id="302" r:id="rId56"/>
    <p:sldId id="303" r:id="rId57"/>
    <p:sldId id="304" r:id="rId58"/>
    <p:sldId id="305" r:id="rId59"/>
    <p:sldId id="306" r:id="rId60"/>
    <p:sldId id="307" r:id="rId61"/>
    <p:sldId id="308" r:id="rId62"/>
    <p:sldId id="309" r:id="rId63"/>
    <p:sldId id="310" r:id="rId64"/>
    <p:sldId id="311" r:id="rId65"/>
  </p:sldIdLst>
  <p:sldSz cx="12436475" cy="6994525"/>
  <p:notesSz cx="6858000" cy="9144000"/>
  <p:defaultTex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Microsoft 2016 Template Light" id="{A073DAE3-B461-442F-A3D3-6642BD875E45}">
          <p14:sldIdLst>
            <p14:sldId id="256"/>
            <p14:sldId id="257"/>
            <p14:sldId id="258"/>
            <p14:sldId id="259"/>
            <p14:sldId id="260"/>
            <p14:sldId id="261"/>
            <p14:sldId id="262"/>
            <p14:sldId id="263"/>
            <p14:sldId id="264"/>
            <p14:sldId id="265"/>
            <p14:sldId id="266"/>
            <p14:sldId id="267"/>
            <p14:sldId id="268"/>
            <p14:sldId id="269"/>
            <p14:sldId id="270"/>
            <p14:sldId id="271"/>
            <p14:sldId id="272"/>
            <p14:sldId id="273"/>
            <p14:sldId id="274"/>
            <p14:sldId id="275"/>
            <p14:sldId id="276"/>
            <p14:sldId id="277"/>
            <p14:sldId id="278"/>
            <p14:sldId id="279"/>
            <p14:sldId id="280"/>
            <p14:sldId id="281"/>
            <p14:sldId id="282"/>
            <p14:sldId id="283"/>
            <p14:sldId id="284"/>
            <p14:sldId id="285"/>
            <p14:sldId id="286"/>
            <p14:sldId id="287"/>
            <p14:sldId id="288"/>
            <p14:sldId id="289"/>
            <p14:sldId id="290"/>
            <p14:sldId id="291"/>
            <p14:sldId id="292"/>
            <p14:sldId id="293"/>
            <p14:sldId id="294"/>
            <p14:sldId id="295"/>
            <p14:sldId id="296"/>
            <p14:sldId id="297"/>
            <p14:sldId id="298"/>
            <p14:sldId id="299"/>
            <p14:sldId id="300"/>
            <p14:sldId id="301"/>
            <p14:sldId id="302"/>
            <p14:sldId id="303"/>
            <p14:sldId id="304"/>
            <p14:sldId id="305"/>
            <p14:sldId id="306"/>
            <p14:sldId id="307"/>
            <p14:sldId id="308"/>
            <p14:sldId id="309"/>
            <p14:sldId id="310"/>
            <p14:sldId id="311"/>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 id="2" name="Monica Lueder" initials="ML" lastIdx="22" clrIdx="2">
    <p:extLst>
      <p:ext uri="{19B8F6BF-5375-455C-9EA6-DF929625EA0E}">
        <p15:presenceInfo xmlns:p15="http://schemas.microsoft.com/office/powerpoint/2012/main" userId="S-1-5-21-2127521184-1604012920-1887927527-2598260" providerId="AD"/>
      </p:ext>
    </p:extLst>
  </p:cmAuthor>
  <p:cmAuthor id="3" name="Mary Feil-Jacobs" initials="MF" lastIdx="22" clrIdx="3">
    <p:extLst>
      <p:ext uri="{19B8F6BF-5375-455C-9EA6-DF929625EA0E}">
        <p15:presenceInfo xmlns:p15="http://schemas.microsoft.com/office/powerpoint/2012/main" userId="S-1-5-21-2127521184-1604012920-1887927527-6500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2929"/>
    <a:srgbClr val="FFFFFF"/>
    <a:srgbClr val="BAD80A"/>
    <a:srgbClr val="A80000"/>
    <a:srgbClr val="5C2D91"/>
    <a:srgbClr val="0078D7"/>
    <a:srgbClr val="107C10"/>
    <a:srgbClr val="000000"/>
    <a:srgbClr val="D83B01"/>
    <a:srgbClr val="002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6215" autoAdjust="0"/>
  </p:normalViewPr>
  <p:slideViewPr>
    <p:cSldViewPr>
      <p:cViewPr varScale="1">
        <p:scale>
          <a:sx n="104" d="100"/>
          <a:sy n="104" d="100"/>
        </p:scale>
        <p:origin x="612" y="108"/>
      </p:cViewPr>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1122"/>
    </p:cViewPr>
  </p:sorterViewPr>
  <p:notesViewPr>
    <p:cSldViewPr showGuides="1">
      <p:cViewPr varScale="1">
        <p:scale>
          <a:sx n="81" d="100"/>
          <a:sy n="81" d="100"/>
        </p:scale>
        <p:origin x="3894"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commentAuthors" Target="commentAuthors.xml"/><Relationship Id="rId7" Type="http://schemas.openxmlformats.org/officeDocument/2006/relationships/slideMaster" Target="slideMasters/slideMaster4.xml"/><Relationship Id="rId71"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notesMaster" Target="notesMasters/notesMaster1.xml"/><Relationship Id="rId5" Type="http://schemas.openxmlformats.org/officeDocument/2006/relationships/slideMaster" Target="slideMasters/slideMaster2.xml"/><Relationship Id="rId61" Type="http://schemas.openxmlformats.org/officeDocument/2006/relationships/slide" Target="slides/slide52.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presProps" Target="presProps.xml"/><Relationship Id="rId8" Type="http://schemas.openxmlformats.org/officeDocument/2006/relationships/slideMaster" Target="slideMasters/slideMaster5.xml"/><Relationship Id="rId51" Type="http://schemas.openxmlformats.org/officeDocument/2006/relationships/slide" Target="slides/slide42.xml"/><Relationship Id="rId72"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handoutMaster" Target="handoutMasters/handoutMaster1.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E0BD6FE-62B9-4ABC-86E3-715CCA39B749}" type="doc">
      <dgm:prSet loTypeId="urn:microsoft.com/office/officeart/2005/8/layout/vList6" loCatId="list" qsTypeId="urn:microsoft.com/office/officeart/2005/8/quickstyle/simple1" qsCatId="simple" csTypeId="urn:microsoft.com/office/officeart/2005/8/colors/accent1_2" csCatId="accent1" phldr="1"/>
      <dgm:spPr/>
      <dgm:t>
        <a:bodyPr/>
        <a:lstStyle/>
        <a:p>
          <a:endParaRPr lang="en-US"/>
        </a:p>
      </dgm:t>
    </dgm:pt>
    <dgm:pt modelId="{718511CC-47A4-43DF-853E-3271672397CB}">
      <dgm:prSet/>
      <dgm:spPr/>
      <dgm:t>
        <a:bodyPr/>
        <a:lstStyle/>
        <a:p>
          <a:pPr marR="0" rtl="0" eaLnBrk="1" fontAlgn="auto" latinLnBrk="0" hangingPunct="1"/>
          <a:r>
            <a:rPr lang="en-US" baseline="0" dirty="0"/>
            <a:t>Random Approach</a:t>
          </a:r>
          <a:endParaRPr lang="pt-BR" dirty="0"/>
        </a:p>
      </dgm:t>
    </dgm:pt>
    <dgm:pt modelId="{179E98F0-7CBC-4AA4-ADD8-35DF317EC51F}" type="parTrans" cxnId="{F7B6E071-B960-4047-BDE4-68DC433CE6AE}">
      <dgm:prSet/>
      <dgm:spPr/>
      <dgm:t>
        <a:bodyPr/>
        <a:lstStyle/>
        <a:p>
          <a:endParaRPr lang="en-US"/>
        </a:p>
      </dgm:t>
    </dgm:pt>
    <dgm:pt modelId="{149F7E75-C7C9-48F0-BB4D-0FC0A5D3CA4F}" type="sibTrans" cxnId="{F7B6E071-B960-4047-BDE4-68DC433CE6AE}">
      <dgm:prSet/>
      <dgm:spPr/>
      <dgm:t>
        <a:bodyPr/>
        <a:lstStyle/>
        <a:p>
          <a:endParaRPr lang="en-US"/>
        </a:p>
      </dgm:t>
    </dgm:pt>
    <dgm:pt modelId="{C06BDA2D-DF18-46F8-9D02-B3C265A52F3C}">
      <dgm:prSet/>
      <dgm:spPr/>
      <dgm:t>
        <a:bodyPr/>
        <a:lstStyle/>
        <a:p>
          <a:pPr marR="0" rtl="0" eaLnBrk="1" fontAlgn="auto" latinLnBrk="0" hangingPunct="1"/>
          <a:r>
            <a:rPr lang="pt-BR" baseline="0" dirty="0"/>
            <a:t>Reboot the server not once but twice</a:t>
          </a:r>
          <a:endParaRPr lang="pt-BR" dirty="0"/>
        </a:p>
      </dgm:t>
    </dgm:pt>
    <dgm:pt modelId="{52CC04F9-6514-4CD3-A93F-15D2474CCDC9}" type="parTrans" cxnId="{20FC87A5-EEAB-4064-B6F3-B1AE0154BC42}">
      <dgm:prSet/>
      <dgm:spPr/>
      <dgm:t>
        <a:bodyPr/>
        <a:lstStyle/>
        <a:p>
          <a:endParaRPr lang="en-US"/>
        </a:p>
      </dgm:t>
    </dgm:pt>
    <dgm:pt modelId="{16EFC8D8-BE04-4A7E-BDB6-F74D6ABBF0DF}" type="sibTrans" cxnId="{20FC87A5-EEAB-4064-B6F3-B1AE0154BC42}">
      <dgm:prSet/>
      <dgm:spPr/>
      <dgm:t>
        <a:bodyPr/>
        <a:lstStyle/>
        <a:p>
          <a:endParaRPr lang="en-US"/>
        </a:p>
      </dgm:t>
    </dgm:pt>
    <dgm:pt modelId="{79DA4D0D-EE6F-4EBC-9B02-F8E68E383A7E}">
      <dgm:prSet/>
      <dgm:spPr/>
      <dgm:t>
        <a:bodyPr/>
        <a:lstStyle/>
        <a:p>
          <a:pPr marR="0" rtl="0" eaLnBrk="1" fontAlgn="auto" latinLnBrk="0" hangingPunct="1"/>
          <a:r>
            <a:rPr lang="pt-BR" baseline="0" dirty="0"/>
            <a:t>Ask user to test from home</a:t>
          </a:r>
          <a:endParaRPr lang="pt-BR" dirty="0"/>
        </a:p>
      </dgm:t>
    </dgm:pt>
    <dgm:pt modelId="{9556DD6C-F9AA-49FE-AE46-67295F8E832F}" type="parTrans" cxnId="{CF802EC2-27F2-44AB-8F51-68435D7A3A3E}">
      <dgm:prSet/>
      <dgm:spPr/>
      <dgm:t>
        <a:bodyPr/>
        <a:lstStyle/>
        <a:p>
          <a:endParaRPr lang="en-US"/>
        </a:p>
      </dgm:t>
    </dgm:pt>
    <dgm:pt modelId="{F86B141B-EC8E-40C3-ADB2-11ED3B986367}" type="sibTrans" cxnId="{CF802EC2-27F2-44AB-8F51-68435D7A3A3E}">
      <dgm:prSet/>
      <dgm:spPr/>
      <dgm:t>
        <a:bodyPr/>
        <a:lstStyle/>
        <a:p>
          <a:endParaRPr lang="en-US"/>
        </a:p>
      </dgm:t>
    </dgm:pt>
    <dgm:pt modelId="{ED44CB5A-8DBD-4CE0-BE78-8931C5365D29}">
      <dgm:prSet/>
      <dgm:spPr/>
      <dgm:t>
        <a:bodyPr/>
        <a:lstStyle/>
        <a:p>
          <a:pPr marR="0" rtl="0" eaLnBrk="1" fontAlgn="auto" latinLnBrk="0" hangingPunct="1"/>
          <a:r>
            <a:rPr lang="pt-BR" baseline="0" dirty="0"/>
            <a:t>Reinstall the application</a:t>
          </a:r>
          <a:endParaRPr lang="pt-BR" dirty="0"/>
        </a:p>
      </dgm:t>
    </dgm:pt>
    <dgm:pt modelId="{F4A41F6A-01D6-4B8C-B0B0-D8380F2D7EB3}" type="parTrans" cxnId="{708DDE7B-DC7A-4575-A27B-5F4C7144CC95}">
      <dgm:prSet/>
      <dgm:spPr/>
      <dgm:t>
        <a:bodyPr/>
        <a:lstStyle/>
        <a:p>
          <a:endParaRPr lang="en-US"/>
        </a:p>
      </dgm:t>
    </dgm:pt>
    <dgm:pt modelId="{ED87E867-E371-445F-9326-3488840A995C}" type="sibTrans" cxnId="{708DDE7B-DC7A-4575-A27B-5F4C7144CC95}">
      <dgm:prSet/>
      <dgm:spPr/>
      <dgm:t>
        <a:bodyPr/>
        <a:lstStyle/>
        <a:p>
          <a:endParaRPr lang="en-US"/>
        </a:p>
      </dgm:t>
    </dgm:pt>
    <dgm:pt modelId="{E810A3B6-D659-4924-BCFB-61EC3E053F8C}">
      <dgm:prSet/>
      <dgm:spPr/>
      <dgm:t>
        <a:bodyPr/>
        <a:lstStyle/>
        <a:p>
          <a:pPr marR="0" rtl="0" eaLnBrk="1" fontAlgn="auto" latinLnBrk="0" hangingPunct="1"/>
          <a:r>
            <a:rPr lang="pt-BR" baseline="0" dirty="0"/>
            <a:t>Call Microsoft Support</a:t>
          </a:r>
          <a:endParaRPr lang="pt-BR" dirty="0"/>
        </a:p>
      </dgm:t>
    </dgm:pt>
    <dgm:pt modelId="{EFCC733B-FC49-4EDC-88C9-625633230399}" type="parTrans" cxnId="{27FD015C-5872-4E21-9431-82149445BFC0}">
      <dgm:prSet/>
      <dgm:spPr/>
      <dgm:t>
        <a:bodyPr/>
        <a:lstStyle/>
        <a:p>
          <a:endParaRPr lang="en-US"/>
        </a:p>
      </dgm:t>
    </dgm:pt>
    <dgm:pt modelId="{0F556302-383C-4C43-89B2-C616F920364B}" type="sibTrans" cxnId="{27FD015C-5872-4E21-9431-82149445BFC0}">
      <dgm:prSet/>
      <dgm:spPr/>
      <dgm:t>
        <a:bodyPr/>
        <a:lstStyle/>
        <a:p>
          <a:endParaRPr lang="en-US"/>
        </a:p>
      </dgm:t>
    </dgm:pt>
    <dgm:pt modelId="{BF4DEE00-05FB-4581-B709-505A58A9A095}">
      <dgm:prSet/>
      <dgm:spPr/>
      <dgm:t>
        <a:bodyPr/>
        <a:lstStyle/>
        <a:p>
          <a:pPr marR="0" rtl="0" eaLnBrk="1" fontAlgn="auto" latinLnBrk="0" hangingPunct="1"/>
          <a:r>
            <a:rPr lang="en-US" baseline="0" dirty="0"/>
            <a:t>Structured Troubleshooting</a:t>
          </a:r>
          <a:endParaRPr lang="pt-BR" dirty="0"/>
        </a:p>
      </dgm:t>
    </dgm:pt>
    <dgm:pt modelId="{55A72DCC-A2AF-4DC9-A977-89B82BE0CB5D}" type="parTrans" cxnId="{CF0A2CCA-63DF-4814-83D6-4E8DD8848217}">
      <dgm:prSet/>
      <dgm:spPr/>
      <dgm:t>
        <a:bodyPr/>
        <a:lstStyle/>
        <a:p>
          <a:endParaRPr lang="en-US"/>
        </a:p>
      </dgm:t>
    </dgm:pt>
    <dgm:pt modelId="{59D63C31-D406-4CF3-947B-02E62A37B0E4}" type="sibTrans" cxnId="{CF0A2CCA-63DF-4814-83D6-4E8DD8848217}">
      <dgm:prSet/>
      <dgm:spPr/>
      <dgm:t>
        <a:bodyPr/>
        <a:lstStyle/>
        <a:p>
          <a:endParaRPr lang="en-US"/>
        </a:p>
      </dgm:t>
    </dgm:pt>
    <dgm:pt modelId="{DC60C1CF-BABE-44D5-82EA-585F7E7ECCAA}">
      <dgm:prSet/>
      <dgm:spPr/>
      <dgm:t>
        <a:bodyPr/>
        <a:lstStyle/>
        <a:p>
          <a:pPr marR="0" rtl="0" eaLnBrk="1" fontAlgn="auto" latinLnBrk="0" hangingPunct="1"/>
          <a:r>
            <a:rPr lang="pt-BR" dirty="0"/>
            <a:t>Do the right questions</a:t>
          </a:r>
        </a:p>
      </dgm:t>
    </dgm:pt>
    <dgm:pt modelId="{F8579EFA-834A-4CA0-8927-60312EC30F72}" type="parTrans" cxnId="{50546E3B-B050-4E3C-93BB-82BB92E6A5DA}">
      <dgm:prSet/>
      <dgm:spPr/>
      <dgm:t>
        <a:bodyPr/>
        <a:lstStyle/>
        <a:p>
          <a:endParaRPr lang="en-US"/>
        </a:p>
      </dgm:t>
    </dgm:pt>
    <dgm:pt modelId="{EA326911-F051-41A7-BA58-48757B0986C1}" type="sibTrans" cxnId="{50546E3B-B050-4E3C-93BB-82BB92E6A5DA}">
      <dgm:prSet/>
      <dgm:spPr/>
      <dgm:t>
        <a:bodyPr/>
        <a:lstStyle/>
        <a:p>
          <a:endParaRPr lang="en-US"/>
        </a:p>
      </dgm:t>
    </dgm:pt>
    <dgm:pt modelId="{7BF2095F-7C13-444C-9994-FDC121A5B471}">
      <dgm:prSet/>
      <dgm:spPr/>
      <dgm:t>
        <a:bodyPr/>
        <a:lstStyle/>
        <a:p>
          <a:pPr marR="0" rtl="0" eaLnBrk="1" fontAlgn="auto" latinLnBrk="0" hangingPunct="1"/>
          <a:r>
            <a:rPr lang="pt-BR" dirty="0"/>
            <a:t>Determine potential components with problems</a:t>
          </a:r>
        </a:p>
      </dgm:t>
    </dgm:pt>
    <dgm:pt modelId="{F4EB1736-64B5-4B9E-BC03-946001FEB3AF}" type="parTrans" cxnId="{8DE1FD13-A16C-4166-BD4D-ECF863DDFE67}">
      <dgm:prSet/>
      <dgm:spPr/>
      <dgm:t>
        <a:bodyPr/>
        <a:lstStyle/>
        <a:p>
          <a:endParaRPr lang="en-US"/>
        </a:p>
      </dgm:t>
    </dgm:pt>
    <dgm:pt modelId="{2F2191BB-46A6-4506-A553-7F1E9A8F85CE}" type="sibTrans" cxnId="{8DE1FD13-A16C-4166-BD4D-ECF863DDFE67}">
      <dgm:prSet/>
      <dgm:spPr/>
      <dgm:t>
        <a:bodyPr/>
        <a:lstStyle/>
        <a:p>
          <a:endParaRPr lang="en-US"/>
        </a:p>
      </dgm:t>
    </dgm:pt>
    <dgm:pt modelId="{A99CCEB0-F32C-4D45-8858-F1D1A55B2E2C}">
      <dgm:prSet/>
      <dgm:spPr/>
      <dgm:t>
        <a:bodyPr/>
        <a:lstStyle/>
        <a:p>
          <a:pPr marR="0" rtl="0" eaLnBrk="1" fontAlgn="auto" latinLnBrk="0" hangingPunct="1"/>
          <a:r>
            <a:rPr lang="pt-BR" dirty="0"/>
            <a:t>Investigate on the correct places</a:t>
          </a:r>
        </a:p>
      </dgm:t>
    </dgm:pt>
    <dgm:pt modelId="{EF24F87D-0B64-40A9-91BB-4666B25FD289}" type="parTrans" cxnId="{1F18354E-3494-4B7E-BF9F-6E73BA4EB95E}">
      <dgm:prSet/>
      <dgm:spPr/>
      <dgm:t>
        <a:bodyPr/>
        <a:lstStyle/>
        <a:p>
          <a:endParaRPr lang="en-US"/>
        </a:p>
      </dgm:t>
    </dgm:pt>
    <dgm:pt modelId="{F8F9CBD9-4871-4ED9-A6AC-F3F332A1A63D}" type="sibTrans" cxnId="{1F18354E-3494-4B7E-BF9F-6E73BA4EB95E}">
      <dgm:prSet/>
      <dgm:spPr/>
      <dgm:t>
        <a:bodyPr/>
        <a:lstStyle/>
        <a:p>
          <a:endParaRPr lang="en-US"/>
        </a:p>
      </dgm:t>
    </dgm:pt>
    <dgm:pt modelId="{D9A37192-5ADA-4B23-9EF9-6265716A43B9}" type="pres">
      <dgm:prSet presAssocID="{0E0BD6FE-62B9-4ABC-86E3-715CCA39B749}" presName="Name0" presStyleCnt="0">
        <dgm:presLayoutVars>
          <dgm:dir/>
          <dgm:animLvl val="lvl"/>
          <dgm:resizeHandles/>
        </dgm:presLayoutVars>
      </dgm:prSet>
      <dgm:spPr/>
    </dgm:pt>
    <dgm:pt modelId="{9763D143-BE26-4B71-AABD-4499A1C50684}" type="pres">
      <dgm:prSet presAssocID="{718511CC-47A4-43DF-853E-3271672397CB}" presName="linNode" presStyleCnt="0"/>
      <dgm:spPr/>
    </dgm:pt>
    <dgm:pt modelId="{093D8314-E602-463E-8C97-99DCF2538E75}" type="pres">
      <dgm:prSet presAssocID="{718511CC-47A4-43DF-853E-3271672397CB}" presName="parentShp" presStyleLbl="node1" presStyleIdx="0" presStyleCnt="2" custScaleX="162820">
        <dgm:presLayoutVars>
          <dgm:bulletEnabled val="1"/>
        </dgm:presLayoutVars>
      </dgm:prSet>
      <dgm:spPr/>
    </dgm:pt>
    <dgm:pt modelId="{0948EB94-71A5-4B67-95DE-5441F716C2AE}" type="pres">
      <dgm:prSet presAssocID="{718511CC-47A4-43DF-853E-3271672397CB}" presName="childShp" presStyleLbl="bgAccFollowNode1" presStyleIdx="0" presStyleCnt="2">
        <dgm:presLayoutVars>
          <dgm:bulletEnabled val="1"/>
        </dgm:presLayoutVars>
      </dgm:prSet>
      <dgm:spPr/>
    </dgm:pt>
    <dgm:pt modelId="{39CC6EEE-AA23-4BDE-819C-9B96485610AC}" type="pres">
      <dgm:prSet presAssocID="{149F7E75-C7C9-48F0-BB4D-0FC0A5D3CA4F}" presName="spacing" presStyleCnt="0"/>
      <dgm:spPr/>
    </dgm:pt>
    <dgm:pt modelId="{2B05AC21-4D53-4D2D-9E56-0F6A68BAAFAD}" type="pres">
      <dgm:prSet presAssocID="{BF4DEE00-05FB-4581-B709-505A58A9A095}" presName="linNode" presStyleCnt="0"/>
      <dgm:spPr/>
    </dgm:pt>
    <dgm:pt modelId="{7BE5037A-F60E-423E-A47E-6179C07B399E}" type="pres">
      <dgm:prSet presAssocID="{BF4DEE00-05FB-4581-B709-505A58A9A095}" presName="parentShp" presStyleLbl="node1" presStyleIdx="1" presStyleCnt="2" custScaleX="162820">
        <dgm:presLayoutVars>
          <dgm:bulletEnabled val="1"/>
        </dgm:presLayoutVars>
      </dgm:prSet>
      <dgm:spPr/>
    </dgm:pt>
    <dgm:pt modelId="{246160B0-E2AD-4F23-B8F1-1134A82D63C6}" type="pres">
      <dgm:prSet presAssocID="{BF4DEE00-05FB-4581-B709-505A58A9A095}" presName="childShp" presStyleLbl="bgAccFollowNode1" presStyleIdx="1" presStyleCnt="2">
        <dgm:presLayoutVars>
          <dgm:bulletEnabled val="1"/>
        </dgm:presLayoutVars>
      </dgm:prSet>
      <dgm:spPr/>
    </dgm:pt>
  </dgm:ptLst>
  <dgm:cxnLst>
    <dgm:cxn modelId="{5BA88F41-72CC-49D5-A07F-30E33CADF938}" type="presOf" srcId="{A99CCEB0-F32C-4D45-8858-F1D1A55B2E2C}" destId="{246160B0-E2AD-4F23-B8F1-1134A82D63C6}" srcOrd="0" destOrd="2" presId="urn:microsoft.com/office/officeart/2005/8/layout/vList6"/>
    <dgm:cxn modelId="{8547F8A5-E910-42E5-9B88-8EDCAB63EFC1}" type="presOf" srcId="{E810A3B6-D659-4924-BCFB-61EC3E053F8C}" destId="{0948EB94-71A5-4B67-95DE-5441F716C2AE}" srcOrd="0" destOrd="3" presId="urn:microsoft.com/office/officeart/2005/8/layout/vList6"/>
    <dgm:cxn modelId="{20FC87A5-EEAB-4064-B6F3-B1AE0154BC42}" srcId="{718511CC-47A4-43DF-853E-3271672397CB}" destId="{C06BDA2D-DF18-46F8-9D02-B3C265A52F3C}" srcOrd="0" destOrd="0" parTransId="{52CC04F9-6514-4CD3-A93F-15D2474CCDC9}" sibTransId="{16EFC8D8-BE04-4A7E-BDB6-F74D6ABBF0DF}"/>
    <dgm:cxn modelId="{A306D46B-C359-4A0A-86D9-577FD4CCB516}" type="presOf" srcId="{ED44CB5A-8DBD-4CE0-BE78-8931C5365D29}" destId="{0948EB94-71A5-4B67-95DE-5441F716C2AE}" srcOrd="0" destOrd="2" presId="urn:microsoft.com/office/officeart/2005/8/layout/vList6"/>
    <dgm:cxn modelId="{CF802EC2-27F2-44AB-8F51-68435D7A3A3E}" srcId="{718511CC-47A4-43DF-853E-3271672397CB}" destId="{79DA4D0D-EE6F-4EBC-9B02-F8E68E383A7E}" srcOrd="1" destOrd="0" parTransId="{9556DD6C-F9AA-49FE-AE46-67295F8E832F}" sibTransId="{F86B141B-EC8E-40C3-ADB2-11ED3B986367}"/>
    <dgm:cxn modelId="{CF0A2CCA-63DF-4814-83D6-4E8DD8848217}" srcId="{0E0BD6FE-62B9-4ABC-86E3-715CCA39B749}" destId="{BF4DEE00-05FB-4581-B709-505A58A9A095}" srcOrd="1" destOrd="0" parTransId="{55A72DCC-A2AF-4DC9-A977-89B82BE0CB5D}" sibTransId="{59D63C31-D406-4CF3-947B-02E62A37B0E4}"/>
    <dgm:cxn modelId="{9512D198-9E36-4FDF-87A5-0C7AA42BAB83}" type="presOf" srcId="{79DA4D0D-EE6F-4EBC-9B02-F8E68E383A7E}" destId="{0948EB94-71A5-4B67-95DE-5441F716C2AE}" srcOrd="0" destOrd="1" presId="urn:microsoft.com/office/officeart/2005/8/layout/vList6"/>
    <dgm:cxn modelId="{50546E3B-B050-4E3C-93BB-82BB92E6A5DA}" srcId="{BF4DEE00-05FB-4581-B709-505A58A9A095}" destId="{DC60C1CF-BABE-44D5-82EA-585F7E7ECCAA}" srcOrd="0" destOrd="0" parTransId="{F8579EFA-834A-4CA0-8927-60312EC30F72}" sibTransId="{EA326911-F051-41A7-BA58-48757B0986C1}"/>
    <dgm:cxn modelId="{147D84D4-20D8-465A-80C0-01D8051EE523}" type="presOf" srcId="{7BF2095F-7C13-444C-9994-FDC121A5B471}" destId="{246160B0-E2AD-4F23-B8F1-1134A82D63C6}" srcOrd="0" destOrd="1" presId="urn:microsoft.com/office/officeart/2005/8/layout/vList6"/>
    <dgm:cxn modelId="{59414643-97D1-459E-8AB7-AFFA710D67C4}" type="presOf" srcId="{DC60C1CF-BABE-44D5-82EA-585F7E7ECCAA}" destId="{246160B0-E2AD-4F23-B8F1-1134A82D63C6}" srcOrd="0" destOrd="0" presId="urn:microsoft.com/office/officeart/2005/8/layout/vList6"/>
    <dgm:cxn modelId="{708DDE7B-DC7A-4575-A27B-5F4C7144CC95}" srcId="{718511CC-47A4-43DF-853E-3271672397CB}" destId="{ED44CB5A-8DBD-4CE0-BE78-8931C5365D29}" srcOrd="2" destOrd="0" parTransId="{F4A41F6A-01D6-4B8C-B0B0-D8380F2D7EB3}" sibTransId="{ED87E867-E371-445F-9326-3488840A995C}"/>
    <dgm:cxn modelId="{315A4A5B-C9DC-4D41-ABFB-CB750B14F83D}" type="presOf" srcId="{C06BDA2D-DF18-46F8-9D02-B3C265A52F3C}" destId="{0948EB94-71A5-4B67-95DE-5441F716C2AE}" srcOrd="0" destOrd="0" presId="urn:microsoft.com/office/officeart/2005/8/layout/vList6"/>
    <dgm:cxn modelId="{AED64877-C32B-4672-AED9-847A87D17FEB}" type="presOf" srcId="{BF4DEE00-05FB-4581-B709-505A58A9A095}" destId="{7BE5037A-F60E-423E-A47E-6179C07B399E}" srcOrd="0" destOrd="0" presId="urn:microsoft.com/office/officeart/2005/8/layout/vList6"/>
    <dgm:cxn modelId="{1F18354E-3494-4B7E-BF9F-6E73BA4EB95E}" srcId="{BF4DEE00-05FB-4581-B709-505A58A9A095}" destId="{A99CCEB0-F32C-4D45-8858-F1D1A55B2E2C}" srcOrd="2" destOrd="0" parTransId="{EF24F87D-0B64-40A9-91BB-4666B25FD289}" sibTransId="{F8F9CBD9-4871-4ED9-A6AC-F3F332A1A63D}"/>
    <dgm:cxn modelId="{27FD015C-5872-4E21-9431-82149445BFC0}" srcId="{718511CC-47A4-43DF-853E-3271672397CB}" destId="{E810A3B6-D659-4924-BCFB-61EC3E053F8C}" srcOrd="3" destOrd="0" parTransId="{EFCC733B-FC49-4EDC-88C9-625633230399}" sibTransId="{0F556302-383C-4C43-89B2-C616F920364B}"/>
    <dgm:cxn modelId="{F7B6E071-B960-4047-BDE4-68DC433CE6AE}" srcId="{0E0BD6FE-62B9-4ABC-86E3-715CCA39B749}" destId="{718511CC-47A4-43DF-853E-3271672397CB}" srcOrd="0" destOrd="0" parTransId="{179E98F0-7CBC-4AA4-ADD8-35DF317EC51F}" sibTransId="{149F7E75-C7C9-48F0-BB4D-0FC0A5D3CA4F}"/>
    <dgm:cxn modelId="{E1595CAC-6E04-46A4-86B1-E7FBF546B0D1}" type="presOf" srcId="{0E0BD6FE-62B9-4ABC-86E3-715CCA39B749}" destId="{D9A37192-5ADA-4B23-9EF9-6265716A43B9}" srcOrd="0" destOrd="0" presId="urn:microsoft.com/office/officeart/2005/8/layout/vList6"/>
    <dgm:cxn modelId="{8DE1FD13-A16C-4166-BD4D-ECF863DDFE67}" srcId="{BF4DEE00-05FB-4581-B709-505A58A9A095}" destId="{7BF2095F-7C13-444C-9994-FDC121A5B471}" srcOrd="1" destOrd="0" parTransId="{F4EB1736-64B5-4B9E-BC03-946001FEB3AF}" sibTransId="{2F2191BB-46A6-4506-A553-7F1E9A8F85CE}"/>
    <dgm:cxn modelId="{FBD7ACD1-7E8A-4ABF-897B-B46F356BADE9}" type="presOf" srcId="{718511CC-47A4-43DF-853E-3271672397CB}" destId="{093D8314-E602-463E-8C97-99DCF2538E75}" srcOrd="0" destOrd="0" presId="urn:microsoft.com/office/officeart/2005/8/layout/vList6"/>
    <dgm:cxn modelId="{FEF63077-401A-4E77-85B9-7BC112556CF0}" type="presParOf" srcId="{D9A37192-5ADA-4B23-9EF9-6265716A43B9}" destId="{9763D143-BE26-4B71-AABD-4499A1C50684}" srcOrd="0" destOrd="0" presId="urn:microsoft.com/office/officeart/2005/8/layout/vList6"/>
    <dgm:cxn modelId="{81927959-CD50-4DC0-AE84-BC0AA00ADCC6}" type="presParOf" srcId="{9763D143-BE26-4B71-AABD-4499A1C50684}" destId="{093D8314-E602-463E-8C97-99DCF2538E75}" srcOrd="0" destOrd="0" presId="urn:microsoft.com/office/officeart/2005/8/layout/vList6"/>
    <dgm:cxn modelId="{61264189-19E5-4440-A05B-65C5D99C2DC3}" type="presParOf" srcId="{9763D143-BE26-4B71-AABD-4499A1C50684}" destId="{0948EB94-71A5-4B67-95DE-5441F716C2AE}" srcOrd="1" destOrd="0" presId="urn:microsoft.com/office/officeart/2005/8/layout/vList6"/>
    <dgm:cxn modelId="{44C26B07-3C9F-44EF-8494-5F26E0E144C2}" type="presParOf" srcId="{D9A37192-5ADA-4B23-9EF9-6265716A43B9}" destId="{39CC6EEE-AA23-4BDE-819C-9B96485610AC}" srcOrd="1" destOrd="0" presId="urn:microsoft.com/office/officeart/2005/8/layout/vList6"/>
    <dgm:cxn modelId="{3E73B7DC-F2C0-4F80-B1AB-2402C4C75865}" type="presParOf" srcId="{D9A37192-5ADA-4B23-9EF9-6265716A43B9}" destId="{2B05AC21-4D53-4D2D-9E56-0F6A68BAAFAD}" srcOrd="2" destOrd="0" presId="urn:microsoft.com/office/officeart/2005/8/layout/vList6"/>
    <dgm:cxn modelId="{6231ECE9-8421-44E1-AD65-771AE1D8EEEA}" type="presParOf" srcId="{2B05AC21-4D53-4D2D-9E56-0F6A68BAAFAD}" destId="{7BE5037A-F60E-423E-A47E-6179C07B399E}" srcOrd="0" destOrd="0" presId="urn:microsoft.com/office/officeart/2005/8/layout/vList6"/>
    <dgm:cxn modelId="{D318D4CA-0709-405B-80FF-18CA27A89CD9}" type="presParOf" srcId="{2B05AC21-4D53-4D2D-9E56-0F6A68BAAFAD}" destId="{246160B0-E2AD-4F23-B8F1-1134A82D63C6}"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642BDFDC-98A1-4CC4-AAD8-E8802E4EEBAA}"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5FFFC782-E55C-4495-83A3-61FACD7986B6}">
      <dgm:prSet>
        <dgm:style>
          <a:lnRef idx="2">
            <a:schemeClr val="accent3">
              <a:shade val="50000"/>
            </a:schemeClr>
          </a:lnRef>
          <a:fillRef idx="1">
            <a:schemeClr val="accent3"/>
          </a:fillRef>
          <a:effectRef idx="0">
            <a:schemeClr val="accent3"/>
          </a:effectRef>
          <a:fontRef idx="minor">
            <a:schemeClr val="lt1"/>
          </a:fontRef>
        </dgm:style>
      </dgm:prSet>
      <dgm:spPr/>
      <dgm:t>
        <a:bodyPr/>
        <a:lstStyle/>
        <a:p>
          <a:pPr rtl="0" eaLnBrk="1" latinLnBrk="0" hangingPunct="1"/>
          <a:r>
            <a:rPr lang="pt-BR" dirty="0"/>
            <a:t>SIP signaling channel</a:t>
          </a:r>
        </a:p>
      </dgm:t>
    </dgm:pt>
    <dgm:pt modelId="{A9EA601D-C6CC-4926-81B3-7BDD6621BC01}" type="parTrans" cxnId="{8E5B1AEF-58AC-43A1-B7B1-4C7F2839CA44}">
      <dgm:prSet/>
      <dgm:spPr/>
      <dgm:t>
        <a:bodyPr/>
        <a:lstStyle/>
        <a:p>
          <a:endParaRPr lang="en-US"/>
        </a:p>
      </dgm:t>
    </dgm:pt>
    <dgm:pt modelId="{9BD9FD9D-7FF1-4671-B12F-F92BAF99F45A}" type="sibTrans" cxnId="{8E5B1AEF-58AC-43A1-B7B1-4C7F2839CA44}">
      <dgm:prSet/>
      <dgm:spPr/>
      <dgm:t>
        <a:bodyPr/>
        <a:lstStyle/>
        <a:p>
          <a:endParaRPr lang="en-US"/>
        </a:p>
      </dgm:t>
    </dgm:pt>
    <dgm:pt modelId="{85DDA1E5-29B7-4A1C-BDA9-E91DFA0B768F}">
      <dgm:prSet>
        <dgm:style>
          <a:lnRef idx="2">
            <a:schemeClr val="accent2">
              <a:shade val="50000"/>
            </a:schemeClr>
          </a:lnRef>
          <a:fillRef idx="1">
            <a:schemeClr val="accent2"/>
          </a:fillRef>
          <a:effectRef idx="0">
            <a:schemeClr val="accent2"/>
          </a:effectRef>
          <a:fontRef idx="minor">
            <a:schemeClr val="lt1"/>
          </a:fontRef>
        </dgm:style>
      </dgm:prSet>
      <dgm:spPr/>
      <dgm:t>
        <a:bodyPr/>
        <a:lstStyle/>
        <a:p>
          <a:pPr rtl="0" eaLnBrk="1" latinLnBrk="0" hangingPunct="1"/>
          <a:r>
            <a:rPr lang="pt-BR" dirty="0"/>
            <a:t>HTTPS communication with Front End</a:t>
          </a:r>
        </a:p>
      </dgm:t>
    </dgm:pt>
    <dgm:pt modelId="{620825F9-0354-45D8-AFCD-5DBBBC401ACD}" type="parTrans" cxnId="{8E0B1EEA-0AEA-4035-B6EC-5874EFF618E5}">
      <dgm:prSet/>
      <dgm:spPr/>
      <dgm:t>
        <a:bodyPr/>
        <a:lstStyle/>
        <a:p>
          <a:endParaRPr lang="en-US"/>
        </a:p>
      </dgm:t>
    </dgm:pt>
    <dgm:pt modelId="{68B66802-5C67-4706-B0E2-28E29D96F65E}" type="sibTrans" cxnId="{8E0B1EEA-0AEA-4035-B6EC-5874EFF618E5}">
      <dgm:prSet/>
      <dgm:spPr/>
      <dgm:t>
        <a:bodyPr/>
        <a:lstStyle/>
        <a:p>
          <a:endParaRPr lang="en-US"/>
        </a:p>
      </dgm:t>
    </dgm:pt>
    <dgm:pt modelId="{DE41F04D-1C06-4B56-B76B-949C0501F93C}">
      <dgm:prSet>
        <dgm:style>
          <a:lnRef idx="3">
            <a:schemeClr val="lt1"/>
          </a:lnRef>
          <a:fillRef idx="1">
            <a:schemeClr val="accent6"/>
          </a:fillRef>
          <a:effectRef idx="1">
            <a:schemeClr val="accent6"/>
          </a:effectRef>
          <a:fontRef idx="minor">
            <a:schemeClr val="lt1"/>
          </a:fontRef>
        </dgm:style>
      </dgm:prSet>
      <dgm:spPr/>
      <dgm:t>
        <a:bodyPr/>
        <a:lstStyle/>
        <a:p>
          <a:pPr rtl="0" eaLnBrk="1" latinLnBrk="0" hangingPunct="1"/>
          <a:r>
            <a:rPr lang="pt-BR" dirty="0"/>
            <a:t>HTTPS communication with Exchange</a:t>
          </a:r>
        </a:p>
      </dgm:t>
    </dgm:pt>
    <dgm:pt modelId="{ED412345-5F94-4285-8DBD-BFA09C94A5D9}" type="parTrans" cxnId="{67D7999F-67F3-420D-9ED4-1807264C23EC}">
      <dgm:prSet/>
      <dgm:spPr/>
      <dgm:t>
        <a:bodyPr/>
        <a:lstStyle/>
        <a:p>
          <a:endParaRPr lang="en-US"/>
        </a:p>
      </dgm:t>
    </dgm:pt>
    <dgm:pt modelId="{5E0F4A78-EE70-46CB-953F-F2F8BFE38DB3}" type="sibTrans" cxnId="{67D7999F-67F3-420D-9ED4-1807264C23EC}">
      <dgm:prSet/>
      <dgm:spPr/>
      <dgm:t>
        <a:bodyPr/>
        <a:lstStyle/>
        <a:p>
          <a:endParaRPr lang="en-US"/>
        </a:p>
      </dgm:t>
    </dgm:pt>
    <dgm:pt modelId="{37D20084-C720-4DA5-9C91-640B9BE45D9A}">
      <dgm:prSet>
        <dgm:style>
          <a:lnRef idx="2">
            <a:schemeClr val="accent1">
              <a:shade val="50000"/>
            </a:schemeClr>
          </a:lnRef>
          <a:fillRef idx="1">
            <a:schemeClr val="accent1"/>
          </a:fillRef>
          <a:effectRef idx="0">
            <a:schemeClr val="accent1"/>
          </a:effectRef>
          <a:fontRef idx="minor">
            <a:schemeClr val="lt1"/>
          </a:fontRef>
        </dgm:style>
      </dgm:prSet>
      <dgm:spPr/>
      <dgm:t>
        <a:bodyPr/>
        <a:lstStyle/>
        <a:p>
          <a:pPr rtl="0" eaLnBrk="1" latinLnBrk="0" hangingPunct="1"/>
          <a:r>
            <a:rPr lang="pt-BR" dirty="0"/>
            <a:t>Direct media</a:t>
          </a:r>
        </a:p>
      </dgm:t>
    </dgm:pt>
    <dgm:pt modelId="{F5C66A76-02B4-4935-8439-FE769573FE16}" type="parTrans" cxnId="{647B7E92-2CA7-44C0-B2E3-AE8B9DBF1B67}">
      <dgm:prSet/>
      <dgm:spPr/>
      <dgm:t>
        <a:bodyPr/>
        <a:lstStyle/>
        <a:p>
          <a:endParaRPr lang="en-US"/>
        </a:p>
      </dgm:t>
    </dgm:pt>
    <dgm:pt modelId="{4AC0E0F6-C6B4-47A6-83FA-301EC1229081}" type="sibTrans" cxnId="{647B7E92-2CA7-44C0-B2E3-AE8B9DBF1B67}">
      <dgm:prSet/>
      <dgm:spPr/>
      <dgm:t>
        <a:bodyPr/>
        <a:lstStyle/>
        <a:p>
          <a:endParaRPr lang="en-US"/>
        </a:p>
      </dgm:t>
    </dgm:pt>
    <dgm:pt modelId="{2D236203-F9EC-4EF2-B846-E6D2EDF49102}">
      <dgm:prSet>
        <dgm:style>
          <a:lnRef idx="2">
            <a:schemeClr val="accent5">
              <a:shade val="50000"/>
            </a:schemeClr>
          </a:lnRef>
          <a:fillRef idx="1">
            <a:schemeClr val="accent5"/>
          </a:fillRef>
          <a:effectRef idx="0">
            <a:schemeClr val="accent5"/>
          </a:effectRef>
          <a:fontRef idx="minor">
            <a:schemeClr val="lt1"/>
          </a:fontRef>
        </dgm:style>
      </dgm:prSet>
      <dgm:spPr/>
      <dgm:t>
        <a:bodyPr/>
        <a:lstStyle/>
        <a:p>
          <a:pPr rtl="0" eaLnBrk="1" latinLnBrk="0" hangingPunct="1"/>
          <a:r>
            <a:rPr lang="pt-BR" dirty="0"/>
            <a:t>Relay communication with Edge</a:t>
          </a:r>
        </a:p>
      </dgm:t>
    </dgm:pt>
    <dgm:pt modelId="{3912AEFD-F82A-41D6-8C14-3F5202247A28}" type="parTrans" cxnId="{8E450396-8024-4F18-AD11-2F20B562B2BB}">
      <dgm:prSet/>
      <dgm:spPr/>
      <dgm:t>
        <a:bodyPr/>
        <a:lstStyle/>
        <a:p>
          <a:endParaRPr lang="en-US"/>
        </a:p>
      </dgm:t>
    </dgm:pt>
    <dgm:pt modelId="{8D03737B-49FA-432E-B544-D7510E52B479}" type="sibTrans" cxnId="{8E450396-8024-4F18-AD11-2F20B562B2BB}">
      <dgm:prSet/>
      <dgm:spPr/>
      <dgm:t>
        <a:bodyPr/>
        <a:lstStyle/>
        <a:p>
          <a:endParaRPr lang="en-US"/>
        </a:p>
      </dgm:t>
    </dgm:pt>
    <dgm:pt modelId="{2F8BC047-A47A-48D6-B2EB-C4793A26382C}" type="pres">
      <dgm:prSet presAssocID="{642BDFDC-98A1-4CC4-AAD8-E8802E4EEBAA}" presName="hierChild1" presStyleCnt="0">
        <dgm:presLayoutVars>
          <dgm:orgChart val="1"/>
          <dgm:chPref val="1"/>
          <dgm:dir/>
          <dgm:animOne val="branch"/>
          <dgm:animLvl val="lvl"/>
          <dgm:resizeHandles/>
        </dgm:presLayoutVars>
      </dgm:prSet>
      <dgm:spPr/>
    </dgm:pt>
    <dgm:pt modelId="{AC129377-84BA-48E3-9114-B5C572731BF2}" type="pres">
      <dgm:prSet presAssocID="{5FFFC782-E55C-4495-83A3-61FACD7986B6}" presName="hierRoot1" presStyleCnt="0">
        <dgm:presLayoutVars>
          <dgm:hierBranch val="init"/>
        </dgm:presLayoutVars>
      </dgm:prSet>
      <dgm:spPr/>
    </dgm:pt>
    <dgm:pt modelId="{A4825877-900C-490F-82C8-FD6AF7AE8465}" type="pres">
      <dgm:prSet presAssocID="{5FFFC782-E55C-4495-83A3-61FACD7986B6}" presName="rootComposite1" presStyleCnt="0"/>
      <dgm:spPr/>
    </dgm:pt>
    <dgm:pt modelId="{E00E6DFD-A8F8-438D-9CA1-6203F9381121}" type="pres">
      <dgm:prSet presAssocID="{5FFFC782-E55C-4495-83A3-61FACD7986B6}" presName="rootText1" presStyleLbl="node0" presStyleIdx="0" presStyleCnt="5">
        <dgm:presLayoutVars>
          <dgm:chPref val="3"/>
        </dgm:presLayoutVars>
      </dgm:prSet>
      <dgm:spPr/>
    </dgm:pt>
    <dgm:pt modelId="{10DD28DA-55A2-4CE5-A58F-D5B71EDB0A65}" type="pres">
      <dgm:prSet presAssocID="{5FFFC782-E55C-4495-83A3-61FACD7986B6}" presName="rootConnector1" presStyleLbl="node1" presStyleIdx="0" presStyleCnt="0"/>
      <dgm:spPr/>
    </dgm:pt>
    <dgm:pt modelId="{5252CF0D-1071-45E3-9C06-50BD744525F3}" type="pres">
      <dgm:prSet presAssocID="{5FFFC782-E55C-4495-83A3-61FACD7986B6}" presName="hierChild2" presStyleCnt="0"/>
      <dgm:spPr/>
    </dgm:pt>
    <dgm:pt modelId="{DD4EAEB8-B519-46CE-B771-6DD9ECDD81C6}" type="pres">
      <dgm:prSet presAssocID="{5FFFC782-E55C-4495-83A3-61FACD7986B6}" presName="hierChild3" presStyleCnt="0"/>
      <dgm:spPr/>
    </dgm:pt>
    <dgm:pt modelId="{2A7D92DB-3635-4DBF-8243-61C2078459B1}" type="pres">
      <dgm:prSet presAssocID="{85DDA1E5-29B7-4A1C-BDA9-E91DFA0B768F}" presName="hierRoot1" presStyleCnt="0">
        <dgm:presLayoutVars>
          <dgm:hierBranch val="init"/>
        </dgm:presLayoutVars>
      </dgm:prSet>
      <dgm:spPr/>
    </dgm:pt>
    <dgm:pt modelId="{F1B20622-C094-467E-B61C-3DFD595E907F}" type="pres">
      <dgm:prSet presAssocID="{85DDA1E5-29B7-4A1C-BDA9-E91DFA0B768F}" presName="rootComposite1" presStyleCnt="0"/>
      <dgm:spPr/>
    </dgm:pt>
    <dgm:pt modelId="{467CBCF6-EECA-4E58-A6E7-8A8CD9812C18}" type="pres">
      <dgm:prSet presAssocID="{85DDA1E5-29B7-4A1C-BDA9-E91DFA0B768F}" presName="rootText1" presStyleLbl="node0" presStyleIdx="1" presStyleCnt="5">
        <dgm:presLayoutVars>
          <dgm:chPref val="3"/>
        </dgm:presLayoutVars>
      </dgm:prSet>
      <dgm:spPr/>
    </dgm:pt>
    <dgm:pt modelId="{A1093DD0-5BDF-43DD-83EC-94BB04484AF8}" type="pres">
      <dgm:prSet presAssocID="{85DDA1E5-29B7-4A1C-BDA9-E91DFA0B768F}" presName="rootConnector1" presStyleLbl="node1" presStyleIdx="0" presStyleCnt="0"/>
      <dgm:spPr/>
    </dgm:pt>
    <dgm:pt modelId="{4443B77B-5732-4125-A171-00DAE31B87C8}" type="pres">
      <dgm:prSet presAssocID="{85DDA1E5-29B7-4A1C-BDA9-E91DFA0B768F}" presName="hierChild2" presStyleCnt="0"/>
      <dgm:spPr/>
    </dgm:pt>
    <dgm:pt modelId="{61D9E74F-3AFD-4102-85C2-F3515CAFD53F}" type="pres">
      <dgm:prSet presAssocID="{85DDA1E5-29B7-4A1C-BDA9-E91DFA0B768F}" presName="hierChild3" presStyleCnt="0"/>
      <dgm:spPr/>
    </dgm:pt>
    <dgm:pt modelId="{5A0097D5-F2EE-4DEB-9A8A-7315F443A91B}" type="pres">
      <dgm:prSet presAssocID="{DE41F04D-1C06-4B56-B76B-949C0501F93C}" presName="hierRoot1" presStyleCnt="0">
        <dgm:presLayoutVars>
          <dgm:hierBranch val="init"/>
        </dgm:presLayoutVars>
      </dgm:prSet>
      <dgm:spPr/>
    </dgm:pt>
    <dgm:pt modelId="{109205E6-DA54-4E89-96E4-8BAF2C1F3500}" type="pres">
      <dgm:prSet presAssocID="{DE41F04D-1C06-4B56-B76B-949C0501F93C}" presName="rootComposite1" presStyleCnt="0"/>
      <dgm:spPr/>
    </dgm:pt>
    <dgm:pt modelId="{11B08179-C025-4F19-A827-9E6DED00C12F}" type="pres">
      <dgm:prSet presAssocID="{DE41F04D-1C06-4B56-B76B-949C0501F93C}" presName="rootText1" presStyleLbl="node0" presStyleIdx="2" presStyleCnt="5">
        <dgm:presLayoutVars>
          <dgm:chPref val="3"/>
        </dgm:presLayoutVars>
      </dgm:prSet>
      <dgm:spPr/>
    </dgm:pt>
    <dgm:pt modelId="{98B2FA77-8509-46B2-9CBB-57E1B458395C}" type="pres">
      <dgm:prSet presAssocID="{DE41F04D-1C06-4B56-B76B-949C0501F93C}" presName="rootConnector1" presStyleLbl="node1" presStyleIdx="0" presStyleCnt="0"/>
      <dgm:spPr/>
    </dgm:pt>
    <dgm:pt modelId="{50D8959E-FA1D-4C71-86C0-00E16C764449}" type="pres">
      <dgm:prSet presAssocID="{DE41F04D-1C06-4B56-B76B-949C0501F93C}" presName="hierChild2" presStyleCnt="0"/>
      <dgm:spPr/>
    </dgm:pt>
    <dgm:pt modelId="{3C82E72C-D8A5-4CE2-A259-2D27CB5397E7}" type="pres">
      <dgm:prSet presAssocID="{DE41F04D-1C06-4B56-B76B-949C0501F93C}" presName="hierChild3" presStyleCnt="0"/>
      <dgm:spPr/>
    </dgm:pt>
    <dgm:pt modelId="{2E719976-19A3-4AA8-A29C-08D0188558BC}" type="pres">
      <dgm:prSet presAssocID="{37D20084-C720-4DA5-9C91-640B9BE45D9A}" presName="hierRoot1" presStyleCnt="0">
        <dgm:presLayoutVars>
          <dgm:hierBranch val="init"/>
        </dgm:presLayoutVars>
      </dgm:prSet>
      <dgm:spPr/>
    </dgm:pt>
    <dgm:pt modelId="{E83A19A7-0194-4C6C-A34C-E3CA9F02DCD3}" type="pres">
      <dgm:prSet presAssocID="{37D20084-C720-4DA5-9C91-640B9BE45D9A}" presName="rootComposite1" presStyleCnt="0"/>
      <dgm:spPr/>
    </dgm:pt>
    <dgm:pt modelId="{DAA3949C-0EF8-43E1-B478-2A72D14D2005}" type="pres">
      <dgm:prSet presAssocID="{37D20084-C720-4DA5-9C91-640B9BE45D9A}" presName="rootText1" presStyleLbl="node0" presStyleIdx="3" presStyleCnt="5" custLinFactNeighborY="-2021">
        <dgm:presLayoutVars>
          <dgm:chPref val="3"/>
        </dgm:presLayoutVars>
      </dgm:prSet>
      <dgm:spPr/>
    </dgm:pt>
    <dgm:pt modelId="{5803B2EC-DEC7-4B08-883F-493033CF80B6}" type="pres">
      <dgm:prSet presAssocID="{37D20084-C720-4DA5-9C91-640B9BE45D9A}" presName="rootConnector1" presStyleLbl="node1" presStyleIdx="0" presStyleCnt="0"/>
      <dgm:spPr/>
    </dgm:pt>
    <dgm:pt modelId="{556EE391-ACFF-4C92-988A-DDF61F78BAE7}" type="pres">
      <dgm:prSet presAssocID="{37D20084-C720-4DA5-9C91-640B9BE45D9A}" presName="hierChild2" presStyleCnt="0"/>
      <dgm:spPr/>
    </dgm:pt>
    <dgm:pt modelId="{789AF53E-1595-4421-AF54-323C1F24EFE1}" type="pres">
      <dgm:prSet presAssocID="{37D20084-C720-4DA5-9C91-640B9BE45D9A}" presName="hierChild3" presStyleCnt="0"/>
      <dgm:spPr/>
    </dgm:pt>
    <dgm:pt modelId="{537F5E6A-9619-4313-B9A1-3EE7A16EAE4D}" type="pres">
      <dgm:prSet presAssocID="{2D236203-F9EC-4EF2-B846-E6D2EDF49102}" presName="hierRoot1" presStyleCnt="0">
        <dgm:presLayoutVars>
          <dgm:hierBranch val="init"/>
        </dgm:presLayoutVars>
      </dgm:prSet>
      <dgm:spPr/>
    </dgm:pt>
    <dgm:pt modelId="{920D5CB0-959F-4CC9-8542-9D957A6FC616}" type="pres">
      <dgm:prSet presAssocID="{2D236203-F9EC-4EF2-B846-E6D2EDF49102}" presName="rootComposite1" presStyleCnt="0"/>
      <dgm:spPr/>
    </dgm:pt>
    <dgm:pt modelId="{1E7FF298-0BA9-44AC-B222-EB6C198F680B}" type="pres">
      <dgm:prSet presAssocID="{2D236203-F9EC-4EF2-B846-E6D2EDF49102}" presName="rootText1" presStyleLbl="node0" presStyleIdx="4" presStyleCnt="5">
        <dgm:presLayoutVars>
          <dgm:chPref val="3"/>
        </dgm:presLayoutVars>
      </dgm:prSet>
      <dgm:spPr/>
    </dgm:pt>
    <dgm:pt modelId="{17F7C7E8-A160-49F9-9A12-E3BC1493AF8A}" type="pres">
      <dgm:prSet presAssocID="{2D236203-F9EC-4EF2-B846-E6D2EDF49102}" presName="rootConnector1" presStyleLbl="node1" presStyleIdx="0" presStyleCnt="0"/>
      <dgm:spPr/>
    </dgm:pt>
    <dgm:pt modelId="{AC5E0150-2067-45BD-BF18-1883F292DE98}" type="pres">
      <dgm:prSet presAssocID="{2D236203-F9EC-4EF2-B846-E6D2EDF49102}" presName="hierChild2" presStyleCnt="0"/>
      <dgm:spPr/>
    </dgm:pt>
    <dgm:pt modelId="{CAF1F73A-3EB8-40FD-B0C1-443583626674}" type="pres">
      <dgm:prSet presAssocID="{2D236203-F9EC-4EF2-B846-E6D2EDF49102}" presName="hierChild3" presStyleCnt="0"/>
      <dgm:spPr/>
    </dgm:pt>
  </dgm:ptLst>
  <dgm:cxnLst>
    <dgm:cxn modelId="{9D579658-C72E-4BCB-BAE6-5C34B703572B}" type="presOf" srcId="{85DDA1E5-29B7-4A1C-BDA9-E91DFA0B768F}" destId="{467CBCF6-EECA-4E58-A6E7-8A8CD9812C18}" srcOrd="0" destOrd="0" presId="urn:microsoft.com/office/officeart/2005/8/layout/orgChart1"/>
    <dgm:cxn modelId="{6108CAE0-8D96-44EC-8450-41059A865A4C}" type="presOf" srcId="{2D236203-F9EC-4EF2-B846-E6D2EDF49102}" destId="{17F7C7E8-A160-49F9-9A12-E3BC1493AF8A}" srcOrd="1" destOrd="0" presId="urn:microsoft.com/office/officeart/2005/8/layout/orgChart1"/>
    <dgm:cxn modelId="{67D7999F-67F3-420D-9ED4-1807264C23EC}" srcId="{642BDFDC-98A1-4CC4-AAD8-E8802E4EEBAA}" destId="{DE41F04D-1C06-4B56-B76B-949C0501F93C}" srcOrd="2" destOrd="0" parTransId="{ED412345-5F94-4285-8DBD-BFA09C94A5D9}" sibTransId="{5E0F4A78-EE70-46CB-953F-F2F8BFE38DB3}"/>
    <dgm:cxn modelId="{4F6E8D27-B6E3-46CE-963F-4C40C677449B}" type="presOf" srcId="{85DDA1E5-29B7-4A1C-BDA9-E91DFA0B768F}" destId="{A1093DD0-5BDF-43DD-83EC-94BB04484AF8}" srcOrd="1" destOrd="0" presId="urn:microsoft.com/office/officeart/2005/8/layout/orgChart1"/>
    <dgm:cxn modelId="{C81A9640-1714-417A-A4B6-0069276B03A4}" type="presOf" srcId="{2D236203-F9EC-4EF2-B846-E6D2EDF49102}" destId="{1E7FF298-0BA9-44AC-B222-EB6C198F680B}" srcOrd="0" destOrd="0" presId="urn:microsoft.com/office/officeart/2005/8/layout/orgChart1"/>
    <dgm:cxn modelId="{647B7E92-2CA7-44C0-B2E3-AE8B9DBF1B67}" srcId="{642BDFDC-98A1-4CC4-AAD8-E8802E4EEBAA}" destId="{37D20084-C720-4DA5-9C91-640B9BE45D9A}" srcOrd="3" destOrd="0" parTransId="{F5C66A76-02B4-4935-8439-FE769573FE16}" sibTransId="{4AC0E0F6-C6B4-47A6-83FA-301EC1229081}"/>
    <dgm:cxn modelId="{9E6A405B-A1FA-478E-B846-B2F418D6A098}" type="presOf" srcId="{37D20084-C720-4DA5-9C91-640B9BE45D9A}" destId="{DAA3949C-0EF8-43E1-B478-2A72D14D2005}" srcOrd="0" destOrd="0" presId="urn:microsoft.com/office/officeart/2005/8/layout/orgChart1"/>
    <dgm:cxn modelId="{030AB8F2-F965-4384-A5FD-007876BDFA1B}" type="presOf" srcId="{37D20084-C720-4DA5-9C91-640B9BE45D9A}" destId="{5803B2EC-DEC7-4B08-883F-493033CF80B6}" srcOrd="1" destOrd="0" presId="urn:microsoft.com/office/officeart/2005/8/layout/orgChart1"/>
    <dgm:cxn modelId="{ACFCE11A-0F24-4C8E-9D9D-C79E49FB76FD}" type="presOf" srcId="{642BDFDC-98A1-4CC4-AAD8-E8802E4EEBAA}" destId="{2F8BC047-A47A-48D6-B2EB-C4793A26382C}" srcOrd="0" destOrd="0" presId="urn:microsoft.com/office/officeart/2005/8/layout/orgChart1"/>
    <dgm:cxn modelId="{1C720286-0BA4-40D9-90CF-A8704DA55F06}" type="presOf" srcId="{5FFFC782-E55C-4495-83A3-61FACD7986B6}" destId="{E00E6DFD-A8F8-438D-9CA1-6203F9381121}" srcOrd="0" destOrd="0" presId="urn:microsoft.com/office/officeart/2005/8/layout/orgChart1"/>
    <dgm:cxn modelId="{AB69FB77-0313-451B-AE85-1BE8122735C0}" type="presOf" srcId="{DE41F04D-1C06-4B56-B76B-949C0501F93C}" destId="{11B08179-C025-4F19-A827-9E6DED00C12F}" srcOrd="0" destOrd="0" presId="urn:microsoft.com/office/officeart/2005/8/layout/orgChart1"/>
    <dgm:cxn modelId="{8E450396-8024-4F18-AD11-2F20B562B2BB}" srcId="{642BDFDC-98A1-4CC4-AAD8-E8802E4EEBAA}" destId="{2D236203-F9EC-4EF2-B846-E6D2EDF49102}" srcOrd="4" destOrd="0" parTransId="{3912AEFD-F82A-41D6-8C14-3F5202247A28}" sibTransId="{8D03737B-49FA-432E-B544-D7510E52B479}"/>
    <dgm:cxn modelId="{3D4BFF6A-E236-429E-B5DE-74C976B25022}" type="presOf" srcId="{DE41F04D-1C06-4B56-B76B-949C0501F93C}" destId="{98B2FA77-8509-46B2-9CBB-57E1B458395C}" srcOrd="1" destOrd="0" presId="urn:microsoft.com/office/officeart/2005/8/layout/orgChart1"/>
    <dgm:cxn modelId="{8E0B1EEA-0AEA-4035-B6EC-5874EFF618E5}" srcId="{642BDFDC-98A1-4CC4-AAD8-E8802E4EEBAA}" destId="{85DDA1E5-29B7-4A1C-BDA9-E91DFA0B768F}" srcOrd="1" destOrd="0" parTransId="{620825F9-0354-45D8-AFCD-5DBBBC401ACD}" sibTransId="{68B66802-5C67-4706-B0E2-28E29D96F65E}"/>
    <dgm:cxn modelId="{8E5B1AEF-58AC-43A1-B7B1-4C7F2839CA44}" srcId="{642BDFDC-98A1-4CC4-AAD8-E8802E4EEBAA}" destId="{5FFFC782-E55C-4495-83A3-61FACD7986B6}" srcOrd="0" destOrd="0" parTransId="{A9EA601D-C6CC-4926-81B3-7BDD6621BC01}" sibTransId="{9BD9FD9D-7FF1-4671-B12F-F92BAF99F45A}"/>
    <dgm:cxn modelId="{5E39480C-9F83-4E60-84D1-D99DED0109B0}" type="presOf" srcId="{5FFFC782-E55C-4495-83A3-61FACD7986B6}" destId="{10DD28DA-55A2-4CE5-A58F-D5B71EDB0A65}" srcOrd="1" destOrd="0" presId="urn:microsoft.com/office/officeart/2005/8/layout/orgChart1"/>
    <dgm:cxn modelId="{1114BA6B-DC43-4654-99BE-0F8EF45234E2}" type="presParOf" srcId="{2F8BC047-A47A-48D6-B2EB-C4793A26382C}" destId="{AC129377-84BA-48E3-9114-B5C572731BF2}" srcOrd="0" destOrd="0" presId="urn:microsoft.com/office/officeart/2005/8/layout/orgChart1"/>
    <dgm:cxn modelId="{67AAEB29-C1A5-4155-BAE8-23C37DC5CD5E}" type="presParOf" srcId="{AC129377-84BA-48E3-9114-B5C572731BF2}" destId="{A4825877-900C-490F-82C8-FD6AF7AE8465}" srcOrd="0" destOrd="0" presId="urn:microsoft.com/office/officeart/2005/8/layout/orgChart1"/>
    <dgm:cxn modelId="{6049CF45-63EF-44C4-8287-8490B7B603CC}" type="presParOf" srcId="{A4825877-900C-490F-82C8-FD6AF7AE8465}" destId="{E00E6DFD-A8F8-438D-9CA1-6203F9381121}" srcOrd="0" destOrd="0" presId="urn:microsoft.com/office/officeart/2005/8/layout/orgChart1"/>
    <dgm:cxn modelId="{5B7CB51B-B4C0-47C9-B202-650D2674D0D7}" type="presParOf" srcId="{A4825877-900C-490F-82C8-FD6AF7AE8465}" destId="{10DD28DA-55A2-4CE5-A58F-D5B71EDB0A65}" srcOrd="1" destOrd="0" presId="urn:microsoft.com/office/officeart/2005/8/layout/orgChart1"/>
    <dgm:cxn modelId="{136A8BB8-6969-4AEA-995D-AA7C0D1711CE}" type="presParOf" srcId="{AC129377-84BA-48E3-9114-B5C572731BF2}" destId="{5252CF0D-1071-45E3-9C06-50BD744525F3}" srcOrd="1" destOrd="0" presId="urn:microsoft.com/office/officeart/2005/8/layout/orgChart1"/>
    <dgm:cxn modelId="{D55110B8-FCF4-4383-8028-E18FA1157A38}" type="presParOf" srcId="{AC129377-84BA-48E3-9114-B5C572731BF2}" destId="{DD4EAEB8-B519-46CE-B771-6DD9ECDD81C6}" srcOrd="2" destOrd="0" presId="urn:microsoft.com/office/officeart/2005/8/layout/orgChart1"/>
    <dgm:cxn modelId="{65879161-E8A2-4781-BB01-7B19588EC32E}" type="presParOf" srcId="{2F8BC047-A47A-48D6-B2EB-C4793A26382C}" destId="{2A7D92DB-3635-4DBF-8243-61C2078459B1}" srcOrd="1" destOrd="0" presId="urn:microsoft.com/office/officeart/2005/8/layout/orgChart1"/>
    <dgm:cxn modelId="{E7137F6E-DFA0-4CC7-86A5-3ADCAC075F56}" type="presParOf" srcId="{2A7D92DB-3635-4DBF-8243-61C2078459B1}" destId="{F1B20622-C094-467E-B61C-3DFD595E907F}" srcOrd="0" destOrd="0" presId="urn:microsoft.com/office/officeart/2005/8/layout/orgChart1"/>
    <dgm:cxn modelId="{CE718E9C-86C1-4CA5-BCF0-16D7296BCBD0}" type="presParOf" srcId="{F1B20622-C094-467E-B61C-3DFD595E907F}" destId="{467CBCF6-EECA-4E58-A6E7-8A8CD9812C18}" srcOrd="0" destOrd="0" presId="urn:microsoft.com/office/officeart/2005/8/layout/orgChart1"/>
    <dgm:cxn modelId="{FFC31A97-0B31-481C-B150-09AB077A6E37}" type="presParOf" srcId="{F1B20622-C094-467E-B61C-3DFD595E907F}" destId="{A1093DD0-5BDF-43DD-83EC-94BB04484AF8}" srcOrd="1" destOrd="0" presId="urn:microsoft.com/office/officeart/2005/8/layout/orgChart1"/>
    <dgm:cxn modelId="{37C1D604-676A-49C7-9CD3-C7442AE66266}" type="presParOf" srcId="{2A7D92DB-3635-4DBF-8243-61C2078459B1}" destId="{4443B77B-5732-4125-A171-00DAE31B87C8}" srcOrd="1" destOrd="0" presId="urn:microsoft.com/office/officeart/2005/8/layout/orgChart1"/>
    <dgm:cxn modelId="{E4B98363-57C3-4D2F-BBF0-B69621D4B313}" type="presParOf" srcId="{2A7D92DB-3635-4DBF-8243-61C2078459B1}" destId="{61D9E74F-3AFD-4102-85C2-F3515CAFD53F}" srcOrd="2" destOrd="0" presId="urn:microsoft.com/office/officeart/2005/8/layout/orgChart1"/>
    <dgm:cxn modelId="{9531CE8D-0905-4656-BEF2-3F618EFB57A2}" type="presParOf" srcId="{2F8BC047-A47A-48D6-B2EB-C4793A26382C}" destId="{5A0097D5-F2EE-4DEB-9A8A-7315F443A91B}" srcOrd="2" destOrd="0" presId="urn:microsoft.com/office/officeart/2005/8/layout/orgChart1"/>
    <dgm:cxn modelId="{4DBD400C-B054-46A0-A38E-6C1C888841FA}" type="presParOf" srcId="{5A0097D5-F2EE-4DEB-9A8A-7315F443A91B}" destId="{109205E6-DA54-4E89-96E4-8BAF2C1F3500}" srcOrd="0" destOrd="0" presId="urn:microsoft.com/office/officeart/2005/8/layout/orgChart1"/>
    <dgm:cxn modelId="{91DF56E8-722B-4FCC-BB69-0AE9F9781670}" type="presParOf" srcId="{109205E6-DA54-4E89-96E4-8BAF2C1F3500}" destId="{11B08179-C025-4F19-A827-9E6DED00C12F}" srcOrd="0" destOrd="0" presId="urn:microsoft.com/office/officeart/2005/8/layout/orgChart1"/>
    <dgm:cxn modelId="{46C57E5C-5AD3-4E7F-91AA-177F8CEEC01B}" type="presParOf" srcId="{109205E6-DA54-4E89-96E4-8BAF2C1F3500}" destId="{98B2FA77-8509-46B2-9CBB-57E1B458395C}" srcOrd="1" destOrd="0" presId="urn:microsoft.com/office/officeart/2005/8/layout/orgChart1"/>
    <dgm:cxn modelId="{ACEC2790-C3C4-467E-B748-88563C24246A}" type="presParOf" srcId="{5A0097D5-F2EE-4DEB-9A8A-7315F443A91B}" destId="{50D8959E-FA1D-4C71-86C0-00E16C764449}" srcOrd="1" destOrd="0" presId="urn:microsoft.com/office/officeart/2005/8/layout/orgChart1"/>
    <dgm:cxn modelId="{E77D9F89-9214-42A6-B956-509BA19E286C}" type="presParOf" srcId="{5A0097D5-F2EE-4DEB-9A8A-7315F443A91B}" destId="{3C82E72C-D8A5-4CE2-A259-2D27CB5397E7}" srcOrd="2" destOrd="0" presId="urn:microsoft.com/office/officeart/2005/8/layout/orgChart1"/>
    <dgm:cxn modelId="{7B56703C-F578-4C8F-8AC1-7CE7B0F64D5B}" type="presParOf" srcId="{2F8BC047-A47A-48D6-B2EB-C4793A26382C}" destId="{2E719976-19A3-4AA8-A29C-08D0188558BC}" srcOrd="3" destOrd="0" presId="urn:microsoft.com/office/officeart/2005/8/layout/orgChart1"/>
    <dgm:cxn modelId="{C6F50636-67EB-4DB8-9581-87668D7D85A4}" type="presParOf" srcId="{2E719976-19A3-4AA8-A29C-08D0188558BC}" destId="{E83A19A7-0194-4C6C-A34C-E3CA9F02DCD3}" srcOrd="0" destOrd="0" presId="urn:microsoft.com/office/officeart/2005/8/layout/orgChart1"/>
    <dgm:cxn modelId="{5BC2228F-6759-441D-AFC2-3E844321341D}" type="presParOf" srcId="{E83A19A7-0194-4C6C-A34C-E3CA9F02DCD3}" destId="{DAA3949C-0EF8-43E1-B478-2A72D14D2005}" srcOrd="0" destOrd="0" presId="urn:microsoft.com/office/officeart/2005/8/layout/orgChart1"/>
    <dgm:cxn modelId="{9C2AEDFE-F635-4853-9489-DC5CC4931CD8}" type="presParOf" srcId="{E83A19A7-0194-4C6C-A34C-E3CA9F02DCD3}" destId="{5803B2EC-DEC7-4B08-883F-493033CF80B6}" srcOrd="1" destOrd="0" presId="urn:microsoft.com/office/officeart/2005/8/layout/orgChart1"/>
    <dgm:cxn modelId="{477AF845-A24C-4419-ADEF-15DADAFA2625}" type="presParOf" srcId="{2E719976-19A3-4AA8-A29C-08D0188558BC}" destId="{556EE391-ACFF-4C92-988A-DDF61F78BAE7}" srcOrd="1" destOrd="0" presId="urn:microsoft.com/office/officeart/2005/8/layout/orgChart1"/>
    <dgm:cxn modelId="{CBDDC95F-2C25-4CA0-8F16-C67B01062581}" type="presParOf" srcId="{2E719976-19A3-4AA8-A29C-08D0188558BC}" destId="{789AF53E-1595-4421-AF54-323C1F24EFE1}" srcOrd="2" destOrd="0" presId="urn:microsoft.com/office/officeart/2005/8/layout/orgChart1"/>
    <dgm:cxn modelId="{E0B3E56E-641A-4450-B30A-BD3FA78612A9}" type="presParOf" srcId="{2F8BC047-A47A-48D6-B2EB-C4793A26382C}" destId="{537F5E6A-9619-4313-B9A1-3EE7A16EAE4D}" srcOrd="4" destOrd="0" presId="urn:microsoft.com/office/officeart/2005/8/layout/orgChart1"/>
    <dgm:cxn modelId="{7EC8D8DC-4703-415E-B45A-1C3218C5A541}" type="presParOf" srcId="{537F5E6A-9619-4313-B9A1-3EE7A16EAE4D}" destId="{920D5CB0-959F-4CC9-8542-9D957A6FC616}" srcOrd="0" destOrd="0" presId="urn:microsoft.com/office/officeart/2005/8/layout/orgChart1"/>
    <dgm:cxn modelId="{F6A02357-C05E-47EC-8B23-A488643FC0D0}" type="presParOf" srcId="{920D5CB0-959F-4CC9-8542-9D957A6FC616}" destId="{1E7FF298-0BA9-44AC-B222-EB6C198F680B}" srcOrd="0" destOrd="0" presId="urn:microsoft.com/office/officeart/2005/8/layout/orgChart1"/>
    <dgm:cxn modelId="{A784B365-A814-49AB-A48C-5FBBD9DCD348}" type="presParOf" srcId="{920D5CB0-959F-4CC9-8542-9D957A6FC616}" destId="{17F7C7E8-A160-49F9-9A12-E3BC1493AF8A}" srcOrd="1" destOrd="0" presId="urn:microsoft.com/office/officeart/2005/8/layout/orgChart1"/>
    <dgm:cxn modelId="{26F2AE1C-BE3A-403F-AA50-54248BCD2B8B}" type="presParOf" srcId="{537F5E6A-9619-4313-B9A1-3EE7A16EAE4D}" destId="{AC5E0150-2067-45BD-BF18-1883F292DE98}" srcOrd="1" destOrd="0" presId="urn:microsoft.com/office/officeart/2005/8/layout/orgChart1"/>
    <dgm:cxn modelId="{D4927FC2-615C-476B-98FB-948DE7AFB75D}" type="presParOf" srcId="{537F5E6A-9619-4313-B9A1-3EE7A16EAE4D}" destId="{CAF1F73A-3EB8-40FD-B0C1-443583626674}" srcOrd="2" destOrd="0" presId="urn:microsoft.com/office/officeart/2005/8/layout/orgChar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642BDFDC-98A1-4CC4-AAD8-E8802E4EEBAA}"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5FFFC782-E55C-4495-83A3-61FACD7986B6}">
      <dgm:prSet>
        <dgm:style>
          <a:lnRef idx="2">
            <a:schemeClr val="accent3">
              <a:shade val="50000"/>
            </a:schemeClr>
          </a:lnRef>
          <a:fillRef idx="1">
            <a:schemeClr val="accent3"/>
          </a:fillRef>
          <a:effectRef idx="0">
            <a:schemeClr val="accent3"/>
          </a:effectRef>
          <a:fontRef idx="minor">
            <a:schemeClr val="lt1"/>
          </a:fontRef>
        </dgm:style>
      </dgm:prSet>
      <dgm:spPr/>
      <dgm:t>
        <a:bodyPr/>
        <a:lstStyle/>
        <a:p>
          <a:pPr rtl="0" eaLnBrk="1" latinLnBrk="0" hangingPunct="1"/>
          <a:r>
            <a:rPr lang="pt-BR" dirty="0"/>
            <a:t>SIP signaling channel</a:t>
          </a:r>
        </a:p>
      </dgm:t>
    </dgm:pt>
    <dgm:pt modelId="{A9EA601D-C6CC-4926-81B3-7BDD6621BC01}" type="parTrans" cxnId="{8E5B1AEF-58AC-43A1-B7B1-4C7F2839CA44}">
      <dgm:prSet/>
      <dgm:spPr/>
      <dgm:t>
        <a:bodyPr/>
        <a:lstStyle/>
        <a:p>
          <a:endParaRPr lang="en-US"/>
        </a:p>
      </dgm:t>
    </dgm:pt>
    <dgm:pt modelId="{9BD9FD9D-7FF1-4671-B12F-F92BAF99F45A}" type="sibTrans" cxnId="{8E5B1AEF-58AC-43A1-B7B1-4C7F2839CA44}">
      <dgm:prSet/>
      <dgm:spPr/>
      <dgm:t>
        <a:bodyPr/>
        <a:lstStyle/>
        <a:p>
          <a:endParaRPr lang="en-US"/>
        </a:p>
      </dgm:t>
    </dgm:pt>
    <dgm:pt modelId="{85DDA1E5-29B7-4A1C-BDA9-E91DFA0B768F}">
      <dgm:prSet>
        <dgm:style>
          <a:lnRef idx="2">
            <a:schemeClr val="accent2">
              <a:shade val="50000"/>
            </a:schemeClr>
          </a:lnRef>
          <a:fillRef idx="1">
            <a:schemeClr val="accent2"/>
          </a:fillRef>
          <a:effectRef idx="0">
            <a:schemeClr val="accent2"/>
          </a:effectRef>
          <a:fontRef idx="minor">
            <a:schemeClr val="lt1"/>
          </a:fontRef>
        </dgm:style>
      </dgm:prSet>
      <dgm:spPr/>
      <dgm:t>
        <a:bodyPr/>
        <a:lstStyle/>
        <a:p>
          <a:pPr rtl="0" eaLnBrk="1" latinLnBrk="0" hangingPunct="1"/>
          <a:r>
            <a:rPr lang="pt-BR" dirty="0"/>
            <a:t>HTTPS communication with Front End</a:t>
          </a:r>
        </a:p>
      </dgm:t>
    </dgm:pt>
    <dgm:pt modelId="{620825F9-0354-45D8-AFCD-5DBBBC401ACD}" type="parTrans" cxnId="{8E0B1EEA-0AEA-4035-B6EC-5874EFF618E5}">
      <dgm:prSet/>
      <dgm:spPr/>
      <dgm:t>
        <a:bodyPr/>
        <a:lstStyle/>
        <a:p>
          <a:endParaRPr lang="en-US"/>
        </a:p>
      </dgm:t>
    </dgm:pt>
    <dgm:pt modelId="{68B66802-5C67-4706-B0E2-28E29D96F65E}" type="sibTrans" cxnId="{8E0B1EEA-0AEA-4035-B6EC-5874EFF618E5}">
      <dgm:prSet/>
      <dgm:spPr/>
      <dgm:t>
        <a:bodyPr/>
        <a:lstStyle/>
        <a:p>
          <a:endParaRPr lang="en-US"/>
        </a:p>
      </dgm:t>
    </dgm:pt>
    <dgm:pt modelId="{DE41F04D-1C06-4B56-B76B-949C0501F93C}">
      <dgm:prSet>
        <dgm:style>
          <a:lnRef idx="3">
            <a:schemeClr val="lt1"/>
          </a:lnRef>
          <a:fillRef idx="1">
            <a:schemeClr val="accent6"/>
          </a:fillRef>
          <a:effectRef idx="1">
            <a:schemeClr val="accent6"/>
          </a:effectRef>
          <a:fontRef idx="minor">
            <a:schemeClr val="lt1"/>
          </a:fontRef>
        </dgm:style>
      </dgm:prSet>
      <dgm:spPr/>
      <dgm:t>
        <a:bodyPr/>
        <a:lstStyle/>
        <a:p>
          <a:pPr rtl="0" eaLnBrk="1" latinLnBrk="0" hangingPunct="1"/>
          <a:r>
            <a:rPr lang="pt-BR" dirty="0"/>
            <a:t>HTTPS communication with Exchange</a:t>
          </a:r>
        </a:p>
      </dgm:t>
    </dgm:pt>
    <dgm:pt modelId="{ED412345-5F94-4285-8DBD-BFA09C94A5D9}" type="parTrans" cxnId="{67D7999F-67F3-420D-9ED4-1807264C23EC}">
      <dgm:prSet/>
      <dgm:spPr/>
      <dgm:t>
        <a:bodyPr/>
        <a:lstStyle/>
        <a:p>
          <a:endParaRPr lang="en-US"/>
        </a:p>
      </dgm:t>
    </dgm:pt>
    <dgm:pt modelId="{5E0F4A78-EE70-46CB-953F-F2F8BFE38DB3}" type="sibTrans" cxnId="{67D7999F-67F3-420D-9ED4-1807264C23EC}">
      <dgm:prSet/>
      <dgm:spPr/>
      <dgm:t>
        <a:bodyPr/>
        <a:lstStyle/>
        <a:p>
          <a:endParaRPr lang="en-US"/>
        </a:p>
      </dgm:t>
    </dgm:pt>
    <dgm:pt modelId="{37D20084-C720-4DA5-9C91-640B9BE45D9A}">
      <dgm:prSet>
        <dgm:style>
          <a:lnRef idx="2">
            <a:schemeClr val="accent1">
              <a:shade val="50000"/>
            </a:schemeClr>
          </a:lnRef>
          <a:fillRef idx="1">
            <a:schemeClr val="accent1"/>
          </a:fillRef>
          <a:effectRef idx="0">
            <a:schemeClr val="accent1"/>
          </a:effectRef>
          <a:fontRef idx="minor">
            <a:schemeClr val="lt1"/>
          </a:fontRef>
        </dgm:style>
      </dgm:prSet>
      <dgm:spPr/>
      <dgm:t>
        <a:bodyPr/>
        <a:lstStyle/>
        <a:p>
          <a:pPr rtl="0" eaLnBrk="1" latinLnBrk="0" hangingPunct="1"/>
          <a:r>
            <a:rPr lang="pt-BR" dirty="0"/>
            <a:t>Direct media</a:t>
          </a:r>
        </a:p>
      </dgm:t>
    </dgm:pt>
    <dgm:pt modelId="{F5C66A76-02B4-4935-8439-FE769573FE16}" type="parTrans" cxnId="{647B7E92-2CA7-44C0-B2E3-AE8B9DBF1B67}">
      <dgm:prSet/>
      <dgm:spPr/>
      <dgm:t>
        <a:bodyPr/>
        <a:lstStyle/>
        <a:p>
          <a:endParaRPr lang="en-US"/>
        </a:p>
      </dgm:t>
    </dgm:pt>
    <dgm:pt modelId="{4AC0E0F6-C6B4-47A6-83FA-301EC1229081}" type="sibTrans" cxnId="{647B7E92-2CA7-44C0-B2E3-AE8B9DBF1B67}">
      <dgm:prSet/>
      <dgm:spPr/>
      <dgm:t>
        <a:bodyPr/>
        <a:lstStyle/>
        <a:p>
          <a:endParaRPr lang="en-US"/>
        </a:p>
      </dgm:t>
    </dgm:pt>
    <dgm:pt modelId="{2D236203-F9EC-4EF2-B846-E6D2EDF49102}">
      <dgm:prSet>
        <dgm:style>
          <a:lnRef idx="2">
            <a:schemeClr val="accent5">
              <a:shade val="50000"/>
            </a:schemeClr>
          </a:lnRef>
          <a:fillRef idx="1">
            <a:schemeClr val="accent5"/>
          </a:fillRef>
          <a:effectRef idx="0">
            <a:schemeClr val="accent5"/>
          </a:effectRef>
          <a:fontRef idx="minor">
            <a:schemeClr val="lt1"/>
          </a:fontRef>
        </dgm:style>
      </dgm:prSet>
      <dgm:spPr/>
      <dgm:t>
        <a:bodyPr/>
        <a:lstStyle/>
        <a:p>
          <a:pPr rtl="0" eaLnBrk="1" latinLnBrk="0" hangingPunct="1"/>
          <a:r>
            <a:rPr lang="pt-BR" dirty="0"/>
            <a:t>Relay communication with Edge</a:t>
          </a:r>
        </a:p>
      </dgm:t>
    </dgm:pt>
    <dgm:pt modelId="{3912AEFD-F82A-41D6-8C14-3F5202247A28}" type="parTrans" cxnId="{8E450396-8024-4F18-AD11-2F20B562B2BB}">
      <dgm:prSet/>
      <dgm:spPr/>
      <dgm:t>
        <a:bodyPr/>
        <a:lstStyle/>
        <a:p>
          <a:endParaRPr lang="en-US"/>
        </a:p>
      </dgm:t>
    </dgm:pt>
    <dgm:pt modelId="{8D03737B-49FA-432E-B544-D7510E52B479}" type="sibTrans" cxnId="{8E450396-8024-4F18-AD11-2F20B562B2BB}">
      <dgm:prSet/>
      <dgm:spPr/>
      <dgm:t>
        <a:bodyPr/>
        <a:lstStyle/>
        <a:p>
          <a:endParaRPr lang="en-US"/>
        </a:p>
      </dgm:t>
    </dgm:pt>
    <dgm:pt modelId="{2F8BC047-A47A-48D6-B2EB-C4793A26382C}" type="pres">
      <dgm:prSet presAssocID="{642BDFDC-98A1-4CC4-AAD8-E8802E4EEBAA}" presName="hierChild1" presStyleCnt="0">
        <dgm:presLayoutVars>
          <dgm:orgChart val="1"/>
          <dgm:chPref val="1"/>
          <dgm:dir/>
          <dgm:animOne val="branch"/>
          <dgm:animLvl val="lvl"/>
          <dgm:resizeHandles/>
        </dgm:presLayoutVars>
      </dgm:prSet>
      <dgm:spPr/>
    </dgm:pt>
    <dgm:pt modelId="{AC129377-84BA-48E3-9114-B5C572731BF2}" type="pres">
      <dgm:prSet presAssocID="{5FFFC782-E55C-4495-83A3-61FACD7986B6}" presName="hierRoot1" presStyleCnt="0">
        <dgm:presLayoutVars>
          <dgm:hierBranch val="init"/>
        </dgm:presLayoutVars>
      </dgm:prSet>
      <dgm:spPr/>
    </dgm:pt>
    <dgm:pt modelId="{A4825877-900C-490F-82C8-FD6AF7AE8465}" type="pres">
      <dgm:prSet presAssocID="{5FFFC782-E55C-4495-83A3-61FACD7986B6}" presName="rootComposite1" presStyleCnt="0"/>
      <dgm:spPr/>
    </dgm:pt>
    <dgm:pt modelId="{E00E6DFD-A8F8-438D-9CA1-6203F9381121}" type="pres">
      <dgm:prSet presAssocID="{5FFFC782-E55C-4495-83A3-61FACD7986B6}" presName="rootText1" presStyleLbl="node0" presStyleIdx="0" presStyleCnt="5">
        <dgm:presLayoutVars>
          <dgm:chPref val="3"/>
        </dgm:presLayoutVars>
      </dgm:prSet>
      <dgm:spPr/>
    </dgm:pt>
    <dgm:pt modelId="{10DD28DA-55A2-4CE5-A58F-D5B71EDB0A65}" type="pres">
      <dgm:prSet presAssocID="{5FFFC782-E55C-4495-83A3-61FACD7986B6}" presName="rootConnector1" presStyleLbl="node1" presStyleIdx="0" presStyleCnt="0"/>
      <dgm:spPr/>
    </dgm:pt>
    <dgm:pt modelId="{5252CF0D-1071-45E3-9C06-50BD744525F3}" type="pres">
      <dgm:prSet presAssocID="{5FFFC782-E55C-4495-83A3-61FACD7986B6}" presName="hierChild2" presStyleCnt="0"/>
      <dgm:spPr/>
    </dgm:pt>
    <dgm:pt modelId="{DD4EAEB8-B519-46CE-B771-6DD9ECDD81C6}" type="pres">
      <dgm:prSet presAssocID="{5FFFC782-E55C-4495-83A3-61FACD7986B6}" presName="hierChild3" presStyleCnt="0"/>
      <dgm:spPr/>
    </dgm:pt>
    <dgm:pt modelId="{2A7D92DB-3635-4DBF-8243-61C2078459B1}" type="pres">
      <dgm:prSet presAssocID="{85DDA1E5-29B7-4A1C-BDA9-E91DFA0B768F}" presName="hierRoot1" presStyleCnt="0">
        <dgm:presLayoutVars>
          <dgm:hierBranch val="init"/>
        </dgm:presLayoutVars>
      </dgm:prSet>
      <dgm:spPr/>
    </dgm:pt>
    <dgm:pt modelId="{F1B20622-C094-467E-B61C-3DFD595E907F}" type="pres">
      <dgm:prSet presAssocID="{85DDA1E5-29B7-4A1C-BDA9-E91DFA0B768F}" presName="rootComposite1" presStyleCnt="0"/>
      <dgm:spPr/>
    </dgm:pt>
    <dgm:pt modelId="{467CBCF6-EECA-4E58-A6E7-8A8CD9812C18}" type="pres">
      <dgm:prSet presAssocID="{85DDA1E5-29B7-4A1C-BDA9-E91DFA0B768F}" presName="rootText1" presStyleLbl="node0" presStyleIdx="1" presStyleCnt="5">
        <dgm:presLayoutVars>
          <dgm:chPref val="3"/>
        </dgm:presLayoutVars>
      </dgm:prSet>
      <dgm:spPr/>
    </dgm:pt>
    <dgm:pt modelId="{A1093DD0-5BDF-43DD-83EC-94BB04484AF8}" type="pres">
      <dgm:prSet presAssocID="{85DDA1E5-29B7-4A1C-BDA9-E91DFA0B768F}" presName="rootConnector1" presStyleLbl="node1" presStyleIdx="0" presStyleCnt="0"/>
      <dgm:spPr/>
    </dgm:pt>
    <dgm:pt modelId="{4443B77B-5732-4125-A171-00DAE31B87C8}" type="pres">
      <dgm:prSet presAssocID="{85DDA1E5-29B7-4A1C-BDA9-E91DFA0B768F}" presName="hierChild2" presStyleCnt="0"/>
      <dgm:spPr/>
    </dgm:pt>
    <dgm:pt modelId="{61D9E74F-3AFD-4102-85C2-F3515CAFD53F}" type="pres">
      <dgm:prSet presAssocID="{85DDA1E5-29B7-4A1C-BDA9-E91DFA0B768F}" presName="hierChild3" presStyleCnt="0"/>
      <dgm:spPr/>
    </dgm:pt>
    <dgm:pt modelId="{5A0097D5-F2EE-4DEB-9A8A-7315F443A91B}" type="pres">
      <dgm:prSet presAssocID="{DE41F04D-1C06-4B56-B76B-949C0501F93C}" presName="hierRoot1" presStyleCnt="0">
        <dgm:presLayoutVars>
          <dgm:hierBranch val="init"/>
        </dgm:presLayoutVars>
      </dgm:prSet>
      <dgm:spPr/>
    </dgm:pt>
    <dgm:pt modelId="{109205E6-DA54-4E89-96E4-8BAF2C1F3500}" type="pres">
      <dgm:prSet presAssocID="{DE41F04D-1C06-4B56-B76B-949C0501F93C}" presName="rootComposite1" presStyleCnt="0"/>
      <dgm:spPr/>
    </dgm:pt>
    <dgm:pt modelId="{11B08179-C025-4F19-A827-9E6DED00C12F}" type="pres">
      <dgm:prSet presAssocID="{DE41F04D-1C06-4B56-B76B-949C0501F93C}" presName="rootText1" presStyleLbl="node0" presStyleIdx="2" presStyleCnt="5">
        <dgm:presLayoutVars>
          <dgm:chPref val="3"/>
        </dgm:presLayoutVars>
      </dgm:prSet>
      <dgm:spPr/>
    </dgm:pt>
    <dgm:pt modelId="{98B2FA77-8509-46B2-9CBB-57E1B458395C}" type="pres">
      <dgm:prSet presAssocID="{DE41F04D-1C06-4B56-B76B-949C0501F93C}" presName="rootConnector1" presStyleLbl="node1" presStyleIdx="0" presStyleCnt="0"/>
      <dgm:spPr/>
    </dgm:pt>
    <dgm:pt modelId="{50D8959E-FA1D-4C71-86C0-00E16C764449}" type="pres">
      <dgm:prSet presAssocID="{DE41F04D-1C06-4B56-B76B-949C0501F93C}" presName="hierChild2" presStyleCnt="0"/>
      <dgm:spPr/>
    </dgm:pt>
    <dgm:pt modelId="{3C82E72C-D8A5-4CE2-A259-2D27CB5397E7}" type="pres">
      <dgm:prSet presAssocID="{DE41F04D-1C06-4B56-B76B-949C0501F93C}" presName="hierChild3" presStyleCnt="0"/>
      <dgm:spPr/>
    </dgm:pt>
    <dgm:pt modelId="{2E719976-19A3-4AA8-A29C-08D0188558BC}" type="pres">
      <dgm:prSet presAssocID="{37D20084-C720-4DA5-9C91-640B9BE45D9A}" presName="hierRoot1" presStyleCnt="0">
        <dgm:presLayoutVars>
          <dgm:hierBranch val="init"/>
        </dgm:presLayoutVars>
      </dgm:prSet>
      <dgm:spPr/>
    </dgm:pt>
    <dgm:pt modelId="{E83A19A7-0194-4C6C-A34C-E3CA9F02DCD3}" type="pres">
      <dgm:prSet presAssocID="{37D20084-C720-4DA5-9C91-640B9BE45D9A}" presName="rootComposite1" presStyleCnt="0"/>
      <dgm:spPr/>
    </dgm:pt>
    <dgm:pt modelId="{DAA3949C-0EF8-43E1-B478-2A72D14D2005}" type="pres">
      <dgm:prSet presAssocID="{37D20084-C720-4DA5-9C91-640B9BE45D9A}" presName="rootText1" presStyleLbl="node0" presStyleIdx="3" presStyleCnt="5" custLinFactNeighborY="-2021">
        <dgm:presLayoutVars>
          <dgm:chPref val="3"/>
        </dgm:presLayoutVars>
      </dgm:prSet>
      <dgm:spPr/>
    </dgm:pt>
    <dgm:pt modelId="{5803B2EC-DEC7-4B08-883F-493033CF80B6}" type="pres">
      <dgm:prSet presAssocID="{37D20084-C720-4DA5-9C91-640B9BE45D9A}" presName="rootConnector1" presStyleLbl="node1" presStyleIdx="0" presStyleCnt="0"/>
      <dgm:spPr/>
    </dgm:pt>
    <dgm:pt modelId="{556EE391-ACFF-4C92-988A-DDF61F78BAE7}" type="pres">
      <dgm:prSet presAssocID="{37D20084-C720-4DA5-9C91-640B9BE45D9A}" presName="hierChild2" presStyleCnt="0"/>
      <dgm:spPr/>
    </dgm:pt>
    <dgm:pt modelId="{789AF53E-1595-4421-AF54-323C1F24EFE1}" type="pres">
      <dgm:prSet presAssocID="{37D20084-C720-4DA5-9C91-640B9BE45D9A}" presName="hierChild3" presStyleCnt="0"/>
      <dgm:spPr/>
    </dgm:pt>
    <dgm:pt modelId="{537F5E6A-9619-4313-B9A1-3EE7A16EAE4D}" type="pres">
      <dgm:prSet presAssocID="{2D236203-F9EC-4EF2-B846-E6D2EDF49102}" presName="hierRoot1" presStyleCnt="0">
        <dgm:presLayoutVars>
          <dgm:hierBranch val="init"/>
        </dgm:presLayoutVars>
      </dgm:prSet>
      <dgm:spPr/>
    </dgm:pt>
    <dgm:pt modelId="{920D5CB0-959F-4CC9-8542-9D957A6FC616}" type="pres">
      <dgm:prSet presAssocID="{2D236203-F9EC-4EF2-B846-E6D2EDF49102}" presName="rootComposite1" presStyleCnt="0"/>
      <dgm:spPr/>
    </dgm:pt>
    <dgm:pt modelId="{1E7FF298-0BA9-44AC-B222-EB6C198F680B}" type="pres">
      <dgm:prSet presAssocID="{2D236203-F9EC-4EF2-B846-E6D2EDF49102}" presName="rootText1" presStyleLbl="node0" presStyleIdx="4" presStyleCnt="5">
        <dgm:presLayoutVars>
          <dgm:chPref val="3"/>
        </dgm:presLayoutVars>
      </dgm:prSet>
      <dgm:spPr/>
    </dgm:pt>
    <dgm:pt modelId="{17F7C7E8-A160-49F9-9A12-E3BC1493AF8A}" type="pres">
      <dgm:prSet presAssocID="{2D236203-F9EC-4EF2-B846-E6D2EDF49102}" presName="rootConnector1" presStyleLbl="node1" presStyleIdx="0" presStyleCnt="0"/>
      <dgm:spPr/>
    </dgm:pt>
    <dgm:pt modelId="{AC5E0150-2067-45BD-BF18-1883F292DE98}" type="pres">
      <dgm:prSet presAssocID="{2D236203-F9EC-4EF2-B846-E6D2EDF49102}" presName="hierChild2" presStyleCnt="0"/>
      <dgm:spPr/>
    </dgm:pt>
    <dgm:pt modelId="{CAF1F73A-3EB8-40FD-B0C1-443583626674}" type="pres">
      <dgm:prSet presAssocID="{2D236203-F9EC-4EF2-B846-E6D2EDF49102}" presName="hierChild3" presStyleCnt="0"/>
      <dgm:spPr/>
    </dgm:pt>
  </dgm:ptLst>
  <dgm:cxnLst>
    <dgm:cxn modelId="{9D579658-C72E-4BCB-BAE6-5C34B703572B}" type="presOf" srcId="{85DDA1E5-29B7-4A1C-BDA9-E91DFA0B768F}" destId="{467CBCF6-EECA-4E58-A6E7-8A8CD9812C18}" srcOrd="0" destOrd="0" presId="urn:microsoft.com/office/officeart/2005/8/layout/orgChart1"/>
    <dgm:cxn modelId="{6108CAE0-8D96-44EC-8450-41059A865A4C}" type="presOf" srcId="{2D236203-F9EC-4EF2-B846-E6D2EDF49102}" destId="{17F7C7E8-A160-49F9-9A12-E3BC1493AF8A}" srcOrd="1" destOrd="0" presId="urn:microsoft.com/office/officeart/2005/8/layout/orgChart1"/>
    <dgm:cxn modelId="{67D7999F-67F3-420D-9ED4-1807264C23EC}" srcId="{642BDFDC-98A1-4CC4-AAD8-E8802E4EEBAA}" destId="{DE41F04D-1C06-4B56-B76B-949C0501F93C}" srcOrd="2" destOrd="0" parTransId="{ED412345-5F94-4285-8DBD-BFA09C94A5D9}" sibTransId="{5E0F4A78-EE70-46CB-953F-F2F8BFE38DB3}"/>
    <dgm:cxn modelId="{4F6E8D27-B6E3-46CE-963F-4C40C677449B}" type="presOf" srcId="{85DDA1E5-29B7-4A1C-BDA9-E91DFA0B768F}" destId="{A1093DD0-5BDF-43DD-83EC-94BB04484AF8}" srcOrd="1" destOrd="0" presId="urn:microsoft.com/office/officeart/2005/8/layout/orgChart1"/>
    <dgm:cxn modelId="{C81A9640-1714-417A-A4B6-0069276B03A4}" type="presOf" srcId="{2D236203-F9EC-4EF2-B846-E6D2EDF49102}" destId="{1E7FF298-0BA9-44AC-B222-EB6C198F680B}" srcOrd="0" destOrd="0" presId="urn:microsoft.com/office/officeart/2005/8/layout/orgChart1"/>
    <dgm:cxn modelId="{647B7E92-2CA7-44C0-B2E3-AE8B9DBF1B67}" srcId="{642BDFDC-98A1-4CC4-AAD8-E8802E4EEBAA}" destId="{37D20084-C720-4DA5-9C91-640B9BE45D9A}" srcOrd="3" destOrd="0" parTransId="{F5C66A76-02B4-4935-8439-FE769573FE16}" sibTransId="{4AC0E0F6-C6B4-47A6-83FA-301EC1229081}"/>
    <dgm:cxn modelId="{9E6A405B-A1FA-478E-B846-B2F418D6A098}" type="presOf" srcId="{37D20084-C720-4DA5-9C91-640B9BE45D9A}" destId="{DAA3949C-0EF8-43E1-B478-2A72D14D2005}" srcOrd="0" destOrd="0" presId="urn:microsoft.com/office/officeart/2005/8/layout/orgChart1"/>
    <dgm:cxn modelId="{030AB8F2-F965-4384-A5FD-007876BDFA1B}" type="presOf" srcId="{37D20084-C720-4DA5-9C91-640B9BE45D9A}" destId="{5803B2EC-DEC7-4B08-883F-493033CF80B6}" srcOrd="1" destOrd="0" presId="urn:microsoft.com/office/officeart/2005/8/layout/orgChart1"/>
    <dgm:cxn modelId="{ACFCE11A-0F24-4C8E-9D9D-C79E49FB76FD}" type="presOf" srcId="{642BDFDC-98A1-4CC4-AAD8-E8802E4EEBAA}" destId="{2F8BC047-A47A-48D6-B2EB-C4793A26382C}" srcOrd="0" destOrd="0" presId="urn:microsoft.com/office/officeart/2005/8/layout/orgChart1"/>
    <dgm:cxn modelId="{1C720286-0BA4-40D9-90CF-A8704DA55F06}" type="presOf" srcId="{5FFFC782-E55C-4495-83A3-61FACD7986B6}" destId="{E00E6DFD-A8F8-438D-9CA1-6203F9381121}" srcOrd="0" destOrd="0" presId="urn:microsoft.com/office/officeart/2005/8/layout/orgChart1"/>
    <dgm:cxn modelId="{AB69FB77-0313-451B-AE85-1BE8122735C0}" type="presOf" srcId="{DE41F04D-1C06-4B56-B76B-949C0501F93C}" destId="{11B08179-C025-4F19-A827-9E6DED00C12F}" srcOrd="0" destOrd="0" presId="urn:microsoft.com/office/officeart/2005/8/layout/orgChart1"/>
    <dgm:cxn modelId="{8E450396-8024-4F18-AD11-2F20B562B2BB}" srcId="{642BDFDC-98A1-4CC4-AAD8-E8802E4EEBAA}" destId="{2D236203-F9EC-4EF2-B846-E6D2EDF49102}" srcOrd="4" destOrd="0" parTransId="{3912AEFD-F82A-41D6-8C14-3F5202247A28}" sibTransId="{8D03737B-49FA-432E-B544-D7510E52B479}"/>
    <dgm:cxn modelId="{3D4BFF6A-E236-429E-B5DE-74C976B25022}" type="presOf" srcId="{DE41F04D-1C06-4B56-B76B-949C0501F93C}" destId="{98B2FA77-8509-46B2-9CBB-57E1B458395C}" srcOrd="1" destOrd="0" presId="urn:microsoft.com/office/officeart/2005/8/layout/orgChart1"/>
    <dgm:cxn modelId="{8E0B1EEA-0AEA-4035-B6EC-5874EFF618E5}" srcId="{642BDFDC-98A1-4CC4-AAD8-E8802E4EEBAA}" destId="{85DDA1E5-29B7-4A1C-BDA9-E91DFA0B768F}" srcOrd="1" destOrd="0" parTransId="{620825F9-0354-45D8-AFCD-5DBBBC401ACD}" sibTransId="{68B66802-5C67-4706-B0E2-28E29D96F65E}"/>
    <dgm:cxn modelId="{8E5B1AEF-58AC-43A1-B7B1-4C7F2839CA44}" srcId="{642BDFDC-98A1-4CC4-AAD8-E8802E4EEBAA}" destId="{5FFFC782-E55C-4495-83A3-61FACD7986B6}" srcOrd="0" destOrd="0" parTransId="{A9EA601D-C6CC-4926-81B3-7BDD6621BC01}" sibTransId="{9BD9FD9D-7FF1-4671-B12F-F92BAF99F45A}"/>
    <dgm:cxn modelId="{5E39480C-9F83-4E60-84D1-D99DED0109B0}" type="presOf" srcId="{5FFFC782-E55C-4495-83A3-61FACD7986B6}" destId="{10DD28DA-55A2-4CE5-A58F-D5B71EDB0A65}" srcOrd="1" destOrd="0" presId="urn:microsoft.com/office/officeart/2005/8/layout/orgChart1"/>
    <dgm:cxn modelId="{1114BA6B-DC43-4654-99BE-0F8EF45234E2}" type="presParOf" srcId="{2F8BC047-A47A-48D6-B2EB-C4793A26382C}" destId="{AC129377-84BA-48E3-9114-B5C572731BF2}" srcOrd="0" destOrd="0" presId="urn:microsoft.com/office/officeart/2005/8/layout/orgChart1"/>
    <dgm:cxn modelId="{67AAEB29-C1A5-4155-BAE8-23C37DC5CD5E}" type="presParOf" srcId="{AC129377-84BA-48E3-9114-B5C572731BF2}" destId="{A4825877-900C-490F-82C8-FD6AF7AE8465}" srcOrd="0" destOrd="0" presId="urn:microsoft.com/office/officeart/2005/8/layout/orgChart1"/>
    <dgm:cxn modelId="{6049CF45-63EF-44C4-8287-8490B7B603CC}" type="presParOf" srcId="{A4825877-900C-490F-82C8-FD6AF7AE8465}" destId="{E00E6DFD-A8F8-438D-9CA1-6203F9381121}" srcOrd="0" destOrd="0" presId="urn:microsoft.com/office/officeart/2005/8/layout/orgChart1"/>
    <dgm:cxn modelId="{5B7CB51B-B4C0-47C9-B202-650D2674D0D7}" type="presParOf" srcId="{A4825877-900C-490F-82C8-FD6AF7AE8465}" destId="{10DD28DA-55A2-4CE5-A58F-D5B71EDB0A65}" srcOrd="1" destOrd="0" presId="urn:microsoft.com/office/officeart/2005/8/layout/orgChart1"/>
    <dgm:cxn modelId="{136A8BB8-6969-4AEA-995D-AA7C0D1711CE}" type="presParOf" srcId="{AC129377-84BA-48E3-9114-B5C572731BF2}" destId="{5252CF0D-1071-45E3-9C06-50BD744525F3}" srcOrd="1" destOrd="0" presId="urn:microsoft.com/office/officeart/2005/8/layout/orgChart1"/>
    <dgm:cxn modelId="{D55110B8-FCF4-4383-8028-E18FA1157A38}" type="presParOf" srcId="{AC129377-84BA-48E3-9114-B5C572731BF2}" destId="{DD4EAEB8-B519-46CE-B771-6DD9ECDD81C6}" srcOrd="2" destOrd="0" presId="urn:microsoft.com/office/officeart/2005/8/layout/orgChart1"/>
    <dgm:cxn modelId="{65879161-E8A2-4781-BB01-7B19588EC32E}" type="presParOf" srcId="{2F8BC047-A47A-48D6-B2EB-C4793A26382C}" destId="{2A7D92DB-3635-4DBF-8243-61C2078459B1}" srcOrd="1" destOrd="0" presId="urn:microsoft.com/office/officeart/2005/8/layout/orgChart1"/>
    <dgm:cxn modelId="{E7137F6E-DFA0-4CC7-86A5-3ADCAC075F56}" type="presParOf" srcId="{2A7D92DB-3635-4DBF-8243-61C2078459B1}" destId="{F1B20622-C094-467E-B61C-3DFD595E907F}" srcOrd="0" destOrd="0" presId="urn:microsoft.com/office/officeart/2005/8/layout/orgChart1"/>
    <dgm:cxn modelId="{CE718E9C-86C1-4CA5-BCF0-16D7296BCBD0}" type="presParOf" srcId="{F1B20622-C094-467E-B61C-3DFD595E907F}" destId="{467CBCF6-EECA-4E58-A6E7-8A8CD9812C18}" srcOrd="0" destOrd="0" presId="urn:microsoft.com/office/officeart/2005/8/layout/orgChart1"/>
    <dgm:cxn modelId="{FFC31A97-0B31-481C-B150-09AB077A6E37}" type="presParOf" srcId="{F1B20622-C094-467E-B61C-3DFD595E907F}" destId="{A1093DD0-5BDF-43DD-83EC-94BB04484AF8}" srcOrd="1" destOrd="0" presId="urn:microsoft.com/office/officeart/2005/8/layout/orgChart1"/>
    <dgm:cxn modelId="{37C1D604-676A-49C7-9CD3-C7442AE66266}" type="presParOf" srcId="{2A7D92DB-3635-4DBF-8243-61C2078459B1}" destId="{4443B77B-5732-4125-A171-00DAE31B87C8}" srcOrd="1" destOrd="0" presId="urn:microsoft.com/office/officeart/2005/8/layout/orgChart1"/>
    <dgm:cxn modelId="{E4B98363-57C3-4D2F-BBF0-B69621D4B313}" type="presParOf" srcId="{2A7D92DB-3635-4DBF-8243-61C2078459B1}" destId="{61D9E74F-3AFD-4102-85C2-F3515CAFD53F}" srcOrd="2" destOrd="0" presId="urn:microsoft.com/office/officeart/2005/8/layout/orgChart1"/>
    <dgm:cxn modelId="{9531CE8D-0905-4656-BEF2-3F618EFB57A2}" type="presParOf" srcId="{2F8BC047-A47A-48D6-B2EB-C4793A26382C}" destId="{5A0097D5-F2EE-4DEB-9A8A-7315F443A91B}" srcOrd="2" destOrd="0" presId="urn:microsoft.com/office/officeart/2005/8/layout/orgChart1"/>
    <dgm:cxn modelId="{4DBD400C-B054-46A0-A38E-6C1C888841FA}" type="presParOf" srcId="{5A0097D5-F2EE-4DEB-9A8A-7315F443A91B}" destId="{109205E6-DA54-4E89-96E4-8BAF2C1F3500}" srcOrd="0" destOrd="0" presId="urn:microsoft.com/office/officeart/2005/8/layout/orgChart1"/>
    <dgm:cxn modelId="{91DF56E8-722B-4FCC-BB69-0AE9F9781670}" type="presParOf" srcId="{109205E6-DA54-4E89-96E4-8BAF2C1F3500}" destId="{11B08179-C025-4F19-A827-9E6DED00C12F}" srcOrd="0" destOrd="0" presId="urn:microsoft.com/office/officeart/2005/8/layout/orgChart1"/>
    <dgm:cxn modelId="{46C57E5C-5AD3-4E7F-91AA-177F8CEEC01B}" type="presParOf" srcId="{109205E6-DA54-4E89-96E4-8BAF2C1F3500}" destId="{98B2FA77-8509-46B2-9CBB-57E1B458395C}" srcOrd="1" destOrd="0" presId="urn:microsoft.com/office/officeart/2005/8/layout/orgChart1"/>
    <dgm:cxn modelId="{ACEC2790-C3C4-467E-B748-88563C24246A}" type="presParOf" srcId="{5A0097D5-F2EE-4DEB-9A8A-7315F443A91B}" destId="{50D8959E-FA1D-4C71-86C0-00E16C764449}" srcOrd="1" destOrd="0" presId="urn:microsoft.com/office/officeart/2005/8/layout/orgChart1"/>
    <dgm:cxn modelId="{E77D9F89-9214-42A6-B956-509BA19E286C}" type="presParOf" srcId="{5A0097D5-F2EE-4DEB-9A8A-7315F443A91B}" destId="{3C82E72C-D8A5-4CE2-A259-2D27CB5397E7}" srcOrd="2" destOrd="0" presId="urn:microsoft.com/office/officeart/2005/8/layout/orgChart1"/>
    <dgm:cxn modelId="{7B56703C-F578-4C8F-8AC1-7CE7B0F64D5B}" type="presParOf" srcId="{2F8BC047-A47A-48D6-B2EB-C4793A26382C}" destId="{2E719976-19A3-4AA8-A29C-08D0188558BC}" srcOrd="3" destOrd="0" presId="urn:microsoft.com/office/officeart/2005/8/layout/orgChart1"/>
    <dgm:cxn modelId="{C6F50636-67EB-4DB8-9581-87668D7D85A4}" type="presParOf" srcId="{2E719976-19A3-4AA8-A29C-08D0188558BC}" destId="{E83A19A7-0194-4C6C-A34C-E3CA9F02DCD3}" srcOrd="0" destOrd="0" presId="urn:microsoft.com/office/officeart/2005/8/layout/orgChart1"/>
    <dgm:cxn modelId="{5BC2228F-6759-441D-AFC2-3E844321341D}" type="presParOf" srcId="{E83A19A7-0194-4C6C-A34C-E3CA9F02DCD3}" destId="{DAA3949C-0EF8-43E1-B478-2A72D14D2005}" srcOrd="0" destOrd="0" presId="urn:microsoft.com/office/officeart/2005/8/layout/orgChart1"/>
    <dgm:cxn modelId="{9C2AEDFE-F635-4853-9489-DC5CC4931CD8}" type="presParOf" srcId="{E83A19A7-0194-4C6C-A34C-E3CA9F02DCD3}" destId="{5803B2EC-DEC7-4B08-883F-493033CF80B6}" srcOrd="1" destOrd="0" presId="urn:microsoft.com/office/officeart/2005/8/layout/orgChart1"/>
    <dgm:cxn modelId="{477AF845-A24C-4419-ADEF-15DADAFA2625}" type="presParOf" srcId="{2E719976-19A3-4AA8-A29C-08D0188558BC}" destId="{556EE391-ACFF-4C92-988A-DDF61F78BAE7}" srcOrd="1" destOrd="0" presId="urn:microsoft.com/office/officeart/2005/8/layout/orgChart1"/>
    <dgm:cxn modelId="{CBDDC95F-2C25-4CA0-8F16-C67B01062581}" type="presParOf" srcId="{2E719976-19A3-4AA8-A29C-08D0188558BC}" destId="{789AF53E-1595-4421-AF54-323C1F24EFE1}" srcOrd="2" destOrd="0" presId="urn:microsoft.com/office/officeart/2005/8/layout/orgChart1"/>
    <dgm:cxn modelId="{E0B3E56E-641A-4450-B30A-BD3FA78612A9}" type="presParOf" srcId="{2F8BC047-A47A-48D6-B2EB-C4793A26382C}" destId="{537F5E6A-9619-4313-B9A1-3EE7A16EAE4D}" srcOrd="4" destOrd="0" presId="urn:microsoft.com/office/officeart/2005/8/layout/orgChart1"/>
    <dgm:cxn modelId="{7EC8D8DC-4703-415E-B45A-1C3218C5A541}" type="presParOf" srcId="{537F5E6A-9619-4313-B9A1-3EE7A16EAE4D}" destId="{920D5CB0-959F-4CC9-8542-9D957A6FC616}" srcOrd="0" destOrd="0" presId="urn:microsoft.com/office/officeart/2005/8/layout/orgChart1"/>
    <dgm:cxn modelId="{F6A02357-C05E-47EC-8B23-A488643FC0D0}" type="presParOf" srcId="{920D5CB0-959F-4CC9-8542-9D957A6FC616}" destId="{1E7FF298-0BA9-44AC-B222-EB6C198F680B}" srcOrd="0" destOrd="0" presId="urn:microsoft.com/office/officeart/2005/8/layout/orgChart1"/>
    <dgm:cxn modelId="{A784B365-A814-49AB-A48C-5FBBD9DCD348}" type="presParOf" srcId="{920D5CB0-959F-4CC9-8542-9D957A6FC616}" destId="{17F7C7E8-A160-49F9-9A12-E3BC1493AF8A}" srcOrd="1" destOrd="0" presId="urn:microsoft.com/office/officeart/2005/8/layout/orgChart1"/>
    <dgm:cxn modelId="{26F2AE1C-BE3A-403F-AA50-54248BCD2B8B}" type="presParOf" srcId="{537F5E6A-9619-4313-B9A1-3EE7A16EAE4D}" destId="{AC5E0150-2067-45BD-BF18-1883F292DE98}" srcOrd="1" destOrd="0" presId="urn:microsoft.com/office/officeart/2005/8/layout/orgChart1"/>
    <dgm:cxn modelId="{D4927FC2-615C-476B-98FB-948DE7AFB75D}" type="presParOf" srcId="{537F5E6A-9619-4313-B9A1-3EE7A16EAE4D}" destId="{CAF1F73A-3EB8-40FD-B0C1-443583626674}" srcOrd="2" destOrd="0" presId="urn:microsoft.com/office/officeart/2005/8/layout/orgChar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3F9EAC8-07AF-4B45-A530-C42FF9850E29}"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9F17F0A5-BEE9-4D07-B704-28511191B6E4}">
      <dgm:prSet/>
      <dgm:spPr/>
      <dgm:t>
        <a:bodyPr/>
        <a:lstStyle/>
        <a:p>
          <a:pPr marR="0" rtl="0" eaLnBrk="1" fontAlgn="auto" latinLnBrk="0" hangingPunct="1"/>
          <a:r>
            <a:rPr lang="pt-BR" baseline="0" dirty="0"/>
            <a:t>What happened?</a:t>
          </a:r>
          <a:endParaRPr lang="pt-BR" dirty="0"/>
        </a:p>
      </dgm:t>
    </dgm:pt>
    <dgm:pt modelId="{761E9C6B-0A3B-4BAD-943F-921667EF30D4}" type="parTrans" cxnId="{D38B597C-A7C4-4C2C-8C9A-FFCEF79C0A1B}">
      <dgm:prSet/>
      <dgm:spPr/>
      <dgm:t>
        <a:bodyPr/>
        <a:lstStyle/>
        <a:p>
          <a:endParaRPr lang="en-US"/>
        </a:p>
      </dgm:t>
    </dgm:pt>
    <dgm:pt modelId="{1DF857A7-CCF6-486A-B4B0-9800B8270B22}" type="sibTrans" cxnId="{D38B597C-A7C4-4C2C-8C9A-FFCEF79C0A1B}">
      <dgm:prSet/>
      <dgm:spPr/>
      <dgm:t>
        <a:bodyPr/>
        <a:lstStyle/>
        <a:p>
          <a:endParaRPr lang="en-US"/>
        </a:p>
      </dgm:t>
    </dgm:pt>
    <dgm:pt modelId="{73E74EA6-20F5-4599-B892-426F3234301A}">
      <dgm:prSet/>
      <dgm:spPr/>
      <dgm:t>
        <a:bodyPr/>
        <a:lstStyle/>
        <a:p>
          <a:pPr marR="0" rtl="0" eaLnBrk="1" fontAlgn="auto" latinLnBrk="0" hangingPunct="1"/>
          <a:r>
            <a:rPr lang="pt-BR" baseline="0"/>
            <a:t>When?</a:t>
          </a:r>
          <a:endParaRPr lang="pt-BR"/>
        </a:p>
      </dgm:t>
    </dgm:pt>
    <dgm:pt modelId="{4E22A422-D60B-4B70-BC1D-02C7F7304E06}" type="parTrans" cxnId="{D019A37A-5D1F-4017-BF57-BC082D911E25}">
      <dgm:prSet/>
      <dgm:spPr/>
      <dgm:t>
        <a:bodyPr/>
        <a:lstStyle/>
        <a:p>
          <a:endParaRPr lang="en-US"/>
        </a:p>
      </dgm:t>
    </dgm:pt>
    <dgm:pt modelId="{F9B67F2C-0BB7-4BD2-9CDB-A6A248829E17}" type="sibTrans" cxnId="{D019A37A-5D1F-4017-BF57-BC082D911E25}">
      <dgm:prSet/>
      <dgm:spPr/>
      <dgm:t>
        <a:bodyPr/>
        <a:lstStyle/>
        <a:p>
          <a:endParaRPr lang="en-US"/>
        </a:p>
      </dgm:t>
    </dgm:pt>
    <dgm:pt modelId="{ECAFBE25-FDF8-465D-B2C0-9787EA9307A7}">
      <dgm:prSet/>
      <dgm:spPr/>
      <dgm:t>
        <a:bodyPr/>
        <a:lstStyle/>
        <a:p>
          <a:pPr marR="0" rtl="0" eaLnBrk="1" fontAlgn="auto" latinLnBrk="0" hangingPunct="1"/>
          <a:r>
            <a:rPr lang="pt-BR" baseline="0"/>
            <a:t>Where?</a:t>
          </a:r>
          <a:endParaRPr lang="pt-BR"/>
        </a:p>
      </dgm:t>
    </dgm:pt>
    <dgm:pt modelId="{E22CCFE2-6CC8-4AFD-A302-EBA1DB1BB7D0}" type="parTrans" cxnId="{B822D770-4918-47D3-AC18-9F4B19DE421E}">
      <dgm:prSet/>
      <dgm:spPr/>
      <dgm:t>
        <a:bodyPr/>
        <a:lstStyle/>
        <a:p>
          <a:endParaRPr lang="en-US"/>
        </a:p>
      </dgm:t>
    </dgm:pt>
    <dgm:pt modelId="{AE3CF121-9D62-48A1-B1F6-7346A58B850A}" type="sibTrans" cxnId="{B822D770-4918-47D3-AC18-9F4B19DE421E}">
      <dgm:prSet/>
      <dgm:spPr/>
      <dgm:t>
        <a:bodyPr/>
        <a:lstStyle/>
        <a:p>
          <a:endParaRPr lang="en-US"/>
        </a:p>
      </dgm:t>
    </dgm:pt>
    <dgm:pt modelId="{CCF54C56-0D42-45ED-8CBF-DC4D9B394B55}">
      <dgm:prSet/>
      <dgm:spPr/>
      <dgm:t>
        <a:bodyPr/>
        <a:lstStyle/>
        <a:p>
          <a:pPr marR="0" rtl="0" eaLnBrk="1" fontAlgn="auto" latinLnBrk="0" hangingPunct="1"/>
          <a:r>
            <a:rPr lang="pt-BR" baseline="0" dirty="0"/>
            <a:t>Who’s affected?</a:t>
          </a:r>
          <a:endParaRPr lang="pt-BR" dirty="0"/>
        </a:p>
      </dgm:t>
    </dgm:pt>
    <dgm:pt modelId="{1A532FA5-A832-4816-A9B2-A077CFC879DB}" type="parTrans" cxnId="{59692D0A-2476-4B51-A8A6-CBCA78BEBD54}">
      <dgm:prSet/>
      <dgm:spPr/>
      <dgm:t>
        <a:bodyPr/>
        <a:lstStyle/>
        <a:p>
          <a:endParaRPr lang="en-US"/>
        </a:p>
      </dgm:t>
    </dgm:pt>
    <dgm:pt modelId="{76DD3B40-879B-41FF-AD11-69CD800A2743}" type="sibTrans" cxnId="{59692D0A-2476-4B51-A8A6-CBCA78BEBD54}">
      <dgm:prSet/>
      <dgm:spPr/>
      <dgm:t>
        <a:bodyPr/>
        <a:lstStyle/>
        <a:p>
          <a:endParaRPr lang="en-US"/>
        </a:p>
      </dgm:t>
    </dgm:pt>
    <dgm:pt modelId="{627B0D1C-4D0F-46E3-9554-94D2D0082423}">
      <dgm:prSet/>
      <dgm:spPr/>
      <dgm:t>
        <a:bodyPr/>
        <a:lstStyle/>
        <a:p>
          <a:pPr marR="0" rtl="0" eaLnBrk="1" fontAlgn="auto" latinLnBrk="0" hangingPunct="1"/>
          <a:r>
            <a:rPr lang="pt-BR" baseline="0" dirty="0"/>
            <a:t>Error message / Symptom</a:t>
          </a:r>
          <a:endParaRPr lang="pt-BR" dirty="0"/>
        </a:p>
      </dgm:t>
    </dgm:pt>
    <dgm:pt modelId="{0344ACFB-C393-48A8-9F1A-8393B3109D92}" type="parTrans" cxnId="{8A313FA4-58B6-40E0-B76B-6B19B920C5E7}">
      <dgm:prSet/>
      <dgm:spPr/>
      <dgm:t>
        <a:bodyPr/>
        <a:lstStyle/>
        <a:p>
          <a:endParaRPr lang="en-US"/>
        </a:p>
      </dgm:t>
    </dgm:pt>
    <dgm:pt modelId="{2C6E4FB9-09DE-470B-BD52-0BBFC02F4FA9}" type="sibTrans" cxnId="{8A313FA4-58B6-40E0-B76B-6B19B920C5E7}">
      <dgm:prSet/>
      <dgm:spPr/>
      <dgm:t>
        <a:bodyPr/>
        <a:lstStyle/>
        <a:p>
          <a:endParaRPr lang="en-US"/>
        </a:p>
      </dgm:t>
    </dgm:pt>
    <dgm:pt modelId="{26DE9561-5B61-4D85-9D1D-AAF443665E33}" type="pres">
      <dgm:prSet presAssocID="{33F9EAC8-07AF-4B45-A530-C42FF9850E29}" presName="Name0" presStyleCnt="0">
        <dgm:presLayoutVars>
          <dgm:dir/>
          <dgm:animLvl val="lvl"/>
          <dgm:resizeHandles val="exact"/>
        </dgm:presLayoutVars>
      </dgm:prSet>
      <dgm:spPr/>
    </dgm:pt>
    <dgm:pt modelId="{90FE0E1E-A600-4A6C-91E8-DEB161251756}" type="pres">
      <dgm:prSet presAssocID="{9F17F0A5-BEE9-4D07-B704-28511191B6E4}" presName="linNode" presStyleCnt="0"/>
      <dgm:spPr/>
    </dgm:pt>
    <dgm:pt modelId="{7C14C809-040C-483B-8C9E-E202AE19B03D}" type="pres">
      <dgm:prSet presAssocID="{9F17F0A5-BEE9-4D07-B704-28511191B6E4}" presName="parentText" presStyleLbl="node1" presStyleIdx="0" presStyleCnt="5">
        <dgm:presLayoutVars>
          <dgm:chMax val="1"/>
          <dgm:bulletEnabled val="1"/>
        </dgm:presLayoutVars>
      </dgm:prSet>
      <dgm:spPr/>
    </dgm:pt>
    <dgm:pt modelId="{928FEF52-7A71-4A49-8C72-9BC3BE37398C}" type="pres">
      <dgm:prSet presAssocID="{1DF857A7-CCF6-486A-B4B0-9800B8270B22}" presName="sp" presStyleCnt="0"/>
      <dgm:spPr/>
    </dgm:pt>
    <dgm:pt modelId="{231E976E-9603-446D-B617-EB764CD634DB}" type="pres">
      <dgm:prSet presAssocID="{73E74EA6-20F5-4599-B892-426F3234301A}" presName="linNode" presStyleCnt="0"/>
      <dgm:spPr/>
    </dgm:pt>
    <dgm:pt modelId="{4750F921-4E94-476E-A7B9-BDE8CD18DB45}" type="pres">
      <dgm:prSet presAssocID="{73E74EA6-20F5-4599-B892-426F3234301A}" presName="parentText" presStyleLbl="node1" presStyleIdx="1" presStyleCnt="5">
        <dgm:presLayoutVars>
          <dgm:chMax val="1"/>
          <dgm:bulletEnabled val="1"/>
        </dgm:presLayoutVars>
      </dgm:prSet>
      <dgm:spPr/>
    </dgm:pt>
    <dgm:pt modelId="{1CF00572-2B6D-4C02-84C3-BE2E403CC76D}" type="pres">
      <dgm:prSet presAssocID="{F9B67F2C-0BB7-4BD2-9CDB-A6A248829E17}" presName="sp" presStyleCnt="0"/>
      <dgm:spPr/>
    </dgm:pt>
    <dgm:pt modelId="{A7A5BFC5-02F7-4358-800C-5F6890002175}" type="pres">
      <dgm:prSet presAssocID="{ECAFBE25-FDF8-465D-B2C0-9787EA9307A7}" presName="linNode" presStyleCnt="0"/>
      <dgm:spPr/>
    </dgm:pt>
    <dgm:pt modelId="{255A6D19-1CBC-48A4-990A-27783E1837D9}" type="pres">
      <dgm:prSet presAssocID="{ECAFBE25-FDF8-465D-B2C0-9787EA9307A7}" presName="parentText" presStyleLbl="node1" presStyleIdx="2" presStyleCnt="5">
        <dgm:presLayoutVars>
          <dgm:chMax val="1"/>
          <dgm:bulletEnabled val="1"/>
        </dgm:presLayoutVars>
      </dgm:prSet>
      <dgm:spPr/>
    </dgm:pt>
    <dgm:pt modelId="{6DA7837D-DF9A-4458-8786-2B36FDE5ACA9}" type="pres">
      <dgm:prSet presAssocID="{AE3CF121-9D62-48A1-B1F6-7346A58B850A}" presName="sp" presStyleCnt="0"/>
      <dgm:spPr/>
    </dgm:pt>
    <dgm:pt modelId="{63D3CD8B-C4AF-4570-8184-D881F4A4738A}" type="pres">
      <dgm:prSet presAssocID="{CCF54C56-0D42-45ED-8CBF-DC4D9B394B55}" presName="linNode" presStyleCnt="0"/>
      <dgm:spPr/>
    </dgm:pt>
    <dgm:pt modelId="{A1ED6815-7790-42A9-899D-E9A5C5E649E8}" type="pres">
      <dgm:prSet presAssocID="{CCF54C56-0D42-45ED-8CBF-DC4D9B394B55}" presName="parentText" presStyleLbl="node1" presStyleIdx="3" presStyleCnt="5">
        <dgm:presLayoutVars>
          <dgm:chMax val="1"/>
          <dgm:bulletEnabled val="1"/>
        </dgm:presLayoutVars>
      </dgm:prSet>
      <dgm:spPr/>
    </dgm:pt>
    <dgm:pt modelId="{FC37CEAC-3BDE-4D8F-88A2-93288E1783AF}" type="pres">
      <dgm:prSet presAssocID="{76DD3B40-879B-41FF-AD11-69CD800A2743}" presName="sp" presStyleCnt="0"/>
      <dgm:spPr/>
    </dgm:pt>
    <dgm:pt modelId="{80B448D2-38D5-4741-986A-8524A6A881D6}" type="pres">
      <dgm:prSet presAssocID="{627B0D1C-4D0F-46E3-9554-94D2D0082423}" presName="linNode" presStyleCnt="0"/>
      <dgm:spPr/>
    </dgm:pt>
    <dgm:pt modelId="{3BFA3191-FBC7-4180-B9BA-297289BB4E04}" type="pres">
      <dgm:prSet presAssocID="{627B0D1C-4D0F-46E3-9554-94D2D0082423}" presName="parentText" presStyleLbl="node1" presStyleIdx="4" presStyleCnt="5">
        <dgm:presLayoutVars>
          <dgm:chMax val="1"/>
          <dgm:bulletEnabled val="1"/>
        </dgm:presLayoutVars>
      </dgm:prSet>
      <dgm:spPr/>
    </dgm:pt>
  </dgm:ptLst>
  <dgm:cxnLst>
    <dgm:cxn modelId="{82640EA2-B6F4-44EA-9FD3-70E72C1F6D1F}" type="presOf" srcId="{627B0D1C-4D0F-46E3-9554-94D2D0082423}" destId="{3BFA3191-FBC7-4180-B9BA-297289BB4E04}" srcOrd="0" destOrd="0" presId="urn:microsoft.com/office/officeart/2005/8/layout/vList5"/>
    <dgm:cxn modelId="{59692D0A-2476-4B51-A8A6-CBCA78BEBD54}" srcId="{33F9EAC8-07AF-4B45-A530-C42FF9850E29}" destId="{CCF54C56-0D42-45ED-8CBF-DC4D9B394B55}" srcOrd="3" destOrd="0" parTransId="{1A532FA5-A832-4816-A9B2-A077CFC879DB}" sibTransId="{76DD3B40-879B-41FF-AD11-69CD800A2743}"/>
    <dgm:cxn modelId="{D38B597C-A7C4-4C2C-8C9A-FFCEF79C0A1B}" srcId="{33F9EAC8-07AF-4B45-A530-C42FF9850E29}" destId="{9F17F0A5-BEE9-4D07-B704-28511191B6E4}" srcOrd="0" destOrd="0" parTransId="{761E9C6B-0A3B-4BAD-943F-921667EF30D4}" sibTransId="{1DF857A7-CCF6-486A-B4B0-9800B8270B22}"/>
    <dgm:cxn modelId="{B3924260-FE56-4B43-92D5-F1197E5F47EC}" type="presOf" srcId="{ECAFBE25-FDF8-465D-B2C0-9787EA9307A7}" destId="{255A6D19-1CBC-48A4-990A-27783E1837D9}" srcOrd="0" destOrd="0" presId="urn:microsoft.com/office/officeart/2005/8/layout/vList5"/>
    <dgm:cxn modelId="{893C1E23-E7AF-4567-90BA-B4C93C9F7199}" type="presOf" srcId="{9F17F0A5-BEE9-4D07-B704-28511191B6E4}" destId="{7C14C809-040C-483B-8C9E-E202AE19B03D}" srcOrd="0" destOrd="0" presId="urn:microsoft.com/office/officeart/2005/8/layout/vList5"/>
    <dgm:cxn modelId="{B822D770-4918-47D3-AC18-9F4B19DE421E}" srcId="{33F9EAC8-07AF-4B45-A530-C42FF9850E29}" destId="{ECAFBE25-FDF8-465D-B2C0-9787EA9307A7}" srcOrd="2" destOrd="0" parTransId="{E22CCFE2-6CC8-4AFD-A302-EBA1DB1BB7D0}" sibTransId="{AE3CF121-9D62-48A1-B1F6-7346A58B850A}"/>
    <dgm:cxn modelId="{4F9D96F6-F3BC-43ED-9072-8FA3390EC33A}" type="presOf" srcId="{73E74EA6-20F5-4599-B892-426F3234301A}" destId="{4750F921-4E94-476E-A7B9-BDE8CD18DB45}" srcOrd="0" destOrd="0" presId="urn:microsoft.com/office/officeart/2005/8/layout/vList5"/>
    <dgm:cxn modelId="{F50C364A-892A-40E1-8BC5-DE04160B4235}" type="presOf" srcId="{33F9EAC8-07AF-4B45-A530-C42FF9850E29}" destId="{26DE9561-5B61-4D85-9D1D-AAF443665E33}" srcOrd="0" destOrd="0" presId="urn:microsoft.com/office/officeart/2005/8/layout/vList5"/>
    <dgm:cxn modelId="{8A313FA4-58B6-40E0-B76B-6B19B920C5E7}" srcId="{33F9EAC8-07AF-4B45-A530-C42FF9850E29}" destId="{627B0D1C-4D0F-46E3-9554-94D2D0082423}" srcOrd="4" destOrd="0" parTransId="{0344ACFB-C393-48A8-9F1A-8393B3109D92}" sibTransId="{2C6E4FB9-09DE-470B-BD52-0BBFC02F4FA9}"/>
    <dgm:cxn modelId="{D019A37A-5D1F-4017-BF57-BC082D911E25}" srcId="{33F9EAC8-07AF-4B45-A530-C42FF9850E29}" destId="{73E74EA6-20F5-4599-B892-426F3234301A}" srcOrd="1" destOrd="0" parTransId="{4E22A422-D60B-4B70-BC1D-02C7F7304E06}" sibTransId="{F9B67F2C-0BB7-4BD2-9CDB-A6A248829E17}"/>
    <dgm:cxn modelId="{ABB00341-1E2E-4373-ACF9-6E3EAA788271}" type="presOf" srcId="{CCF54C56-0D42-45ED-8CBF-DC4D9B394B55}" destId="{A1ED6815-7790-42A9-899D-E9A5C5E649E8}" srcOrd="0" destOrd="0" presId="urn:microsoft.com/office/officeart/2005/8/layout/vList5"/>
    <dgm:cxn modelId="{30E75AEF-A655-4E80-8049-9556FA5BFEF7}" type="presParOf" srcId="{26DE9561-5B61-4D85-9D1D-AAF443665E33}" destId="{90FE0E1E-A600-4A6C-91E8-DEB161251756}" srcOrd="0" destOrd="0" presId="urn:microsoft.com/office/officeart/2005/8/layout/vList5"/>
    <dgm:cxn modelId="{54B74805-71A2-40C7-A410-747A2219E73C}" type="presParOf" srcId="{90FE0E1E-A600-4A6C-91E8-DEB161251756}" destId="{7C14C809-040C-483B-8C9E-E202AE19B03D}" srcOrd="0" destOrd="0" presId="urn:microsoft.com/office/officeart/2005/8/layout/vList5"/>
    <dgm:cxn modelId="{6E8A4BA7-3617-4ABF-BE3C-749A922960D4}" type="presParOf" srcId="{26DE9561-5B61-4D85-9D1D-AAF443665E33}" destId="{928FEF52-7A71-4A49-8C72-9BC3BE37398C}" srcOrd="1" destOrd="0" presId="urn:microsoft.com/office/officeart/2005/8/layout/vList5"/>
    <dgm:cxn modelId="{F148D3F2-5A54-4C4E-BCEB-E7DD0344D48B}" type="presParOf" srcId="{26DE9561-5B61-4D85-9D1D-AAF443665E33}" destId="{231E976E-9603-446D-B617-EB764CD634DB}" srcOrd="2" destOrd="0" presId="urn:microsoft.com/office/officeart/2005/8/layout/vList5"/>
    <dgm:cxn modelId="{DBE66A09-F26A-48FA-B192-0F08E32BE2A9}" type="presParOf" srcId="{231E976E-9603-446D-B617-EB764CD634DB}" destId="{4750F921-4E94-476E-A7B9-BDE8CD18DB45}" srcOrd="0" destOrd="0" presId="urn:microsoft.com/office/officeart/2005/8/layout/vList5"/>
    <dgm:cxn modelId="{ADD5C672-DF5A-4FB0-9176-9AFED0F73626}" type="presParOf" srcId="{26DE9561-5B61-4D85-9D1D-AAF443665E33}" destId="{1CF00572-2B6D-4C02-84C3-BE2E403CC76D}" srcOrd="3" destOrd="0" presId="urn:microsoft.com/office/officeart/2005/8/layout/vList5"/>
    <dgm:cxn modelId="{43DEBF4F-DF16-4699-99D7-B37BC6D0CABA}" type="presParOf" srcId="{26DE9561-5B61-4D85-9D1D-AAF443665E33}" destId="{A7A5BFC5-02F7-4358-800C-5F6890002175}" srcOrd="4" destOrd="0" presId="urn:microsoft.com/office/officeart/2005/8/layout/vList5"/>
    <dgm:cxn modelId="{64FD43C8-28BE-468C-86AB-CD44EFC4B396}" type="presParOf" srcId="{A7A5BFC5-02F7-4358-800C-5F6890002175}" destId="{255A6D19-1CBC-48A4-990A-27783E1837D9}" srcOrd="0" destOrd="0" presId="urn:microsoft.com/office/officeart/2005/8/layout/vList5"/>
    <dgm:cxn modelId="{4D85E2E6-9EC2-4063-BB80-8500C6DB610A}" type="presParOf" srcId="{26DE9561-5B61-4D85-9D1D-AAF443665E33}" destId="{6DA7837D-DF9A-4458-8786-2B36FDE5ACA9}" srcOrd="5" destOrd="0" presId="urn:microsoft.com/office/officeart/2005/8/layout/vList5"/>
    <dgm:cxn modelId="{B7AAF76A-4131-429C-AD28-96A267231EE6}" type="presParOf" srcId="{26DE9561-5B61-4D85-9D1D-AAF443665E33}" destId="{63D3CD8B-C4AF-4570-8184-D881F4A4738A}" srcOrd="6" destOrd="0" presId="urn:microsoft.com/office/officeart/2005/8/layout/vList5"/>
    <dgm:cxn modelId="{3E8FCC91-F36A-4C79-9796-1F2684F162D9}" type="presParOf" srcId="{63D3CD8B-C4AF-4570-8184-D881F4A4738A}" destId="{A1ED6815-7790-42A9-899D-E9A5C5E649E8}" srcOrd="0" destOrd="0" presId="urn:microsoft.com/office/officeart/2005/8/layout/vList5"/>
    <dgm:cxn modelId="{E3085507-1905-4A65-A993-A1E4D9A83544}" type="presParOf" srcId="{26DE9561-5B61-4D85-9D1D-AAF443665E33}" destId="{FC37CEAC-3BDE-4D8F-88A2-93288E1783AF}" srcOrd="7" destOrd="0" presId="urn:microsoft.com/office/officeart/2005/8/layout/vList5"/>
    <dgm:cxn modelId="{DB82DB78-1593-45A3-884E-BF118F8B1F3C}" type="presParOf" srcId="{26DE9561-5B61-4D85-9D1D-AAF443665E33}" destId="{80B448D2-38D5-4741-986A-8524A6A881D6}" srcOrd="8" destOrd="0" presId="urn:microsoft.com/office/officeart/2005/8/layout/vList5"/>
    <dgm:cxn modelId="{38DB1CF7-6F63-4B8F-967F-5BB9B228B9A8}" type="presParOf" srcId="{80B448D2-38D5-4741-986A-8524A6A881D6}" destId="{3BFA3191-FBC7-4180-B9BA-297289BB4E04}" srcOrd="0"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EBBDA2C-DB19-49CE-BFC1-C8B32BCE65AD}"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8C360A1D-1B5E-4BA3-AD53-521588C2CCF3}">
      <dgm:prSet>
        <dgm:style>
          <a:lnRef idx="2">
            <a:schemeClr val="accent3">
              <a:shade val="50000"/>
            </a:schemeClr>
          </a:lnRef>
          <a:fillRef idx="1">
            <a:schemeClr val="accent3"/>
          </a:fillRef>
          <a:effectRef idx="0">
            <a:schemeClr val="accent3"/>
          </a:effectRef>
          <a:fontRef idx="minor">
            <a:schemeClr val="lt1"/>
          </a:fontRef>
        </dgm:style>
      </dgm:prSet>
      <dgm:spPr/>
      <dgm:t>
        <a:bodyPr/>
        <a:lstStyle/>
        <a:p>
          <a:pPr algn="ctr" rtl="0" eaLnBrk="1" latinLnBrk="0" hangingPunct="1"/>
          <a:r>
            <a:rPr lang="pt-BR" dirty="0"/>
            <a:t>User cannot place calls.</a:t>
          </a:r>
        </a:p>
      </dgm:t>
    </dgm:pt>
    <dgm:pt modelId="{EA0E506B-F774-4333-BEF0-DAB9F21371FF}" type="parTrans" cxnId="{8B815A30-58EA-4F91-A178-7E32EE606D17}">
      <dgm:prSet/>
      <dgm:spPr/>
      <dgm:t>
        <a:bodyPr/>
        <a:lstStyle/>
        <a:p>
          <a:endParaRPr lang="en-US"/>
        </a:p>
      </dgm:t>
    </dgm:pt>
    <dgm:pt modelId="{73D5CC90-E2B3-461A-9B47-B2CA205A76A1}" type="sibTrans" cxnId="{8B815A30-58EA-4F91-A178-7E32EE606D17}">
      <dgm:prSet/>
      <dgm:spPr/>
      <dgm:t>
        <a:bodyPr/>
        <a:lstStyle/>
        <a:p>
          <a:endParaRPr lang="en-US"/>
        </a:p>
      </dgm:t>
    </dgm:pt>
    <dgm:pt modelId="{70CC3D69-461D-4E08-A31D-DAEECF2D2EC2}">
      <dgm:prSet>
        <dgm:style>
          <a:lnRef idx="2">
            <a:schemeClr val="accent3">
              <a:shade val="50000"/>
            </a:schemeClr>
          </a:lnRef>
          <a:fillRef idx="1">
            <a:schemeClr val="accent3"/>
          </a:fillRef>
          <a:effectRef idx="0">
            <a:schemeClr val="accent3"/>
          </a:effectRef>
          <a:fontRef idx="minor">
            <a:schemeClr val="lt1"/>
          </a:fontRef>
        </dgm:style>
      </dgm:prSet>
      <dgm:spPr/>
      <dgm:t>
        <a:bodyPr/>
        <a:lstStyle/>
        <a:p>
          <a:pPr algn="ctr" rtl="0" eaLnBrk="1" latinLnBrk="0" hangingPunct="1"/>
          <a:r>
            <a:rPr lang="pt-BR" dirty="0"/>
            <a:t>“The call could not be completed.” error message presented on call attempts from Redmond office to (555) 555 1234 and other numbers. Call to other Skype users are working.</a:t>
          </a:r>
        </a:p>
      </dgm:t>
    </dgm:pt>
    <dgm:pt modelId="{77988AC1-022D-4757-806E-15FF672A74B0}" type="parTrans" cxnId="{0CDF6F23-C595-4D75-B063-A61C9355A756}">
      <dgm:prSet/>
      <dgm:spPr/>
      <dgm:t>
        <a:bodyPr/>
        <a:lstStyle/>
        <a:p>
          <a:endParaRPr lang="en-US"/>
        </a:p>
      </dgm:t>
    </dgm:pt>
    <dgm:pt modelId="{E8E092BA-9D80-4951-B765-AF3441935CAC}" type="sibTrans" cxnId="{0CDF6F23-C595-4D75-B063-A61C9355A756}">
      <dgm:prSet/>
      <dgm:spPr/>
      <dgm:t>
        <a:bodyPr/>
        <a:lstStyle/>
        <a:p>
          <a:endParaRPr lang="en-US"/>
        </a:p>
      </dgm:t>
    </dgm:pt>
    <dgm:pt modelId="{4C1F22C4-C0C9-45DF-9887-E749A47FDC5D}" type="pres">
      <dgm:prSet presAssocID="{BEBBDA2C-DB19-49CE-BFC1-C8B32BCE65AD}" presName="linear" presStyleCnt="0">
        <dgm:presLayoutVars>
          <dgm:animLvl val="lvl"/>
          <dgm:resizeHandles val="exact"/>
        </dgm:presLayoutVars>
      </dgm:prSet>
      <dgm:spPr/>
    </dgm:pt>
    <dgm:pt modelId="{F2354ACD-C1BF-42B9-90C4-014165FC55C3}" type="pres">
      <dgm:prSet presAssocID="{8C360A1D-1B5E-4BA3-AD53-521588C2CCF3}" presName="parentText" presStyleLbl="node1" presStyleIdx="0" presStyleCnt="2" custLinFactY="-782" custLinFactNeighborX="6641" custLinFactNeighborY="-100000">
        <dgm:presLayoutVars>
          <dgm:chMax val="0"/>
          <dgm:bulletEnabled val="1"/>
        </dgm:presLayoutVars>
      </dgm:prSet>
      <dgm:spPr/>
    </dgm:pt>
    <dgm:pt modelId="{F7EAA473-CDBC-4F1F-BF68-73EBB02E8BE2}" type="pres">
      <dgm:prSet presAssocID="{73D5CC90-E2B3-461A-9B47-B2CA205A76A1}" presName="spacer" presStyleCnt="0"/>
      <dgm:spPr/>
    </dgm:pt>
    <dgm:pt modelId="{83109B63-F5D4-498F-B4A2-5FCC941320DE}" type="pres">
      <dgm:prSet presAssocID="{70CC3D69-461D-4E08-A31D-DAEECF2D2EC2}" presName="parentText" presStyleLbl="node1" presStyleIdx="1" presStyleCnt="2">
        <dgm:presLayoutVars>
          <dgm:chMax val="0"/>
          <dgm:bulletEnabled val="1"/>
        </dgm:presLayoutVars>
      </dgm:prSet>
      <dgm:spPr/>
    </dgm:pt>
  </dgm:ptLst>
  <dgm:cxnLst>
    <dgm:cxn modelId="{8B815A30-58EA-4F91-A178-7E32EE606D17}" srcId="{BEBBDA2C-DB19-49CE-BFC1-C8B32BCE65AD}" destId="{8C360A1D-1B5E-4BA3-AD53-521588C2CCF3}" srcOrd="0" destOrd="0" parTransId="{EA0E506B-F774-4333-BEF0-DAB9F21371FF}" sibTransId="{73D5CC90-E2B3-461A-9B47-B2CA205A76A1}"/>
    <dgm:cxn modelId="{121E467D-5161-4F91-B945-9A41158D3288}" type="presOf" srcId="{BEBBDA2C-DB19-49CE-BFC1-C8B32BCE65AD}" destId="{4C1F22C4-C0C9-45DF-9887-E749A47FDC5D}" srcOrd="0" destOrd="0" presId="urn:microsoft.com/office/officeart/2005/8/layout/vList2"/>
    <dgm:cxn modelId="{858D7879-FE2F-4922-8E0D-B82D361F7FDC}" type="presOf" srcId="{8C360A1D-1B5E-4BA3-AD53-521588C2CCF3}" destId="{F2354ACD-C1BF-42B9-90C4-014165FC55C3}" srcOrd="0" destOrd="0" presId="urn:microsoft.com/office/officeart/2005/8/layout/vList2"/>
    <dgm:cxn modelId="{8463E4D8-D640-46B8-96CE-3DAA649ACF99}" type="presOf" srcId="{70CC3D69-461D-4E08-A31D-DAEECF2D2EC2}" destId="{83109B63-F5D4-498F-B4A2-5FCC941320DE}" srcOrd="0" destOrd="0" presId="urn:microsoft.com/office/officeart/2005/8/layout/vList2"/>
    <dgm:cxn modelId="{0CDF6F23-C595-4D75-B063-A61C9355A756}" srcId="{BEBBDA2C-DB19-49CE-BFC1-C8B32BCE65AD}" destId="{70CC3D69-461D-4E08-A31D-DAEECF2D2EC2}" srcOrd="1" destOrd="0" parTransId="{77988AC1-022D-4757-806E-15FF672A74B0}" sibTransId="{E8E092BA-9D80-4951-B765-AF3441935CAC}"/>
    <dgm:cxn modelId="{555AE259-128D-4651-9D88-D9CF3507216A}" type="presParOf" srcId="{4C1F22C4-C0C9-45DF-9887-E749A47FDC5D}" destId="{F2354ACD-C1BF-42B9-90C4-014165FC55C3}" srcOrd="0" destOrd="0" presId="urn:microsoft.com/office/officeart/2005/8/layout/vList2"/>
    <dgm:cxn modelId="{5F9CBF15-6727-4A40-8FF8-2BF27692ADE3}" type="presParOf" srcId="{4C1F22C4-C0C9-45DF-9887-E749A47FDC5D}" destId="{F7EAA473-CDBC-4F1F-BF68-73EBB02E8BE2}" srcOrd="1" destOrd="0" presId="urn:microsoft.com/office/officeart/2005/8/layout/vList2"/>
    <dgm:cxn modelId="{4BD02CCB-816A-417D-B9F9-683094201596}" type="presParOf" srcId="{4C1F22C4-C0C9-45DF-9887-E749A47FDC5D}" destId="{83109B63-F5D4-498F-B4A2-5FCC941320DE}" srcOrd="2"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42BDFDC-98A1-4CC4-AAD8-E8802E4EEBAA}"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5FFFC782-E55C-4495-83A3-61FACD7986B6}">
      <dgm:prSet>
        <dgm:style>
          <a:lnRef idx="2">
            <a:schemeClr val="accent3">
              <a:shade val="50000"/>
            </a:schemeClr>
          </a:lnRef>
          <a:fillRef idx="1">
            <a:schemeClr val="accent3"/>
          </a:fillRef>
          <a:effectRef idx="0">
            <a:schemeClr val="accent3"/>
          </a:effectRef>
          <a:fontRef idx="minor">
            <a:schemeClr val="lt1"/>
          </a:fontRef>
        </dgm:style>
      </dgm:prSet>
      <dgm:spPr/>
      <dgm:t>
        <a:bodyPr/>
        <a:lstStyle/>
        <a:p>
          <a:pPr rtl="0" eaLnBrk="1" latinLnBrk="0" hangingPunct="1"/>
          <a:r>
            <a:rPr lang="pt-BR" dirty="0"/>
            <a:t>SIP signaling channel</a:t>
          </a:r>
        </a:p>
      </dgm:t>
    </dgm:pt>
    <dgm:pt modelId="{A9EA601D-C6CC-4926-81B3-7BDD6621BC01}" type="parTrans" cxnId="{8E5B1AEF-58AC-43A1-B7B1-4C7F2839CA44}">
      <dgm:prSet/>
      <dgm:spPr/>
      <dgm:t>
        <a:bodyPr/>
        <a:lstStyle/>
        <a:p>
          <a:endParaRPr lang="en-US"/>
        </a:p>
      </dgm:t>
    </dgm:pt>
    <dgm:pt modelId="{9BD9FD9D-7FF1-4671-B12F-F92BAF99F45A}" type="sibTrans" cxnId="{8E5B1AEF-58AC-43A1-B7B1-4C7F2839CA44}">
      <dgm:prSet/>
      <dgm:spPr/>
      <dgm:t>
        <a:bodyPr/>
        <a:lstStyle/>
        <a:p>
          <a:endParaRPr lang="en-US"/>
        </a:p>
      </dgm:t>
    </dgm:pt>
    <dgm:pt modelId="{85DDA1E5-29B7-4A1C-BDA9-E91DFA0B768F}">
      <dgm:prSet>
        <dgm:style>
          <a:lnRef idx="2">
            <a:schemeClr val="accent2">
              <a:shade val="50000"/>
            </a:schemeClr>
          </a:lnRef>
          <a:fillRef idx="1">
            <a:schemeClr val="accent2"/>
          </a:fillRef>
          <a:effectRef idx="0">
            <a:schemeClr val="accent2"/>
          </a:effectRef>
          <a:fontRef idx="minor">
            <a:schemeClr val="lt1"/>
          </a:fontRef>
        </dgm:style>
      </dgm:prSet>
      <dgm:spPr/>
      <dgm:t>
        <a:bodyPr/>
        <a:lstStyle/>
        <a:p>
          <a:pPr rtl="0" eaLnBrk="1" latinLnBrk="0" hangingPunct="1"/>
          <a:r>
            <a:rPr lang="pt-BR" dirty="0"/>
            <a:t>HTTPS communication with Front End</a:t>
          </a:r>
        </a:p>
      </dgm:t>
    </dgm:pt>
    <dgm:pt modelId="{620825F9-0354-45D8-AFCD-5DBBBC401ACD}" type="parTrans" cxnId="{8E0B1EEA-0AEA-4035-B6EC-5874EFF618E5}">
      <dgm:prSet/>
      <dgm:spPr/>
      <dgm:t>
        <a:bodyPr/>
        <a:lstStyle/>
        <a:p>
          <a:endParaRPr lang="en-US"/>
        </a:p>
      </dgm:t>
    </dgm:pt>
    <dgm:pt modelId="{68B66802-5C67-4706-B0E2-28E29D96F65E}" type="sibTrans" cxnId="{8E0B1EEA-0AEA-4035-B6EC-5874EFF618E5}">
      <dgm:prSet/>
      <dgm:spPr/>
      <dgm:t>
        <a:bodyPr/>
        <a:lstStyle/>
        <a:p>
          <a:endParaRPr lang="en-US"/>
        </a:p>
      </dgm:t>
    </dgm:pt>
    <dgm:pt modelId="{DE41F04D-1C06-4B56-B76B-949C0501F93C}">
      <dgm:prSet>
        <dgm:style>
          <a:lnRef idx="3">
            <a:schemeClr val="lt1"/>
          </a:lnRef>
          <a:fillRef idx="1">
            <a:schemeClr val="accent6"/>
          </a:fillRef>
          <a:effectRef idx="1">
            <a:schemeClr val="accent6"/>
          </a:effectRef>
          <a:fontRef idx="minor">
            <a:schemeClr val="lt1"/>
          </a:fontRef>
        </dgm:style>
      </dgm:prSet>
      <dgm:spPr/>
      <dgm:t>
        <a:bodyPr/>
        <a:lstStyle/>
        <a:p>
          <a:pPr rtl="0" eaLnBrk="1" latinLnBrk="0" hangingPunct="1"/>
          <a:r>
            <a:rPr lang="pt-BR" dirty="0"/>
            <a:t>HTTPS communication with Exchange</a:t>
          </a:r>
        </a:p>
      </dgm:t>
    </dgm:pt>
    <dgm:pt modelId="{ED412345-5F94-4285-8DBD-BFA09C94A5D9}" type="parTrans" cxnId="{67D7999F-67F3-420D-9ED4-1807264C23EC}">
      <dgm:prSet/>
      <dgm:spPr/>
      <dgm:t>
        <a:bodyPr/>
        <a:lstStyle/>
        <a:p>
          <a:endParaRPr lang="en-US"/>
        </a:p>
      </dgm:t>
    </dgm:pt>
    <dgm:pt modelId="{5E0F4A78-EE70-46CB-953F-F2F8BFE38DB3}" type="sibTrans" cxnId="{67D7999F-67F3-420D-9ED4-1807264C23EC}">
      <dgm:prSet/>
      <dgm:spPr/>
      <dgm:t>
        <a:bodyPr/>
        <a:lstStyle/>
        <a:p>
          <a:endParaRPr lang="en-US"/>
        </a:p>
      </dgm:t>
    </dgm:pt>
    <dgm:pt modelId="{37D20084-C720-4DA5-9C91-640B9BE45D9A}">
      <dgm:prSet>
        <dgm:style>
          <a:lnRef idx="2">
            <a:schemeClr val="accent1">
              <a:shade val="50000"/>
            </a:schemeClr>
          </a:lnRef>
          <a:fillRef idx="1">
            <a:schemeClr val="accent1"/>
          </a:fillRef>
          <a:effectRef idx="0">
            <a:schemeClr val="accent1"/>
          </a:effectRef>
          <a:fontRef idx="minor">
            <a:schemeClr val="lt1"/>
          </a:fontRef>
        </dgm:style>
      </dgm:prSet>
      <dgm:spPr/>
      <dgm:t>
        <a:bodyPr/>
        <a:lstStyle/>
        <a:p>
          <a:pPr rtl="0" eaLnBrk="1" latinLnBrk="0" hangingPunct="1"/>
          <a:r>
            <a:rPr lang="pt-BR" dirty="0"/>
            <a:t>Direct media</a:t>
          </a:r>
        </a:p>
      </dgm:t>
    </dgm:pt>
    <dgm:pt modelId="{F5C66A76-02B4-4935-8439-FE769573FE16}" type="parTrans" cxnId="{647B7E92-2CA7-44C0-B2E3-AE8B9DBF1B67}">
      <dgm:prSet/>
      <dgm:spPr/>
      <dgm:t>
        <a:bodyPr/>
        <a:lstStyle/>
        <a:p>
          <a:endParaRPr lang="en-US"/>
        </a:p>
      </dgm:t>
    </dgm:pt>
    <dgm:pt modelId="{4AC0E0F6-C6B4-47A6-83FA-301EC1229081}" type="sibTrans" cxnId="{647B7E92-2CA7-44C0-B2E3-AE8B9DBF1B67}">
      <dgm:prSet/>
      <dgm:spPr/>
      <dgm:t>
        <a:bodyPr/>
        <a:lstStyle/>
        <a:p>
          <a:endParaRPr lang="en-US"/>
        </a:p>
      </dgm:t>
    </dgm:pt>
    <dgm:pt modelId="{2D236203-F9EC-4EF2-B846-E6D2EDF49102}">
      <dgm:prSet>
        <dgm:style>
          <a:lnRef idx="2">
            <a:schemeClr val="accent5">
              <a:shade val="50000"/>
            </a:schemeClr>
          </a:lnRef>
          <a:fillRef idx="1">
            <a:schemeClr val="accent5"/>
          </a:fillRef>
          <a:effectRef idx="0">
            <a:schemeClr val="accent5"/>
          </a:effectRef>
          <a:fontRef idx="minor">
            <a:schemeClr val="lt1"/>
          </a:fontRef>
        </dgm:style>
      </dgm:prSet>
      <dgm:spPr/>
      <dgm:t>
        <a:bodyPr/>
        <a:lstStyle/>
        <a:p>
          <a:pPr rtl="0" eaLnBrk="1" latinLnBrk="0" hangingPunct="1"/>
          <a:r>
            <a:rPr lang="pt-BR" dirty="0"/>
            <a:t>Relay communication with Edge</a:t>
          </a:r>
        </a:p>
      </dgm:t>
    </dgm:pt>
    <dgm:pt modelId="{3912AEFD-F82A-41D6-8C14-3F5202247A28}" type="parTrans" cxnId="{8E450396-8024-4F18-AD11-2F20B562B2BB}">
      <dgm:prSet/>
      <dgm:spPr/>
      <dgm:t>
        <a:bodyPr/>
        <a:lstStyle/>
        <a:p>
          <a:endParaRPr lang="en-US"/>
        </a:p>
      </dgm:t>
    </dgm:pt>
    <dgm:pt modelId="{8D03737B-49FA-432E-B544-D7510E52B479}" type="sibTrans" cxnId="{8E450396-8024-4F18-AD11-2F20B562B2BB}">
      <dgm:prSet/>
      <dgm:spPr/>
      <dgm:t>
        <a:bodyPr/>
        <a:lstStyle/>
        <a:p>
          <a:endParaRPr lang="en-US"/>
        </a:p>
      </dgm:t>
    </dgm:pt>
    <dgm:pt modelId="{2F8BC047-A47A-48D6-B2EB-C4793A26382C}" type="pres">
      <dgm:prSet presAssocID="{642BDFDC-98A1-4CC4-AAD8-E8802E4EEBAA}" presName="hierChild1" presStyleCnt="0">
        <dgm:presLayoutVars>
          <dgm:orgChart val="1"/>
          <dgm:chPref val="1"/>
          <dgm:dir/>
          <dgm:animOne val="branch"/>
          <dgm:animLvl val="lvl"/>
          <dgm:resizeHandles/>
        </dgm:presLayoutVars>
      </dgm:prSet>
      <dgm:spPr/>
    </dgm:pt>
    <dgm:pt modelId="{AC129377-84BA-48E3-9114-B5C572731BF2}" type="pres">
      <dgm:prSet presAssocID="{5FFFC782-E55C-4495-83A3-61FACD7986B6}" presName="hierRoot1" presStyleCnt="0">
        <dgm:presLayoutVars>
          <dgm:hierBranch val="init"/>
        </dgm:presLayoutVars>
      </dgm:prSet>
      <dgm:spPr/>
    </dgm:pt>
    <dgm:pt modelId="{A4825877-900C-490F-82C8-FD6AF7AE8465}" type="pres">
      <dgm:prSet presAssocID="{5FFFC782-E55C-4495-83A3-61FACD7986B6}" presName="rootComposite1" presStyleCnt="0"/>
      <dgm:spPr/>
    </dgm:pt>
    <dgm:pt modelId="{E00E6DFD-A8F8-438D-9CA1-6203F9381121}" type="pres">
      <dgm:prSet presAssocID="{5FFFC782-E55C-4495-83A3-61FACD7986B6}" presName="rootText1" presStyleLbl="node0" presStyleIdx="0" presStyleCnt="5">
        <dgm:presLayoutVars>
          <dgm:chPref val="3"/>
        </dgm:presLayoutVars>
      </dgm:prSet>
      <dgm:spPr/>
    </dgm:pt>
    <dgm:pt modelId="{10DD28DA-55A2-4CE5-A58F-D5B71EDB0A65}" type="pres">
      <dgm:prSet presAssocID="{5FFFC782-E55C-4495-83A3-61FACD7986B6}" presName="rootConnector1" presStyleLbl="node1" presStyleIdx="0" presStyleCnt="0"/>
      <dgm:spPr/>
    </dgm:pt>
    <dgm:pt modelId="{5252CF0D-1071-45E3-9C06-50BD744525F3}" type="pres">
      <dgm:prSet presAssocID="{5FFFC782-E55C-4495-83A3-61FACD7986B6}" presName="hierChild2" presStyleCnt="0"/>
      <dgm:spPr/>
    </dgm:pt>
    <dgm:pt modelId="{DD4EAEB8-B519-46CE-B771-6DD9ECDD81C6}" type="pres">
      <dgm:prSet presAssocID="{5FFFC782-E55C-4495-83A3-61FACD7986B6}" presName="hierChild3" presStyleCnt="0"/>
      <dgm:spPr/>
    </dgm:pt>
    <dgm:pt modelId="{2A7D92DB-3635-4DBF-8243-61C2078459B1}" type="pres">
      <dgm:prSet presAssocID="{85DDA1E5-29B7-4A1C-BDA9-E91DFA0B768F}" presName="hierRoot1" presStyleCnt="0">
        <dgm:presLayoutVars>
          <dgm:hierBranch val="init"/>
        </dgm:presLayoutVars>
      </dgm:prSet>
      <dgm:spPr/>
    </dgm:pt>
    <dgm:pt modelId="{F1B20622-C094-467E-B61C-3DFD595E907F}" type="pres">
      <dgm:prSet presAssocID="{85DDA1E5-29B7-4A1C-BDA9-E91DFA0B768F}" presName="rootComposite1" presStyleCnt="0"/>
      <dgm:spPr/>
    </dgm:pt>
    <dgm:pt modelId="{467CBCF6-EECA-4E58-A6E7-8A8CD9812C18}" type="pres">
      <dgm:prSet presAssocID="{85DDA1E5-29B7-4A1C-BDA9-E91DFA0B768F}" presName="rootText1" presStyleLbl="node0" presStyleIdx="1" presStyleCnt="5">
        <dgm:presLayoutVars>
          <dgm:chPref val="3"/>
        </dgm:presLayoutVars>
      </dgm:prSet>
      <dgm:spPr/>
    </dgm:pt>
    <dgm:pt modelId="{A1093DD0-5BDF-43DD-83EC-94BB04484AF8}" type="pres">
      <dgm:prSet presAssocID="{85DDA1E5-29B7-4A1C-BDA9-E91DFA0B768F}" presName="rootConnector1" presStyleLbl="node1" presStyleIdx="0" presStyleCnt="0"/>
      <dgm:spPr/>
    </dgm:pt>
    <dgm:pt modelId="{4443B77B-5732-4125-A171-00DAE31B87C8}" type="pres">
      <dgm:prSet presAssocID="{85DDA1E5-29B7-4A1C-BDA9-E91DFA0B768F}" presName="hierChild2" presStyleCnt="0"/>
      <dgm:spPr/>
    </dgm:pt>
    <dgm:pt modelId="{61D9E74F-3AFD-4102-85C2-F3515CAFD53F}" type="pres">
      <dgm:prSet presAssocID="{85DDA1E5-29B7-4A1C-BDA9-E91DFA0B768F}" presName="hierChild3" presStyleCnt="0"/>
      <dgm:spPr/>
    </dgm:pt>
    <dgm:pt modelId="{5A0097D5-F2EE-4DEB-9A8A-7315F443A91B}" type="pres">
      <dgm:prSet presAssocID="{DE41F04D-1C06-4B56-B76B-949C0501F93C}" presName="hierRoot1" presStyleCnt="0">
        <dgm:presLayoutVars>
          <dgm:hierBranch val="init"/>
        </dgm:presLayoutVars>
      </dgm:prSet>
      <dgm:spPr/>
    </dgm:pt>
    <dgm:pt modelId="{109205E6-DA54-4E89-96E4-8BAF2C1F3500}" type="pres">
      <dgm:prSet presAssocID="{DE41F04D-1C06-4B56-B76B-949C0501F93C}" presName="rootComposite1" presStyleCnt="0"/>
      <dgm:spPr/>
    </dgm:pt>
    <dgm:pt modelId="{11B08179-C025-4F19-A827-9E6DED00C12F}" type="pres">
      <dgm:prSet presAssocID="{DE41F04D-1C06-4B56-B76B-949C0501F93C}" presName="rootText1" presStyleLbl="node0" presStyleIdx="2" presStyleCnt="5">
        <dgm:presLayoutVars>
          <dgm:chPref val="3"/>
        </dgm:presLayoutVars>
      </dgm:prSet>
      <dgm:spPr/>
    </dgm:pt>
    <dgm:pt modelId="{98B2FA77-8509-46B2-9CBB-57E1B458395C}" type="pres">
      <dgm:prSet presAssocID="{DE41F04D-1C06-4B56-B76B-949C0501F93C}" presName="rootConnector1" presStyleLbl="node1" presStyleIdx="0" presStyleCnt="0"/>
      <dgm:spPr/>
    </dgm:pt>
    <dgm:pt modelId="{50D8959E-FA1D-4C71-86C0-00E16C764449}" type="pres">
      <dgm:prSet presAssocID="{DE41F04D-1C06-4B56-B76B-949C0501F93C}" presName="hierChild2" presStyleCnt="0"/>
      <dgm:spPr/>
    </dgm:pt>
    <dgm:pt modelId="{3C82E72C-D8A5-4CE2-A259-2D27CB5397E7}" type="pres">
      <dgm:prSet presAssocID="{DE41F04D-1C06-4B56-B76B-949C0501F93C}" presName="hierChild3" presStyleCnt="0"/>
      <dgm:spPr/>
    </dgm:pt>
    <dgm:pt modelId="{2E719976-19A3-4AA8-A29C-08D0188558BC}" type="pres">
      <dgm:prSet presAssocID="{37D20084-C720-4DA5-9C91-640B9BE45D9A}" presName="hierRoot1" presStyleCnt="0">
        <dgm:presLayoutVars>
          <dgm:hierBranch val="init"/>
        </dgm:presLayoutVars>
      </dgm:prSet>
      <dgm:spPr/>
    </dgm:pt>
    <dgm:pt modelId="{E83A19A7-0194-4C6C-A34C-E3CA9F02DCD3}" type="pres">
      <dgm:prSet presAssocID="{37D20084-C720-4DA5-9C91-640B9BE45D9A}" presName="rootComposite1" presStyleCnt="0"/>
      <dgm:spPr/>
    </dgm:pt>
    <dgm:pt modelId="{DAA3949C-0EF8-43E1-B478-2A72D14D2005}" type="pres">
      <dgm:prSet presAssocID="{37D20084-C720-4DA5-9C91-640B9BE45D9A}" presName="rootText1" presStyleLbl="node0" presStyleIdx="3" presStyleCnt="5" custLinFactNeighborY="-2021">
        <dgm:presLayoutVars>
          <dgm:chPref val="3"/>
        </dgm:presLayoutVars>
      </dgm:prSet>
      <dgm:spPr/>
    </dgm:pt>
    <dgm:pt modelId="{5803B2EC-DEC7-4B08-883F-493033CF80B6}" type="pres">
      <dgm:prSet presAssocID="{37D20084-C720-4DA5-9C91-640B9BE45D9A}" presName="rootConnector1" presStyleLbl="node1" presStyleIdx="0" presStyleCnt="0"/>
      <dgm:spPr/>
    </dgm:pt>
    <dgm:pt modelId="{556EE391-ACFF-4C92-988A-DDF61F78BAE7}" type="pres">
      <dgm:prSet presAssocID="{37D20084-C720-4DA5-9C91-640B9BE45D9A}" presName="hierChild2" presStyleCnt="0"/>
      <dgm:spPr/>
    </dgm:pt>
    <dgm:pt modelId="{789AF53E-1595-4421-AF54-323C1F24EFE1}" type="pres">
      <dgm:prSet presAssocID="{37D20084-C720-4DA5-9C91-640B9BE45D9A}" presName="hierChild3" presStyleCnt="0"/>
      <dgm:spPr/>
    </dgm:pt>
    <dgm:pt modelId="{537F5E6A-9619-4313-B9A1-3EE7A16EAE4D}" type="pres">
      <dgm:prSet presAssocID="{2D236203-F9EC-4EF2-B846-E6D2EDF49102}" presName="hierRoot1" presStyleCnt="0">
        <dgm:presLayoutVars>
          <dgm:hierBranch val="init"/>
        </dgm:presLayoutVars>
      </dgm:prSet>
      <dgm:spPr/>
    </dgm:pt>
    <dgm:pt modelId="{920D5CB0-959F-4CC9-8542-9D957A6FC616}" type="pres">
      <dgm:prSet presAssocID="{2D236203-F9EC-4EF2-B846-E6D2EDF49102}" presName="rootComposite1" presStyleCnt="0"/>
      <dgm:spPr/>
    </dgm:pt>
    <dgm:pt modelId="{1E7FF298-0BA9-44AC-B222-EB6C198F680B}" type="pres">
      <dgm:prSet presAssocID="{2D236203-F9EC-4EF2-B846-E6D2EDF49102}" presName="rootText1" presStyleLbl="node0" presStyleIdx="4" presStyleCnt="5">
        <dgm:presLayoutVars>
          <dgm:chPref val="3"/>
        </dgm:presLayoutVars>
      </dgm:prSet>
      <dgm:spPr/>
    </dgm:pt>
    <dgm:pt modelId="{17F7C7E8-A160-49F9-9A12-E3BC1493AF8A}" type="pres">
      <dgm:prSet presAssocID="{2D236203-F9EC-4EF2-B846-E6D2EDF49102}" presName="rootConnector1" presStyleLbl="node1" presStyleIdx="0" presStyleCnt="0"/>
      <dgm:spPr/>
    </dgm:pt>
    <dgm:pt modelId="{AC5E0150-2067-45BD-BF18-1883F292DE98}" type="pres">
      <dgm:prSet presAssocID="{2D236203-F9EC-4EF2-B846-E6D2EDF49102}" presName="hierChild2" presStyleCnt="0"/>
      <dgm:spPr/>
    </dgm:pt>
    <dgm:pt modelId="{CAF1F73A-3EB8-40FD-B0C1-443583626674}" type="pres">
      <dgm:prSet presAssocID="{2D236203-F9EC-4EF2-B846-E6D2EDF49102}" presName="hierChild3" presStyleCnt="0"/>
      <dgm:spPr/>
    </dgm:pt>
  </dgm:ptLst>
  <dgm:cxnLst>
    <dgm:cxn modelId="{9D579658-C72E-4BCB-BAE6-5C34B703572B}" type="presOf" srcId="{85DDA1E5-29B7-4A1C-BDA9-E91DFA0B768F}" destId="{467CBCF6-EECA-4E58-A6E7-8A8CD9812C18}" srcOrd="0" destOrd="0" presId="urn:microsoft.com/office/officeart/2005/8/layout/orgChart1"/>
    <dgm:cxn modelId="{6108CAE0-8D96-44EC-8450-41059A865A4C}" type="presOf" srcId="{2D236203-F9EC-4EF2-B846-E6D2EDF49102}" destId="{17F7C7E8-A160-49F9-9A12-E3BC1493AF8A}" srcOrd="1" destOrd="0" presId="urn:microsoft.com/office/officeart/2005/8/layout/orgChart1"/>
    <dgm:cxn modelId="{67D7999F-67F3-420D-9ED4-1807264C23EC}" srcId="{642BDFDC-98A1-4CC4-AAD8-E8802E4EEBAA}" destId="{DE41F04D-1C06-4B56-B76B-949C0501F93C}" srcOrd="2" destOrd="0" parTransId="{ED412345-5F94-4285-8DBD-BFA09C94A5D9}" sibTransId="{5E0F4A78-EE70-46CB-953F-F2F8BFE38DB3}"/>
    <dgm:cxn modelId="{4F6E8D27-B6E3-46CE-963F-4C40C677449B}" type="presOf" srcId="{85DDA1E5-29B7-4A1C-BDA9-E91DFA0B768F}" destId="{A1093DD0-5BDF-43DD-83EC-94BB04484AF8}" srcOrd="1" destOrd="0" presId="urn:microsoft.com/office/officeart/2005/8/layout/orgChart1"/>
    <dgm:cxn modelId="{C81A9640-1714-417A-A4B6-0069276B03A4}" type="presOf" srcId="{2D236203-F9EC-4EF2-B846-E6D2EDF49102}" destId="{1E7FF298-0BA9-44AC-B222-EB6C198F680B}" srcOrd="0" destOrd="0" presId="urn:microsoft.com/office/officeart/2005/8/layout/orgChart1"/>
    <dgm:cxn modelId="{647B7E92-2CA7-44C0-B2E3-AE8B9DBF1B67}" srcId="{642BDFDC-98A1-4CC4-AAD8-E8802E4EEBAA}" destId="{37D20084-C720-4DA5-9C91-640B9BE45D9A}" srcOrd="3" destOrd="0" parTransId="{F5C66A76-02B4-4935-8439-FE769573FE16}" sibTransId="{4AC0E0F6-C6B4-47A6-83FA-301EC1229081}"/>
    <dgm:cxn modelId="{9E6A405B-A1FA-478E-B846-B2F418D6A098}" type="presOf" srcId="{37D20084-C720-4DA5-9C91-640B9BE45D9A}" destId="{DAA3949C-0EF8-43E1-B478-2A72D14D2005}" srcOrd="0" destOrd="0" presId="urn:microsoft.com/office/officeart/2005/8/layout/orgChart1"/>
    <dgm:cxn modelId="{030AB8F2-F965-4384-A5FD-007876BDFA1B}" type="presOf" srcId="{37D20084-C720-4DA5-9C91-640B9BE45D9A}" destId="{5803B2EC-DEC7-4B08-883F-493033CF80B6}" srcOrd="1" destOrd="0" presId="urn:microsoft.com/office/officeart/2005/8/layout/orgChart1"/>
    <dgm:cxn modelId="{ACFCE11A-0F24-4C8E-9D9D-C79E49FB76FD}" type="presOf" srcId="{642BDFDC-98A1-4CC4-AAD8-E8802E4EEBAA}" destId="{2F8BC047-A47A-48D6-B2EB-C4793A26382C}" srcOrd="0" destOrd="0" presId="urn:microsoft.com/office/officeart/2005/8/layout/orgChart1"/>
    <dgm:cxn modelId="{1C720286-0BA4-40D9-90CF-A8704DA55F06}" type="presOf" srcId="{5FFFC782-E55C-4495-83A3-61FACD7986B6}" destId="{E00E6DFD-A8F8-438D-9CA1-6203F9381121}" srcOrd="0" destOrd="0" presId="urn:microsoft.com/office/officeart/2005/8/layout/orgChart1"/>
    <dgm:cxn modelId="{AB69FB77-0313-451B-AE85-1BE8122735C0}" type="presOf" srcId="{DE41F04D-1C06-4B56-B76B-949C0501F93C}" destId="{11B08179-C025-4F19-A827-9E6DED00C12F}" srcOrd="0" destOrd="0" presId="urn:microsoft.com/office/officeart/2005/8/layout/orgChart1"/>
    <dgm:cxn modelId="{8E450396-8024-4F18-AD11-2F20B562B2BB}" srcId="{642BDFDC-98A1-4CC4-AAD8-E8802E4EEBAA}" destId="{2D236203-F9EC-4EF2-B846-E6D2EDF49102}" srcOrd="4" destOrd="0" parTransId="{3912AEFD-F82A-41D6-8C14-3F5202247A28}" sibTransId="{8D03737B-49FA-432E-B544-D7510E52B479}"/>
    <dgm:cxn modelId="{3D4BFF6A-E236-429E-B5DE-74C976B25022}" type="presOf" srcId="{DE41F04D-1C06-4B56-B76B-949C0501F93C}" destId="{98B2FA77-8509-46B2-9CBB-57E1B458395C}" srcOrd="1" destOrd="0" presId="urn:microsoft.com/office/officeart/2005/8/layout/orgChart1"/>
    <dgm:cxn modelId="{8E0B1EEA-0AEA-4035-B6EC-5874EFF618E5}" srcId="{642BDFDC-98A1-4CC4-AAD8-E8802E4EEBAA}" destId="{85DDA1E5-29B7-4A1C-BDA9-E91DFA0B768F}" srcOrd="1" destOrd="0" parTransId="{620825F9-0354-45D8-AFCD-5DBBBC401ACD}" sibTransId="{68B66802-5C67-4706-B0E2-28E29D96F65E}"/>
    <dgm:cxn modelId="{8E5B1AEF-58AC-43A1-B7B1-4C7F2839CA44}" srcId="{642BDFDC-98A1-4CC4-AAD8-E8802E4EEBAA}" destId="{5FFFC782-E55C-4495-83A3-61FACD7986B6}" srcOrd="0" destOrd="0" parTransId="{A9EA601D-C6CC-4926-81B3-7BDD6621BC01}" sibTransId="{9BD9FD9D-7FF1-4671-B12F-F92BAF99F45A}"/>
    <dgm:cxn modelId="{5E39480C-9F83-4E60-84D1-D99DED0109B0}" type="presOf" srcId="{5FFFC782-E55C-4495-83A3-61FACD7986B6}" destId="{10DD28DA-55A2-4CE5-A58F-D5B71EDB0A65}" srcOrd="1" destOrd="0" presId="urn:microsoft.com/office/officeart/2005/8/layout/orgChart1"/>
    <dgm:cxn modelId="{1114BA6B-DC43-4654-99BE-0F8EF45234E2}" type="presParOf" srcId="{2F8BC047-A47A-48D6-B2EB-C4793A26382C}" destId="{AC129377-84BA-48E3-9114-B5C572731BF2}" srcOrd="0" destOrd="0" presId="urn:microsoft.com/office/officeart/2005/8/layout/orgChart1"/>
    <dgm:cxn modelId="{67AAEB29-C1A5-4155-BAE8-23C37DC5CD5E}" type="presParOf" srcId="{AC129377-84BA-48E3-9114-B5C572731BF2}" destId="{A4825877-900C-490F-82C8-FD6AF7AE8465}" srcOrd="0" destOrd="0" presId="urn:microsoft.com/office/officeart/2005/8/layout/orgChart1"/>
    <dgm:cxn modelId="{6049CF45-63EF-44C4-8287-8490B7B603CC}" type="presParOf" srcId="{A4825877-900C-490F-82C8-FD6AF7AE8465}" destId="{E00E6DFD-A8F8-438D-9CA1-6203F9381121}" srcOrd="0" destOrd="0" presId="urn:microsoft.com/office/officeart/2005/8/layout/orgChart1"/>
    <dgm:cxn modelId="{5B7CB51B-B4C0-47C9-B202-650D2674D0D7}" type="presParOf" srcId="{A4825877-900C-490F-82C8-FD6AF7AE8465}" destId="{10DD28DA-55A2-4CE5-A58F-D5B71EDB0A65}" srcOrd="1" destOrd="0" presId="urn:microsoft.com/office/officeart/2005/8/layout/orgChart1"/>
    <dgm:cxn modelId="{136A8BB8-6969-4AEA-995D-AA7C0D1711CE}" type="presParOf" srcId="{AC129377-84BA-48E3-9114-B5C572731BF2}" destId="{5252CF0D-1071-45E3-9C06-50BD744525F3}" srcOrd="1" destOrd="0" presId="urn:microsoft.com/office/officeart/2005/8/layout/orgChart1"/>
    <dgm:cxn modelId="{D55110B8-FCF4-4383-8028-E18FA1157A38}" type="presParOf" srcId="{AC129377-84BA-48E3-9114-B5C572731BF2}" destId="{DD4EAEB8-B519-46CE-B771-6DD9ECDD81C6}" srcOrd="2" destOrd="0" presId="urn:microsoft.com/office/officeart/2005/8/layout/orgChart1"/>
    <dgm:cxn modelId="{65879161-E8A2-4781-BB01-7B19588EC32E}" type="presParOf" srcId="{2F8BC047-A47A-48D6-B2EB-C4793A26382C}" destId="{2A7D92DB-3635-4DBF-8243-61C2078459B1}" srcOrd="1" destOrd="0" presId="urn:microsoft.com/office/officeart/2005/8/layout/orgChart1"/>
    <dgm:cxn modelId="{E7137F6E-DFA0-4CC7-86A5-3ADCAC075F56}" type="presParOf" srcId="{2A7D92DB-3635-4DBF-8243-61C2078459B1}" destId="{F1B20622-C094-467E-B61C-3DFD595E907F}" srcOrd="0" destOrd="0" presId="urn:microsoft.com/office/officeart/2005/8/layout/orgChart1"/>
    <dgm:cxn modelId="{CE718E9C-86C1-4CA5-BCF0-16D7296BCBD0}" type="presParOf" srcId="{F1B20622-C094-467E-B61C-3DFD595E907F}" destId="{467CBCF6-EECA-4E58-A6E7-8A8CD9812C18}" srcOrd="0" destOrd="0" presId="urn:microsoft.com/office/officeart/2005/8/layout/orgChart1"/>
    <dgm:cxn modelId="{FFC31A97-0B31-481C-B150-09AB077A6E37}" type="presParOf" srcId="{F1B20622-C094-467E-B61C-3DFD595E907F}" destId="{A1093DD0-5BDF-43DD-83EC-94BB04484AF8}" srcOrd="1" destOrd="0" presId="urn:microsoft.com/office/officeart/2005/8/layout/orgChart1"/>
    <dgm:cxn modelId="{37C1D604-676A-49C7-9CD3-C7442AE66266}" type="presParOf" srcId="{2A7D92DB-3635-4DBF-8243-61C2078459B1}" destId="{4443B77B-5732-4125-A171-00DAE31B87C8}" srcOrd="1" destOrd="0" presId="urn:microsoft.com/office/officeart/2005/8/layout/orgChart1"/>
    <dgm:cxn modelId="{E4B98363-57C3-4D2F-BBF0-B69621D4B313}" type="presParOf" srcId="{2A7D92DB-3635-4DBF-8243-61C2078459B1}" destId="{61D9E74F-3AFD-4102-85C2-F3515CAFD53F}" srcOrd="2" destOrd="0" presId="urn:microsoft.com/office/officeart/2005/8/layout/orgChart1"/>
    <dgm:cxn modelId="{9531CE8D-0905-4656-BEF2-3F618EFB57A2}" type="presParOf" srcId="{2F8BC047-A47A-48D6-B2EB-C4793A26382C}" destId="{5A0097D5-F2EE-4DEB-9A8A-7315F443A91B}" srcOrd="2" destOrd="0" presId="urn:microsoft.com/office/officeart/2005/8/layout/orgChart1"/>
    <dgm:cxn modelId="{4DBD400C-B054-46A0-A38E-6C1C888841FA}" type="presParOf" srcId="{5A0097D5-F2EE-4DEB-9A8A-7315F443A91B}" destId="{109205E6-DA54-4E89-96E4-8BAF2C1F3500}" srcOrd="0" destOrd="0" presId="urn:microsoft.com/office/officeart/2005/8/layout/orgChart1"/>
    <dgm:cxn modelId="{91DF56E8-722B-4FCC-BB69-0AE9F9781670}" type="presParOf" srcId="{109205E6-DA54-4E89-96E4-8BAF2C1F3500}" destId="{11B08179-C025-4F19-A827-9E6DED00C12F}" srcOrd="0" destOrd="0" presId="urn:microsoft.com/office/officeart/2005/8/layout/orgChart1"/>
    <dgm:cxn modelId="{46C57E5C-5AD3-4E7F-91AA-177F8CEEC01B}" type="presParOf" srcId="{109205E6-DA54-4E89-96E4-8BAF2C1F3500}" destId="{98B2FA77-8509-46B2-9CBB-57E1B458395C}" srcOrd="1" destOrd="0" presId="urn:microsoft.com/office/officeart/2005/8/layout/orgChart1"/>
    <dgm:cxn modelId="{ACEC2790-C3C4-467E-B748-88563C24246A}" type="presParOf" srcId="{5A0097D5-F2EE-4DEB-9A8A-7315F443A91B}" destId="{50D8959E-FA1D-4C71-86C0-00E16C764449}" srcOrd="1" destOrd="0" presId="urn:microsoft.com/office/officeart/2005/8/layout/orgChart1"/>
    <dgm:cxn modelId="{E77D9F89-9214-42A6-B956-509BA19E286C}" type="presParOf" srcId="{5A0097D5-F2EE-4DEB-9A8A-7315F443A91B}" destId="{3C82E72C-D8A5-4CE2-A259-2D27CB5397E7}" srcOrd="2" destOrd="0" presId="urn:microsoft.com/office/officeart/2005/8/layout/orgChart1"/>
    <dgm:cxn modelId="{7B56703C-F578-4C8F-8AC1-7CE7B0F64D5B}" type="presParOf" srcId="{2F8BC047-A47A-48D6-B2EB-C4793A26382C}" destId="{2E719976-19A3-4AA8-A29C-08D0188558BC}" srcOrd="3" destOrd="0" presId="urn:microsoft.com/office/officeart/2005/8/layout/orgChart1"/>
    <dgm:cxn modelId="{C6F50636-67EB-4DB8-9581-87668D7D85A4}" type="presParOf" srcId="{2E719976-19A3-4AA8-A29C-08D0188558BC}" destId="{E83A19A7-0194-4C6C-A34C-E3CA9F02DCD3}" srcOrd="0" destOrd="0" presId="urn:microsoft.com/office/officeart/2005/8/layout/orgChart1"/>
    <dgm:cxn modelId="{5BC2228F-6759-441D-AFC2-3E844321341D}" type="presParOf" srcId="{E83A19A7-0194-4C6C-A34C-E3CA9F02DCD3}" destId="{DAA3949C-0EF8-43E1-B478-2A72D14D2005}" srcOrd="0" destOrd="0" presId="urn:microsoft.com/office/officeart/2005/8/layout/orgChart1"/>
    <dgm:cxn modelId="{9C2AEDFE-F635-4853-9489-DC5CC4931CD8}" type="presParOf" srcId="{E83A19A7-0194-4C6C-A34C-E3CA9F02DCD3}" destId="{5803B2EC-DEC7-4B08-883F-493033CF80B6}" srcOrd="1" destOrd="0" presId="urn:microsoft.com/office/officeart/2005/8/layout/orgChart1"/>
    <dgm:cxn modelId="{477AF845-A24C-4419-ADEF-15DADAFA2625}" type="presParOf" srcId="{2E719976-19A3-4AA8-A29C-08D0188558BC}" destId="{556EE391-ACFF-4C92-988A-DDF61F78BAE7}" srcOrd="1" destOrd="0" presId="urn:microsoft.com/office/officeart/2005/8/layout/orgChart1"/>
    <dgm:cxn modelId="{CBDDC95F-2C25-4CA0-8F16-C67B01062581}" type="presParOf" srcId="{2E719976-19A3-4AA8-A29C-08D0188558BC}" destId="{789AF53E-1595-4421-AF54-323C1F24EFE1}" srcOrd="2" destOrd="0" presId="urn:microsoft.com/office/officeart/2005/8/layout/orgChart1"/>
    <dgm:cxn modelId="{E0B3E56E-641A-4450-B30A-BD3FA78612A9}" type="presParOf" srcId="{2F8BC047-A47A-48D6-B2EB-C4793A26382C}" destId="{537F5E6A-9619-4313-B9A1-3EE7A16EAE4D}" srcOrd="4" destOrd="0" presId="urn:microsoft.com/office/officeart/2005/8/layout/orgChart1"/>
    <dgm:cxn modelId="{7EC8D8DC-4703-415E-B45A-1C3218C5A541}" type="presParOf" srcId="{537F5E6A-9619-4313-B9A1-3EE7A16EAE4D}" destId="{920D5CB0-959F-4CC9-8542-9D957A6FC616}" srcOrd="0" destOrd="0" presId="urn:microsoft.com/office/officeart/2005/8/layout/orgChart1"/>
    <dgm:cxn modelId="{F6A02357-C05E-47EC-8B23-A488643FC0D0}" type="presParOf" srcId="{920D5CB0-959F-4CC9-8542-9D957A6FC616}" destId="{1E7FF298-0BA9-44AC-B222-EB6C198F680B}" srcOrd="0" destOrd="0" presId="urn:microsoft.com/office/officeart/2005/8/layout/orgChart1"/>
    <dgm:cxn modelId="{A784B365-A814-49AB-A48C-5FBBD9DCD348}" type="presParOf" srcId="{920D5CB0-959F-4CC9-8542-9D957A6FC616}" destId="{17F7C7E8-A160-49F9-9A12-E3BC1493AF8A}" srcOrd="1" destOrd="0" presId="urn:microsoft.com/office/officeart/2005/8/layout/orgChart1"/>
    <dgm:cxn modelId="{26F2AE1C-BE3A-403F-AA50-54248BCD2B8B}" type="presParOf" srcId="{537F5E6A-9619-4313-B9A1-3EE7A16EAE4D}" destId="{AC5E0150-2067-45BD-BF18-1883F292DE98}" srcOrd="1" destOrd="0" presId="urn:microsoft.com/office/officeart/2005/8/layout/orgChart1"/>
    <dgm:cxn modelId="{D4927FC2-615C-476B-98FB-948DE7AFB75D}" type="presParOf" srcId="{537F5E6A-9619-4313-B9A1-3EE7A16EAE4D}" destId="{CAF1F73A-3EB8-40FD-B0C1-443583626674}"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BF0E958-BCD6-4F18-80CC-7FDC13444A92}" type="doc">
      <dgm:prSet loTypeId="urn:microsoft.com/office/officeart/2005/8/layout/hList1" loCatId="list" qsTypeId="urn:microsoft.com/office/officeart/2005/8/quickstyle/simple1" qsCatId="simple" csTypeId="urn:microsoft.com/office/officeart/2005/8/colors/colorful1" csCatId="colorful"/>
      <dgm:spPr/>
      <dgm:t>
        <a:bodyPr/>
        <a:lstStyle/>
        <a:p>
          <a:endParaRPr lang="en-US"/>
        </a:p>
      </dgm:t>
    </dgm:pt>
    <dgm:pt modelId="{00C1B9CA-2CBB-4BF7-B7A0-504E04301C70}">
      <dgm:prSet/>
      <dgm:spPr/>
      <dgm:t>
        <a:bodyPr/>
        <a:lstStyle/>
        <a:p>
          <a:pPr marR="0" rtl="0" eaLnBrk="1" fontAlgn="auto" latinLnBrk="0" hangingPunct="1">
            <a:buClrTx/>
            <a:buSzPct val="90000"/>
            <a:buFont typeface="Arial" panose="020B0604020202020204" pitchFamily="34" charset="0"/>
            <a:buChar char="•"/>
          </a:pPr>
          <a:r>
            <a:rPr lang="en-US" baseline="0" dirty="0"/>
            <a:t>%</a:t>
          </a:r>
          <a:r>
            <a:rPr lang="en-US" baseline="0" dirty="0" err="1"/>
            <a:t>localappdata</a:t>
          </a:r>
          <a:r>
            <a:rPr lang="en-US" baseline="0" dirty="0"/>
            <a:t>%\Microsoft\Office\16.0\Lync\Tracing</a:t>
          </a:r>
          <a:endParaRPr lang="pt-BR" dirty="0"/>
        </a:p>
      </dgm:t>
    </dgm:pt>
    <dgm:pt modelId="{8703D68F-9F3E-4F79-BD4F-B383C1503B4B}" type="parTrans" cxnId="{F1ACFC5F-057D-4598-A372-8677FE7E8792}">
      <dgm:prSet/>
      <dgm:spPr/>
      <dgm:t>
        <a:bodyPr/>
        <a:lstStyle/>
        <a:p>
          <a:endParaRPr lang="en-US"/>
        </a:p>
      </dgm:t>
    </dgm:pt>
    <dgm:pt modelId="{7E6CCB8E-37DD-4AD3-8050-B45F6B26EF3D}" type="sibTrans" cxnId="{F1ACFC5F-057D-4598-A372-8677FE7E8792}">
      <dgm:prSet/>
      <dgm:spPr/>
      <dgm:t>
        <a:bodyPr/>
        <a:lstStyle/>
        <a:p>
          <a:endParaRPr lang="en-US"/>
        </a:p>
      </dgm:t>
    </dgm:pt>
    <dgm:pt modelId="{6198C780-84D2-48B8-9A26-CE032CCAF830}">
      <dgm:prSet/>
      <dgm:spPr/>
      <dgm:t>
        <a:bodyPr/>
        <a:lstStyle/>
        <a:p>
          <a:pPr marR="0" rtl="0" eaLnBrk="1" fontAlgn="auto" latinLnBrk="0" hangingPunct="1"/>
          <a:r>
            <a:rPr lang="en-US" baseline="0"/>
            <a:t>Event viewer</a:t>
          </a:r>
          <a:endParaRPr lang="pt-BR"/>
        </a:p>
      </dgm:t>
    </dgm:pt>
    <dgm:pt modelId="{61A779A4-3B52-490E-BC7A-DCD036CD598A}" type="parTrans" cxnId="{1801114C-30C2-488B-AA55-81B6BD105142}">
      <dgm:prSet/>
      <dgm:spPr/>
      <dgm:t>
        <a:bodyPr/>
        <a:lstStyle/>
        <a:p>
          <a:endParaRPr lang="en-US"/>
        </a:p>
      </dgm:t>
    </dgm:pt>
    <dgm:pt modelId="{DE04A5E0-E67B-42C1-853F-66B5D0DEA619}" type="sibTrans" cxnId="{1801114C-30C2-488B-AA55-81B6BD105142}">
      <dgm:prSet/>
      <dgm:spPr/>
      <dgm:t>
        <a:bodyPr/>
        <a:lstStyle/>
        <a:p>
          <a:endParaRPr lang="en-US"/>
        </a:p>
      </dgm:t>
    </dgm:pt>
    <dgm:pt modelId="{922E957E-4C6B-4EB1-AE03-42D09C337785}" type="pres">
      <dgm:prSet presAssocID="{4BF0E958-BCD6-4F18-80CC-7FDC13444A92}" presName="Name0" presStyleCnt="0">
        <dgm:presLayoutVars>
          <dgm:dir/>
          <dgm:animLvl val="lvl"/>
          <dgm:resizeHandles val="exact"/>
        </dgm:presLayoutVars>
      </dgm:prSet>
      <dgm:spPr/>
    </dgm:pt>
    <dgm:pt modelId="{273BF75E-05A1-41CF-BAF0-C7765E46AD0C}" type="pres">
      <dgm:prSet presAssocID="{00C1B9CA-2CBB-4BF7-B7A0-504E04301C70}" presName="composite" presStyleCnt="0"/>
      <dgm:spPr/>
    </dgm:pt>
    <dgm:pt modelId="{3333DC7E-F999-44A2-AF0E-58A2BDAA68E7}" type="pres">
      <dgm:prSet presAssocID="{00C1B9CA-2CBB-4BF7-B7A0-504E04301C70}" presName="parTx" presStyleLbl="alignNode1" presStyleIdx="0" presStyleCnt="2">
        <dgm:presLayoutVars>
          <dgm:chMax val="0"/>
          <dgm:chPref val="0"/>
          <dgm:bulletEnabled val="1"/>
        </dgm:presLayoutVars>
      </dgm:prSet>
      <dgm:spPr/>
    </dgm:pt>
    <dgm:pt modelId="{19CDA5B8-EF1B-4AA5-8AB7-13C4CC975971}" type="pres">
      <dgm:prSet presAssocID="{00C1B9CA-2CBB-4BF7-B7A0-504E04301C70}" presName="desTx" presStyleLbl="alignAccFollowNode1" presStyleIdx="0" presStyleCnt="2">
        <dgm:presLayoutVars>
          <dgm:bulletEnabled val="1"/>
        </dgm:presLayoutVars>
      </dgm:prSet>
      <dgm:spPr/>
    </dgm:pt>
    <dgm:pt modelId="{07814958-54FC-4FEC-9119-4E963757C9E4}" type="pres">
      <dgm:prSet presAssocID="{7E6CCB8E-37DD-4AD3-8050-B45F6B26EF3D}" presName="space" presStyleCnt="0"/>
      <dgm:spPr/>
    </dgm:pt>
    <dgm:pt modelId="{801B1C79-C08C-4521-96A3-E64A88A2057B}" type="pres">
      <dgm:prSet presAssocID="{6198C780-84D2-48B8-9A26-CE032CCAF830}" presName="composite" presStyleCnt="0"/>
      <dgm:spPr/>
    </dgm:pt>
    <dgm:pt modelId="{9EF24240-8B65-4CDC-8F45-4ADD290F3550}" type="pres">
      <dgm:prSet presAssocID="{6198C780-84D2-48B8-9A26-CE032CCAF830}" presName="parTx" presStyleLbl="alignNode1" presStyleIdx="1" presStyleCnt="2">
        <dgm:presLayoutVars>
          <dgm:chMax val="0"/>
          <dgm:chPref val="0"/>
          <dgm:bulletEnabled val="1"/>
        </dgm:presLayoutVars>
      </dgm:prSet>
      <dgm:spPr/>
    </dgm:pt>
    <dgm:pt modelId="{227AD6A4-6AB0-4618-8307-A2AD73ABFC16}" type="pres">
      <dgm:prSet presAssocID="{6198C780-84D2-48B8-9A26-CE032CCAF830}" presName="desTx" presStyleLbl="alignAccFollowNode1" presStyleIdx="1" presStyleCnt="2">
        <dgm:presLayoutVars>
          <dgm:bulletEnabled val="1"/>
        </dgm:presLayoutVars>
      </dgm:prSet>
      <dgm:spPr/>
    </dgm:pt>
  </dgm:ptLst>
  <dgm:cxnLst>
    <dgm:cxn modelId="{1801114C-30C2-488B-AA55-81B6BD105142}" srcId="{4BF0E958-BCD6-4F18-80CC-7FDC13444A92}" destId="{6198C780-84D2-48B8-9A26-CE032CCAF830}" srcOrd="1" destOrd="0" parTransId="{61A779A4-3B52-490E-BC7A-DCD036CD598A}" sibTransId="{DE04A5E0-E67B-42C1-853F-66B5D0DEA619}"/>
    <dgm:cxn modelId="{9097F4C5-60BE-4AB5-9E42-7A659A06F8D1}" type="presOf" srcId="{4BF0E958-BCD6-4F18-80CC-7FDC13444A92}" destId="{922E957E-4C6B-4EB1-AE03-42D09C337785}" srcOrd="0" destOrd="0" presId="urn:microsoft.com/office/officeart/2005/8/layout/hList1"/>
    <dgm:cxn modelId="{8CDEB858-FE94-4F1F-9662-178BE068CA46}" type="presOf" srcId="{6198C780-84D2-48B8-9A26-CE032CCAF830}" destId="{9EF24240-8B65-4CDC-8F45-4ADD290F3550}" srcOrd="0" destOrd="0" presId="urn:microsoft.com/office/officeart/2005/8/layout/hList1"/>
    <dgm:cxn modelId="{F1ACFC5F-057D-4598-A372-8677FE7E8792}" srcId="{4BF0E958-BCD6-4F18-80CC-7FDC13444A92}" destId="{00C1B9CA-2CBB-4BF7-B7A0-504E04301C70}" srcOrd="0" destOrd="0" parTransId="{8703D68F-9F3E-4F79-BD4F-B383C1503B4B}" sibTransId="{7E6CCB8E-37DD-4AD3-8050-B45F6B26EF3D}"/>
    <dgm:cxn modelId="{F1C45090-B129-49BE-9779-75B189065F18}" type="presOf" srcId="{00C1B9CA-2CBB-4BF7-B7A0-504E04301C70}" destId="{3333DC7E-F999-44A2-AF0E-58A2BDAA68E7}" srcOrd="0" destOrd="0" presId="urn:microsoft.com/office/officeart/2005/8/layout/hList1"/>
    <dgm:cxn modelId="{81A0A5AE-8496-43AC-8E9C-C1CD02959868}" type="presParOf" srcId="{922E957E-4C6B-4EB1-AE03-42D09C337785}" destId="{273BF75E-05A1-41CF-BAF0-C7765E46AD0C}" srcOrd="0" destOrd="0" presId="urn:microsoft.com/office/officeart/2005/8/layout/hList1"/>
    <dgm:cxn modelId="{7738D184-675E-48A9-993C-450148A44569}" type="presParOf" srcId="{273BF75E-05A1-41CF-BAF0-C7765E46AD0C}" destId="{3333DC7E-F999-44A2-AF0E-58A2BDAA68E7}" srcOrd="0" destOrd="0" presId="urn:microsoft.com/office/officeart/2005/8/layout/hList1"/>
    <dgm:cxn modelId="{BA10B3F8-5AAB-4F03-9141-FADBB417D4ED}" type="presParOf" srcId="{273BF75E-05A1-41CF-BAF0-C7765E46AD0C}" destId="{19CDA5B8-EF1B-4AA5-8AB7-13C4CC975971}" srcOrd="1" destOrd="0" presId="urn:microsoft.com/office/officeart/2005/8/layout/hList1"/>
    <dgm:cxn modelId="{55B64E13-8474-4C3F-AE76-89F9D574FB87}" type="presParOf" srcId="{922E957E-4C6B-4EB1-AE03-42D09C337785}" destId="{07814958-54FC-4FEC-9119-4E963757C9E4}" srcOrd="1" destOrd="0" presId="urn:microsoft.com/office/officeart/2005/8/layout/hList1"/>
    <dgm:cxn modelId="{DD4646F1-AF57-4944-B245-F788F4E88F6C}" type="presParOf" srcId="{922E957E-4C6B-4EB1-AE03-42D09C337785}" destId="{801B1C79-C08C-4521-96A3-E64A88A2057B}" srcOrd="2" destOrd="0" presId="urn:microsoft.com/office/officeart/2005/8/layout/hList1"/>
    <dgm:cxn modelId="{6DFC3A5E-C5E6-4EF7-B531-9B330CD0EF26}" type="presParOf" srcId="{801B1C79-C08C-4521-96A3-E64A88A2057B}" destId="{9EF24240-8B65-4CDC-8F45-4ADD290F3550}" srcOrd="0" destOrd="0" presId="urn:microsoft.com/office/officeart/2005/8/layout/hList1"/>
    <dgm:cxn modelId="{51C0BABF-2826-4E18-A9D4-7C359556BD6D}" type="presParOf" srcId="{801B1C79-C08C-4521-96A3-E64A88A2057B}" destId="{227AD6A4-6AB0-4618-8307-A2AD73ABFC16}"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CD94357-A68C-4A33-B153-46EB819FBDD3}" type="doc">
      <dgm:prSet loTypeId="urn:microsoft.com/office/officeart/2005/8/layout/vList2" loCatId="list" qsTypeId="urn:microsoft.com/office/officeart/2005/8/quickstyle/3d9" qsCatId="3D" csTypeId="urn:microsoft.com/office/officeart/2005/8/colors/colorful2" csCatId="colorful"/>
      <dgm:spPr/>
      <dgm:t>
        <a:bodyPr/>
        <a:lstStyle/>
        <a:p>
          <a:endParaRPr lang="en-US"/>
        </a:p>
      </dgm:t>
    </dgm:pt>
    <dgm:pt modelId="{2F75CC42-DE97-42E0-8C7C-43AC83C2E215}">
      <dgm:prSet/>
      <dgm:spPr/>
      <dgm:t>
        <a:bodyPr/>
        <a:lstStyle/>
        <a:p>
          <a:pPr rtl="0" eaLnBrk="1" latinLnBrk="0" hangingPunct="1"/>
          <a:r>
            <a:rPr lang="pt-BR" dirty="0"/>
            <a:t>*.UccApilog</a:t>
          </a:r>
        </a:p>
      </dgm:t>
    </dgm:pt>
    <dgm:pt modelId="{744E7F98-4EEA-4D7B-9D9D-A29242A45218}" type="parTrans" cxnId="{E413D7B2-E2C4-42BB-AEB8-636C391A95DB}">
      <dgm:prSet/>
      <dgm:spPr/>
      <dgm:t>
        <a:bodyPr/>
        <a:lstStyle/>
        <a:p>
          <a:endParaRPr lang="en-US"/>
        </a:p>
      </dgm:t>
    </dgm:pt>
    <dgm:pt modelId="{FC50044E-D64A-43C7-9C8C-108890FAB796}" type="sibTrans" cxnId="{E413D7B2-E2C4-42BB-AEB8-636C391A95DB}">
      <dgm:prSet/>
      <dgm:spPr/>
      <dgm:t>
        <a:bodyPr/>
        <a:lstStyle/>
        <a:p>
          <a:endParaRPr lang="en-US"/>
        </a:p>
      </dgm:t>
    </dgm:pt>
    <dgm:pt modelId="{6531FBAB-E9D2-4DD0-82CA-147DD8450AD4}">
      <dgm:prSet/>
      <dgm:spPr/>
      <dgm:t>
        <a:bodyPr/>
        <a:lstStyle/>
        <a:p>
          <a:pPr rtl="0" eaLnBrk="1" latinLnBrk="0" hangingPunct="1"/>
          <a:r>
            <a:rPr lang="pt-BR"/>
            <a:t>*.ETL</a:t>
          </a:r>
        </a:p>
      </dgm:t>
    </dgm:pt>
    <dgm:pt modelId="{1FA352B5-B8AC-4E10-9265-B4C231EB43E6}" type="parTrans" cxnId="{F7449970-935F-4F62-9410-4C419001EFCD}">
      <dgm:prSet/>
      <dgm:spPr/>
      <dgm:t>
        <a:bodyPr/>
        <a:lstStyle/>
        <a:p>
          <a:endParaRPr lang="en-US"/>
        </a:p>
      </dgm:t>
    </dgm:pt>
    <dgm:pt modelId="{CD36B9E2-12EC-425A-A396-9113BEEBF1AE}" type="sibTrans" cxnId="{F7449970-935F-4F62-9410-4C419001EFCD}">
      <dgm:prSet/>
      <dgm:spPr/>
      <dgm:t>
        <a:bodyPr/>
        <a:lstStyle/>
        <a:p>
          <a:endParaRPr lang="en-US"/>
        </a:p>
      </dgm:t>
    </dgm:pt>
    <dgm:pt modelId="{F2A84F92-43BB-4DB4-B31D-6792984C1250}" type="pres">
      <dgm:prSet presAssocID="{BCD94357-A68C-4A33-B153-46EB819FBDD3}" presName="linear" presStyleCnt="0">
        <dgm:presLayoutVars>
          <dgm:animLvl val="lvl"/>
          <dgm:resizeHandles val="exact"/>
        </dgm:presLayoutVars>
      </dgm:prSet>
      <dgm:spPr/>
    </dgm:pt>
    <dgm:pt modelId="{F1476450-515C-4A73-9F1B-3DE9C70F5AE5}" type="pres">
      <dgm:prSet presAssocID="{2F75CC42-DE97-42E0-8C7C-43AC83C2E215}" presName="parentText" presStyleLbl="node1" presStyleIdx="0" presStyleCnt="2" custLinFactNeighborX="2128" custLinFactNeighborY="-16666">
        <dgm:presLayoutVars>
          <dgm:chMax val="0"/>
          <dgm:bulletEnabled val="1"/>
        </dgm:presLayoutVars>
      </dgm:prSet>
      <dgm:spPr/>
    </dgm:pt>
    <dgm:pt modelId="{178BEDD3-20FC-416A-ABFF-9F044FBE1BE8}" type="pres">
      <dgm:prSet presAssocID="{FC50044E-D64A-43C7-9C8C-108890FAB796}" presName="spacer" presStyleCnt="0"/>
      <dgm:spPr/>
    </dgm:pt>
    <dgm:pt modelId="{E13F815C-687A-4BD9-9F86-E8465537AF1B}" type="pres">
      <dgm:prSet presAssocID="{6531FBAB-E9D2-4DD0-82CA-147DD8450AD4}" presName="parentText" presStyleLbl="node1" presStyleIdx="1" presStyleCnt="2" custLinFactX="5017" custLinFactY="41358" custLinFactNeighborX="100000" custLinFactNeighborY="100000">
        <dgm:presLayoutVars>
          <dgm:chMax val="0"/>
          <dgm:bulletEnabled val="1"/>
        </dgm:presLayoutVars>
      </dgm:prSet>
      <dgm:spPr/>
    </dgm:pt>
  </dgm:ptLst>
  <dgm:cxnLst>
    <dgm:cxn modelId="{F7449970-935F-4F62-9410-4C419001EFCD}" srcId="{BCD94357-A68C-4A33-B153-46EB819FBDD3}" destId="{6531FBAB-E9D2-4DD0-82CA-147DD8450AD4}" srcOrd="1" destOrd="0" parTransId="{1FA352B5-B8AC-4E10-9265-B4C231EB43E6}" sibTransId="{CD36B9E2-12EC-425A-A396-9113BEEBF1AE}"/>
    <dgm:cxn modelId="{FB994E5B-44DA-4C98-A103-2CA61F2D342A}" type="presOf" srcId="{BCD94357-A68C-4A33-B153-46EB819FBDD3}" destId="{F2A84F92-43BB-4DB4-B31D-6792984C1250}" srcOrd="0" destOrd="0" presId="urn:microsoft.com/office/officeart/2005/8/layout/vList2"/>
    <dgm:cxn modelId="{E413D7B2-E2C4-42BB-AEB8-636C391A95DB}" srcId="{BCD94357-A68C-4A33-B153-46EB819FBDD3}" destId="{2F75CC42-DE97-42E0-8C7C-43AC83C2E215}" srcOrd="0" destOrd="0" parTransId="{744E7F98-4EEA-4D7B-9D9D-A29242A45218}" sibTransId="{FC50044E-D64A-43C7-9C8C-108890FAB796}"/>
    <dgm:cxn modelId="{E286CF81-1196-46E5-AC10-6AC2DEC14443}" type="presOf" srcId="{6531FBAB-E9D2-4DD0-82CA-147DD8450AD4}" destId="{E13F815C-687A-4BD9-9F86-E8465537AF1B}" srcOrd="0" destOrd="0" presId="urn:microsoft.com/office/officeart/2005/8/layout/vList2"/>
    <dgm:cxn modelId="{1F9BFC08-C063-4041-80E9-F11350BF583E}" type="presOf" srcId="{2F75CC42-DE97-42E0-8C7C-43AC83C2E215}" destId="{F1476450-515C-4A73-9F1B-3DE9C70F5AE5}" srcOrd="0" destOrd="0" presId="urn:microsoft.com/office/officeart/2005/8/layout/vList2"/>
    <dgm:cxn modelId="{0C082479-2348-4489-8F47-2C706192A30B}" type="presParOf" srcId="{F2A84F92-43BB-4DB4-B31D-6792984C1250}" destId="{F1476450-515C-4A73-9F1B-3DE9C70F5AE5}" srcOrd="0" destOrd="0" presId="urn:microsoft.com/office/officeart/2005/8/layout/vList2"/>
    <dgm:cxn modelId="{D531A7B1-0ABD-489D-978D-49DF130606ED}" type="presParOf" srcId="{F2A84F92-43BB-4DB4-B31D-6792984C1250}" destId="{178BEDD3-20FC-416A-ABFF-9F044FBE1BE8}" srcOrd="1" destOrd="0" presId="urn:microsoft.com/office/officeart/2005/8/layout/vList2"/>
    <dgm:cxn modelId="{8EAFB0C8-7041-4901-9A63-BBD94022C7EE}" type="presParOf" srcId="{F2A84F92-43BB-4DB4-B31D-6792984C1250}" destId="{E13F815C-687A-4BD9-9F86-E8465537AF1B}" srcOrd="2" destOrd="0" presId="urn:microsoft.com/office/officeart/2005/8/layout/vList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C9B8868-513F-4261-A224-15C6D38E29FC}" type="doc">
      <dgm:prSet loTypeId="urn:microsoft.com/office/officeart/2005/8/layout/vList2" loCatId="list" qsTypeId="urn:microsoft.com/office/officeart/2005/8/quickstyle/3d9" qsCatId="3D" csTypeId="urn:microsoft.com/office/officeart/2005/8/colors/accent1_2" csCatId="accent1"/>
      <dgm:spPr/>
      <dgm:t>
        <a:bodyPr/>
        <a:lstStyle/>
        <a:p>
          <a:endParaRPr lang="en-US"/>
        </a:p>
      </dgm:t>
    </dgm:pt>
    <dgm:pt modelId="{3A7FEE74-F0DD-4E79-AF4F-B7B6FEBC475D}">
      <dgm:prSet/>
      <dgm:spPr/>
      <dgm:t>
        <a:bodyPr/>
        <a:lstStyle/>
        <a:p>
          <a:pPr rtl="0" eaLnBrk="1" latinLnBrk="0" hangingPunct="1"/>
          <a:r>
            <a:rPr lang="pt-BR" dirty="0"/>
            <a:t>Windows Logs \ Application</a:t>
          </a:r>
        </a:p>
      </dgm:t>
    </dgm:pt>
    <dgm:pt modelId="{128BC604-6701-4C3F-A973-A06C95A4C93E}" type="parTrans" cxnId="{1F725172-1C45-45FE-99C4-481345D660AE}">
      <dgm:prSet/>
      <dgm:spPr/>
      <dgm:t>
        <a:bodyPr/>
        <a:lstStyle/>
        <a:p>
          <a:endParaRPr lang="en-US"/>
        </a:p>
      </dgm:t>
    </dgm:pt>
    <dgm:pt modelId="{3534B17C-6710-4F06-A573-5ADC3BCC2845}" type="sibTrans" cxnId="{1F725172-1C45-45FE-99C4-481345D660AE}">
      <dgm:prSet/>
      <dgm:spPr/>
      <dgm:t>
        <a:bodyPr/>
        <a:lstStyle/>
        <a:p>
          <a:endParaRPr lang="en-US"/>
        </a:p>
      </dgm:t>
    </dgm:pt>
    <dgm:pt modelId="{BC9055A0-CE68-48CF-80B5-D8E0FC0408F8}" type="pres">
      <dgm:prSet presAssocID="{0C9B8868-513F-4261-A224-15C6D38E29FC}" presName="linear" presStyleCnt="0">
        <dgm:presLayoutVars>
          <dgm:animLvl val="lvl"/>
          <dgm:resizeHandles val="exact"/>
        </dgm:presLayoutVars>
      </dgm:prSet>
      <dgm:spPr/>
    </dgm:pt>
    <dgm:pt modelId="{0D89FBC2-3443-4755-BD4B-EB9BF111E122}" type="pres">
      <dgm:prSet presAssocID="{3A7FEE74-F0DD-4E79-AF4F-B7B6FEBC475D}" presName="parentText" presStyleLbl="node1" presStyleIdx="0" presStyleCnt="1" custLinFactNeighborX="2859" custLinFactNeighborY="-33497">
        <dgm:presLayoutVars>
          <dgm:chMax val="0"/>
          <dgm:bulletEnabled val="1"/>
        </dgm:presLayoutVars>
      </dgm:prSet>
      <dgm:spPr/>
    </dgm:pt>
  </dgm:ptLst>
  <dgm:cxnLst>
    <dgm:cxn modelId="{968EFE55-498A-4FEA-A01F-0C5074411CF0}" type="presOf" srcId="{3A7FEE74-F0DD-4E79-AF4F-B7B6FEBC475D}" destId="{0D89FBC2-3443-4755-BD4B-EB9BF111E122}" srcOrd="0" destOrd="0" presId="urn:microsoft.com/office/officeart/2005/8/layout/vList2"/>
    <dgm:cxn modelId="{1F725172-1C45-45FE-99C4-481345D660AE}" srcId="{0C9B8868-513F-4261-A224-15C6D38E29FC}" destId="{3A7FEE74-F0DD-4E79-AF4F-B7B6FEBC475D}" srcOrd="0" destOrd="0" parTransId="{128BC604-6701-4C3F-A973-A06C95A4C93E}" sibTransId="{3534B17C-6710-4F06-A573-5ADC3BCC2845}"/>
    <dgm:cxn modelId="{84DCEA16-0A63-4A06-87B9-ABE57A2F5BBE}" type="presOf" srcId="{0C9B8868-513F-4261-A224-15C6D38E29FC}" destId="{BC9055A0-CE68-48CF-80B5-D8E0FC0408F8}" srcOrd="0" destOrd="0" presId="urn:microsoft.com/office/officeart/2005/8/layout/vList2"/>
    <dgm:cxn modelId="{7199D82D-DF64-4677-8974-E9DC493CA16D}" type="presParOf" srcId="{BC9055A0-CE68-48CF-80B5-D8E0FC0408F8}" destId="{0D89FBC2-3443-4755-BD4B-EB9BF111E122}" srcOrd="0" destOrd="0" presId="urn:microsoft.com/office/officeart/2005/8/layout/vList2"/>
  </dgm:cxnLst>
  <dgm:bg/>
  <dgm:whole/>
  <dgm:extLst>
    <a:ext uri="http://schemas.microsoft.com/office/drawing/2008/diagram">
      <dsp:dataModelExt xmlns:dsp="http://schemas.microsoft.com/office/drawing/2008/diagram" relId="rId19"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849CF10-A8CE-4D7D-8730-E70F12862FB1}" type="doc">
      <dgm:prSet loTypeId="urn:microsoft.com/office/officeart/2005/8/layout/vList5" loCatId="list" qsTypeId="urn:microsoft.com/office/officeart/2005/8/quickstyle/simple1" qsCatId="simple" csTypeId="urn:microsoft.com/office/officeart/2005/8/colors/accent1_3" csCatId="accent1" phldr="1"/>
      <dgm:spPr/>
      <dgm:t>
        <a:bodyPr/>
        <a:lstStyle/>
        <a:p>
          <a:endParaRPr lang="en-US"/>
        </a:p>
      </dgm:t>
    </dgm:pt>
    <dgm:pt modelId="{B9487BC0-C6A5-4A73-AB34-2EA640D5670F}">
      <dgm:prSet/>
      <dgm:spPr/>
      <dgm:t>
        <a:bodyPr/>
        <a:lstStyle/>
        <a:p>
          <a:pPr marR="0" rtl="0" eaLnBrk="1" fontAlgn="auto" latinLnBrk="0" hangingPunct="1"/>
          <a:r>
            <a:rPr lang="en-US" baseline="0" dirty="0"/>
            <a:t>Relies on Exchange integration</a:t>
          </a:r>
          <a:endParaRPr lang="pt-BR" dirty="0"/>
        </a:p>
      </dgm:t>
    </dgm:pt>
    <dgm:pt modelId="{9EFB5076-CCA8-4B42-AA24-7EDE25936880}" type="parTrans" cxnId="{7208D0C4-7862-44AD-90D7-ADD24E152E4E}">
      <dgm:prSet/>
      <dgm:spPr/>
      <dgm:t>
        <a:bodyPr/>
        <a:lstStyle/>
        <a:p>
          <a:endParaRPr lang="en-US"/>
        </a:p>
      </dgm:t>
    </dgm:pt>
    <dgm:pt modelId="{94A5E209-4BBF-427E-976D-732A9D6768DD}" type="sibTrans" cxnId="{7208D0C4-7862-44AD-90D7-ADD24E152E4E}">
      <dgm:prSet/>
      <dgm:spPr/>
      <dgm:t>
        <a:bodyPr/>
        <a:lstStyle/>
        <a:p>
          <a:endParaRPr lang="en-US"/>
        </a:p>
      </dgm:t>
    </dgm:pt>
    <dgm:pt modelId="{B7B8F7FD-011B-4895-84D0-0982269A6FD8}">
      <dgm:prSet/>
      <dgm:spPr/>
      <dgm:t>
        <a:bodyPr/>
        <a:lstStyle/>
        <a:p>
          <a:pPr marR="0" rtl="0" eaLnBrk="1" fontAlgn="auto" latinLnBrk="0" hangingPunct="1"/>
          <a:r>
            <a:rPr lang="pt-BR" baseline="0" dirty="0"/>
            <a:t>EnableIMAutoArchiving must be true on Client Policy</a:t>
          </a:r>
          <a:endParaRPr lang="pt-BR" dirty="0"/>
        </a:p>
      </dgm:t>
    </dgm:pt>
    <dgm:pt modelId="{40AF5EC3-36F3-409C-9344-E550FE4E3438}" type="parTrans" cxnId="{00DD4B24-2EBC-46AB-ADFB-C68F61D3C861}">
      <dgm:prSet/>
      <dgm:spPr/>
      <dgm:t>
        <a:bodyPr/>
        <a:lstStyle/>
        <a:p>
          <a:endParaRPr lang="en-US"/>
        </a:p>
      </dgm:t>
    </dgm:pt>
    <dgm:pt modelId="{3B48ECB9-11D9-4122-8154-E5066F29B41F}" type="sibTrans" cxnId="{00DD4B24-2EBC-46AB-ADFB-C68F61D3C861}">
      <dgm:prSet/>
      <dgm:spPr/>
      <dgm:t>
        <a:bodyPr/>
        <a:lstStyle/>
        <a:p>
          <a:endParaRPr lang="en-US"/>
        </a:p>
      </dgm:t>
    </dgm:pt>
    <dgm:pt modelId="{2640FD5F-F141-487D-9C23-B504C01D3687}">
      <dgm:prSet/>
      <dgm:spPr/>
      <dgm:t>
        <a:bodyPr/>
        <a:lstStyle/>
        <a:p>
          <a:pPr marR="0" rtl="0" eaLnBrk="1" fontAlgn="auto" latinLnBrk="0" hangingPunct="1"/>
          <a:r>
            <a:rPr lang="pt-BR" baseline="0" dirty="0"/>
            <a:t>Client Side Only, no Server Updates Required</a:t>
          </a:r>
          <a:endParaRPr lang="pt-BR" dirty="0"/>
        </a:p>
      </dgm:t>
    </dgm:pt>
    <dgm:pt modelId="{576A6BDC-811B-4F5B-BA0A-3EE39C5DD674}" type="parTrans" cxnId="{EB25ED9A-FFD6-4F22-A4AC-07E90494784D}">
      <dgm:prSet/>
      <dgm:spPr/>
      <dgm:t>
        <a:bodyPr/>
        <a:lstStyle/>
        <a:p>
          <a:endParaRPr lang="en-US"/>
        </a:p>
      </dgm:t>
    </dgm:pt>
    <dgm:pt modelId="{81E55BE2-EEE8-4013-8B3D-EF5B372674E3}" type="sibTrans" cxnId="{EB25ED9A-FFD6-4F22-A4AC-07E90494784D}">
      <dgm:prSet/>
      <dgm:spPr/>
      <dgm:t>
        <a:bodyPr/>
        <a:lstStyle/>
        <a:p>
          <a:endParaRPr lang="en-US"/>
        </a:p>
      </dgm:t>
    </dgm:pt>
    <dgm:pt modelId="{E2BC2C28-FEE7-4A50-897A-600465F4E427}">
      <dgm:prSet/>
      <dgm:spPr/>
      <dgm:t>
        <a:bodyPr/>
        <a:lstStyle/>
        <a:p>
          <a:pPr marR="0" rtl="0" eaLnBrk="1" fontAlgn="auto" latinLnBrk="0" hangingPunct="1"/>
          <a:r>
            <a:rPr lang="en-US" baseline="0" dirty="0"/>
            <a:t>Flow of message</a:t>
          </a:r>
          <a:endParaRPr lang="pt-BR" dirty="0"/>
        </a:p>
      </dgm:t>
    </dgm:pt>
    <dgm:pt modelId="{43967718-E5C2-4B35-935E-744F30B19A6A}" type="parTrans" cxnId="{EC417B83-CE5A-45AD-8889-001BE7C96183}">
      <dgm:prSet/>
      <dgm:spPr/>
      <dgm:t>
        <a:bodyPr/>
        <a:lstStyle/>
        <a:p>
          <a:endParaRPr lang="en-US"/>
        </a:p>
      </dgm:t>
    </dgm:pt>
    <dgm:pt modelId="{86B2A46F-C273-40BD-9D20-F9AA537CA13C}" type="sibTrans" cxnId="{EC417B83-CE5A-45AD-8889-001BE7C96183}">
      <dgm:prSet/>
      <dgm:spPr/>
      <dgm:t>
        <a:bodyPr/>
        <a:lstStyle/>
        <a:p>
          <a:endParaRPr lang="en-US"/>
        </a:p>
      </dgm:t>
    </dgm:pt>
    <dgm:pt modelId="{D9EE7FDE-9450-48A6-94DF-20E8A4AF4FE5}">
      <dgm:prSet/>
      <dgm:spPr/>
      <dgm:t>
        <a:bodyPr/>
        <a:lstStyle/>
        <a:p>
          <a:pPr marR="0" rtl="0" eaLnBrk="1" fontAlgn="auto" latinLnBrk="0" hangingPunct="1"/>
          <a:r>
            <a:rPr lang="en-US" baseline="0" dirty="0"/>
            <a:t>Client attempts to send an offline message. The server will return that the message could not be delivered.</a:t>
          </a:r>
          <a:endParaRPr lang="pt-BR" dirty="0"/>
        </a:p>
      </dgm:t>
    </dgm:pt>
    <dgm:pt modelId="{4D845967-DC6C-47F0-8B9C-A61D824354C9}" type="parTrans" cxnId="{86F16265-5379-4E09-BF33-6073BE449370}">
      <dgm:prSet/>
      <dgm:spPr/>
      <dgm:t>
        <a:bodyPr/>
        <a:lstStyle/>
        <a:p>
          <a:endParaRPr lang="en-US"/>
        </a:p>
      </dgm:t>
    </dgm:pt>
    <dgm:pt modelId="{784D7D11-048D-49E1-8AC4-C7057AD3CD03}" type="sibTrans" cxnId="{86F16265-5379-4E09-BF33-6073BE449370}">
      <dgm:prSet/>
      <dgm:spPr/>
      <dgm:t>
        <a:bodyPr/>
        <a:lstStyle/>
        <a:p>
          <a:endParaRPr lang="en-US"/>
        </a:p>
      </dgm:t>
    </dgm:pt>
    <dgm:pt modelId="{6300E206-F7A2-491B-9A79-02AE2D67B3E6}">
      <dgm:prSet/>
      <dgm:spPr/>
      <dgm:t>
        <a:bodyPr/>
        <a:lstStyle/>
        <a:p>
          <a:pPr marR="0" rtl="0" eaLnBrk="1" fontAlgn="auto" latinLnBrk="0" hangingPunct="1"/>
          <a:r>
            <a:rPr lang="en-US" baseline="0" dirty="0"/>
            <a:t>Client goes directly to remote mailbox and write the message there</a:t>
          </a:r>
          <a:endParaRPr lang="pt-BR" dirty="0"/>
        </a:p>
      </dgm:t>
    </dgm:pt>
    <dgm:pt modelId="{BDA77724-03AC-437B-9DE8-9276DFCE3F22}" type="parTrans" cxnId="{AAB30F83-4834-4075-8246-3A9EE45441F6}">
      <dgm:prSet/>
      <dgm:spPr/>
      <dgm:t>
        <a:bodyPr/>
        <a:lstStyle/>
        <a:p>
          <a:endParaRPr lang="en-US"/>
        </a:p>
      </dgm:t>
    </dgm:pt>
    <dgm:pt modelId="{59574C9D-9887-4786-8EA3-21E2C23FEF7E}" type="sibTrans" cxnId="{AAB30F83-4834-4075-8246-3A9EE45441F6}">
      <dgm:prSet/>
      <dgm:spPr/>
      <dgm:t>
        <a:bodyPr/>
        <a:lstStyle/>
        <a:p>
          <a:endParaRPr lang="en-US"/>
        </a:p>
      </dgm:t>
    </dgm:pt>
    <dgm:pt modelId="{BEAC1826-A6D2-4876-8823-0959D19674D5}">
      <dgm:prSet/>
      <dgm:spPr/>
      <dgm:t>
        <a:bodyPr/>
        <a:lstStyle/>
        <a:p>
          <a:pPr marR="0" rtl="0" eaLnBrk="1" fontAlgn="auto" latinLnBrk="0" hangingPunct="1"/>
          <a:r>
            <a:rPr lang="en-US" baseline="0" dirty="0"/>
            <a:t>Limitations</a:t>
          </a:r>
          <a:endParaRPr lang="pt-BR" dirty="0"/>
        </a:p>
      </dgm:t>
    </dgm:pt>
    <dgm:pt modelId="{AF3C3970-5BE3-4734-B0BD-3AA999B84379}" type="parTrans" cxnId="{6137F902-DC4E-48B0-BA05-4162A3C45579}">
      <dgm:prSet/>
      <dgm:spPr/>
      <dgm:t>
        <a:bodyPr/>
        <a:lstStyle/>
        <a:p>
          <a:endParaRPr lang="en-US"/>
        </a:p>
      </dgm:t>
    </dgm:pt>
    <dgm:pt modelId="{599BE052-E7B7-49D7-A2A1-8105E0672756}" type="sibTrans" cxnId="{6137F902-DC4E-48B0-BA05-4162A3C45579}">
      <dgm:prSet/>
      <dgm:spPr/>
      <dgm:t>
        <a:bodyPr/>
        <a:lstStyle/>
        <a:p>
          <a:endParaRPr lang="en-US"/>
        </a:p>
      </dgm:t>
    </dgm:pt>
    <dgm:pt modelId="{A1AEA56C-3528-4BCF-B265-8F160A1BC6A7}">
      <dgm:prSet/>
      <dgm:spPr/>
      <dgm:t>
        <a:bodyPr/>
        <a:lstStyle/>
        <a:p>
          <a:pPr marR="0" rtl="0" eaLnBrk="1" fontAlgn="auto" latinLnBrk="0" hangingPunct="1"/>
          <a:r>
            <a:rPr lang="en-US" baseline="0" dirty="0"/>
            <a:t>Federated messages are just sent as e-mail</a:t>
          </a:r>
          <a:endParaRPr lang="pt-BR" dirty="0"/>
        </a:p>
      </dgm:t>
    </dgm:pt>
    <dgm:pt modelId="{9B75E3C5-4C3C-4CD8-938C-B4853F407173}" type="parTrans" cxnId="{FCD56F3D-ECA1-4F23-852E-4FB83285FA5A}">
      <dgm:prSet/>
      <dgm:spPr/>
      <dgm:t>
        <a:bodyPr/>
        <a:lstStyle/>
        <a:p>
          <a:endParaRPr lang="en-US"/>
        </a:p>
      </dgm:t>
    </dgm:pt>
    <dgm:pt modelId="{66F7D8E3-372C-4F7A-826A-218F0442D99B}" type="sibTrans" cxnId="{FCD56F3D-ECA1-4F23-852E-4FB83285FA5A}">
      <dgm:prSet/>
      <dgm:spPr/>
      <dgm:t>
        <a:bodyPr/>
        <a:lstStyle/>
        <a:p>
          <a:endParaRPr lang="en-US"/>
        </a:p>
      </dgm:t>
    </dgm:pt>
    <dgm:pt modelId="{BA429637-5C77-4CD3-8EEE-748E217F1EEB}" type="pres">
      <dgm:prSet presAssocID="{E849CF10-A8CE-4D7D-8730-E70F12862FB1}" presName="Name0" presStyleCnt="0">
        <dgm:presLayoutVars>
          <dgm:dir/>
          <dgm:animLvl val="lvl"/>
          <dgm:resizeHandles val="exact"/>
        </dgm:presLayoutVars>
      </dgm:prSet>
      <dgm:spPr/>
    </dgm:pt>
    <dgm:pt modelId="{4393FB0C-703B-47EB-B838-B4192D937F22}" type="pres">
      <dgm:prSet presAssocID="{B9487BC0-C6A5-4A73-AB34-2EA640D5670F}" presName="linNode" presStyleCnt="0"/>
      <dgm:spPr/>
    </dgm:pt>
    <dgm:pt modelId="{D070974B-4498-431A-B2B5-1650A1BDBAA2}" type="pres">
      <dgm:prSet presAssocID="{B9487BC0-C6A5-4A73-AB34-2EA640D5670F}" presName="parentText" presStyleLbl="node1" presStyleIdx="0" presStyleCnt="3">
        <dgm:presLayoutVars>
          <dgm:chMax val="1"/>
          <dgm:bulletEnabled val="1"/>
        </dgm:presLayoutVars>
      </dgm:prSet>
      <dgm:spPr/>
    </dgm:pt>
    <dgm:pt modelId="{4C8D90BC-6E1A-4F5A-AA84-F9CD03AE9E85}" type="pres">
      <dgm:prSet presAssocID="{B9487BC0-C6A5-4A73-AB34-2EA640D5670F}" presName="descendantText" presStyleLbl="alignAccFollowNode1" presStyleIdx="0" presStyleCnt="3">
        <dgm:presLayoutVars>
          <dgm:bulletEnabled val="1"/>
        </dgm:presLayoutVars>
      </dgm:prSet>
      <dgm:spPr/>
    </dgm:pt>
    <dgm:pt modelId="{6CC49135-7801-45D0-801E-7FB9D9235F14}" type="pres">
      <dgm:prSet presAssocID="{94A5E209-4BBF-427E-976D-732A9D6768DD}" presName="sp" presStyleCnt="0"/>
      <dgm:spPr/>
    </dgm:pt>
    <dgm:pt modelId="{BE79AF1E-3FA4-4CF5-ACE8-4CDA9FA89D02}" type="pres">
      <dgm:prSet presAssocID="{E2BC2C28-FEE7-4A50-897A-600465F4E427}" presName="linNode" presStyleCnt="0"/>
      <dgm:spPr/>
    </dgm:pt>
    <dgm:pt modelId="{F89027AC-6865-46F5-87C8-D4FECAC51DFE}" type="pres">
      <dgm:prSet presAssocID="{E2BC2C28-FEE7-4A50-897A-600465F4E427}" presName="parentText" presStyleLbl="node1" presStyleIdx="1" presStyleCnt="3">
        <dgm:presLayoutVars>
          <dgm:chMax val="1"/>
          <dgm:bulletEnabled val="1"/>
        </dgm:presLayoutVars>
      </dgm:prSet>
      <dgm:spPr/>
    </dgm:pt>
    <dgm:pt modelId="{E6212F4E-924C-44F9-B784-6BEBA5B3A445}" type="pres">
      <dgm:prSet presAssocID="{E2BC2C28-FEE7-4A50-897A-600465F4E427}" presName="descendantText" presStyleLbl="alignAccFollowNode1" presStyleIdx="1" presStyleCnt="3">
        <dgm:presLayoutVars>
          <dgm:bulletEnabled val="1"/>
        </dgm:presLayoutVars>
      </dgm:prSet>
      <dgm:spPr/>
    </dgm:pt>
    <dgm:pt modelId="{3F46D22D-1785-4139-80BF-E464140D9158}" type="pres">
      <dgm:prSet presAssocID="{86B2A46F-C273-40BD-9D20-F9AA537CA13C}" presName="sp" presStyleCnt="0"/>
      <dgm:spPr/>
    </dgm:pt>
    <dgm:pt modelId="{5527D5E9-7B76-4C1A-B7AF-E6026ED6C6DE}" type="pres">
      <dgm:prSet presAssocID="{BEAC1826-A6D2-4876-8823-0959D19674D5}" presName="linNode" presStyleCnt="0"/>
      <dgm:spPr/>
    </dgm:pt>
    <dgm:pt modelId="{6F23DA77-8B46-4999-A3E6-B588D77F3527}" type="pres">
      <dgm:prSet presAssocID="{BEAC1826-A6D2-4876-8823-0959D19674D5}" presName="parentText" presStyleLbl="node1" presStyleIdx="2" presStyleCnt="3">
        <dgm:presLayoutVars>
          <dgm:chMax val="1"/>
          <dgm:bulletEnabled val="1"/>
        </dgm:presLayoutVars>
      </dgm:prSet>
      <dgm:spPr/>
    </dgm:pt>
    <dgm:pt modelId="{3B16FF0C-F64E-4B8C-8414-7DC30CC12C4D}" type="pres">
      <dgm:prSet presAssocID="{BEAC1826-A6D2-4876-8823-0959D19674D5}" presName="descendantText" presStyleLbl="alignAccFollowNode1" presStyleIdx="2" presStyleCnt="3">
        <dgm:presLayoutVars>
          <dgm:bulletEnabled val="1"/>
        </dgm:presLayoutVars>
      </dgm:prSet>
      <dgm:spPr/>
    </dgm:pt>
  </dgm:ptLst>
  <dgm:cxnLst>
    <dgm:cxn modelId="{598431F5-2DF2-4E67-B921-2DC9A6E789E1}" type="presOf" srcId="{D9EE7FDE-9450-48A6-94DF-20E8A4AF4FE5}" destId="{E6212F4E-924C-44F9-B784-6BEBA5B3A445}" srcOrd="0" destOrd="0" presId="urn:microsoft.com/office/officeart/2005/8/layout/vList5"/>
    <dgm:cxn modelId="{FCD56F3D-ECA1-4F23-852E-4FB83285FA5A}" srcId="{BEAC1826-A6D2-4876-8823-0959D19674D5}" destId="{A1AEA56C-3528-4BCF-B265-8F160A1BC6A7}" srcOrd="0" destOrd="0" parTransId="{9B75E3C5-4C3C-4CD8-938C-B4853F407173}" sibTransId="{66F7D8E3-372C-4F7A-826A-218F0442D99B}"/>
    <dgm:cxn modelId="{EB25ED9A-FFD6-4F22-A4AC-07E90494784D}" srcId="{B9487BC0-C6A5-4A73-AB34-2EA640D5670F}" destId="{2640FD5F-F141-487D-9C23-B504C01D3687}" srcOrd="1" destOrd="0" parTransId="{576A6BDC-811B-4F5B-BA0A-3EE39C5DD674}" sibTransId="{81E55BE2-EEE8-4013-8B3D-EF5B372674E3}"/>
    <dgm:cxn modelId="{296F9C4F-2D84-4CE1-9FE9-D661BBE04BF0}" type="presOf" srcId="{A1AEA56C-3528-4BCF-B265-8F160A1BC6A7}" destId="{3B16FF0C-F64E-4B8C-8414-7DC30CC12C4D}" srcOrd="0" destOrd="0" presId="urn:microsoft.com/office/officeart/2005/8/layout/vList5"/>
    <dgm:cxn modelId="{86F16265-5379-4E09-BF33-6073BE449370}" srcId="{E2BC2C28-FEE7-4A50-897A-600465F4E427}" destId="{D9EE7FDE-9450-48A6-94DF-20E8A4AF4FE5}" srcOrd="0" destOrd="0" parTransId="{4D845967-DC6C-47F0-8B9C-A61D824354C9}" sibTransId="{784D7D11-048D-49E1-8AC4-C7057AD3CD03}"/>
    <dgm:cxn modelId="{08A29E86-DFEF-4C54-8E92-35BDA45C674B}" type="presOf" srcId="{B7B8F7FD-011B-4895-84D0-0982269A6FD8}" destId="{4C8D90BC-6E1A-4F5A-AA84-F9CD03AE9E85}" srcOrd="0" destOrd="0" presId="urn:microsoft.com/office/officeart/2005/8/layout/vList5"/>
    <dgm:cxn modelId="{AAB30F83-4834-4075-8246-3A9EE45441F6}" srcId="{E2BC2C28-FEE7-4A50-897A-600465F4E427}" destId="{6300E206-F7A2-491B-9A79-02AE2D67B3E6}" srcOrd="1" destOrd="0" parTransId="{BDA77724-03AC-437B-9DE8-9276DFCE3F22}" sibTransId="{59574C9D-9887-4786-8EA3-21E2C23FEF7E}"/>
    <dgm:cxn modelId="{0743F6A8-9870-418F-815C-2F258763EC52}" type="presOf" srcId="{E849CF10-A8CE-4D7D-8730-E70F12862FB1}" destId="{BA429637-5C77-4CD3-8EEE-748E217F1EEB}" srcOrd="0" destOrd="0" presId="urn:microsoft.com/office/officeart/2005/8/layout/vList5"/>
    <dgm:cxn modelId="{7208D0C4-7862-44AD-90D7-ADD24E152E4E}" srcId="{E849CF10-A8CE-4D7D-8730-E70F12862FB1}" destId="{B9487BC0-C6A5-4A73-AB34-2EA640D5670F}" srcOrd="0" destOrd="0" parTransId="{9EFB5076-CCA8-4B42-AA24-7EDE25936880}" sibTransId="{94A5E209-4BBF-427E-976D-732A9D6768DD}"/>
    <dgm:cxn modelId="{EC417B83-CE5A-45AD-8889-001BE7C96183}" srcId="{E849CF10-A8CE-4D7D-8730-E70F12862FB1}" destId="{E2BC2C28-FEE7-4A50-897A-600465F4E427}" srcOrd="1" destOrd="0" parTransId="{43967718-E5C2-4B35-935E-744F30B19A6A}" sibTransId="{86B2A46F-C273-40BD-9D20-F9AA537CA13C}"/>
    <dgm:cxn modelId="{6137F902-DC4E-48B0-BA05-4162A3C45579}" srcId="{E849CF10-A8CE-4D7D-8730-E70F12862FB1}" destId="{BEAC1826-A6D2-4876-8823-0959D19674D5}" srcOrd="2" destOrd="0" parTransId="{AF3C3970-5BE3-4734-B0BD-3AA999B84379}" sibTransId="{599BE052-E7B7-49D7-A2A1-8105E0672756}"/>
    <dgm:cxn modelId="{E71D249A-F39F-40B3-B003-43A13A6B2389}" type="presOf" srcId="{2640FD5F-F141-487D-9C23-B504C01D3687}" destId="{4C8D90BC-6E1A-4F5A-AA84-F9CD03AE9E85}" srcOrd="0" destOrd="1" presId="urn:microsoft.com/office/officeart/2005/8/layout/vList5"/>
    <dgm:cxn modelId="{5C71A1F6-6D7A-4B32-9BDE-BC26EFB79B58}" type="presOf" srcId="{B9487BC0-C6A5-4A73-AB34-2EA640D5670F}" destId="{D070974B-4498-431A-B2B5-1650A1BDBAA2}" srcOrd="0" destOrd="0" presId="urn:microsoft.com/office/officeart/2005/8/layout/vList5"/>
    <dgm:cxn modelId="{55AC0574-0F10-4A02-8566-3F02475AD2FC}" type="presOf" srcId="{E2BC2C28-FEE7-4A50-897A-600465F4E427}" destId="{F89027AC-6865-46F5-87C8-D4FECAC51DFE}" srcOrd="0" destOrd="0" presId="urn:microsoft.com/office/officeart/2005/8/layout/vList5"/>
    <dgm:cxn modelId="{52E69293-5014-4BAC-9D5B-BDDFAAE7964B}" type="presOf" srcId="{6300E206-F7A2-491B-9A79-02AE2D67B3E6}" destId="{E6212F4E-924C-44F9-B784-6BEBA5B3A445}" srcOrd="0" destOrd="1" presId="urn:microsoft.com/office/officeart/2005/8/layout/vList5"/>
    <dgm:cxn modelId="{25DF9424-241E-4696-9BC0-5AD652165B23}" type="presOf" srcId="{BEAC1826-A6D2-4876-8823-0959D19674D5}" destId="{6F23DA77-8B46-4999-A3E6-B588D77F3527}" srcOrd="0" destOrd="0" presId="urn:microsoft.com/office/officeart/2005/8/layout/vList5"/>
    <dgm:cxn modelId="{00DD4B24-2EBC-46AB-ADFB-C68F61D3C861}" srcId="{B9487BC0-C6A5-4A73-AB34-2EA640D5670F}" destId="{B7B8F7FD-011B-4895-84D0-0982269A6FD8}" srcOrd="0" destOrd="0" parTransId="{40AF5EC3-36F3-409C-9344-E550FE4E3438}" sibTransId="{3B48ECB9-11D9-4122-8154-E5066F29B41F}"/>
    <dgm:cxn modelId="{861031D1-62EB-47E8-A7D3-60EE85903A9E}" type="presParOf" srcId="{BA429637-5C77-4CD3-8EEE-748E217F1EEB}" destId="{4393FB0C-703B-47EB-B838-B4192D937F22}" srcOrd="0" destOrd="0" presId="urn:microsoft.com/office/officeart/2005/8/layout/vList5"/>
    <dgm:cxn modelId="{20FBFA19-C118-40E6-A2A6-3E980C380549}" type="presParOf" srcId="{4393FB0C-703B-47EB-B838-B4192D937F22}" destId="{D070974B-4498-431A-B2B5-1650A1BDBAA2}" srcOrd="0" destOrd="0" presId="urn:microsoft.com/office/officeart/2005/8/layout/vList5"/>
    <dgm:cxn modelId="{63A3DCD4-B336-4FB1-995C-0F99606DE981}" type="presParOf" srcId="{4393FB0C-703B-47EB-B838-B4192D937F22}" destId="{4C8D90BC-6E1A-4F5A-AA84-F9CD03AE9E85}" srcOrd="1" destOrd="0" presId="urn:microsoft.com/office/officeart/2005/8/layout/vList5"/>
    <dgm:cxn modelId="{58D4A211-E4EB-42B1-A288-4A1DBFEE2796}" type="presParOf" srcId="{BA429637-5C77-4CD3-8EEE-748E217F1EEB}" destId="{6CC49135-7801-45D0-801E-7FB9D9235F14}" srcOrd="1" destOrd="0" presId="urn:microsoft.com/office/officeart/2005/8/layout/vList5"/>
    <dgm:cxn modelId="{D688DED2-8D8B-4052-B03B-C8156EAEAF47}" type="presParOf" srcId="{BA429637-5C77-4CD3-8EEE-748E217F1EEB}" destId="{BE79AF1E-3FA4-4CF5-ACE8-4CDA9FA89D02}" srcOrd="2" destOrd="0" presId="urn:microsoft.com/office/officeart/2005/8/layout/vList5"/>
    <dgm:cxn modelId="{89C9B805-09A3-4AE1-B43A-9CEE1623D279}" type="presParOf" srcId="{BE79AF1E-3FA4-4CF5-ACE8-4CDA9FA89D02}" destId="{F89027AC-6865-46F5-87C8-D4FECAC51DFE}" srcOrd="0" destOrd="0" presId="urn:microsoft.com/office/officeart/2005/8/layout/vList5"/>
    <dgm:cxn modelId="{939C1362-D46C-4313-9FC7-B9D82D75D848}" type="presParOf" srcId="{BE79AF1E-3FA4-4CF5-ACE8-4CDA9FA89D02}" destId="{E6212F4E-924C-44F9-B784-6BEBA5B3A445}" srcOrd="1" destOrd="0" presId="urn:microsoft.com/office/officeart/2005/8/layout/vList5"/>
    <dgm:cxn modelId="{CDC3ACC8-55C8-4A01-B955-24D29D0871C9}" type="presParOf" srcId="{BA429637-5C77-4CD3-8EEE-748E217F1EEB}" destId="{3F46D22D-1785-4139-80BF-E464140D9158}" srcOrd="3" destOrd="0" presId="urn:microsoft.com/office/officeart/2005/8/layout/vList5"/>
    <dgm:cxn modelId="{640AAA22-49CC-4E82-9F10-1E3F1B0E1FC7}" type="presParOf" srcId="{BA429637-5C77-4CD3-8EEE-748E217F1EEB}" destId="{5527D5E9-7B76-4C1A-B7AF-E6026ED6C6DE}" srcOrd="4" destOrd="0" presId="urn:microsoft.com/office/officeart/2005/8/layout/vList5"/>
    <dgm:cxn modelId="{C8C100D9-BAA3-44D7-BC2F-D707BAA131FA}" type="presParOf" srcId="{5527D5E9-7B76-4C1A-B7AF-E6026ED6C6DE}" destId="{6F23DA77-8B46-4999-A3E6-B588D77F3527}" srcOrd="0" destOrd="0" presId="urn:microsoft.com/office/officeart/2005/8/layout/vList5"/>
    <dgm:cxn modelId="{BCD0D121-E107-40EB-A4BA-512F942E3C8C}" type="presParOf" srcId="{5527D5E9-7B76-4C1A-B7AF-E6026ED6C6DE}" destId="{3B16FF0C-F64E-4B8C-8414-7DC30CC12C4D}"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642BDFDC-98A1-4CC4-AAD8-E8802E4EEBAA}"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5FFFC782-E55C-4495-83A3-61FACD7986B6}">
      <dgm:prSet>
        <dgm:style>
          <a:lnRef idx="2">
            <a:schemeClr val="accent3">
              <a:shade val="50000"/>
            </a:schemeClr>
          </a:lnRef>
          <a:fillRef idx="1">
            <a:schemeClr val="accent3"/>
          </a:fillRef>
          <a:effectRef idx="0">
            <a:schemeClr val="accent3"/>
          </a:effectRef>
          <a:fontRef idx="minor">
            <a:schemeClr val="lt1"/>
          </a:fontRef>
        </dgm:style>
      </dgm:prSet>
      <dgm:spPr/>
      <dgm:t>
        <a:bodyPr/>
        <a:lstStyle/>
        <a:p>
          <a:pPr rtl="0" eaLnBrk="1" latinLnBrk="0" hangingPunct="1"/>
          <a:r>
            <a:rPr lang="pt-BR" dirty="0"/>
            <a:t>SIP signaling channel</a:t>
          </a:r>
        </a:p>
      </dgm:t>
    </dgm:pt>
    <dgm:pt modelId="{A9EA601D-C6CC-4926-81B3-7BDD6621BC01}" type="parTrans" cxnId="{8E5B1AEF-58AC-43A1-B7B1-4C7F2839CA44}">
      <dgm:prSet/>
      <dgm:spPr/>
      <dgm:t>
        <a:bodyPr/>
        <a:lstStyle/>
        <a:p>
          <a:endParaRPr lang="en-US"/>
        </a:p>
      </dgm:t>
    </dgm:pt>
    <dgm:pt modelId="{9BD9FD9D-7FF1-4671-B12F-F92BAF99F45A}" type="sibTrans" cxnId="{8E5B1AEF-58AC-43A1-B7B1-4C7F2839CA44}">
      <dgm:prSet/>
      <dgm:spPr/>
      <dgm:t>
        <a:bodyPr/>
        <a:lstStyle/>
        <a:p>
          <a:endParaRPr lang="en-US"/>
        </a:p>
      </dgm:t>
    </dgm:pt>
    <dgm:pt modelId="{85DDA1E5-29B7-4A1C-BDA9-E91DFA0B768F}">
      <dgm:prSet>
        <dgm:style>
          <a:lnRef idx="2">
            <a:schemeClr val="accent2">
              <a:shade val="50000"/>
            </a:schemeClr>
          </a:lnRef>
          <a:fillRef idx="1">
            <a:schemeClr val="accent2"/>
          </a:fillRef>
          <a:effectRef idx="0">
            <a:schemeClr val="accent2"/>
          </a:effectRef>
          <a:fontRef idx="minor">
            <a:schemeClr val="lt1"/>
          </a:fontRef>
        </dgm:style>
      </dgm:prSet>
      <dgm:spPr/>
      <dgm:t>
        <a:bodyPr/>
        <a:lstStyle/>
        <a:p>
          <a:pPr rtl="0" eaLnBrk="1" latinLnBrk="0" hangingPunct="1"/>
          <a:r>
            <a:rPr lang="pt-BR" dirty="0"/>
            <a:t>HTTPS communication with Front End</a:t>
          </a:r>
        </a:p>
      </dgm:t>
    </dgm:pt>
    <dgm:pt modelId="{620825F9-0354-45D8-AFCD-5DBBBC401ACD}" type="parTrans" cxnId="{8E0B1EEA-0AEA-4035-B6EC-5874EFF618E5}">
      <dgm:prSet/>
      <dgm:spPr/>
      <dgm:t>
        <a:bodyPr/>
        <a:lstStyle/>
        <a:p>
          <a:endParaRPr lang="en-US"/>
        </a:p>
      </dgm:t>
    </dgm:pt>
    <dgm:pt modelId="{68B66802-5C67-4706-B0E2-28E29D96F65E}" type="sibTrans" cxnId="{8E0B1EEA-0AEA-4035-B6EC-5874EFF618E5}">
      <dgm:prSet/>
      <dgm:spPr/>
      <dgm:t>
        <a:bodyPr/>
        <a:lstStyle/>
        <a:p>
          <a:endParaRPr lang="en-US"/>
        </a:p>
      </dgm:t>
    </dgm:pt>
    <dgm:pt modelId="{DE41F04D-1C06-4B56-B76B-949C0501F93C}">
      <dgm:prSet>
        <dgm:style>
          <a:lnRef idx="3">
            <a:schemeClr val="lt1"/>
          </a:lnRef>
          <a:fillRef idx="1">
            <a:schemeClr val="accent6"/>
          </a:fillRef>
          <a:effectRef idx="1">
            <a:schemeClr val="accent6"/>
          </a:effectRef>
          <a:fontRef idx="minor">
            <a:schemeClr val="lt1"/>
          </a:fontRef>
        </dgm:style>
      </dgm:prSet>
      <dgm:spPr/>
      <dgm:t>
        <a:bodyPr/>
        <a:lstStyle/>
        <a:p>
          <a:pPr rtl="0" eaLnBrk="1" latinLnBrk="0" hangingPunct="1"/>
          <a:r>
            <a:rPr lang="pt-BR" dirty="0"/>
            <a:t>HTTPS communication with Exchange</a:t>
          </a:r>
        </a:p>
      </dgm:t>
    </dgm:pt>
    <dgm:pt modelId="{ED412345-5F94-4285-8DBD-BFA09C94A5D9}" type="parTrans" cxnId="{67D7999F-67F3-420D-9ED4-1807264C23EC}">
      <dgm:prSet/>
      <dgm:spPr/>
      <dgm:t>
        <a:bodyPr/>
        <a:lstStyle/>
        <a:p>
          <a:endParaRPr lang="en-US"/>
        </a:p>
      </dgm:t>
    </dgm:pt>
    <dgm:pt modelId="{5E0F4A78-EE70-46CB-953F-F2F8BFE38DB3}" type="sibTrans" cxnId="{67D7999F-67F3-420D-9ED4-1807264C23EC}">
      <dgm:prSet/>
      <dgm:spPr/>
      <dgm:t>
        <a:bodyPr/>
        <a:lstStyle/>
        <a:p>
          <a:endParaRPr lang="en-US"/>
        </a:p>
      </dgm:t>
    </dgm:pt>
    <dgm:pt modelId="{37D20084-C720-4DA5-9C91-640B9BE45D9A}">
      <dgm:prSet>
        <dgm:style>
          <a:lnRef idx="2">
            <a:schemeClr val="accent1">
              <a:shade val="50000"/>
            </a:schemeClr>
          </a:lnRef>
          <a:fillRef idx="1">
            <a:schemeClr val="accent1"/>
          </a:fillRef>
          <a:effectRef idx="0">
            <a:schemeClr val="accent1"/>
          </a:effectRef>
          <a:fontRef idx="minor">
            <a:schemeClr val="lt1"/>
          </a:fontRef>
        </dgm:style>
      </dgm:prSet>
      <dgm:spPr/>
      <dgm:t>
        <a:bodyPr/>
        <a:lstStyle/>
        <a:p>
          <a:pPr rtl="0" eaLnBrk="1" latinLnBrk="0" hangingPunct="1"/>
          <a:r>
            <a:rPr lang="pt-BR" dirty="0"/>
            <a:t>Direct media</a:t>
          </a:r>
        </a:p>
      </dgm:t>
    </dgm:pt>
    <dgm:pt modelId="{F5C66A76-02B4-4935-8439-FE769573FE16}" type="parTrans" cxnId="{647B7E92-2CA7-44C0-B2E3-AE8B9DBF1B67}">
      <dgm:prSet/>
      <dgm:spPr/>
      <dgm:t>
        <a:bodyPr/>
        <a:lstStyle/>
        <a:p>
          <a:endParaRPr lang="en-US"/>
        </a:p>
      </dgm:t>
    </dgm:pt>
    <dgm:pt modelId="{4AC0E0F6-C6B4-47A6-83FA-301EC1229081}" type="sibTrans" cxnId="{647B7E92-2CA7-44C0-B2E3-AE8B9DBF1B67}">
      <dgm:prSet/>
      <dgm:spPr/>
      <dgm:t>
        <a:bodyPr/>
        <a:lstStyle/>
        <a:p>
          <a:endParaRPr lang="en-US"/>
        </a:p>
      </dgm:t>
    </dgm:pt>
    <dgm:pt modelId="{2D236203-F9EC-4EF2-B846-E6D2EDF49102}">
      <dgm:prSet>
        <dgm:style>
          <a:lnRef idx="2">
            <a:schemeClr val="accent5">
              <a:shade val="50000"/>
            </a:schemeClr>
          </a:lnRef>
          <a:fillRef idx="1">
            <a:schemeClr val="accent5"/>
          </a:fillRef>
          <a:effectRef idx="0">
            <a:schemeClr val="accent5"/>
          </a:effectRef>
          <a:fontRef idx="minor">
            <a:schemeClr val="lt1"/>
          </a:fontRef>
        </dgm:style>
      </dgm:prSet>
      <dgm:spPr/>
      <dgm:t>
        <a:bodyPr/>
        <a:lstStyle/>
        <a:p>
          <a:pPr rtl="0" eaLnBrk="1" latinLnBrk="0" hangingPunct="1"/>
          <a:r>
            <a:rPr lang="pt-BR" dirty="0"/>
            <a:t>Relay communication with Edge</a:t>
          </a:r>
        </a:p>
      </dgm:t>
    </dgm:pt>
    <dgm:pt modelId="{3912AEFD-F82A-41D6-8C14-3F5202247A28}" type="parTrans" cxnId="{8E450396-8024-4F18-AD11-2F20B562B2BB}">
      <dgm:prSet/>
      <dgm:spPr/>
      <dgm:t>
        <a:bodyPr/>
        <a:lstStyle/>
        <a:p>
          <a:endParaRPr lang="en-US"/>
        </a:p>
      </dgm:t>
    </dgm:pt>
    <dgm:pt modelId="{8D03737B-49FA-432E-B544-D7510E52B479}" type="sibTrans" cxnId="{8E450396-8024-4F18-AD11-2F20B562B2BB}">
      <dgm:prSet/>
      <dgm:spPr/>
      <dgm:t>
        <a:bodyPr/>
        <a:lstStyle/>
        <a:p>
          <a:endParaRPr lang="en-US"/>
        </a:p>
      </dgm:t>
    </dgm:pt>
    <dgm:pt modelId="{2F8BC047-A47A-48D6-B2EB-C4793A26382C}" type="pres">
      <dgm:prSet presAssocID="{642BDFDC-98A1-4CC4-AAD8-E8802E4EEBAA}" presName="hierChild1" presStyleCnt="0">
        <dgm:presLayoutVars>
          <dgm:orgChart val="1"/>
          <dgm:chPref val="1"/>
          <dgm:dir/>
          <dgm:animOne val="branch"/>
          <dgm:animLvl val="lvl"/>
          <dgm:resizeHandles/>
        </dgm:presLayoutVars>
      </dgm:prSet>
      <dgm:spPr/>
    </dgm:pt>
    <dgm:pt modelId="{AC129377-84BA-48E3-9114-B5C572731BF2}" type="pres">
      <dgm:prSet presAssocID="{5FFFC782-E55C-4495-83A3-61FACD7986B6}" presName="hierRoot1" presStyleCnt="0">
        <dgm:presLayoutVars>
          <dgm:hierBranch val="init"/>
        </dgm:presLayoutVars>
      </dgm:prSet>
      <dgm:spPr/>
    </dgm:pt>
    <dgm:pt modelId="{A4825877-900C-490F-82C8-FD6AF7AE8465}" type="pres">
      <dgm:prSet presAssocID="{5FFFC782-E55C-4495-83A3-61FACD7986B6}" presName="rootComposite1" presStyleCnt="0"/>
      <dgm:spPr/>
    </dgm:pt>
    <dgm:pt modelId="{E00E6DFD-A8F8-438D-9CA1-6203F9381121}" type="pres">
      <dgm:prSet presAssocID="{5FFFC782-E55C-4495-83A3-61FACD7986B6}" presName="rootText1" presStyleLbl="node0" presStyleIdx="0" presStyleCnt="5">
        <dgm:presLayoutVars>
          <dgm:chPref val="3"/>
        </dgm:presLayoutVars>
      </dgm:prSet>
      <dgm:spPr/>
    </dgm:pt>
    <dgm:pt modelId="{10DD28DA-55A2-4CE5-A58F-D5B71EDB0A65}" type="pres">
      <dgm:prSet presAssocID="{5FFFC782-E55C-4495-83A3-61FACD7986B6}" presName="rootConnector1" presStyleLbl="node1" presStyleIdx="0" presStyleCnt="0"/>
      <dgm:spPr/>
    </dgm:pt>
    <dgm:pt modelId="{5252CF0D-1071-45E3-9C06-50BD744525F3}" type="pres">
      <dgm:prSet presAssocID="{5FFFC782-E55C-4495-83A3-61FACD7986B6}" presName="hierChild2" presStyleCnt="0"/>
      <dgm:spPr/>
    </dgm:pt>
    <dgm:pt modelId="{DD4EAEB8-B519-46CE-B771-6DD9ECDD81C6}" type="pres">
      <dgm:prSet presAssocID="{5FFFC782-E55C-4495-83A3-61FACD7986B6}" presName="hierChild3" presStyleCnt="0"/>
      <dgm:spPr/>
    </dgm:pt>
    <dgm:pt modelId="{2A7D92DB-3635-4DBF-8243-61C2078459B1}" type="pres">
      <dgm:prSet presAssocID="{85DDA1E5-29B7-4A1C-BDA9-E91DFA0B768F}" presName="hierRoot1" presStyleCnt="0">
        <dgm:presLayoutVars>
          <dgm:hierBranch val="init"/>
        </dgm:presLayoutVars>
      </dgm:prSet>
      <dgm:spPr/>
    </dgm:pt>
    <dgm:pt modelId="{F1B20622-C094-467E-B61C-3DFD595E907F}" type="pres">
      <dgm:prSet presAssocID="{85DDA1E5-29B7-4A1C-BDA9-E91DFA0B768F}" presName="rootComposite1" presStyleCnt="0"/>
      <dgm:spPr/>
    </dgm:pt>
    <dgm:pt modelId="{467CBCF6-EECA-4E58-A6E7-8A8CD9812C18}" type="pres">
      <dgm:prSet presAssocID="{85DDA1E5-29B7-4A1C-BDA9-E91DFA0B768F}" presName="rootText1" presStyleLbl="node0" presStyleIdx="1" presStyleCnt="5">
        <dgm:presLayoutVars>
          <dgm:chPref val="3"/>
        </dgm:presLayoutVars>
      </dgm:prSet>
      <dgm:spPr/>
    </dgm:pt>
    <dgm:pt modelId="{A1093DD0-5BDF-43DD-83EC-94BB04484AF8}" type="pres">
      <dgm:prSet presAssocID="{85DDA1E5-29B7-4A1C-BDA9-E91DFA0B768F}" presName="rootConnector1" presStyleLbl="node1" presStyleIdx="0" presStyleCnt="0"/>
      <dgm:spPr/>
    </dgm:pt>
    <dgm:pt modelId="{4443B77B-5732-4125-A171-00DAE31B87C8}" type="pres">
      <dgm:prSet presAssocID="{85DDA1E5-29B7-4A1C-BDA9-E91DFA0B768F}" presName="hierChild2" presStyleCnt="0"/>
      <dgm:spPr/>
    </dgm:pt>
    <dgm:pt modelId="{61D9E74F-3AFD-4102-85C2-F3515CAFD53F}" type="pres">
      <dgm:prSet presAssocID="{85DDA1E5-29B7-4A1C-BDA9-E91DFA0B768F}" presName="hierChild3" presStyleCnt="0"/>
      <dgm:spPr/>
    </dgm:pt>
    <dgm:pt modelId="{5A0097D5-F2EE-4DEB-9A8A-7315F443A91B}" type="pres">
      <dgm:prSet presAssocID="{DE41F04D-1C06-4B56-B76B-949C0501F93C}" presName="hierRoot1" presStyleCnt="0">
        <dgm:presLayoutVars>
          <dgm:hierBranch val="init"/>
        </dgm:presLayoutVars>
      </dgm:prSet>
      <dgm:spPr/>
    </dgm:pt>
    <dgm:pt modelId="{109205E6-DA54-4E89-96E4-8BAF2C1F3500}" type="pres">
      <dgm:prSet presAssocID="{DE41F04D-1C06-4B56-B76B-949C0501F93C}" presName="rootComposite1" presStyleCnt="0"/>
      <dgm:spPr/>
    </dgm:pt>
    <dgm:pt modelId="{11B08179-C025-4F19-A827-9E6DED00C12F}" type="pres">
      <dgm:prSet presAssocID="{DE41F04D-1C06-4B56-B76B-949C0501F93C}" presName="rootText1" presStyleLbl="node0" presStyleIdx="2" presStyleCnt="5">
        <dgm:presLayoutVars>
          <dgm:chPref val="3"/>
        </dgm:presLayoutVars>
      </dgm:prSet>
      <dgm:spPr/>
    </dgm:pt>
    <dgm:pt modelId="{98B2FA77-8509-46B2-9CBB-57E1B458395C}" type="pres">
      <dgm:prSet presAssocID="{DE41F04D-1C06-4B56-B76B-949C0501F93C}" presName="rootConnector1" presStyleLbl="node1" presStyleIdx="0" presStyleCnt="0"/>
      <dgm:spPr/>
    </dgm:pt>
    <dgm:pt modelId="{50D8959E-FA1D-4C71-86C0-00E16C764449}" type="pres">
      <dgm:prSet presAssocID="{DE41F04D-1C06-4B56-B76B-949C0501F93C}" presName="hierChild2" presStyleCnt="0"/>
      <dgm:spPr/>
    </dgm:pt>
    <dgm:pt modelId="{3C82E72C-D8A5-4CE2-A259-2D27CB5397E7}" type="pres">
      <dgm:prSet presAssocID="{DE41F04D-1C06-4B56-B76B-949C0501F93C}" presName="hierChild3" presStyleCnt="0"/>
      <dgm:spPr/>
    </dgm:pt>
    <dgm:pt modelId="{2E719976-19A3-4AA8-A29C-08D0188558BC}" type="pres">
      <dgm:prSet presAssocID="{37D20084-C720-4DA5-9C91-640B9BE45D9A}" presName="hierRoot1" presStyleCnt="0">
        <dgm:presLayoutVars>
          <dgm:hierBranch val="init"/>
        </dgm:presLayoutVars>
      </dgm:prSet>
      <dgm:spPr/>
    </dgm:pt>
    <dgm:pt modelId="{E83A19A7-0194-4C6C-A34C-E3CA9F02DCD3}" type="pres">
      <dgm:prSet presAssocID="{37D20084-C720-4DA5-9C91-640B9BE45D9A}" presName="rootComposite1" presStyleCnt="0"/>
      <dgm:spPr/>
    </dgm:pt>
    <dgm:pt modelId="{DAA3949C-0EF8-43E1-B478-2A72D14D2005}" type="pres">
      <dgm:prSet presAssocID="{37D20084-C720-4DA5-9C91-640B9BE45D9A}" presName="rootText1" presStyleLbl="node0" presStyleIdx="3" presStyleCnt="5" custLinFactNeighborY="-2021">
        <dgm:presLayoutVars>
          <dgm:chPref val="3"/>
        </dgm:presLayoutVars>
      </dgm:prSet>
      <dgm:spPr/>
    </dgm:pt>
    <dgm:pt modelId="{5803B2EC-DEC7-4B08-883F-493033CF80B6}" type="pres">
      <dgm:prSet presAssocID="{37D20084-C720-4DA5-9C91-640B9BE45D9A}" presName="rootConnector1" presStyleLbl="node1" presStyleIdx="0" presStyleCnt="0"/>
      <dgm:spPr/>
    </dgm:pt>
    <dgm:pt modelId="{556EE391-ACFF-4C92-988A-DDF61F78BAE7}" type="pres">
      <dgm:prSet presAssocID="{37D20084-C720-4DA5-9C91-640B9BE45D9A}" presName="hierChild2" presStyleCnt="0"/>
      <dgm:spPr/>
    </dgm:pt>
    <dgm:pt modelId="{789AF53E-1595-4421-AF54-323C1F24EFE1}" type="pres">
      <dgm:prSet presAssocID="{37D20084-C720-4DA5-9C91-640B9BE45D9A}" presName="hierChild3" presStyleCnt="0"/>
      <dgm:spPr/>
    </dgm:pt>
    <dgm:pt modelId="{537F5E6A-9619-4313-B9A1-3EE7A16EAE4D}" type="pres">
      <dgm:prSet presAssocID="{2D236203-F9EC-4EF2-B846-E6D2EDF49102}" presName="hierRoot1" presStyleCnt="0">
        <dgm:presLayoutVars>
          <dgm:hierBranch val="init"/>
        </dgm:presLayoutVars>
      </dgm:prSet>
      <dgm:spPr/>
    </dgm:pt>
    <dgm:pt modelId="{920D5CB0-959F-4CC9-8542-9D957A6FC616}" type="pres">
      <dgm:prSet presAssocID="{2D236203-F9EC-4EF2-B846-E6D2EDF49102}" presName="rootComposite1" presStyleCnt="0"/>
      <dgm:spPr/>
    </dgm:pt>
    <dgm:pt modelId="{1E7FF298-0BA9-44AC-B222-EB6C198F680B}" type="pres">
      <dgm:prSet presAssocID="{2D236203-F9EC-4EF2-B846-E6D2EDF49102}" presName="rootText1" presStyleLbl="node0" presStyleIdx="4" presStyleCnt="5">
        <dgm:presLayoutVars>
          <dgm:chPref val="3"/>
        </dgm:presLayoutVars>
      </dgm:prSet>
      <dgm:spPr/>
    </dgm:pt>
    <dgm:pt modelId="{17F7C7E8-A160-49F9-9A12-E3BC1493AF8A}" type="pres">
      <dgm:prSet presAssocID="{2D236203-F9EC-4EF2-B846-E6D2EDF49102}" presName="rootConnector1" presStyleLbl="node1" presStyleIdx="0" presStyleCnt="0"/>
      <dgm:spPr/>
    </dgm:pt>
    <dgm:pt modelId="{AC5E0150-2067-45BD-BF18-1883F292DE98}" type="pres">
      <dgm:prSet presAssocID="{2D236203-F9EC-4EF2-B846-E6D2EDF49102}" presName="hierChild2" presStyleCnt="0"/>
      <dgm:spPr/>
    </dgm:pt>
    <dgm:pt modelId="{CAF1F73A-3EB8-40FD-B0C1-443583626674}" type="pres">
      <dgm:prSet presAssocID="{2D236203-F9EC-4EF2-B846-E6D2EDF49102}" presName="hierChild3" presStyleCnt="0"/>
      <dgm:spPr/>
    </dgm:pt>
  </dgm:ptLst>
  <dgm:cxnLst>
    <dgm:cxn modelId="{9D579658-C72E-4BCB-BAE6-5C34B703572B}" type="presOf" srcId="{85DDA1E5-29B7-4A1C-BDA9-E91DFA0B768F}" destId="{467CBCF6-EECA-4E58-A6E7-8A8CD9812C18}" srcOrd="0" destOrd="0" presId="urn:microsoft.com/office/officeart/2005/8/layout/orgChart1"/>
    <dgm:cxn modelId="{6108CAE0-8D96-44EC-8450-41059A865A4C}" type="presOf" srcId="{2D236203-F9EC-4EF2-B846-E6D2EDF49102}" destId="{17F7C7E8-A160-49F9-9A12-E3BC1493AF8A}" srcOrd="1" destOrd="0" presId="urn:microsoft.com/office/officeart/2005/8/layout/orgChart1"/>
    <dgm:cxn modelId="{67D7999F-67F3-420D-9ED4-1807264C23EC}" srcId="{642BDFDC-98A1-4CC4-AAD8-E8802E4EEBAA}" destId="{DE41F04D-1C06-4B56-B76B-949C0501F93C}" srcOrd="2" destOrd="0" parTransId="{ED412345-5F94-4285-8DBD-BFA09C94A5D9}" sibTransId="{5E0F4A78-EE70-46CB-953F-F2F8BFE38DB3}"/>
    <dgm:cxn modelId="{4F6E8D27-B6E3-46CE-963F-4C40C677449B}" type="presOf" srcId="{85DDA1E5-29B7-4A1C-BDA9-E91DFA0B768F}" destId="{A1093DD0-5BDF-43DD-83EC-94BB04484AF8}" srcOrd="1" destOrd="0" presId="urn:microsoft.com/office/officeart/2005/8/layout/orgChart1"/>
    <dgm:cxn modelId="{C81A9640-1714-417A-A4B6-0069276B03A4}" type="presOf" srcId="{2D236203-F9EC-4EF2-B846-E6D2EDF49102}" destId="{1E7FF298-0BA9-44AC-B222-EB6C198F680B}" srcOrd="0" destOrd="0" presId="urn:microsoft.com/office/officeart/2005/8/layout/orgChart1"/>
    <dgm:cxn modelId="{647B7E92-2CA7-44C0-B2E3-AE8B9DBF1B67}" srcId="{642BDFDC-98A1-4CC4-AAD8-E8802E4EEBAA}" destId="{37D20084-C720-4DA5-9C91-640B9BE45D9A}" srcOrd="3" destOrd="0" parTransId="{F5C66A76-02B4-4935-8439-FE769573FE16}" sibTransId="{4AC0E0F6-C6B4-47A6-83FA-301EC1229081}"/>
    <dgm:cxn modelId="{9E6A405B-A1FA-478E-B846-B2F418D6A098}" type="presOf" srcId="{37D20084-C720-4DA5-9C91-640B9BE45D9A}" destId="{DAA3949C-0EF8-43E1-B478-2A72D14D2005}" srcOrd="0" destOrd="0" presId="urn:microsoft.com/office/officeart/2005/8/layout/orgChart1"/>
    <dgm:cxn modelId="{030AB8F2-F965-4384-A5FD-007876BDFA1B}" type="presOf" srcId="{37D20084-C720-4DA5-9C91-640B9BE45D9A}" destId="{5803B2EC-DEC7-4B08-883F-493033CF80B6}" srcOrd="1" destOrd="0" presId="urn:microsoft.com/office/officeart/2005/8/layout/orgChart1"/>
    <dgm:cxn modelId="{ACFCE11A-0F24-4C8E-9D9D-C79E49FB76FD}" type="presOf" srcId="{642BDFDC-98A1-4CC4-AAD8-E8802E4EEBAA}" destId="{2F8BC047-A47A-48D6-B2EB-C4793A26382C}" srcOrd="0" destOrd="0" presId="urn:microsoft.com/office/officeart/2005/8/layout/orgChart1"/>
    <dgm:cxn modelId="{1C720286-0BA4-40D9-90CF-A8704DA55F06}" type="presOf" srcId="{5FFFC782-E55C-4495-83A3-61FACD7986B6}" destId="{E00E6DFD-A8F8-438D-9CA1-6203F9381121}" srcOrd="0" destOrd="0" presId="urn:microsoft.com/office/officeart/2005/8/layout/orgChart1"/>
    <dgm:cxn modelId="{AB69FB77-0313-451B-AE85-1BE8122735C0}" type="presOf" srcId="{DE41F04D-1C06-4B56-B76B-949C0501F93C}" destId="{11B08179-C025-4F19-A827-9E6DED00C12F}" srcOrd="0" destOrd="0" presId="urn:microsoft.com/office/officeart/2005/8/layout/orgChart1"/>
    <dgm:cxn modelId="{8E450396-8024-4F18-AD11-2F20B562B2BB}" srcId="{642BDFDC-98A1-4CC4-AAD8-E8802E4EEBAA}" destId="{2D236203-F9EC-4EF2-B846-E6D2EDF49102}" srcOrd="4" destOrd="0" parTransId="{3912AEFD-F82A-41D6-8C14-3F5202247A28}" sibTransId="{8D03737B-49FA-432E-B544-D7510E52B479}"/>
    <dgm:cxn modelId="{3D4BFF6A-E236-429E-B5DE-74C976B25022}" type="presOf" srcId="{DE41F04D-1C06-4B56-B76B-949C0501F93C}" destId="{98B2FA77-8509-46B2-9CBB-57E1B458395C}" srcOrd="1" destOrd="0" presId="urn:microsoft.com/office/officeart/2005/8/layout/orgChart1"/>
    <dgm:cxn modelId="{8E0B1EEA-0AEA-4035-B6EC-5874EFF618E5}" srcId="{642BDFDC-98A1-4CC4-AAD8-E8802E4EEBAA}" destId="{85DDA1E5-29B7-4A1C-BDA9-E91DFA0B768F}" srcOrd="1" destOrd="0" parTransId="{620825F9-0354-45D8-AFCD-5DBBBC401ACD}" sibTransId="{68B66802-5C67-4706-B0E2-28E29D96F65E}"/>
    <dgm:cxn modelId="{8E5B1AEF-58AC-43A1-B7B1-4C7F2839CA44}" srcId="{642BDFDC-98A1-4CC4-AAD8-E8802E4EEBAA}" destId="{5FFFC782-E55C-4495-83A3-61FACD7986B6}" srcOrd="0" destOrd="0" parTransId="{A9EA601D-C6CC-4926-81B3-7BDD6621BC01}" sibTransId="{9BD9FD9D-7FF1-4671-B12F-F92BAF99F45A}"/>
    <dgm:cxn modelId="{5E39480C-9F83-4E60-84D1-D99DED0109B0}" type="presOf" srcId="{5FFFC782-E55C-4495-83A3-61FACD7986B6}" destId="{10DD28DA-55A2-4CE5-A58F-D5B71EDB0A65}" srcOrd="1" destOrd="0" presId="urn:microsoft.com/office/officeart/2005/8/layout/orgChart1"/>
    <dgm:cxn modelId="{1114BA6B-DC43-4654-99BE-0F8EF45234E2}" type="presParOf" srcId="{2F8BC047-A47A-48D6-B2EB-C4793A26382C}" destId="{AC129377-84BA-48E3-9114-B5C572731BF2}" srcOrd="0" destOrd="0" presId="urn:microsoft.com/office/officeart/2005/8/layout/orgChart1"/>
    <dgm:cxn modelId="{67AAEB29-C1A5-4155-BAE8-23C37DC5CD5E}" type="presParOf" srcId="{AC129377-84BA-48E3-9114-B5C572731BF2}" destId="{A4825877-900C-490F-82C8-FD6AF7AE8465}" srcOrd="0" destOrd="0" presId="urn:microsoft.com/office/officeart/2005/8/layout/orgChart1"/>
    <dgm:cxn modelId="{6049CF45-63EF-44C4-8287-8490B7B603CC}" type="presParOf" srcId="{A4825877-900C-490F-82C8-FD6AF7AE8465}" destId="{E00E6DFD-A8F8-438D-9CA1-6203F9381121}" srcOrd="0" destOrd="0" presId="urn:microsoft.com/office/officeart/2005/8/layout/orgChart1"/>
    <dgm:cxn modelId="{5B7CB51B-B4C0-47C9-B202-650D2674D0D7}" type="presParOf" srcId="{A4825877-900C-490F-82C8-FD6AF7AE8465}" destId="{10DD28DA-55A2-4CE5-A58F-D5B71EDB0A65}" srcOrd="1" destOrd="0" presId="urn:microsoft.com/office/officeart/2005/8/layout/orgChart1"/>
    <dgm:cxn modelId="{136A8BB8-6969-4AEA-995D-AA7C0D1711CE}" type="presParOf" srcId="{AC129377-84BA-48E3-9114-B5C572731BF2}" destId="{5252CF0D-1071-45E3-9C06-50BD744525F3}" srcOrd="1" destOrd="0" presId="urn:microsoft.com/office/officeart/2005/8/layout/orgChart1"/>
    <dgm:cxn modelId="{D55110B8-FCF4-4383-8028-E18FA1157A38}" type="presParOf" srcId="{AC129377-84BA-48E3-9114-B5C572731BF2}" destId="{DD4EAEB8-B519-46CE-B771-6DD9ECDD81C6}" srcOrd="2" destOrd="0" presId="urn:microsoft.com/office/officeart/2005/8/layout/orgChart1"/>
    <dgm:cxn modelId="{65879161-E8A2-4781-BB01-7B19588EC32E}" type="presParOf" srcId="{2F8BC047-A47A-48D6-B2EB-C4793A26382C}" destId="{2A7D92DB-3635-4DBF-8243-61C2078459B1}" srcOrd="1" destOrd="0" presId="urn:microsoft.com/office/officeart/2005/8/layout/orgChart1"/>
    <dgm:cxn modelId="{E7137F6E-DFA0-4CC7-86A5-3ADCAC075F56}" type="presParOf" srcId="{2A7D92DB-3635-4DBF-8243-61C2078459B1}" destId="{F1B20622-C094-467E-B61C-3DFD595E907F}" srcOrd="0" destOrd="0" presId="urn:microsoft.com/office/officeart/2005/8/layout/orgChart1"/>
    <dgm:cxn modelId="{CE718E9C-86C1-4CA5-BCF0-16D7296BCBD0}" type="presParOf" srcId="{F1B20622-C094-467E-B61C-3DFD595E907F}" destId="{467CBCF6-EECA-4E58-A6E7-8A8CD9812C18}" srcOrd="0" destOrd="0" presId="urn:microsoft.com/office/officeart/2005/8/layout/orgChart1"/>
    <dgm:cxn modelId="{FFC31A97-0B31-481C-B150-09AB077A6E37}" type="presParOf" srcId="{F1B20622-C094-467E-B61C-3DFD595E907F}" destId="{A1093DD0-5BDF-43DD-83EC-94BB04484AF8}" srcOrd="1" destOrd="0" presId="urn:microsoft.com/office/officeart/2005/8/layout/orgChart1"/>
    <dgm:cxn modelId="{37C1D604-676A-49C7-9CD3-C7442AE66266}" type="presParOf" srcId="{2A7D92DB-3635-4DBF-8243-61C2078459B1}" destId="{4443B77B-5732-4125-A171-00DAE31B87C8}" srcOrd="1" destOrd="0" presId="urn:microsoft.com/office/officeart/2005/8/layout/orgChart1"/>
    <dgm:cxn modelId="{E4B98363-57C3-4D2F-BBF0-B69621D4B313}" type="presParOf" srcId="{2A7D92DB-3635-4DBF-8243-61C2078459B1}" destId="{61D9E74F-3AFD-4102-85C2-F3515CAFD53F}" srcOrd="2" destOrd="0" presId="urn:microsoft.com/office/officeart/2005/8/layout/orgChart1"/>
    <dgm:cxn modelId="{9531CE8D-0905-4656-BEF2-3F618EFB57A2}" type="presParOf" srcId="{2F8BC047-A47A-48D6-B2EB-C4793A26382C}" destId="{5A0097D5-F2EE-4DEB-9A8A-7315F443A91B}" srcOrd="2" destOrd="0" presId="urn:microsoft.com/office/officeart/2005/8/layout/orgChart1"/>
    <dgm:cxn modelId="{4DBD400C-B054-46A0-A38E-6C1C888841FA}" type="presParOf" srcId="{5A0097D5-F2EE-4DEB-9A8A-7315F443A91B}" destId="{109205E6-DA54-4E89-96E4-8BAF2C1F3500}" srcOrd="0" destOrd="0" presId="urn:microsoft.com/office/officeart/2005/8/layout/orgChart1"/>
    <dgm:cxn modelId="{91DF56E8-722B-4FCC-BB69-0AE9F9781670}" type="presParOf" srcId="{109205E6-DA54-4E89-96E4-8BAF2C1F3500}" destId="{11B08179-C025-4F19-A827-9E6DED00C12F}" srcOrd="0" destOrd="0" presId="urn:microsoft.com/office/officeart/2005/8/layout/orgChart1"/>
    <dgm:cxn modelId="{46C57E5C-5AD3-4E7F-91AA-177F8CEEC01B}" type="presParOf" srcId="{109205E6-DA54-4E89-96E4-8BAF2C1F3500}" destId="{98B2FA77-8509-46B2-9CBB-57E1B458395C}" srcOrd="1" destOrd="0" presId="urn:microsoft.com/office/officeart/2005/8/layout/orgChart1"/>
    <dgm:cxn modelId="{ACEC2790-C3C4-467E-B748-88563C24246A}" type="presParOf" srcId="{5A0097D5-F2EE-4DEB-9A8A-7315F443A91B}" destId="{50D8959E-FA1D-4C71-86C0-00E16C764449}" srcOrd="1" destOrd="0" presId="urn:microsoft.com/office/officeart/2005/8/layout/orgChart1"/>
    <dgm:cxn modelId="{E77D9F89-9214-42A6-B956-509BA19E286C}" type="presParOf" srcId="{5A0097D5-F2EE-4DEB-9A8A-7315F443A91B}" destId="{3C82E72C-D8A5-4CE2-A259-2D27CB5397E7}" srcOrd="2" destOrd="0" presId="urn:microsoft.com/office/officeart/2005/8/layout/orgChart1"/>
    <dgm:cxn modelId="{7B56703C-F578-4C8F-8AC1-7CE7B0F64D5B}" type="presParOf" srcId="{2F8BC047-A47A-48D6-B2EB-C4793A26382C}" destId="{2E719976-19A3-4AA8-A29C-08D0188558BC}" srcOrd="3" destOrd="0" presId="urn:microsoft.com/office/officeart/2005/8/layout/orgChart1"/>
    <dgm:cxn modelId="{C6F50636-67EB-4DB8-9581-87668D7D85A4}" type="presParOf" srcId="{2E719976-19A3-4AA8-A29C-08D0188558BC}" destId="{E83A19A7-0194-4C6C-A34C-E3CA9F02DCD3}" srcOrd="0" destOrd="0" presId="urn:microsoft.com/office/officeart/2005/8/layout/orgChart1"/>
    <dgm:cxn modelId="{5BC2228F-6759-441D-AFC2-3E844321341D}" type="presParOf" srcId="{E83A19A7-0194-4C6C-A34C-E3CA9F02DCD3}" destId="{DAA3949C-0EF8-43E1-B478-2A72D14D2005}" srcOrd="0" destOrd="0" presId="urn:microsoft.com/office/officeart/2005/8/layout/orgChart1"/>
    <dgm:cxn modelId="{9C2AEDFE-F635-4853-9489-DC5CC4931CD8}" type="presParOf" srcId="{E83A19A7-0194-4C6C-A34C-E3CA9F02DCD3}" destId="{5803B2EC-DEC7-4B08-883F-493033CF80B6}" srcOrd="1" destOrd="0" presId="urn:microsoft.com/office/officeart/2005/8/layout/orgChart1"/>
    <dgm:cxn modelId="{477AF845-A24C-4419-ADEF-15DADAFA2625}" type="presParOf" srcId="{2E719976-19A3-4AA8-A29C-08D0188558BC}" destId="{556EE391-ACFF-4C92-988A-DDF61F78BAE7}" srcOrd="1" destOrd="0" presId="urn:microsoft.com/office/officeart/2005/8/layout/orgChart1"/>
    <dgm:cxn modelId="{CBDDC95F-2C25-4CA0-8F16-C67B01062581}" type="presParOf" srcId="{2E719976-19A3-4AA8-A29C-08D0188558BC}" destId="{789AF53E-1595-4421-AF54-323C1F24EFE1}" srcOrd="2" destOrd="0" presId="urn:microsoft.com/office/officeart/2005/8/layout/orgChart1"/>
    <dgm:cxn modelId="{E0B3E56E-641A-4450-B30A-BD3FA78612A9}" type="presParOf" srcId="{2F8BC047-A47A-48D6-B2EB-C4793A26382C}" destId="{537F5E6A-9619-4313-B9A1-3EE7A16EAE4D}" srcOrd="4" destOrd="0" presId="urn:microsoft.com/office/officeart/2005/8/layout/orgChart1"/>
    <dgm:cxn modelId="{7EC8D8DC-4703-415E-B45A-1C3218C5A541}" type="presParOf" srcId="{537F5E6A-9619-4313-B9A1-3EE7A16EAE4D}" destId="{920D5CB0-959F-4CC9-8542-9D957A6FC616}" srcOrd="0" destOrd="0" presId="urn:microsoft.com/office/officeart/2005/8/layout/orgChart1"/>
    <dgm:cxn modelId="{F6A02357-C05E-47EC-8B23-A488643FC0D0}" type="presParOf" srcId="{920D5CB0-959F-4CC9-8542-9D957A6FC616}" destId="{1E7FF298-0BA9-44AC-B222-EB6C198F680B}" srcOrd="0" destOrd="0" presId="urn:microsoft.com/office/officeart/2005/8/layout/orgChart1"/>
    <dgm:cxn modelId="{A784B365-A814-49AB-A48C-5FBBD9DCD348}" type="presParOf" srcId="{920D5CB0-959F-4CC9-8542-9D957A6FC616}" destId="{17F7C7E8-A160-49F9-9A12-E3BC1493AF8A}" srcOrd="1" destOrd="0" presId="urn:microsoft.com/office/officeart/2005/8/layout/orgChart1"/>
    <dgm:cxn modelId="{26F2AE1C-BE3A-403F-AA50-54248BCD2B8B}" type="presParOf" srcId="{537F5E6A-9619-4313-B9A1-3EE7A16EAE4D}" destId="{AC5E0150-2067-45BD-BF18-1883F292DE98}" srcOrd="1" destOrd="0" presId="urn:microsoft.com/office/officeart/2005/8/layout/orgChart1"/>
    <dgm:cxn modelId="{D4927FC2-615C-476B-98FB-948DE7AFB75D}" type="presParOf" srcId="{537F5E6A-9619-4313-B9A1-3EE7A16EAE4D}" destId="{CAF1F73A-3EB8-40FD-B0C1-443583626674}" srcOrd="2" destOrd="0" presId="urn:microsoft.com/office/officeart/2005/8/layout/orgChar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48EB94-71A5-4B67-95DE-5441F716C2AE}">
      <dsp:nvSpPr>
        <dsp:cNvPr id="0" name=""/>
        <dsp:cNvSpPr/>
      </dsp:nvSpPr>
      <dsp:spPr>
        <a:xfrm>
          <a:off x="6187073" y="661"/>
          <a:ext cx="5697497" cy="2578831"/>
        </a:xfrm>
        <a:prstGeom prst="rightArrow">
          <a:avLst>
            <a:gd name="adj1" fmla="val 75000"/>
            <a:gd name="adj2" fmla="val 50000"/>
          </a:avLst>
        </a:prstGeom>
        <a:solidFill>
          <a:schemeClr val="accent1">
            <a:alpha val="90000"/>
            <a:tint val="40000"/>
            <a:hueOff val="0"/>
            <a:satOff val="0"/>
            <a:lumOff val="0"/>
            <a:alphaOff val="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970" tIns="13970" rIns="13970" bIns="13970" numCol="1" spcCol="1270" anchor="t" anchorCtr="0">
          <a:noAutofit/>
        </a:bodyPr>
        <a:lstStyle/>
        <a:p>
          <a:pPr marL="228600" marR="0" lvl="1" indent="-228600" algn="l" defTabSz="977900" rtl="0" eaLnBrk="1" fontAlgn="auto" latinLnBrk="0" hangingPunct="1">
            <a:lnSpc>
              <a:spcPct val="90000"/>
            </a:lnSpc>
            <a:spcBef>
              <a:spcPct val="0"/>
            </a:spcBef>
            <a:spcAft>
              <a:spcPct val="15000"/>
            </a:spcAft>
            <a:buChar char="•"/>
          </a:pPr>
          <a:r>
            <a:rPr lang="pt-BR" sz="2200" kern="1200" baseline="0" dirty="0"/>
            <a:t>Reboot the server not once but twice</a:t>
          </a:r>
          <a:endParaRPr lang="pt-BR" sz="2200" kern="1200" dirty="0"/>
        </a:p>
        <a:p>
          <a:pPr marL="228600" marR="0" lvl="1" indent="-228600" algn="l" defTabSz="977900" rtl="0" eaLnBrk="1" fontAlgn="auto" latinLnBrk="0" hangingPunct="1">
            <a:lnSpc>
              <a:spcPct val="90000"/>
            </a:lnSpc>
            <a:spcBef>
              <a:spcPct val="0"/>
            </a:spcBef>
            <a:spcAft>
              <a:spcPct val="15000"/>
            </a:spcAft>
            <a:buChar char="•"/>
          </a:pPr>
          <a:r>
            <a:rPr lang="pt-BR" sz="2200" kern="1200" baseline="0" dirty="0"/>
            <a:t>Ask user to test from home</a:t>
          </a:r>
          <a:endParaRPr lang="pt-BR" sz="2200" kern="1200" dirty="0"/>
        </a:p>
        <a:p>
          <a:pPr marL="228600" marR="0" lvl="1" indent="-228600" algn="l" defTabSz="977900" rtl="0" eaLnBrk="1" fontAlgn="auto" latinLnBrk="0" hangingPunct="1">
            <a:lnSpc>
              <a:spcPct val="90000"/>
            </a:lnSpc>
            <a:spcBef>
              <a:spcPct val="0"/>
            </a:spcBef>
            <a:spcAft>
              <a:spcPct val="15000"/>
            </a:spcAft>
            <a:buChar char="•"/>
          </a:pPr>
          <a:r>
            <a:rPr lang="pt-BR" sz="2200" kern="1200" baseline="0" dirty="0"/>
            <a:t>Reinstall the application</a:t>
          </a:r>
          <a:endParaRPr lang="pt-BR" sz="2200" kern="1200" dirty="0"/>
        </a:p>
        <a:p>
          <a:pPr marL="228600" marR="0" lvl="1" indent="-228600" algn="l" defTabSz="977900" rtl="0" eaLnBrk="1" fontAlgn="auto" latinLnBrk="0" hangingPunct="1">
            <a:lnSpc>
              <a:spcPct val="90000"/>
            </a:lnSpc>
            <a:spcBef>
              <a:spcPct val="0"/>
            </a:spcBef>
            <a:spcAft>
              <a:spcPct val="15000"/>
            </a:spcAft>
            <a:buChar char="•"/>
          </a:pPr>
          <a:r>
            <a:rPr lang="pt-BR" sz="2200" kern="1200" baseline="0" dirty="0"/>
            <a:t>Call Microsoft Support</a:t>
          </a:r>
          <a:endParaRPr lang="pt-BR" sz="2200" kern="1200" dirty="0"/>
        </a:p>
      </dsp:txBody>
      <dsp:txXfrm>
        <a:off x="6187073" y="323015"/>
        <a:ext cx="4730435" cy="1934123"/>
      </dsp:txXfrm>
    </dsp:sp>
    <dsp:sp modelId="{093D8314-E602-463E-8C97-99DCF2538E75}">
      <dsp:nvSpPr>
        <dsp:cNvPr id="0" name=""/>
        <dsp:cNvSpPr/>
      </dsp:nvSpPr>
      <dsp:spPr>
        <a:xfrm>
          <a:off x="2629" y="661"/>
          <a:ext cx="6184443" cy="2578831"/>
        </a:xfrm>
        <a:prstGeom prst="round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170" tIns="108585" rIns="217170" bIns="108585" numCol="1" spcCol="1270" anchor="ctr" anchorCtr="0">
          <a:noAutofit/>
        </a:bodyPr>
        <a:lstStyle/>
        <a:p>
          <a:pPr marL="0" marR="0" lvl="0" indent="0" algn="ctr" defTabSz="2533650" rtl="0" eaLnBrk="1" fontAlgn="auto" latinLnBrk="0" hangingPunct="1">
            <a:lnSpc>
              <a:spcPct val="90000"/>
            </a:lnSpc>
            <a:spcBef>
              <a:spcPct val="0"/>
            </a:spcBef>
            <a:spcAft>
              <a:spcPct val="35000"/>
            </a:spcAft>
            <a:buNone/>
          </a:pPr>
          <a:r>
            <a:rPr lang="en-US" sz="5700" kern="1200" baseline="0" dirty="0"/>
            <a:t>Random Approach</a:t>
          </a:r>
          <a:endParaRPr lang="pt-BR" sz="5700" kern="1200" dirty="0"/>
        </a:p>
      </dsp:txBody>
      <dsp:txXfrm>
        <a:off x="128517" y="126549"/>
        <a:ext cx="5932667" cy="2327055"/>
      </dsp:txXfrm>
    </dsp:sp>
    <dsp:sp modelId="{246160B0-E2AD-4F23-B8F1-1134A82D63C6}">
      <dsp:nvSpPr>
        <dsp:cNvPr id="0" name=""/>
        <dsp:cNvSpPr/>
      </dsp:nvSpPr>
      <dsp:spPr>
        <a:xfrm>
          <a:off x="6187073" y="2837375"/>
          <a:ext cx="5697497" cy="2578831"/>
        </a:xfrm>
        <a:prstGeom prst="rightArrow">
          <a:avLst>
            <a:gd name="adj1" fmla="val 75000"/>
            <a:gd name="adj2" fmla="val 50000"/>
          </a:avLst>
        </a:prstGeom>
        <a:solidFill>
          <a:schemeClr val="accent1">
            <a:alpha val="90000"/>
            <a:tint val="40000"/>
            <a:hueOff val="0"/>
            <a:satOff val="0"/>
            <a:lumOff val="0"/>
            <a:alphaOff val="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970" tIns="13970" rIns="13970" bIns="13970" numCol="1" spcCol="1270" anchor="t" anchorCtr="0">
          <a:noAutofit/>
        </a:bodyPr>
        <a:lstStyle/>
        <a:p>
          <a:pPr marL="228600" marR="0" lvl="1" indent="-228600" algn="l" defTabSz="977900" rtl="0" eaLnBrk="1" fontAlgn="auto" latinLnBrk="0" hangingPunct="1">
            <a:lnSpc>
              <a:spcPct val="90000"/>
            </a:lnSpc>
            <a:spcBef>
              <a:spcPct val="0"/>
            </a:spcBef>
            <a:spcAft>
              <a:spcPct val="15000"/>
            </a:spcAft>
            <a:buChar char="•"/>
          </a:pPr>
          <a:r>
            <a:rPr lang="pt-BR" sz="2200" kern="1200" dirty="0"/>
            <a:t>Do the right questions</a:t>
          </a:r>
        </a:p>
        <a:p>
          <a:pPr marL="228600" marR="0" lvl="1" indent="-228600" algn="l" defTabSz="977900" rtl="0" eaLnBrk="1" fontAlgn="auto" latinLnBrk="0" hangingPunct="1">
            <a:lnSpc>
              <a:spcPct val="90000"/>
            </a:lnSpc>
            <a:spcBef>
              <a:spcPct val="0"/>
            </a:spcBef>
            <a:spcAft>
              <a:spcPct val="15000"/>
            </a:spcAft>
            <a:buChar char="•"/>
          </a:pPr>
          <a:r>
            <a:rPr lang="pt-BR" sz="2200" kern="1200" dirty="0"/>
            <a:t>Determine potential components with problems</a:t>
          </a:r>
        </a:p>
        <a:p>
          <a:pPr marL="228600" marR="0" lvl="1" indent="-228600" algn="l" defTabSz="977900" rtl="0" eaLnBrk="1" fontAlgn="auto" latinLnBrk="0" hangingPunct="1">
            <a:lnSpc>
              <a:spcPct val="90000"/>
            </a:lnSpc>
            <a:spcBef>
              <a:spcPct val="0"/>
            </a:spcBef>
            <a:spcAft>
              <a:spcPct val="15000"/>
            </a:spcAft>
            <a:buChar char="•"/>
          </a:pPr>
          <a:r>
            <a:rPr lang="pt-BR" sz="2200" kern="1200" dirty="0"/>
            <a:t>Investigate on the correct places</a:t>
          </a:r>
        </a:p>
      </dsp:txBody>
      <dsp:txXfrm>
        <a:off x="6187073" y="3159729"/>
        <a:ext cx="4730435" cy="1934123"/>
      </dsp:txXfrm>
    </dsp:sp>
    <dsp:sp modelId="{7BE5037A-F60E-423E-A47E-6179C07B399E}">
      <dsp:nvSpPr>
        <dsp:cNvPr id="0" name=""/>
        <dsp:cNvSpPr/>
      </dsp:nvSpPr>
      <dsp:spPr>
        <a:xfrm>
          <a:off x="2629" y="2837375"/>
          <a:ext cx="6184443" cy="2578831"/>
        </a:xfrm>
        <a:prstGeom prst="round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170" tIns="108585" rIns="217170" bIns="108585" numCol="1" spcCol="1270" anchor="ctr" anchorCtr="0">
          <a:noAutofit/>
        </a:bodyPr>
        <a:lstStyle/>
        <a:p>
          <a:pPr marL="0" marR="0" lvl="0" indent="0" algn="ctr" defTabSz="2533650" rtl="0" eaLnBrk="1" fontAlgn="auto" latinLnBrk="0" hangingPunct="1">
            <a:lnSpc>
              <a:spcPct val="90000"/>
            </a:lnSpc>
            <a:spcBef>
              <a:spcPct val="0"/>
            </a:spcBef>
            <a:spcAft>
              <a:spcPct val="35000"/>
            </a:spcAft>
            <a:buNone/>
          </a:pPr>
          <a:r>
            <a:rPr lang="en-US" sz="5700" kern="1200" baseline="0" dirty="0"/>
            <a:t>Structured Troubleshooting</a:t>
          </a:r>
          <a:endParaRPr lang="pt-BR" sz="5700" kern="1200" dirty="0"/>
        </a:p>
      </dsp:txBody>
      <dsp:txXfrm>
        <a:off x="128517" y="2963263"/>
        <a:ext cx="5932667" cy="2327055"/>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0E6DFD-A8F8-438D-9CA1-6203F9381121}">
      <dsp:nvSpPr>
        <dsp:cNvPr id="0" name=""/>
        <dsp:cNvSpPr/>
      </dsp:nvSpPr>
      <dsp:spPr>
        <a:xfrm>
          <a:off x="1005" y="629168"/>
          <a:ext cx="2013798" cy="1006899"/>
        </a:xfrm>
        <a:prstGeom prst="rect">
          <a:avLst/>
        </a:prstGeom>
        <a:solidFill>
          <a:schemeClr val="accent3"/>
        </a:solidFill>
        <a:ln w="10795" cap="flat" cmpd="sng" algn="ctr">
          <a:solidFill>
            <a:schemeClr val="accent3">
              <a:shade val="50000"/>
            </a:schemeClr>
          </a:solidFill>
          <a:prstDash val="solid"/>
        </a:ln>
        <a:effectLst/>
      </dsp:spPr>
      <dsp:style>
        <a:lnRef idx="2">
          <a:schemeClr val="accent3">
            <a:shade val="50000"/>
          </a:schemeClr>
        </a:lnRef>
        <a:fillRef idx="1">
          <a:schemeClr val="accent3"/>
        </a:fillRef>
        <a:effectRef idx="0">
          <a:schemeClr val="accent3"/>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rtl="0" eaLnBrk="1" latinLnBrk="0" hangingPunct="1">
            <a:lnSpc>
              <a:spcPct val="90000"/>
            </a:lnSpc>
            <a:spcBef>
              <a:spcPct val="0"/>
            </a:spcBef>
            <a:spcAft>
              <a:spcPct val="35000"/>
            </a:spcAft>
            <a:buNone/>
          </a:pPr>
          <a:r>
            <a:rPr lang="pt-BR" sz="2100" kern="1200" dirty="0"/>
            <a:t>SIP signaling channel</a:t>
          </a:r>
        </a:p>
      </dsp:txBody>
      <dsp:txXfrm>
        <a:off x="1005" y="629168"/>
        <a:ext cx="2013798" cy="1006899"/>
      </dsp:txXfrm>
    </dsp:sp>
    <dsp:sp modelId="{467CBCF6-EECA-4E58-A6E7-8A8CD9812C18}">
      <dsp:nvSpPr>
        <dsp:cNvPr id="0" name=""/>
        <dsp:cNvSpPr/>
      </dsp:nvSpPr>
      <dsp:spPr>
        <a:xfrm>
          <a:off x="2437701" y="629168"/>
          <a:ext cx="2013798" cy="1006899"/>
        </a:xfrm>
        <a:prstGeom prst="rect">
          <a:avLst/>
        </a:prstGeom>
        <a:solidFill>
          <a:schemeClr val="accent2"/>
        </a:solidFill>
        <a:ln w="10795" cap="flat" cmpd="sng" algn="ctr">
          <a:solidFill>
            <a:schemeClr val="accent2">
              <a:shade val="50000"/>
            </a:schemeClr>
          </a:solidFill>
          <a:prstDash val="solid"/>
        </a:ln>
        <a:effectLst/>
      </dsp:spPr>
      <dsp:style>
        <a:lnRef idx="2">
          <a:schemeClr val="accent2">
            <a:shade val="50000"/>
          </a:schemeClr>
        </a:lnRef>
        <a:fillRef idx="1">
          <a:schemeClr val="accent2"/>
        </a:fillRef>
        <a:effectRef idx="0">
          <a:schemeClr val="accent2"/>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rtl="0" eaLnBrk="1" latinLnBrk="0" hangingPunct="1">
            <a:lnSpc>
              <a:spcPct val="90000"/>
            </a:lnSpc>
            <a:spcBef>
              <a:spcPct val="0"/>
            </a:spcBef>
            <a:spcAft>
              <a:spcPct val="35000"/>
            </a:spcAft>
            <a:buNone/>
          </a:pPr>
          <a:r>
            <a:rPr lang="pt-BR" sz="2100" kern="1200" dirty="0"/>
            <a:t>HTTPS communication with Front End</a:t>
          </a:r>
        </a:p>
      </dsp:txBody>
      <dsp:txXfrm>
        <a:off x="2437701" y="629168"/>
        <a:ext cx="2013798" cy="1006899"/>
      </dsp:txXfrm>
    </dsp:sp>
    <dsp:sp modelId="{11B08179-C025-4F19-A827-9E6DED00C12F}">
      <dsp:nvSpPr>
        <dsp:cNvPr id="0" name=""/>
        <dsp:cNvSpPr/>
      </dsp:nvSpPr>
      <dsp:spPr>
        <a:xfrm>
          <a:off x="4874398" y="629168"/>
          <a:ext cx="2013798" cy="1006899"/>
        </a:xfrm>
        <a:prstGeom prst="rect">
          <a:avLst/>
        </a:prstGeom>
        <a:solidFill>
          <a:schemeClr val="accent6"/>
        </a:solidFill>
        <a:ln w="17145" cap="flat" cmpd="sng" algn="ctr">
          <a:solidFill>
            <a:schemeClr val="lt1">
              <a:shade val="95000"/>
              <a:alpha val="50000"/>
              <a:satMod val="150000"/>
            </a:schemeClr>
          </a:solidFill>
          <a:prstDash val="solid"/>
        </a:ln>
        <a:effectLst/>
      </dsp:spPr>
      <dsp:style>
        <a:lnRef idx="3">
          <a:schemeClr val="lt1"/>
        </a:lnRef>
        <a:fillRef idx="1">
          <a:schemeClr val="accent6"/>
        </a:fillRef>
        <a:effectRef idx="1">
          <a:schemeClr val="accent6"/>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rtl="0" eaLnBrk="1" latinLnBrk="0" hangingPunct="1">
            <a:lnSpc>
              <a:spcPct val="90000"/>
            </a:lnSpc>
            <a:spcBef>
              <a:spcPct val="0"/>
            </a:spcBef>
            <a:spcAft>
              <a:spcPct val="35000"/>
            </a:spcAft>
            <a:buNone/>
          </a:pPr>
          <a:r>
            <a:rPr lang="pt-BR" sz="2100" kern="1200" dirty="0"/>
            <a:t>HTTPS communication with Exchange</a:t>
          </a:r>
        </a:p>
      </dsp:txBody>
      <dsp:txXfrm>
        <a:off x="4874398" y="629168"/>
        <a:ext cx="2013798" cy="1006899"/>
      </dsp:txXfrm>
    </dsp:sp>
    <dsp:sp modelId="{DAA3949C-0EF8-43E1-B478-2A72D14D2005}">
      <dsp:nvSpPr>
        <dsp:cNvPr id="0" name=""/>
        <dsp:cNvSpPr/>
      </dsp:nvSpPr>
      <dsp:spPr>
        <a:xfrm>
          <a:off x="7311095" y="608818"/>
          <a:ext cx="2013798" cy="1006899"/>
        </a:xfrm>
        <a:prstGeom prst="rect">
          <a:avLst/>
        </a:prstGeom>
        <a:solidFill>
          <a:schemeClr val="accent1"/>
        </a:solidFill>
        <a:ln w="10795" cap="flat"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rtl="0" eaLnBrk="1" latinLnBrk="0" hangingPunct="1">
            <a:lnSpc>
              <a:spcPct val="90000"/>
            </a:lnSpc>
            <a:spcBef>
              <a:spcPct val="0"/>
            </a:spcBef>
            <a:spcAft>
              <a:spcPct val="35000"/>
            </a:spcAft>
            <a:buNone/>
          </a:pPr>
          <a:r>
            <a:rPr lang="pt-BR" sz="2100" kern="1200" dirty="0"/>
            <a:t>Direct media</a:t>
          </a:r>
        </a:p>
      </dsp:txBody>
      <dsp:txXfrm>
        <a:off x="7311095" y="608818"/>
        <a:ext cx="2013798" cy="1006899"/>
      </dsp:txXfrm>
    </dsp:sp>
    <dsp:sp modelId="{1E7FF298-0BA9-44AC-B222-EB6C198F680B}">
      <dsp:nvSpPr>
        <dsp:cNvPr id="0" name=""/>
        <dsp:cNvSpPr/>
      </dsp:nvSpPr>
      <dsp:spPr>
        <a:xfrm>
          <a:off x="9747791" y="629168"/>
          <a:ext cx="2013798" cy="1006899"/>
        </a:xfrm>
        <a:prstGeom prst="rect">
          <a:avLst/>
        </a:prstGeom>
        <a:solidFill>
          <a:schemeClr val="accent5"/>
        </a:solidFill>
        <a:ln w="10795" cap="flat" cmpd="sng" algn="ctr">
          <a:solidFill>
            <a:schemeClr val="accent5">
              <a:shade val="50000"/>
            </a:schemeClr>
          </a:solidFill>
          <a:prstDash val="solid"/>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rtl="0" eaLnBrk="1" latinLnBrk="0" hangingPunct="1">
            <a:lnSpc>
              <a:spcPct val="90000"/>
            </a:lnSpc>
            <a:spcBef>
              <a:spcPct val="0"/>
            </a:spcBef>
            <a:spcAft>
              <a:spcPct val="35000"/>
            </a:spcAft>
            <a:buNone/>
          </a:pPr>
          <a:r>
            <a:rPr lang="pt-BR" sz="2100" kern="1200" dirty="0"/>
            <a:t>Relay communication with Edge</a:t>
          </a:r>
        </a:p>
      </dsp:txBody>
      <dsp:txXfrm>
        <a:off x="9747791" y="629168"/>
        <a:ext cx="2013798" cy="1006899"/>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0E6DFD-A8F8-438D-9CA1-6203F9381121}">
      <dsp:nvSpPr>
        <dsp:cNvPr id="0" name=""/>
        <dsp:cNvSpPr/>
      </dsp:nvSpPr>
      <dsp:spPr>
        <a:xfrm>
          <a:off x="1005" y="629168"/>
          <a:ext cx="2013798" cy="1006899"/>
        </a:xfrm>
        <a:prstGeom prst="rect">
          <a:avLst/>
        </a:prstGeom>
        <a:solidFill>
          <a:schemeClr val="accent3"/>
        </a:solidFill>
        <a:ln w="10795" cap="flat" cmpd="sng" algn="ctr">
          <a:solidFill>
            <a:schemeClr val="accent3">
              <a:shade val="50000"/>
            </a:schemeClr>
          </a:solidFill>
          <a:prstDash val="solid"/>
        </a:ln>
        <a:effectLst/>
      </dsp:spPr>
      <dsp:style>
        <a:lnRef idx="2">
          <a:schemeClr val="accent3">
            <a:shade val="50000"/>
          </a:schemeClr>
        </a:lnRef>
        <a:fillRef idx="1">
          <a:schemeClr val="accent3"/>
        </a:fillRef>
        <a:effectRef idx="0">
          <a:schemeClr val="accent3"/>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rtl="0" eaLnBrk="1" latinLnBrk="0" hangingPunct="1">
            <a:lnSpc>
              <a:spcPct val="90000"/>
            </a:lnSpc>
            <a:spcBef>
              <a:spcPct val="0"/>
            </a:spcBef>
            <a:spcAft>
              <a:spcPct val="35000"/>
            </a:spcAft>
            <a:buNone/>
          </a:pPr>
          <a:r>
            <a:rPr lang="pt-BR" sz="2100" kern="1200" dirty="0"/>
            <a:t>SIP signaling channel</a:t>
          </a:r>
        </a:p>
      </dsp:txBody>
      <dsp:txXfrm>
        <a:off x="1005" y="629168"/>
        <a:ext cx="2013798" cy="1006899"/>
      </dsp:txXfrm>
    </dsp:sp>
    <dsp:sp modelId="{467CBCF6-EECA-4E58-A6E7-8A8CD9812C18}">
      <dsp:nvSpPr>
        <dsp:cNvPr id="0" name=""/>
        <dsp:cNvSpPr/>
      </dsp:nvSpPr>
      <dsp:spPr>
        <a:xfrm>
          <a:off x="2437701" y="629168"/>
          <a:ext cx="2013798" cy="1006899"/>
        </a:xfrm>
        <a:prstGeom prst="rect">
          <a:avLst/>
        </a:prstGeom>
        <a:solidFill>
          <a:schemeClr val="accent2"/>
        </a:solidFill>
        <a:ln w="10795" cap="flat" cmpd="sng" algn="ctr">
          <a:solidFill>
            <a:schemeClr val="accent2">
              <a:shade val="50000"/>
            </a:schemeClr>
          </a:solidFill>
          <a:prstDash val="solid"/>
        </a:ln>
        <a:effectLst/>
      </dsp:spPr>
      <dsp:style>
        <a:lnRef idx="2">
          <a:schemeClr val="accent2">
            <a:shade val="50000"/>
          </a:schemeClr>
        </a:lnRef>
        <a:fillRef idx="1">
          <a:schemeClr val="accent2"/>
        </a:fillRef>
        <a:effectRef idx="0">
          <a:schemeClr val="accent2"/>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rtl="0" eaLnBrk="1" latinLnBrk="0" hangingPunct="1">
            <a:lnSpc>
              <a:spcPct val="90000"/>
            </a:lnSpc>
            <a:spcBef>
              <a:spcPct val="0"/>
            </a:spcBef>
            <a:spcAft>
              <a:spcPct val="35000"/>
            </a:spcAft>
            <a:buNone/>
          </a:pPr>
          <a:r>
            <a:rPr lang="pt-BR" sz="2100" kern="1200" dirty="0"/>
            <a:t>HTTPS communication with Front End</a:t>
          </a:r>
        </a:p>
      </dsp:txBody>
      <dsp:txXfrm>
        <a:off x="2437701" y="629168"/>
        <a:ext cx="2013798" cy="1006899"/>
      </dsp:txXfrm>
    </dsp:sp>
    <dsp:sp modelId="{11B08179-C025-4F19-A827-9E6DED00C12F}">
      <dsp:nvSpPr>
        <dsp:cNvPr id="0" name=""/>
        <dsp:cNvSpPr/>
      </dsp:nvSpPr>
      <dsp:spPr>
        <a:xfrm>
          <a:off x="4874398" y="629168"/>
          <a:ext cx="2013798" cy="1006899"/>
        </a:xfrm>
        <a:prstGeom prst="rect">
          <a:avLst/>
        </a:prstGeom>
        <a:solidFill>
          <a:schemeClr val="accent6"/>
        </a:solidFill>
        <a:ln w="17145" cap="flat" cmpd="sng" algn="ctr">
          <a:solidFill>
            <a:schemeClr val="lt1">
              <a:shade val="95000"/>
              <a:alpha val="50000"/>
              <a:satMod val="150000"/>
            </a:schemeClr>
          </a:solidFill>
          <a:prstDash val="solid"/>
        </a:ln>
        <a:effectLst/>
      </dsp:spPr>
      <dsp:style>
        <a:lnRef idx="3">
          <a:schemeClr val="lt1"/>
        </a:lnRef>
        <a:fillRef idx="1">
          <a:schemeClr val="accent6"/>
        </a:fillRef>
        <a:effectRef idx="1">
          <a:schemeClr val="accent6"/>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rtl="0" eaLnBrk="1" latinLnBrk="0" hangingPunct="1">
            <a:lnSpc>
              <a:spcPct val="90000"/>
            </a:lnSpc>
            <a:spcBef>
              <a:spcPct val="0"/>
            </a:spcBef>
            <a:spcAft>
              <a:spcPct val="35000"/>
            </a:spcAft>
            <a:buNone/>
          </a:pPr>
          <a:r>
            <a:rPr lang="pt-BR" sz="2100" kern="1200" dirty="0"/>
            <a:t>HTTPS communication with Exchange</a:t>
          </a:r>
        </a:p>
      </dsp:txBody>
      <dsp:txXfrm>
        <a:off x="4874398" y="629168"/>
        <a:ext cx="2013798" cy="1006899"/>
      </dsp:txXfrm>
    </dsp:sp>
    <dsp:sp modelId="{DAA3949C-0EF8-43E1-B478-2A72D14D2005}">
      <dsp:nvSpPr>
        <dsp:cNvPr id="0" name=""/>
        <dsp:cNvSpPr/>
      </dsp:nvSpPr>
      <dsp:spPr>
        <a:xfrm>
          <a:off x="7311095" y="608818"/>
          <a:ext cx="2013798" cy="1006899"/>
        </a:xfrm>
        <a:prstGeom prst="rect">
          <a:avLst/>
        </a:prstGeom>
        <a:solidFill>
          <a:schemeClr val="accent1"/>
        </a:solidFill>
        <a:ln w="10795" cap="flat"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rtl="0" eaLnBrk="1" latinLnBrk="0" hangingPunct="1">
            <a:lnSpc>
              <a:spcPct val="90000"/>
            </a:lnSpc>
            <a:spcBef>
              <a:spcPct val="0"/>
            </a:spcBef>
            <a:spcAft>
              <a:spcPct val="35000"/>
            </a:spcAft>
            <a:buNone/>
          </a:pPr>
          <a:r>
            <a:rPr lang="pt-BR" sz="2100" kern="1200" dirty="0"/>
            <a:t>Direct media</a:t>
          </a:r>
        </a:p>
      </dsp:txBody>
      <dsp:txXfrm>
        <a:off x="7311095" y="608818"/>
        <a:ext cx="2013798" cy="1006899"/>
      </dsp:txXfrm>
    </dsp:sp>
    <dsp:sp modelId="{1E7FF298-0BA9-44AC-B222-EB6C198F680B}">
      <dsp:nvSpPr>
        <dsp:cNvPr id="0" name=""/>
        <dsp:cNvSpPr/>
      </dsp:nvSpPr>
      <dsp:spPr>
        <a:xfrm>
          <a:off x="9747791" y="629168"/>
          <a:ext cx="2013798" cy="1006899"/>
        </a:xfrm>
        <a:prstGeom prst="rect">
          <a:avLst/>
        </a:prstGeom>
        <a:solidFill>
          <a:schemeClr val="accent5"/>
        </a:solidFill>
        <a:ln w="10795" cap="flat" cmpd="sng" algn="ctr">
          <a:solidFill>
            <a:schemeClr val="accent5">
              <a:shade val="50000"/>
            </a:schemeClr>
          </a:solidFill>
          <a:prstDash val="solid"/>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rtl="0" eaLnBrk="1" latinLnBrk="0" hangingPunct="1">
            <a:lnSpc>
              <a:spcPct val="90000"/>
            </a:lnSpc>
            <a:spcBef>
              <a:spcPct val="0"/>
            </a:spcBef>
            <a:spcAft>
              <a:spcPct val="35000"/>
            </a:spcAft>
            <a:buNone/>
          </a:pPr>
          <a:r>
            <a:rPr lang="pt-BR" sz="2100" kern="1200" dirty="0"/>
            <a:t>Relay communication with Edge</a:t>
          </a:r>
        </a:p>
      </dsp:txBody>
      <dsp:txXfrm>
        <a:off x="9747791" y="629168"/>
        <a:ext cx="2013798" cy="100689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14C809-040C-483B-8C9E-E202AE19B03D}">
      <dsp:nvSpPr>
        <dsp:cNvPr id="0" name=""/>
        <dsp:cNvSpPr/>
      </dsp:nvSpPr>
      <dsp:spPr>
        <a:xfrm>
          <a:off x="4023360" y="2277"/>
          <a:ext cx="4526280" cy="995585"/>
        </a:xfrm>
        <a:prstGeom prst="round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55245" rIns="110490" bIns="55245" numCol="1" spcCol="1270" anchor="ctr" anchorCtr="0">
          <a:noAutofit/>
        </a:bodyPr>
        <a:lstStyle/>
        <a:p>
          <a:pPr marL="0" marR="0" lvl="0" indent="0" algn="ctr" defTabSz="1289050" rtl="0" eaLnBrk="1" fontAlgn="auto" latinLnBrk="0" hangingPunct="1">
            <a:lnSpc>
              <a:spcPct val="90000"/>
            </a:lnSpc>
            <a:spcBef>
              <a:spcPct val="0"/>
            </a:spcBef>
            <a:spcAft>
              <a:spcPct val="35000"/>
            </a:spcAft>
            <a:buNone/>
          </a:pPr>
          <a:r>
            <a:rPr lang="pt-BR" sz="2900" kern="1200" baseline="0" dirty="0"/>
            <a:t>What happened?</a:t>
          </a:r>
          <a:endParaRPr lang="pt-BR" sz="2900" kern="1200" dirty="0"/>
        </a:p>
      </dsp:txBody>
      <dsp:txXfrm>
        <a:off x="4071960" y="50877"/>
        <a:ext cx="4429080" cy="898385"/>
      </dsp:txXfrm>
    </dsp:sp>
    <dsp:sp modelId="{4750F921-4E94-476E-A7B9-BDE8CD18DB45}">
      <dsp:nvSpPr>
        <dsp:cNvPr id="0" name=""/>
        <dsp:cNvSpPr/>
      </dsp:nvSpPr>
      <dsp:spPr>
        <a:xfrm>
          <a:off x="4023360" y="1047642"/>
          <a:ext cx="4526280" cy="995585"/>
        </a:xfrm>
        <a:prstGeom prst="round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55245" rIns="110490" bIns="55245" numCol="1" spcCol="1270" anchor="ctr" anchorCtr="0">
          <a:noAutofit/>
        </a:bodyPr>
        <a:lstStyle/>
        <a:p>
          <a:pPr marL="0" marR="0" lvl="0" indent="0" algn="ctr" defTabSz="1289050" rtl="0" eaLnBrk="1" fontAlgn="auto" latinLnBrk="0" hangingPunct="1">
            <a:lnSpc>
              <a:spcPct val="90000"/>
            </a:lnSpc>
            <a:spcBef>
              <a:spcPct val="0"/>
            </a:spcBef>
            <a:spcAft>
              <a:spcPct val="35000"/>
            </a:spcAft>
            <a:buNone/>
          </a:pPr>
          <a:r>
            <a:rPr lang="pt-BR" sz="2900" kern="1200" baseline="0"/>
            <a:t>When?</a:t>
          </a:r>
          <a:endParaRPr lang="pt-BR" sz="2900" kern="1200"/>
        </a:p>
      </dsp:txBody>
      <dsp:txXfrm>
        <a:off x="4071960" y="1096242"/>
        <a:ext cx="4429080" cy="898385"/>
      </dsp:txXfrm>
    </dsp:sp>
    <dsp:sp modelId="{255A6D19-1CBC-48A4-990A-27783E1837D9}">
      <dsp:nvSpPr>
        <dsp:cNvPr id="0" name=""/>
        <dsp:cNvSpPr/>
      </dsp:nvSpPr>
      <dsp:spPr>
        <a:xfrm>
          <a:off x="4023360" y="2093007"/>
          <a:ext cx="4526280" cy="995585"/>
        </a:xfrm>
        <a:prstGeom prst="round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55245" rIns="110490" bIns="55245" numCol="1" spcCol="1270" anchor="ctr" anchorCtr="0">
          <a:noAutofit/>
        </a:bodyPr>
        <a:lstStyle/>
        <a:p>
          <a:pPr marL="0" marR="0" lvl="0" indent="0" algn="ctr" defTabSz="1289050" rtl="0" eaLnBrk="1" fontAlgn="auto" latinLnBrk="0" hangingPunct="1">
            <a:lnSpc>
              <a:spcPct val="90000"/>
            </a:lnSpc>
            <a:spcBef>
              <a:spcPct val="0"/>
            </a:spcBef>
            <a:spcAft>
              <a:spcPct val="35000"/>
            </a:spcAft>
            <a:buNone/>
          </a:pPr>
          <a:r>
            <a:rPr lang="pt-BR" sz="2900" kern="1200" baseline="0"/>
            <a:t>Where?</a:t>
          </a:r>
          <a:endParaRPr lang="pt-BR" sz="2900" kern="1200"/>
        </a:p>
      </dsp:txBody>
      <dsp:txXfrm>
        <a:off x="4071960" y="2141607"/>
        <a:ext cx="4429080" cy="898385"/>
      </dsp:txXfrm>
    </dsp:sp>
    <dsp:sp modelId="{A1ED6815-7790-42A9-899D-E9A5C5E649E8}">
      <dsp:nvSpPr>
        <dsp:cNvPr id="0" name=""/>
        <dsp:cNvSpPr/>
      </dsp:nvSpPr>
      <dsp:spPr>
        <a:xfrm>
          <a:off x="4023360" y="3138372"/>
          <a:ext cx="4526280" cy="995585"/>
        </a:xfrm>
        <a:prstGeom prst="round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55245" rIns="110490" bIns="55245" numCol="1" spcCol="1270" anchor="ctr" anchorCtr="0">
          <a:noAutofit/>
        </a:bodyPr>
        <a:lstStyle/>
        <a:p>
          <a:pPr marL="0" marR="0" lvl="0" indent="0" algn="ctr" defTabSz="1289050" rtl="0" eaLnBrk="1" fontAlgn="auto" latinLnBrk="0" hangingPunct="1">
            <a:lnSpc>
              <a:spcPct val="90000"/>
            </a:lnSpc>
            <a:spcBef>
              <a:spcPct val="0"/>
            </a:spcBef>
            <a:spcAft>
              <a:spcPct val="35000"/>
            </a:spcAft>
            <a:buNone/>
          </a:pPr>
          <a:r>
            <a:rPr lang="pt-BR" sz="2900" kern="1200" baseline="0" dirty="0"/>
            <a:t>Who’s affected?</a:t>
          </a:r>
          <a:endParaRPr lang="pt-BR" sz="2900" kern="1200" dirty="0"/>
        </a:p>
      </dsp:txBody>
      <dsp:txXfrm>
        <a:off x="4071960" y="3186972"/>
        <a:ext cx="4429080" cy="898385"/>
      </dsp:txXfrm>
    </dsp:sp>
    <dsp:sp modelId="{3BFA3191-FBC7-4180-B9BA-297289BB4E04}">
      <dsp:nvSpPr>
        <dsp:cNvPr id="0" name=""/>
        <dsp:cNvSpPr/>
      </dsp:nvSpPr>
      <dsp:spPr>
        <a:xfrm>
          <a:off x="4023360" y="4183737"/>
          <a:ext cx="4526280" cy="995585"/>
        </a:xfrm>
        <a:prstGeom prst="round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55245" rIns="110490" bIns="55245" numCol="1" spcCol="1270" anchor="ctr" anchorCtr="0">
          <a:noAutofit/>
        </a:bodyPr>
        <a:lstStyle/>
        <a:p>
          <a:pPr marL="0" marR="0" lvl="0" indent="0" algn="ctr" defTabSz="1289050" rtl="0" eaLnBrk="1" fontAlgn="auto" latinLnBrk="0" hangingPunct="1">
            <a:lnSpc>
              <a:spcPct val="90000"/>
            </a:lnSpc>
            <a:spcBef>
              <a:spcPct val="0"/>
            </a:spcBef>
            <a:spcAft>
              <a:spcPct val="35000"/>
            </a:spcAft>
            <a:buNone/>
          </a:pPr>
          <a:r>
            <a:rPr lang="pt-BR" sz="2900" kern="1200" baseline="0" dirty="0"/>
            <a:t>Error message / Symptom</a:t>
          </a:r>
          <a:endParaRPr lang="pt-BR" sz="2900" kern="1200" dirty="0"/>
        </a:p>
      </dsp:txBody>
      <dsp:txXfrm>
        <a:off x="4071960" y="4232337"/>
        <a:ext cx="4429080" cy="89838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354ACD-C1BF-42B9-90C4-014165FC55C3}">
      <dsp:nvSpPr>
        <dsp:cNvPr id="0" name=""/>
        <dsp:cNvSpPr/>
      </dsp:nvSpPr>
      <dsp:spPr>
        <a:xfrm>
          <a:off x="0" y="0"/>
          <a:ext cx="5334000" cy="2702699"/>
        </a:xfrm>
        <a:prstGeom prst="roundRect">
          <a:avLst/>
        </a:prstGeom>
        <a:solidFill>
          <a:schemeClr val="accent3"/>
        </a:solidFill>
        <a:ln w="10795" cap="flat" cmpd="sng" algn="ctr">
          <a:solidFill>
            <a:schemeClr val="accent3">
              <a:shade val="50000"/>
            </a:schemeClr>
          </a:solidFill>
          <a:prstDash val="solid"/>
        </a:ln>
        <a:effectLst/>
      </dsp:spPr>
      <dsp:style>
        <a:lnRef idx="2">
          <a:schemeClr val="accent3">
            <a:shade val="50000"/>
          </a:schemeClr>
        </a:lnRef>
        <a:fillRef idx="1">
          <a:schemeClr val="accent3"/>
        </a:fillRef>
        <a:effectRef idx="0">
          <a:schemeClr val="accent3"/>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eaLnBrk="1" latinLnBrk="0" hangingPunct="1">
            <a:lnSpc>
              <a:spcPct val="90000"/>
            </a:lnSpc>
            <a:spcBef>
              <a:spcPct val="0"/>
            </a:spcBef>
            <a:spcAft>
              <a:spcPct val="35000"/>
            </a:spcAft>
            <a:buNone/>
          </a:pPr>
          <a:r>
            <a:rPr lang="pt-BR" sz="2400" kern="1200" dirty="0"/>
            <a:t>User cannot place calls.</a:t>
          </a:r>
        </a:p>
      </dsp:txBody>
      <dsp:txXfrm>
        <a:off x="131935" y="131935"/>
        <a:ext cx="5070130" cy="2438829"/>
      </dsp:txXfrm>
    </dsp:sp>
    <dsp:sp modelId="{83109B63-F5D4-498F-B4A2-5FCC941320DE}">
      <dsp:nvSpPr>
        <dsp:cNvPr id="0" name=""/>
        <dsp:cNvSpPr/>
      </dsp:nvSpPr>
      <dsp:spPr>
        <a:xfrm>
          <a:off x="0" y="2777760"/>
          <a:ext cx="5334000" cy="2702699"/>
        </a:xfrm>
        <a:prstGeom prst="roundRect">
          <a:avLst/>
        </a:prstGeom>
        <a:solidFill>
          <a:schemeClr val="accent3"/>
        </a:solidFill>
        <a:ln w="10795" cap="flat" cmpd="sng" algn="ctr">
          <a:solidFill>
            <a:schemeClr val="accent3">
              <a:shade val="50000"/>
            </a:schemeClr>
          </a:solidFill>
          <a:prstDash val="solid"/>
        </a:ln>
        <a:effectLst/>
      </dsp:spPr>
      <dsp:style>
        <a:lnRef idx="2">
          <a:schemeClr val="accent3">
            <a:shade val="50000"/>
          </a:schemeClr>
        </a:lnRef>
        <a:fillRef idx="1">
          <a:schemeClr val="accent3"/>
        </a:fillRef>
        <a:effectRef idx="0">
          <a:schemeClr val="accent3"/>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eaLnBrk="1" latinLnBrk="0" hangingPunct="1">
            <a:lnSpc>
              <a:spcPct val="90000"/>
            </a:lnSpc>
            <a:spcBef>
              <a:spcPct val="0"/>
            </a:spcBef>
            <a:spcAft>
              <a:spcPct val="35000"/>
            </a:spcAft>
            <a:buNone/>
          </a:pPr>
          <a:r>
            <a:rPr lang="pt-BR" sz="2400" kern="1200" dirty="0"/>
            <a:t>“The call could not be completed.” error message presented on call attempts from Redmond office to (555) 555 1234 and other numbers. Call to other Skype users are working.</a:t>
          </a:r>
        </a:p>
      </dsp:txBody>
      <dsp:txXfrm>
        <a:off x="131935" y="2909695"/>
        <a:ext cx="5070130" cy="243882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0E6DFD-A8F8-438D-9CA1-6203F9381121}">
      <dsp:nvSpPr>
        <dsp:cNvPr id="0" name=""/>
        <dsp:cNvSpPr/>
      </dsp:nvSpPr>
      <dsp:spPr>
        <a:xfrm>
          <a:off x="1005" y="629168"/>
          <a:ext cx="2013798" cy="1006899"/>
        </a:xfrm>
        <a:prstGeom prst="rect">
          <a:avLst/>
        </a:prstGeom>
        <a:solidFill>
          <a:schemeClr val="accent3"/>
        </a:solidFill>
        <a:ln w="10795" cap="flat" cmpd="sng" algn="ctr">
          <a:solidFill>
            <a:schemeClr val="accent3">
              <a:shade val="50000"/>
            </a:schemeClr>
          </a:solidFill>
          <a:prstDash val="solid"/>
        </a:ln>
        <a:effectLst/>
      </dsp:spPr>
      <dsp:style>
        <a:lnRef idx="2">
          <a:schemeClr val="accent3">
            <a:shade val="50000"/>
          </a:schemeClr>
        </a:lnRef>
        <a:fillRef idx="1">
          <a:schemeClr val="accent3"/>
        </a:fillRef>
        <a:effectRef idx="0">
          <a:schemeClr val="accent3"/>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rtl="0" eaLnBrk="1" latinLnBrk="0" hangingPunct="1">
            <a:lnSpc>
              <a:spcPct val="90000"/>
            </a:lnSpc>
            <a:spcBef>
              <a:spcPct val="0"/>
            </a:spcBef>
            <a:spcAft>
              <a:spcPct val="35000"/>
            </a:spcAft>
            <a:buNone/>
          </a:pPr>
          <a:r>
            <a:rPr lang="pt-BR" sz="2100" kern="1200" dirty="0"/>
            <a:t>SIP signaling channel</a:t>
          </a:r>
        </a:p>
      </dsp:txBody>
      <dsp:txXfrm>
        <a:off x="1005" y="629168"/>
        <a:ext cx="2013798" cy="1006899"/>
      </dsp:txXfrm>
    </dsp:sp>
    <dsp:sp modelId="{467CBCF6-EECA-4E58-A6E7-8A8CD9812C18}">
      <dsp:nvSpPr>
        <dsp:cNvPr id="0" name=""/>
        <dsp:cNvSpPr/>
      </dsp:nvSpPr>
      <dsp:spPr>
        <a:xfrm>
          <a:off x="2437701" y="629168"/>
          <a:ext cx="2013798" cy="1006899"/>
        </a:xfrm>
        <a:prstGeom prst="rect">
          <a:avLst/>
        </a:prstGeom>
        <a:solidFill>
          <a:schemeClr val="accent2"/>
        </a:solidFill>
        <a:ln w="10795" cap="flat" cmpd="sng" algn="ctr">
          <a:solidFill>
            <a:schemeClr val="accent2">
              <a:shade val="50000"/>
            </a:schemeClr>
          </a:solidFill>
          <a:prstDash val="solid"/>
        </a:ln>
        <a:effectLst/>
      </dsp:spPr>
      <dsp:style>
        <a:lnRef idx="2">
          <a:schemeClr val="accent2">
            <a:shade val="50000"/>
          </a:schemeClr>
        </a:lnRef>
        <a:fillRef idx="1">
          <a:schemeClr val="accent2"/>
        </a:fillRef>
        <a:effectRef idx="0">
          <a:schemeClr val="accent2"/>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rtl="0" eaLnBrk="1" latinLnBrk="0" hangingPunct="1">
            <a:lnSpc>
              <a:spcPct val="90000"/>
            </a:lnSpc>
            <a:spcBef>
              <a:spcPct val="0"/>
            </a:spcBef>
            <a:spcAft>
              <a:spcPct val="35000"/>
            </a:spcAft>
            <a:buNone/>
          </a:pPr>
          <a:r>
            <a:rPr lang="pt-BR" sz="2100" kern="1200" dirty="0"/>
            <a:t>HTTPS communication with Front End</a:t>
          </a:r>
        </a:p>
      </dsp:txBody>
      <dsp:txXfrm>
        <a:off x="2437701" y="629168"/>
        <a:ext cx="2013798" cy="1006899"/>
      </dsp:txXfrm>
    </dsp:sp>
    <dsp:sp modelId="{11B08179-C025-4F19-A827-9E6DED00C12F}">
      <dsp:nvSpPr>
        <dsp:cNvPr id="0" name=""/>
        <dsp:cNvSpPr/>
      </dsp:nvSpPr>
      <dsp:spPr>
        <a:xfrm>
          <a:off x="4874398" y="629168"/>
          <a:ext cx="2013798" cy="1006899"/>
        </a:xfrm>
        <a:prstGeom prst="rect">
          <a:avLst/>
        </a:prstGeom>
        <a:solidFill>
          <a:schemeClr val="accent6"/>
        </a:solidFill>
        <a:ln w="17145" cap="flat" cmpd="sng" algn="ctr">
          <a:solidFill>
            <a:schemeClr val="lt1">
              <a:shade val="95000"/>
              <a:alpha val="50000"/>
              <a:satMod val="150000"/>
            </a:schemeClr>
          </a:solidFill>
          <a:prstDash val="solid"/>
        </a:ln>
        <a:effectLst/>
      </dsp:spPr>
      <dsp:style>
        <a:lnRef idx="3">
          <a:schemeClr val="lt1"/>
        </a:lnRef>
        <a:fillRef idx="1">
          <a:schemeClr val="accent6"/>
        </a:fillRef>
        <a:effectRef idx="1">
          <a:schemeClr val="accent6"/>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rtl="0" eaLnBrk="1" latinLnBrk="0" hangingPunct="1">
            <a:lnSpc>
              <a:spcPct val="90000"/>
            </a:lnSpc>
            <a:spcBef>
              <a:spcPct val="0"/>
            </a:spcBef>
            <a:spcAft>
              <a:spcPct val="35000"/>
            </a:spcAft>
            <a:buNone/>
          </a:pPr>
          <a:r>
            <a:rPr lang="pt-BR" sz="2100" kern="1200" dirty="0"/>
            <a:t>HTTPS communication with Exchange</a:t>
          </a:r>
        </a:p>
      </dsp:txBody>
      <dsp:txXfrm>
        <a:off x="4874398" y="629168"/>
        <a:ext cx="2013798" cy="1006899"/>
      </dsp:txXfrm>
    </dsp:sp>
    <dsp:sp modelId="{DAA3949C-0EF8-43E1-B478-2A72D14D2005}">
      <dsp:nvSpPr>
        <dsp:cNvPr id="0" name=""/>
        <dsp:cNvSpPr/>
      </dsp:nvSpPr>
      <dsp:spPr>
        <a:xfrm>
          <a:off x="7311095" y="608818"/>
          <a:ext cx="2013798" cy="1006899"/>
        </a:xfrm>
        <a:prstGeom prst="rect">
          <a:avLst/>
        </a:prstGeom>
        <a:solidFill>
          <a:schemeClr val="accent1"/>
        </a:solidFill>
        <a:ln w="10795" cap="flat"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rtl="0" eaLnBrk="1" latinLnBrk="0" hangingPunct="1">
            <a:lnSpc>
              <a:spcPct val="90000"/>
            </a:lnSpc>
            <a:spcBef>
              <a:spcPct val="0"/>
            </a:spcBef>
            <a:spcAft>
              <a:spcPct val="35000"/>
            </a:spcAft>
            <a:buNone/>
          </a:pPr>
          <a:r>
            <a:rPr lang="pt-BR" sz="2100" kern="1200" dirty="0"/>
            <a:t>Direct media</a:t>
          </a:r>
        </a:p>
      </dsp:txBody>
      <dsp:txXfrm>
        <a:off x="7311095" y="608818"/>
        <a:ext cx="2013798" cy="1006899"/>
      </dsp:txXfrm>
    </dsp:sp>
    <dsp:sp modelId="{1E7FF298-0BA9-44AC-B222-EB6C198F680B}">
      <dsp:nvSpPr>
        <dsp:cNvPr id="0" name=""/>
        <dsp:cNvSpPr/>
      </dsp:nvSpPr>
      <dsp:spPr>
        <a:xfrm>
          <a:off x="9747791" y="629168"/>
          <a:ext cx="2013798" cy="1006899"/>
        </a:xfrm>
        <a:prstGeom prst="rect">
          <a:avLst/>
        </a:prstGeom>
        <a:solidFill>
          <a:schemeClr val="accent5"/>
        </a:solidFill>
        <a:ln w="10795" cap="flat" cmpd="sng" algn="ctr">
          <a:solidFill>
            <a:schemeClr val="accent5">
              <a:shade val="50000"/>
            </a:schemeClr>
          </a:solidFill>
          <a:prstDash val="solid"/>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rtl="0" eaLnBrk="1" latinLnBrk="0" hangingPunct="1">
            <a:lnSpc>
              <a:spcPct val="90000"/>
            </a:lnSpc>
            <a:spcBef>
              <a:spcPct val="0"/>
            </a:spcBef>
            <a:spcAft>
              <a:spcPct val="35000"/>
            </a:spcAft>
            <a:buNone/>
          </a:pPr>
          <a:r>
            <a:rPr lang="pt-BR" sz="2100" kern="1200" dirty="0"/>
            <a:t>Relay communication with Edge</a:t>
          </a:r>
        </a:p>
      </dsp:txBody>
      <dsp:txXfrm>
        <a:off x="9747791" y="629168"/>
        <a:ext cx="2013798" cy="100689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33DC7E-F999-44A2-AF0E-58A2BDAA68E7}">
      <dsp:nvSpPr>
        <dsp:cNvPr id="0" name=""/>
        <dsp:cNvSpPr/>
      </dsp:nvSpPr>
      <dsp:spPr>
        <a:xfrm>
          <a:off x="56" y="29579"/>
          <a:ext cx="5433674" cy="489600"/>
        </a:xfrm>
        <a:prstGeom prst="rect">
          <a:avLst/>
        </a:prstGeom>
        <a:solidFill>
          <a:schemeClr val="accent2">
            <a:hueOff val="0"/>
            <a:satOff val="0"/>
            <a:lumOff val="0"/>
            <a:alphaOff val="0"/>
          </a:schemeClr>
        </a:solidFill>
        <a:ln w="1079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marL="0" marR="0" lvl="0" indent="0" algn="ctr" defTabSz="755650" rtl="0" eaLnBrk="1" fontAlgn="auto" latinLnBrk="0" hangingPunct="1">
            <a:lnSpc>
              <a:spcPct val="90000"/>
            </a:lnSpc>
            <a:spcBef>
              <a:spcPct val="0"/>
            </a:spcBef>
            <a:spcAft>
              <a:spcPct val="35000"/>
            </a:spcAft>
            <a:buClrTx/>
            <a:buSzPct val="90000"/>
            <a:buFont typeface="Arial" panose="020B0604020202020204" pitchFamily="34" charset="0"/>
            <a:buNone/>
          </a:pPr>
          <a:r>
            <a:rPr lang="en-US" sz="1700" kern="1200" baseline="0" dirty="0"/>
            <a:t>%</a:t>
          </a:r>
          <a:r>
            <a:rPr lang="en-US" sz="1700" kern="1200" baseline="0" dirty="0" err="1"/>
            <a:t>localappdata</a:t>
          </a:r>
          <a:r>
            <a:rPr lang="en-US" sz="1700" kern="1200" baseline="0" dirty="0"/>
            <a:t>%\Microsoft\Office\16.0\Lync\Tracing</a:t>
          </a:r>
          <a:endParaRPr lang="pt-BR" sz="1700" kern="1200" dirty="0"/>
        </a:p>
      </dsp:txBody>
      <dsp:txXfrm>
        <a:off x="56" y="29579"/>
        <a:ext cx="5433674" cy="489600"/>
      </dsp:txXfrm>
    </dsp:sp>
    <dsp:sp modelId="{19CDA5B8-EF1B-4AA5-8AB7-13C4CC975971}">
      <dsp:nvSpPr>
        <dsp:cNvPr id="0" name=""/>
        <dsp:cNvSpPr/>
      </dsp:nvSpPr>
      <dsp:spPr>
        <a:xfrm>
          <a:off x="56" y="519180"/>
          <a:ext cx="5433674" cy="746639"/>
        </a:xfrm>
        <a:prstGeom prst="rect">
          <a:avLst/>
        </a:prstGeom>
        <a:solidFill>
          <a:schemeClr val="accent2">
            <a:tint val="40000"/>
            <a:alpha val="90000"/>
            <a:hueOff val="0"/>
            <a:satOff val="0"/>
            <a:lumOff val="0"/>
            <a:alphaOff val="0"/>
          </a:schemeClr>
        </a:solidFill>
        <a:ln w="1079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EF24240-8B65-4CDC-8F45-4ADD290F3550}">
      <dsp:nvSpPr>
        <dsp:cNvPr id="0" name=""/>
        <dsp:cNvSpPr/>
      </dsp:nvSpPr>
      <dsp:spPr>
        <a:xfrm>
          <a:off x="6194445" y="29579"/>
          <a:ext cx="5433674" cy="489600"/>
        </a:xfrm>
        <a:prstGeom prst="rect">
          <a:avLst/>
        </a:prstGeom>
        <a:solidFill>
          <a:schemeClr val="accent3">
            <a:hueOff val="0"/>
            <a:satOff val="0"/>
            <a:lumOff val="0"/>
            <a:alphaOff val="0"/>
          </a:schemeClr>
        </a:solidFill>
        <a:ln w="1079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marL="0" marR="0" lvl="0" indent="0" algn="ctr" defTabSz="755650" rtl="0" eaLnBrk="1" fontAlgn="auto" latinLnBrk="0" hangingPunct="1">
            <a:lnSpc>
              <a:spcPct val="90000"/>
            </a:lnSpc>
            <a:spcBef>
              <a:spcPct val="0"/>
            </a:spcBef>
            <a:spcAft>
              <a:spcPct val="35000"/>
            </a:spcAft>
            <a:buNone/>
          </a:pPr>
          <a:r>
            <a:rPr lang="en-US" sz="1700" kern="1200" baseline="0"/>
            <a:t>Event viewer</a:t>
          </a:r>
          <a:endParaRPr lang="pt-BR" sz="1700" kern="1200"/>
        </a:p>
      </dsp:txBody>
      <dsp:txXfrm>
        <a:off x="6194445" y="29579"/>
        <a:ext cx="5433674" cy="489600"/>
      </dsp:txXfrm>
    </dsp:sp>
    <dsp:sp modelId="{227AD6A4-6AB0-4618-8307-A2AD73ABFC16}">
      <dsp:nvSpPr>
        <dsp:cNvPr id="0" name=""/>
        <dsp:cNvSpPr/>
      </dsp:nvSpPr>
      <dsp:spPr>
        <a:xfrm>
          <a:off x="6194445" y="519180"/>
          <a:ext cx="5433674" cy="746639"/>
        </a:xfrm>
        <a:prstGeom prst="rect">
          <a:avLst/>
        </a:prstGeom>
        <a:solidFill>
          <a:schemeClr val="accent3">
            <a:tint val="40000"/>
            <a:alpha val="90000"/>
            <a:hueOff val="0"/>
            <a:satOff val="0"/>
            <a:lumOff val="0"/>
            <a:alphaOff val="0"/>
          </a:schemeClr>
        </a:solidFill>
        <a:ln w="10795"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476450-515C-4A73-9F1B-3DE9C70F5AE5}">
      <dsp:nvSpPr>
        <dsp:cNvPr id="0" name=""/>
        <dsp:cNvSpPr/>
      </dsp:nvSpPr>
      <dsp:spPr>
        <a:xfrm>
          <a:off x="0" y="411391"/>
          <a:ext cx="1828801" cy="592020"/>
        </a:xfrm>
        <a:prstGeom prst="roundRect">
          <a:avLst/>
        </a:prstGeom>
        <a:solidFill>
          <a:schemeClr val="accent2">
            <a:hueOff val="0"/>
            <a:satOff val="0"/>
            <a:lumOff val="0"/>
            <a:alphaOff val="0"/>
          </a:schemeClr>
        </a:solidFill>
        <a:ln>
          <a:noFill/>
        </a:ln>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87630" tIns="87630" rIns="87630" bIns="87630" numCol="1" spcCol="1270" anchor="ctr" anchorCtr="0">
          <a:noAutofit/>
          <a:sp3d extrusionH="28000" prstMaterial="matte"/>
        </a:bodyPr>
        <a:lstStyle/>
        <a:p>
          <a:pPr marL="0" lvl="0" indent="0" algn="l" defTabSz="1022350" rtl="0" eaLnBrk="1" latinLnBrk="0" hangingPunct="1">
            <a:lnSpc>
              <a:spcPct val="90000"/>
            </a:lnSpc>
            <a:spcBef>
              <a:spcPct val="0"/>
            </a:spcBef>
            <a:spcAft>
              <a:spcPct val="35000"/>
            </a:spcAft>
            <a:buNone/>
          </a:pPr>
          <a:r>
            <a:rPr lang="pt-BR" sz="2300" kern="1200" dirty="0"/>
            <a:t>*.UccApilog</a:t>
          </a:r>
        </a:p>
      </dsp:txBody>
      <dsp:txXfrm>
        <a:off x="28900" y="440291"/>
        <a:ext cx="1771001" cy="534220"/>
      </dsp:txXfrm>
    </dsp:sp>
    <dsp:sp modelId="{E13F815C-687A-4BD9-9F86-E8465537AF1B}">
      <dsp:nvSpPr>
        <dsp:cNvPr id="0" name=""/>
        <dsp:cNvSpPr/>
      </dsp:nvSpPr>
      <dsp:spPr>
        <a:xfrm>
          <a:off x="0" y="1391778"/>
          <a:ext cx="1828801" cy="592020"/>
        </a:xfrm>
        <a:prstGeom prst="roundRect">
          <a:avLst/>
        </a:prstGeom>
        <a:solidFill>
          <a:schemeClr val="accent2">
            <a:hueOff val="-12390699"/>
            <a:satOff val="-100000"/>
            <a:lumOff val="-10784"/>
            <a:alphaOff val="0"/>
          </a:schemeClr>
        </a:solidFill>
        <a:ln>
          <a:noFill/>
        </a:ln>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87630" tIns="87630" rIns="87630" bIns="87630" numCol="1" spcCol="1270" anchor="ctr" anchorCtr="0">
          <a:noAutofit/>
          <a:sp3d extrusionH="28000" prstMaterial="matte"/>
        </a:bodyPr>
        <a:lstStyle/>
        <a:p>
          <a:pPr marL="0" lvl="0" indent="0" algn="l" defTabSz="1022350" rtl="0" eaLnBrk="1" latinLnBrk="0" hangingPunct="1">
            <a:lnSpc>
              <a:spcPct val="90000"/>
            </a:lnSpc>
            <a:spcBef>
              <a:spcPct val="0"/>
            </a:spcBef>
            <a:spcAft>
              <a:spcPct val="35000"/>
            </a:spcAft>
            <a:buNone/>
          </a:pPr>
          <a:r>
            <a:rPr lang="pt-BR" sz="2300" kern="1200"/>
            <a:t>*.ETL</a:t>
          </a:r>
        </a:p>
      </dsp:txBody>
      <dsp:txXfrm>
        <a:off x="28900" y="1420678"/>
        <a:ext cx="1771001" cy="53422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89FBC2-3443-4755-BD4B-EB9BF111E122}">
      <dsp:nvSpPr>
        <dsp:cNvPr id="0" name=""/>
        <dsp:cNvSpPr/>
      </dsp:nvSpPr>
      <dsp:spPr>
        <a:xfrm>
          <a:off x="0" y="0"/>
          <a:ext cx="4743541" cy="617759"/>
        </a:xfrm>
        <a:prstGeom prst="roundRect">
          <a:avLst/>
        </a:prstGeom>
        <a:solidFill>
          <a:schemeClr val="accent1">
            <a:hueOff val="0"/>
            <a:satOff val="0"/>
            <a:lumOff val="0"/>
            <a:alphaOff val="0"/>
          </a:schemeClr>
        </a:solidFill>
        <a:ln>
          <a:noFill/>
        </a:ln>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91440" tIns="91440" rIns="91440" bIns="91440" numCol="1" spcCol="1270" anchor="ctr" anchorCtr="0">
          <a:noAutofit/>
          <a:sp3d extrusionH="28000" prstMaterial="matte"/>
        </a:bodyPr>
        <a:lstStyle/>
        <a:p>
          <a:pPr marL="0" lvl="0" indent="0" algn="l" defTabSz="1066800" rtl="0" eaLnBrk="1" latinLnBrk="0" hangingPunct="1">
            <a:lnSpc>
              <a:spcPct val="90000"/>
            </a:lnSpc>
            <a:spcBef>
              <a:spcPct val="0"/>
            </a:spcBef>
            <a:spcAft>
              <a:spcPct val="35000"/>
            </a:spcAft>
            <a:buNone/>
          </a:pPr>
          <a:r>
            <a:rPr lang="pt-BR" sz="2400" kern="1200" dirty="0"/>
            <a:t>Windows Logs \ Application</a:t>
          </a:r>
        </a:p>
      </dsp:txBody>
      <dsp:txXfrm>
        <a:off x="30157" y="30157"/>
        <a:ext cx="4683227" cy="55744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8D90BC-6E1A-4F5A-AA84-F9CD03AE9E85}">
      <dsp:nvSpPr>
        <dsp:cNvPr id="0" name=""/>
        <dsp:cNvSpPr/>
      </dsp:nvSpPr>
      <dsp:spPr>
        <a:xfrm rot="5400000">
          <a:off x="7609132" y="-3209402"/>
          <a:ext cx="948327" cy="7607808"/>
        </a:xfrm>
        <a:prstGeom prst="round2SameRect">
          <a:avLst/>
        </a:prstGeom>
        <a:solidFill>
          <a:schemeClr val="accent1">
            <a:alpha val="90000"/>
            <a:tint val="40000"/>
            <a:hueOff val="0"/>
            <a:satOff val="0"/>
            <a:lumOff val="0"/>
            <a:alphaOff val="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30480" rIns="60960" bIns="30480" numCol="1" spcCol="1270" anchor="ctr" anchorCtr="0">
          <a:noAutofit/>
        </a:bodyPr>
        <a:lstStyle/>
        <a:p>
          <a:pPr marL="171450" marR="0" lvl="1" indent="-171450" algn="l" defTabSz="711200" rtl="0" eaLnBrk="1" fontAlgn="auto" latinLnBrk="0" hangingPunct="1">
            <a:lnSpc>
              <a:spcPct val="90000"/>
            </a:lnSpc>
            <a:spcBef>
              <a:spcPct val="0"/>
            </a:spcBef>
            <a:spcAft>
              <a:spcPct val="15000"/>
            </a:spcAft>
            <a:buChar char="•"/>
          </a:pPr>
          <a:r>
            <a:rPr lang="pt-BR" sz="1600" kern="1200" baseline="0" dirty="0"/>
            <a:t>EnableIMAutoArchiving must be true on Client Policy</a:t>
          </a:r>
          <a:endParaRPr lang="pt-BR" sz="1600" kern="1200" dirty="0"/>
        </a:p>
        <a:p>
          <a:pPr marL="171450" marR="0" lvl="1" indent="-171450" algn="l" defTabSz="711200" rtl="0" eaLnBrk="1" fontAlgn="auto" latinLnBrk="0" hangingPunct="1">
            <a:lnSpc>
              <a:spcPct val="90000"/>
            </a:lnSpc>
            <a:spcBef>
              <a:spcPct val="0"/>
            </a:spcBef>
            <a:spcAft>
              <a:spcPct val="15000"/>
            </a:spcAft>
            <a:buChar char="•"/>
          </a:pPr>
          <a:r>
            <a:rPr lang="pt-BR" sz="1600" kern="1200" baseline="0" dirty="0"/>
            <a:t>Client Side Only, no Server Updates Required</a:t>
          </a:r>
          <a:endParaRPr lang="pt-BR" sz="1600" kern="1200" dirty="0"/>
        </a:p>
      </dsp:txBody>
      <dsp:txXfrm rot="-5400000">
        <a:off x="4279392" y="166632"/>
        <a:ext cx="7561514" cy="855739"/>
      </dsp:txXfrm>
    </dsp:sp>
    <dsp:sp modelId="{D070974B-4498-431A-B2B5-1650A1BDBAA2}">
      <dsp:nvSpPr>
        <dsp:cNvPr id="0" name=""/>
        <dsp:cNvSpPr/>
      </dsp:nvSpPr>
      <dsp:spPr>
        <a:xfrm>
          <a:off x="0" y="1796"/>
          <a:ext cx="4279392" cy="1185409"/>
        </a:xfrm>
        <a:prstGeom prst="roundRect">
          <a:avLst/>
        </a:prstGeom>
        <a:solidFill>
          <a:schemeClr val="accent1">
            <a:shade val="80000"/>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59055" rIns="118110" bIns="59055" numCol="1" spcCol="1270" anchor="ctr" anchorCtr="0">
          <a:noAutofit/>
        </a:bodyPr>
        <a:lstStyle/>
        <a:p>
          <a:pPr marL="0" marR="0" lvl="0" indent="0" algn="ctr" defTabSz="1377950" rtl="0" eaLnBrk="1" fontAlgn="auto" latinLnBrk="0" hangingPunct="1">
            <a:lnSpc>
              <a:spcPct val="90000"/>
            </a:lnSpc>
            <a:spcBef>
              <a:spcPct val="0"/>
            </a:spcBef>
            <a:spcAft>
              <a:spcPct val="35000"/>
            </a:spcAft>
            <a:buNone/>
          </a:pPr>
          <a:r>
            <a:rPr lang="en-US" sz="3100" kern="1200" baseline="0" dirty="0"/>
            <a:t>Relies on Exchange integration</a:t>
          </a:r>
          <a:endParaRPr lang="pt-BR" sz="3100" kern="1200" dirty="0"/>
        </a:p>
      </dsp:txBody>
      <dsp:txXfrm>
        <a:off x="57867" y="59663"/>
        <a:ext cx="4163658" cy="1069675"/>
      </dsp:txXfrm>
    </dsp:sp>
    <dsp:sp modelId="{E6212F4E-924C-44F9-B784-6BEBA5B3A445}">
      <dsp:nvSpPr>
        <dsp:cNvPr id="0" name=""/>
        <dsp:cNvSpPr/>
      </dsp:nvSpPr>
      <dsp:spPr>
        <a:xfrm rot="5400000">
          <a:off x="7609132" y="-1964722"/>
          <a:ext cx="948327" cy="7607808"/>
        </a:xfrm>
        <a:prstGeom prst="round2SameRect">
          <a:avLst/>
        </a:prstGeom>
        <a:solidFill>
          <a:schemeClr val="accent1">
            <a:alpha val="90000"/>
            <a:tint val="40000"/>
            <a:hueOff val="0"/>
            <a:satOff val="0"/>
            <a:lumOff val="0"/>
            <a:alphaOff val="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30480" rIns="60960" bIns="30480" numCol="1" spcCol="1270" anchor="ctr" anchorCtr="0">
          <a:noAutofit/>
        </a:bodyPr>
        <a:lstStyle/>
        <a:p>
          <a:pPr marL="171450" marR="0" lvl="1" indent="-171450" algn="l" defTabSz="711200" rtl="0" eaLnBrk="1" fontAlgn="auto" latinLnBrk="0" hangingPunct="1">
            <a:lnSpc>
              <a:spcPct val="90000"/>
            </a:lnSpc>
            <a:spcBef>
              <a:spcPct val="0"/>
            </a:spcBef>
            <a:spcAft>
              <a:spcPct val="15000"/>
            </a:spcAft>
            <a:buChar char="•"/>
          </a:pPr>
          <a:r>
            <a:rPr lang="en-US" sz="1600" kern="1200" baseline="0" dirty="0"/>
            <a:t>Client attempts to send an offline message. The server will return that the message could not be delivered.</a:t>
          </a:r>
          <a:endParaRPr lang="pt-BR" sz="1600" kern="1200" dirty="0"/>
        </a:p>
        <a:p>
          <a:pPr marL="171450" marR="0" lvl="1" indent="-171450" algn="l" defTabSz="711200" rtl="0" eaLnBrk="1" fontAlgn="auto" latinLnBrk="0" hangingPunct="1">
            <a:lnSpc>
              <a:spcPct val="90000"/>
            </a:lnSpc>
            <a:spcBef>
              <a:spcPct val="0"/>
            </a:spcBef>
            <a:spcAft>
              <a:spcPct val="15000"/>
            </a:spcAft>
            <a:buChar char="•"/>
          </a:pPr>
          <a:r>
            <a:rPr lang="en-US" sz="1600" kern="1200" baseline="0" dirty="0"/>
            <a:t>Client goes directly to remote mailbox and write the message there</a:t>
          </a:r>
          <a:endParaRPr lang="pt-BR" sz="1600" kern="1200" dirty="0"/>
        </a:p>
      </dsp:txBody>
      <dsp:txXfrm rot="-5400000">
        <a:off x="4279392" y="1411312"/>
        <a:ext cx="7561514" cy="855739"/>
      </dsp:txXfrm>
    </dsp:sp>
    <dsp:sp modelId="{F89027AC-6865-46F5-87C8-D4FECAC51DFE}">
      <dsp:nvSpPr>
        <dsp:cNvPr id="0" name=""/>
        <dsp:cNvSpPr/>
      </dsp:nvSpPr>
      <dsp:spPr>
        <a:xfrm>
          <a:off x="0" y="1246476"/>
          <a:ext cx="4279392" cy="1185409"/>
        </a:xfrm>
        <a:prstGeom prst="roundRect">
          <a:avLst/>
        </a:prstGeom>
        <a:solidFill>
          <a:schemeClr val="accent1">
            <a:shade val="80000"/>
            <a:hueOff val="-327048"/>
            <a:satOff val="-19507"/>
            <a:lumOff val="17763"/>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59055" rIns="118110" bIns="59055" numCol="1" spcCol="1270" anchor="ctr" anchorCtr="0">
          <a:noAutofit/>
        </a:bodyPr>
        <a:lstStyle/>
        <a:p>
          <a:pPr marL="0" marR="0" lvl="0" indent="0" algn="ctr" defTabSz="1377950" rtl="0" eaLnBrk="1" fontAlgn="auto" latinLnBrk="0" hangingPunct="1">
            <a:lnSpc>
              <a:spcPct val="90000"/>
            </a:lnSpc>
            <a:spcBef>
              <a:spcPct val="0"/>
            </a:spcBef>
            <a:spcAft>
              <a:spcPct val="35000"/>
            </a:spcAft>
            <a:buNone/>
          </a:pPr>
          <a:r>
            <a:rPr lang="en-US" sz="3100" kern="1200" baseline="0" dirty="0"/>
            <a:t>Flow of message</a:t>
          </a:r>
          <a:endParaRPr lang="pt-BR" sz="3100" kern="1200" dirty="0"/>
        </a:p>
      </dsp:txBody>
      <dsp:txXfrm>
        <a:off x="57867" y="1304343"/>
        <a:ext cx="4163658" cy="1069675"/>
      </dsp:txXfrm>
    </dsp:sp>
    <dsp:sp modelId="{3B16FF0C-F64E-4B8C-8414-7DC30CC12C4D}">
      <dsp:nvSpPr>
        <dsp:cNvPr id="0" name=""/>
        <dsp:cNvSpPr/>
      </dsp:nvSpPr>
      <dsp:spPr>
        <a:xfrm rot="5400000">
          <a:off x="7609132" y="-720042"/>
          <a:ext cx="948327" cy="7607808"/>
        </a:xfrm>
        <a:prstGeom prst="round2SameRect">
          <a:avLst/>
        </a:prstGeom>
        <a:solidFill>
          <a:schemeClr val="accent1">
            <a:alpha val="90000"/>
            <a:tint val="40000"/>
            <a:hueOff val="0"/>
            <a:satOff val="0"/>
            <a:lumOff val="0"/>
            <a:alphaOff val="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30480" rIns="60960" bIns="30480" numCol="1" spcCol="1270" anchor="ctr" anchorCtr="0">
          <a:noAutofit/>
        </a:bodyPr>
        <a:lstStyle/>
        <a:p>
          <a:pPr marL="171450" marR="0" lvl="1" indent="-171450" algn="l" defTabSz="711200" rtl="0" eaLnBrk="1" fontAlgn="auto" latinLnBrk="0" hangingPunct="1">
            <a:lnSpc>
              <a:spcPct val="90000"/>
            </a:lnSpc>
            <a:spcBef>
              <a:spcPct val="0"/>
            </a:spcBef>
            <a:spcAft>
              <a:spcPct val="15000"/>
            </a:spcAft>
            <a:buChar char="•"/>
          </a:pPr>
          <a:r>
            <a:rPr lang="en-US" sz="1600" kern="1200" baseline="0" dirty="0"/>
            <a:t>Federated messages are just sent as e-mail</a:t>
          </a:r>
          <a:endParaRPr lang="pt-BR" sz="1600" kern="1200" dirty="0"/>
        </a:p>
      </dsp:txBody>
      <dsp:txXfrm rot="-5400000">
        <a:off x="4279392" y="2655992"/>
        <a:ext cx="7561514" cy="855739"/>
      </dsp:txXfrm>
    </dsp:sp>
    <dsp:sp modelId="{6F23DA77-8B46-4999-A3E6-B588D77F3527}">
      <dsp:nvSpPr>
        <dsp:cNvPr id="0" name=""/>
        <dsp:cNvSpPr/>
      </dsp:nvSpPr>
      <dsp:spPr>
        <a:xfrm>
          <a:off x="0" y="2491156"/>
          <a:ext cx="4279392" cy="1185409"/>
        </a:xfrm>
        <a:prstGeom prst="roundRect">
          <a:avLst/>
        </a:prstGeom>
        <a:solidFill>
          <a:schemeClr val="accent1">
            <a:shade val="80000"/>
            <a:hueOff val="-654096"/>
            <a:satOff val="-39015"/>
            <a:lumOff val="35526"/>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59055" rIns="118110" bIns="59055" numCol="1" spcCol="1270" anchor="ctr" anchorCtr="0">
          <a:noAutofit/>
        </a:bodyPr>
        <a:lstStyle/>
        <a:p>
          <a:pPr marL="0" marR="0" lvl="0" indent="0" algn="ctr" defTabSz="1377950" rtl="0" eaLnBrk="1" fontAlgn="auto" latinLnBrk="0" hangingPunct="1">
            <a:lnSpc>
              <a:spcPct val="90000"/>
            </a:lnSpc>
            <a:spcBef>
              <a:spcPct val="0"/>
            </a:spcBef>
            <a:spcAft>
              <a:spcPct val="35000"/>
            </a:spcAft>
            <a:buNone/>
          </a:pPr>
          <a:r>
            <a:rPr lang="en-US" sz="3100" kern="1200" baseline="0" dirty="0"/>
            <a:t>Limitations</a:t>
          </a:r>
          <a:endParaRPr lang="pt-BR" sz="3100" kern="1200" dirty="0"/>
        </a:p>
      </dsp:txBody>
      <dsp:txXfrm>
        <a:off x="57867" y="2549023"/>
        <a:ext cx="4163658" cy="106967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0E6DFD-A8F8-438D-9CA1-6203F9381121}">
      <dsp:nvSpPr>
        <dsp:cNvPr id="0" name=""/>
        <dsp:cNvSpPr/>
      </dsp:nvSpPr>
      <dsp:spPr>
        <a:xfrm>
          <a:off x="1005" y="629168"/>
          <a:ext cx="2013798" cy="1006899"/>
        </a:xfrm>
        <a:prstGeom prst="rect">
          <a:avLst/>
        </a:prstGeom>
        <a:solidFill>
          <a:schemeClr val="accent3"/>
        </a:solidFill>
        <a:ln w="10795" cap="flat" cmpd="sng" algn="ctr">
          <a:solidFill>
            <a:schemeClr val="accent3">
              <a:shade val="50000"/>
            </a:schemeClr>
          </a:solidFill>
          <a:prstDash val="solid"/>
        </a:ln>
        <a:effectLst/>
      </dsp:spPr>
      <dsp:style>
        <a:lnRef idx="2">
          <a:schemeClr val="accent3">
            <a:shade val="50000"/>
          </a:schemeClr>
        </a:lnRef>
        <a:fillRef idx="1">
          <a:schemeClr val="accent3"/>
        </a:fillRef>
        <a:effectRef idx="0">
          <a:schemeClr val="accent3"/>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rtl="0" eaLnBrk="1" latinLnBrk="0" hangingPunct="1">
            <a:lnSpc>
              <a:spcPct val="90000"/>
            </a:lnSpc>
            <a:spcBef>
              <a:spcPct val="0"/>
            </a:spcBef>
            <a:spcAft>
              <a:spcPct val="35000"/>
            </a:spcAft>
            <a:buNone/>
          </a:pPr>
          <a:r>
            <a:rPr lang="pt-BR" sz="2100" kern="1200" dirty="0"/>
            <a:t>SIP signaling channel</a:t>
          </a:r>
        </a:p>
      </dsp:txBody>
      <dsp:txXfrm>
        <a:off x="1005" y="629168"/>
        <a:ext cx="2013798" cy="1006899"/>
      </dsp:txXfrm>
    </dsp:sp>
    <dsp:sp modelId="{467CBCF6-EECA-4E58-A6E7-8A8CD9812C18}">
      <dsp:nvSpPr>
        <dsp:cNvPr id="0" name=""/>
        <dsp:cNvSpPr/>
      </dsp:nvSpPr>
      <dsp:spPr>
        <a:xfrm>
          <a:off x="2437701" y="629168"/>
          <a:ext cx="2013798" cy="1006899"/>
        </a:xfrm>
        <a:prstGeom prst="rect">
          <a:avLst/>
        </a:prstGeom>
        <a:solidFill>
          <a:schemeClr val="accent2"/>
        </a:solidFill>
        <a:ln w="10795" cap="flat" cmpd="sng" algn="ctr">
          <a:solidFill>
            <a:schemeClr val="accent2">
              <a:shade val="50000"/>
            </a:schemeClr>
          </a:solidFill>
          <a:prstDash val="solid"/>
        </a:ln>
        <a:effectLst/>
      </dsp:spPr>
      <dsp:style>
        <a:lnRef idx="2">
          <a:schemeClr val="accent2">
            <a:shade val="50000"/>
          </a:schemeClr>
        </a:lnRef>
        <a:fillRef idx="1">
          <a:schemeClr val="accent2"/>
        </a:fillRef>
        <a:effectRef idx="0">
          <a:schemeClr val="accent2"/>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rtl="0" eaLnBrk="1" latinLnBrk="0" hangingPunct="1">
            <a:lnSpc>
              <a:spcPct val="90000"/>
            </a:lnSpc>
            <a:spcBef>
              <a:spcPct val="0"/>
            </a:spcBef>
            <a:spcAft>
              <a:spcPct val="35000"/>
            </a:spcAft>
            <a:buNone/>
          </a:pPr>
          <a:r>
            <a:rPr lang="pt-BR" sz="2100" kern="1200" dirty="0"/>
            <a:t>HTTPS communication with Front End</a:t>
          </a:r>
        </a:p>
      </dsp:txBody>
      <dsp:txXfrm>
        <a:off x="2437701" y="629168"/>
        <a:ext cx="2013798" cy="1006899"/>
      </dsp:txXfrm>
    </dsp:sp>
    <dsp:sp modelId="{11B08179-C025-4F19-A827-9E6DED00C12F}">
      <dsp:nvSpPr>
        <dsp:cNvPr id="0" name=""/>
        <dsp:cNvSpPr/>
      </dsp:nvSpPr>
      <dsp:spPr>
        <a:xfrm>
          <a:off x="4874398" y="629168"/>
          <a:ext cx="2013798" cy="1006899"/>
        </a:xfrm>
        <a:prstGeom prst="rect">
          <a:avLst/>
        </a:prstGeom>
        <a:solidFill>
          <a:schemeClr val="accent6"/>
        </a:solidFill>
        <a:ln w="17145" cap="flat" cmpd="sng" algn="ctr">
          <a:solidFill>
            <a:schemeClr val="lt1">
              <a:shade val="95000"/>
              <a:alpha val="50000"/>
              <a:satMod val="150000"/>
            </a:schemeClr>
          </a:solidFill>
          <a:prstDash val="solid"/>
        </a:ln>
        <a:effectLst/>
      </dsp:spPr>
      <dsp:style>
        <a:lnRef idx="3">
          <a:schemeClr val="lt1"/>
        </a:lnRef>
        <a:fillRef idx="1">
          <a:schemeClr val="accent6"/>
        </a:fillRef>
        <a:effectRef idx="1">
          <a:schemeClr val="accent6"/>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rtl="0" eaLnBrk="1" latinLnBrk="0" hangingPunct="1">
            <a:lnSpc>
              <a:spcPct val="90000"/>
            </a:lnSpc>
            <a:spcBef>
              <a:spcPct val="0"/>
            </a:spcBef>
            <a:spcAft>
              <a:spcPct val="35000"/>
            </a:spcAft>
            <a:buNone/>
          </a:pPr>
          <a:r>
            <a:rPr lang="pt-BR" sz="2100" kern="1200" dirty="0"/>
            <a:t>HTTPS communication with Exchange</a:t>
          </a:r>
        </a:p>
      </dsp:txBody>
      <dsp:txXfrm>
        <a:off x="4874398" y="629168"/>
        <a:ext cx="2013798" cy="1006899"/>
      </dsp:txXfrm>
    </dsp:sp>
    <dsp:sp modelId="{DAA3949C-0EF8-43E1-B478-2A72D14D2005}">
      <dsp:nvSpPr>
        <dsp:cNvPr id="0" name=""/>
        <dsp:cNvSpPr/>
      </dsp:nvSpPr>
      <dsp:spPr>
        <a:xfrm>
          <a:off x="7311095" y="608818"/>
          <a:ext cx="2013798" cy="1006899"/>
        </a:xfrm>
        <a:prstGeom prst="rect">
          <a:avLst/>
        </a:prstGeom>
        <a:solidFill>
          <a:schemeClr val="accent1"/>
        </a:solidFill>
        <a:ln w="10795" cap="flat"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rtl="0" eaLnBrk="1" latinLnBrk="0" hangingPunct="1">
            <a:lnSpc>
              <a:spcPct val="90000"/>
            </a:lnSpc>
            <a:spcBef>
              <a:spcPct val="0"/>
            </a:spcBef>
            <a:spcAft>
              <a:spcPct val="35000"/>
            </a:spcAft>
            <a:buNone/>
          </a:pPr>
          <a:r>
            <a:rPr lang="pt-BR" sz="2100" kern="1200" dirty="0"/>
            <a:t>Direct media</a:t>
          </a:r>
        </a:p>
      </dsp:txBody>
      <dsp:txXfrm>
        <a:off x="7311095" y="608818"/>
        <a:ext cx="2013798" cy="1006899"/>
      </dsp:txXfrm>
    </dsp:sp>
    <dsp:sp modelId="{1E7FF298-0BA9-44AC-B222-EB6C198F680B}">
      <dsp:nvSpPr>
        <dsp:cNvPr id="0" name=""/>
        <dsp:cNvSpPr/>
      </dsp:nvSpPr>
      <dsp:spPr>
        <a:xfrm>
          <a:off x="9747791" y="629168"/>
          <a:ext cx="2013798" cy="1006899"/>
        </a:xfrm>
        <a:prstGeom prst="rect">
          <a:avLst/>
        </a:prstGeom>
        <a:solidFill>
          <a:schemeClr val="accent5"/>
        </a:solidFill>
        <a:ln w="10795" cap="flat" cmpd="sng" algn="ctr">
          <a:solidFill>
            <a:schemeClr val="accent5">
              <a:shade val="50000"/>
            </a:schemeClr>
          </a:solidFill>
          <a:prstDash val="solid"/>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rtl="0" eaLnBrk="1" latinLnBrk="0" hangingPunct="1">
            <a:lnSpc>
              <a:spcPct val="90000"/>
            </a:lnSpc>
            <a:spcBef>
              <a:spcPct val="0"/>
            </a:spcBef>
            <a:spcAft>
              <a:spcPct val="35000"/>
            </a:spcAft>
            <a:buNone/>
          </a:pPr>
          <a:r>
            <a:rPr lang="pt-BR" sz="2100" kern="1200" dirty="0"/>
            <a:t>Relay communication with Edge</a:t>
          </a:r>
        </a:p>
      </dsp:txBody>
      <dsp:txXfrm>
        <a:off x="9747791" y="629168"/>
        <a:ext cx="2013798" cy="1006899"/>
      </dsp:txXfrm>
    </dsp:sp>
  </dsp:spTree>
</dsp:drawing>
</file>

<file path=ppt/diagrams/layout1.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r>
              <a:rPr lang="en-US" dirty="0">
                <a:latin typeface="Segoe UI" pitchFamily="34" charset="0"/>
              </a:rPr>
              <a:t>Microsoft 2016</a:t>
            </a: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C8D045D-9A66-44E7-900A-FC6D0BD4E54A}" type="datetime8">
              <a:rPr lang="en-US" smtClean="0">
                <a:latin typeface="Segoe UI" pitchFamily="34" charset="0"/>
              </a:rPr>
              <a:t>9/29/2016 2:16 PM</a:t>
            </a:fld>
            <a:endParaRPr lang="en-US" dirty="0">
              <a:latin typeface="Segoe UI"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dirty="0">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r>
              <a:rPr lang="en-US" dirty="0"/>
              <a:t>Microsoft 2016</a:t>
            </a:r>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38EEC551-8CDA-4EB6-89BB-2A86C9F091C8}" type="datetime8">
              <a:rPr lang="en-US" smtClean="0"/>
              <a:t>9/29/2016 2:16 PM</a:t>
            </a:fld>
            <a:endParaRPr lang="en-US" dirty="0"/>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32742" rtl="0" eaLnBrk="1" latinLnBrk="0" hangingPunct="1">
      <a:lnSpc>
        <a:spcPct val="90000"/>
      </a:lnSpc>
      <a:spcAft>
        <a:spcPts val="340"/>
      </a:spcAft>
      <a:defRPr sz="900" kern="1200">
        <a:solidFill>
          <a:schemeClr val="tx1"/>
        </a:solidFill>
        <a:latin typeface="Segoe UI Light" pitchFamily="34" charset="0"/>
        <a:ea typeface="+mn-ea"/>
        <a:cs typeface="+mn-cs"/>
      </a:defRPr>
    </a:lvl1pPr>
    <a:lvl2pPr marL="217262" indent="-107956"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2pPr>
    <a:lvl3pPr marL="334664"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3pPr>
    <a:lvl4pPr marL="492551" indent="-149789"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4pPr>
    <a:lvl5pPr marL="627496"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5pPr>
    <a:lvl6pPr marL="2331856" algn="l" defTabSz="932742" rtl="0" eaLnBrk="1" latinLnBrk="0" hangingPunct="1">
      <a:defRPr sz="1200" kern="1200">
        <a:solidFill>
          <a:schemeClr val="tx1"/>
        </a:solidFill>
        <a:latin typeface="+mn-lt"/>
        <a:ea typeface="+mn-ea"/>
        <a:cs typeface="+mn-cs"/>
      </a:defRPr>
    </a:lvl6pPr>
    <a:lvl7pPr marL="2798226" algn="l" defTabSz="932742" rtl="0" eaLnBrk="1" latinLnBrk="0" hangingPunct="1">
      <a:defRPr sz="1200" kern="1200">
        <a:solidFill>
          <a:schemeClr val="tx1"/>
        </a:solidFill>
        <a:latin typeface="+mn-lt"/>
        <a:ea typeface="+mn-ea"/>
        <a:cs typeface="+mn-cs"/>
      </a:defRPr>
    </a:lvl7pPr>
    <a:lvl8pPr marL="3264597" algn="l" defTabSz="932742" rtl="0" eaLnBrk="1" latinLnBrk="0" hangingPunct="1">
      <a:defRPr sz="1200" kern="1200">
        <a:solidFill>
          <a:schemeClr val="tx1"/>
        </a:solidFill>
        <a:latin typeface="+mn-lt"/>
        <a:ea typeface="+mn-ea"/>
        <a:cs typeface="+mn-cs"/>
      </a:defRPr>
    </a:lvl8pPr>
    <a:lvl9pPr marL="3730969" algn="l" defTabSz="9327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Microsoft Ignite 2016</a:t>
            </a: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9/29/2016 2:16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7794585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90EC29EE-A8AD-4CE0-9C0B-116E0D4D7533}"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9/29/2016 2:16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10</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9091259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90EC29EE-A8AD-4CE0-9C0B-116E0D4D7533}"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9/29/2016 2:16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11</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7761395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6" name="Slide Number Placeholder 5"/>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12</a:t>
            </a:fld>
            <a:endParaRPr kumimoji="0" lang="en-US" sz="1800" b="0" i="0" u="none" strike="noStrike" kern="0" cap="none" spc="0" normalizeH="0" baseline="0" noProof="0" dirty="0">
              <a:ln>
                <a:noFill/>
              </a:ln>
              <a:solidFill>
                <a:sysClr val="windowText" lastClr="000000"/>
              </a:solidFill>
              <a:effectLst/>
              <a:uLnTx/>
              <a:uFillTx/>
            </a:endParaRPr>
          </a:p>
        </p:txBody>
      </p:sp>
      <p:sp>
        <p:nvSpPr>
          <p:cNvPr id="10" name="Date Placeholder 9"/>
          <p:cNvSpPr>
            <a:spLocks noGrp="1"/>
          </p:cNvSpPr>
          <p:nvPr>
            <p:ph type="dt"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79687EF5-0895-448F-A4AC-188A0D571FCC}"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9/29/2016 2:16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12" name="Header Placeholder 11"/>
          <p:cNvSpPr>
            <a:spLocks noGrp="1"/>
          </p:cNvSpPr>
          <p:nvPr>
            <p:ph type="hdr" sz="quarter" idx="15"/>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4" name="Footer Placeholder 3"/>
          <p:cNvSpPr>
            <a:spLocks noGrp="1"/>
          </p:cNvSpPr>
          <p:nvPr>
            <p:ph type="ftr" sz="quarter" idx="16"/>
          </p:nvPr>
        </p:nvSpPr>
        <p:spPr/>
        <p:txBody>
          <a:bodyPr/>
          <a:lstStyle/>
          <a:p>
            <a:pPr marL="0" marR="0" lvl="0" indent="0" defTabSz="931467"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a:t>
            </a:r>
          </a:p>
          <a:p>
            <a:pPr marL="0" marR="0" lvl="0" indent="0" defTabSz="931467"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Tree>
    <p:extLst>
      <p:ext uri="{BB962C8B-B14F-4D97-AF65-F5344CB8AC3E}">
        <p14:creationId xmlns:p14="http://schemas.microsoft.com/office/powerpoint/2010/main" val="28226712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Microsoft Ignite 2016</a:t>
            </a: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9/29/2016 2:16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13</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763327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Microsoft Ignite 2016</a:t>
            </a: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9/29/2016 2:16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14</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25328995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endParaRPr lang="en-US" dirty="0"/>
          </a:p>
        </p:txBody>
      </p:sp>
      <p:sp>
        <p:nvSpPr>
          <p:cNvPr id="4" name="Date Placeholder 3"/>
          <p:cNvSpPr>
            <a:spLocks noGrp="1"/>
          </p:cNvSpPr>
          <p:nvPr>
            <p:ph type="dt" idx="10"/>
          </p:nvPr>
        </p:nvSpPr>
        <p:spPr>
          <a:xfrm>
            <a:off x="3884613" y="0"/>
            <a:ext cx="2971800" cy="457200"/>
          </a:xfrm>
          <a:prstGeom prst="rect">
            <a:avLst/>
          </a:prstGeom>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EA2B2ED8-C573-45EF-BF68-CEC19505703A}"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9/29/2016 2:16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2"/>
          </p:nvPr>
        </p:nvSpPr>
        <p:spPr>
          <a:xfrm>
            <a:off x="6172199" y="8685213"/>
            <a:ext cx="684213" cy="457200"/>
          </a:xfrm>
          <a:prstGeom prst="rect">
            <a:avLst/>
          </a:prstGeom>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8B263312-38AA-4E1E-B2B5-0F8F122B24FE}"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15</a:t>
            </a:fld>
            <a:endParaRPr kumimoji="0" lang="en-US" sz="1800" b="0" i="0" u="none" strike="noStrike" kern="0" cap="none" spc="0" normalizeH="0" baseline="0" noProof="0" dirty="0">
              <a:ln>
                <a:noFill/>
              </a:ln>
              <a:solidFill>
                <a:sysClr val="windowText" lastClr="000000"/>
              </a:solidFill>
              <a:effectLst/>
              <a:uLnTx/>
              <a:uFillTx/>
            </a:endParaRPr>
          </a:p>
        </p:txBody>
      </p:sp>
      <p:sp>
        <p:nvSpPr>
          <p:cNvPr id="6" name="Footer Placeholder 5"/>
          <p:cNvSpPr>
            <a:spLocks noGrp="1"/>
          </p:cNvSpPr>
          <p:nvPr>
            <p:ph type="ftr" sz="quarter" idx="13"/>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9" name="Header Placeholder 8"/>
          <p:cNvSpPr>
            <a:spLocks noGrp="1"/>
          </p:cNvSpPr>
          <p:nvPr>
            <p:ph type="hdr" sz="quarter" idx="14"/>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4865637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endParaRPr lang="en-US" dirty="0"/>
          </a:p>
        </p:txBody>
      </p:sp>
      <p:sp>
        <p:nvSpPr>
          <p:cNvPr id="4" name="Date Placeholder 3"/>
          <p:cNvSpPr>
            <a:spLocks noGrp="1"/>
          </p:cNvSpPr>
          <p:nvPr>
            <p:ph type="dt" idx="10"/>
          </p:nvPr>
        </p:nvSpPr>
        <p:spPr>
          <a:xfrm>
            <a:off x="3884613" y="0"/>
            <a:ext cx="2971800" cy="457200"/>
          </a:xfrm>
          <a:prstGeom prst="rect">
            <a:avLst/>
          </a:prstGeom>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EA2B2ED8-C573-45EF-BF68-CEC19505703A}"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9/29/2016 2:16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2"/>
          </p:nvPr>
        </p:nvSpPr>
        <p:spPr>
          <a:xfrm>
            <a:off x="6172199" y="8685213"/>
            <a:ext cx="684213" cy="457200"/>
          </a:xfrm>
          <a:prstGeom prst="rect">
            <a:avLst/>
          </a:prstGeom>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8B263312-38AA-4E1E-B2B5-0F8F122B24FE}"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16</a:t>
            </a:fld>
            <a:endParaRPr kumimoji="0" lang="en-US" sz="1800" b="0" i="0" u="none" strike="noStrike" kern="0" cap="none" spc="0" normalizeH="0" baseline="0" noProof="0" dirty="0">
              <a:ln>
                <a:noFill/>
              </a:ln>
              <a:solidFill>
                <a:sysClr val="windowText" lastClr="000000"/>
              </a:solidFill>
              <a:effectLst/>
              <a:uLnTx/>
              <a:uFillTx/>
            </a:endParaRPr>
          </a:p>
        </p:txBody>
      </p:sp>
      <p:sp>
        <p:nvSpPr>
          <p:cNvPr id="6" name="Footer Placeholder 5"/>
          <p:cNvSpPr>
            <a:spLocks noGrp="1"/>
          </p:cNvSpPr>
          <p:nvPr>
            <p:ph type="ftr" sz="quarter" idx="13"/>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9" name="Header Placeholder 8"/>
          <p:cNvSpPr>
            <a:spLocks noGrp="1"/>
          </p:cNvSpPr>
          <p:nvPr>
            <p:ph type="hdr" sz="quarter" idx="14"/>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4745371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endParaRPr lang="en-US" dirty="0"/>
          </a:p>
        </p:txBody>
      </p:sp>
      <p:sp>
        <p:nvSpPr>
          <p:cNvPr id="4" name="Date Placeholder 3"/>
          <p:cNvSpPr>
            <a:spLocks noGrp="1"/>
          </p:cNvSpPr>
          <p:nvPr>
            <p:ph type="dt" idx="10"/>
          </p:nvPr>
        </p:nvSpPr>
        <p:spPr>
          <a:xfrm>
            <a:off x="3884613" y="0"/>
            <a:ext cx="2971800" cy="457200"/>
          </a:xfrm>
          <a:prstGeom prst="rect">
            <a:avLst/>
          </a:prstGeom>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EA2B2ED8-C573-45EF-BF68-CEC19505703A}"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9/29/2016 2:16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2"/>
          </p:nvPr>
        </p:nvSpPr>
        <p:spPr>
          <a:xfrm>
            <a:off x="6172199" y="8685213"/>
            <a:ext cx="684213" cy="457200"/>
          </a:xfrm>
          <a:prstGeom prst="rect">
            <a:avLst/>
          </a:prstGeom>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8B263312-38AA-4E1E-B2B5-0F8F122B24FE}"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17</a:t>
            </a:fld>
            <a:endParaRPr kumimoji="0" lang="en-US" sz="1800" b="0" i="0" u="none" strike="noStrike" kern="0" cap="none" spc="0" normalizeH="0" baseline="0" noProof="0" dirty="0">
              <a:ln>
                <a:noFill/>
              </a:ln>
              <a:solidFill>
                <a:sysClr val="windowText" lastClr="000000"/>
              </a:solidFill>
              <a:effectLst/>
              <a:uLnTx/>
              <a:uFillTx/>
            </a:endParaRPr>
          </a:p>
        </p:txBody>
      </p:sp>
      <p:sp>
        <p:nvSpPr>
          <p:cNvPr id="6" name="Footer Placeholder 5"/>
          <p:cNvSpPr>
            <a:spLocks noGrp="1"/>
          </p:cNvSpPr>
          <p:nvPr>
            <p:ph type="ftr" sz="quarter" idx="13"/>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9" name="Header Placeholder 8"/>
          <p:cNvSpPr>
            <a:spLocks noGrp="1"/>
          </p:cNvSpPr>
          <p:nvPr>
            <p:ph type="hdr" sz="quarter" idx="14"/>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28989481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endParaRPr lang="en-US" dirty="0"/>
          </a:p>
        </p:txBody>
      </p:sp>
      <p:sp>
        <p:nvSpPr>
          <p:cNvPr id="4" name="Date Placeholder 3"/>
          <p:cNvSpPr>
            <a:spLocks noGrp="1"/>
          </p:cNvSpPr>
          <p:nvPr>
            <p:ph type="dt" idx="10"/>
          </p:nvPr>
        </p:nvSpPr>
        <p:spPr>
          <a:xfrm>
            <a:off x="3884613" y="0"/>
            <a:ext cx="2971800" cy="457200"/>
          </a:xfrm>
          <a:prstGeom prst="rect">
            <a:avLst/>
          </a:prstGeom>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EA2B2ED8-C573-45EF-BF68-CEC19505703A}"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9/29/2016 2:16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2"/>
          </p:nvPr>
        </p:nvSpPr>
        <p:spPr>
          <a:xfrm>
            <a:off x="6172199" y="8685213"/>
            <a:ext cx="684213" cy="457200"/>
          </a:xfrm>
          <a:prstGeom prst="rect">
            <a:avLst/>
          </a:prstGeom>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8B263312-38AA-4E1E-B2B5-0F8F122B24FE}"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18</a:t>
            </a:fld>
            <a:endParaRPr kumimoji="0" lang="en-US" sz="1800" b="0" i="0" u="none" strike="noStrike" kern="0" cap="none" spc="0" normalizeH="0" baseline="0" noProof="0" dirty="0">
              <a:ln>
                <a:noFill/>
              </a:ln>
              <a:solidFill>
                <a:sysClr val="windowText" lastClr="000000"/>
              </a:solidFill>
              <a:effectLst/>
              <a:uLnTx/>
              <a:uFillTx/>
            </a:endParaRPr>
          </a:p>
        </p:txBody>
      </p:sp>
      <p:sp>
        <p:nvSpPr>
          <p:cNvPr id="6" name="Footer Placeholder 5"/>
          <p:cNvSpPr>
            <a:spLocks noGrp="1"/>
          </p:cNvSpPr>
          <p:nvPr>
            <p:ph type="ftr" sz="quarter" idx="13"/>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9" name="Header Placeholder 8"/>
          <p:cNvSpPr>
            <a:spLocks noGrp="1"/>
          </p:cNvSpPr>
          <p:nvPr>
            <p:ph type="hdr" sz="quarter" idx="14"/>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5111431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Microsoft Ignite 2016</a:t>
            </a: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9/29/2016 2:16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19</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14340987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90EC29EE-A8AD-4CE0-9C0B-116E0D4D7533}"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9/29/2016 2:16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28857750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7D10C09F-FCA1-48C8-B40D-42E1045D109E}"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9/29/2016 2:16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20</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27536893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6" name="Slide Number Placeholder 5"/>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21</a:t>
            </a:fld>
            <a:endParaRPr kumimoji="0" lang="en-US" sz="1800" b="0" i="0" u="none" strike="noStrike" kern="0" cap="none" spc="0" normalizeH="0" baseline="0" noProof="0" dirty="0">
              <a:ln>
                <a:noFill/>
              </a:ln>
              <a:solidFill>
                <a:sysClr val="windowText" lastClr="000000"/>
              </a:solidFill>
              <a:effectLst/>
              <a:uLnTx/>
              <a:uFillTx/>
            </a:endParaRPr>
          </a:p>
        </p:txBody>
      </p:sp>
      <p:sp>
        <p:nvSpPr>
          <p:cNvPr id="10" name="Date Placeholder 9"/>
          <p:cNvSpPr>
            <a:spLocks noGrp="1"/>
          </p:cNvSpPr>
          <p:nvPr>
            <p:ph type="dt"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79687EF5-0895-448F-A4AC-188A0D571FCC}"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9/29/2016 2:16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12" name="Header Placeholder 11"/>
          <p:cNvSpPr>
            <a:spLocks noGrp="1"/>
          </p:cNvSpPr>
          <p:nvPr>
            <p:ph type="hdr" sz="quarter" idx="15"/>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4" name="Footer Placeholder 3"/>
          <p:cNvSpPr>
            <a:spLocks noGrp="1"/>
          </p:cNvSpPr>
          <p:nvPr>
            <p:ph type="ftr" sz="quarter" idx="16"/>
          </p:nvPr>
        </p:nvSpPr>
        <p:spPr/>
        <p:txBody>
          <a:bodyPr/>
          <a:lstStyle/>
          <a:p>
            <a:pPr marL="0" marR="0" lvl="0" indent="0" defTabSz="931467"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a:t>
            </a:r>
          </a:p>
          <a:p>
            <a:pPr marL="0" marR="0" lvl="0" indent="0" defTabSz="931467"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Tree>
    <p:extLst>
      <p:ext uri="{BB962C8B-B14F-4D97-AF65-F5344CB8AC3E}">
        <p14:creationId xmlns:p14="http://schemas.microsoft.com/office/powerpoint/2010/main" val="13223765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6" name="Slide Number Placeholder 5"/>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22</a:t>
            </a:fld>
            <a:endParaRPr kumimoji="0" lang="en-US" sz="1800" b="0" i="0" u="none" strike="noStrike" kern="0" cap="none" spc="0" normalizeH="0" baseline="0" noProof="0" dirty="0">
              <a:ln>
                <a:noFill/>
              </a:ln>
              <a:solidFill>
                <a:sysClr val="windowText" lastClr="000000"/>
              </a:solidFill>
              <a:effectLst/>
              <a:uLnTx/>
              <a:uFillTx/>
            </a:endParaRPr>
          </a:p>
        </p:txBody>
      </p:sp>
      <p:sp>
        <p:nvSpPr>
          <p:cNvPr id="10" name="Date Placeholder 9"/>
          <p:cNvSpPr>
            <a:spLocks noGrp="1"/>
          </p:cNvSpPr>
          <p:nvPr>
            <p:ph type="dt"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79687EF5-0895-448F-A4AC-188A0D571FCC}"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9/29/2016 2:16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12" name="Header Placeholder 11"/>
          <p:cNvSpPr>
            <a:spLocks noGrp="1"/>
          </p:cNvSpPr>
          <p:nvPr>
            <p:ph type="hdr" sz="quarter" idx="15"/>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4" name="Footer Placeholder 3"/>
          <p:cNvSpPr>
            <a:spLocks noGrp="1"/>
          </p:cNvSpPr>
          <p:nvPr>
            <p:ph type="ftr" sz="quarter" idx="16"/>
          </p:nvPr>
        </p:nvSpPr>
        <p:spPr/>
        <p:txBody>
          <a:bodyPr/>
          <a:lstStyle/>
          <a:p>
            <a:pPr marL="0" marR="0" lvl="0" indent="0" defTabSz="931467"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a:t>
            </a:r>
          </a:p>
          <a:p>
            <a:pPr marL="0" marR="0" lvl="0" indent="0" defTabSz="931467"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Tree>
    <p:extLst>
      <p:ext uri="{BB962C8B-B14F-4D97-AF65-F5344CB8AC3E}">
        <p14:creationId xmlns:p14="http://schemas.microsoft.com/office/powerpoint/2010/main" val="33606712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6" name="Slide Number Placeholder 5"/>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23</a:t>
            </a:fld>
            <a:endParaRPr kumimoji="0" lang="en-US" sz="1800" b="0" i="0" u="none" strike="noStrike" kern="0" cap="none" spc="0" normalizeH="0" baseline="0" noProof="0" dirty="0">
              <a:ln>
                <a:noFill/>
              </a:ln>
              <a:solidFill>
                <a:sysClr val="windowText" lastClr="000000"/>
              </a:solidFill>
              <a:effectLst/>
              <a:uLnTx/>
              <a:uFillTx/>
            </a:endParaRPr>
          </a:p>
        </p:txBody>
      </p:sp>
      <p:sp>
        <p:nvSpPr>
          <p:cNvPr id="10" name="Date Placeholder 9"/>
          <p:cNvSpPr>
            <a:spLocks noGrp="1"/>
          </p:cNvSpPr>
          <p:nvPr>
            <p:ph type="dt"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79687EF5-0895-448F-A4AC-188A0D571FCC}"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9/29/2016 2:16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12" name="Header Placeholder 11"/>
          <p:cNvSpPr>
            <a:spLocks noGrp="1"/>
          </p:cNvSpPr>
          <p:nvPr>
            <p:ph type="hdr" sz="quarter" idx="15"/>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4" name="Footer Placeholder 3"/>
          <p:cNvSpPr>
            <a:spLocks noGrp="1"/>
          </p:cNvSpPr>
          <p:nvPr>
            <p:ph type="ftr" sz="quarter" idx="16"/>
          </p:nvPr>
        </p:nvSpPr>
        <p:spPr/>
        <p:txBody>
          <a:bodyPr/>
          <a:lstStyle/>
          <a:p>
            <a:pPr marL="0" marR="0" lvl="0" indent="0" defTabSz="931467"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a:t>
            </a:r>
          </a:p>
          <a:p>
            <a:pPr marL="0" marR="0" lvl="0" indent="0" defTabSz="931467"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Tree>
    <p:extLst>
      <p:ext uri="{BB962C8B-B14F-4D97-AF65-F5344CB8AC3E}">
        <p14:creationId xmlns:p14="http://schemas.microsoft.com/office/powerpoint/2010/main" val="38147548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6" name="Slide Number Placeholder 5"/>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24</a:t>
            </a:fld>
            <a:endParaRPr kumimoji="0" lang="en-US" sz="1800" b="0" i="0" u="none" strike="noStrike" kern="0" cap="none" spc="0" normalizeH="0" baseline="0" noProof="0" dirty="0">
              <a:ln>
                <a:noFill/>
              </a:ln>
              <a:solidFill>
                <a:sysClr val="windowText" lastClr="000000"/>
              </a:solidFill>
              <a:effectLst/>
              <a:uLnTx/>
              <a:uFillTx/>
            </a:endParaRPr>
          </a:p>
        </p:txBody>
      </p:sp>
      <p:sp>
        <p:nvSpPr>
          <p:cNvPr id="10" name="Date Placeholder 9"/>
          <p:cNvSpPr>
            <a:spLocks noGrp="1"/>
          </p:cNvSpPr>
          <p:nvPr>
            <p:ph type="dt"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79687EF5-0895-448F-A4AC-188A0D571FCC}"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9/29/2016 2:16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12" name="Header Placeholder 11"/>
          <p:cNvSpPr>
            <a:spLocks noGrp="1"/>
          </p:cNvSpPr>
          <p:nvPr>
            <p:ph type="hdr" sz="quarter" idx="15"/>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4" name="Footer Placeholder 3"/>
          <p:cNvSpPr>
            <a:spLocks noGrp="1"/>
          </p:cNvSpPr>
          <p:nvPr>
            <p:ph type="ftr" sz="quarter" idx="16"/>
          </p:nvPr>
        </p:nvSpPr>
        <p:spPr/>
        <p:txBody>
          <a:bodyPr/>
          <a:lstStyle/>
          <a:p>
            <a:pPr marL="0" marR="0" lvl="0" indent="0" defTabSz="931467"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a:t>
            </a:r>
          </a:p>
          <a:p>
            <a:pPr marL="0" marR="0" lvl="0" indent="0" defTabSz="931467"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Tree>
    <p:extLst>
      <p:ext uri="{BB962C8B-B14F-4D97-AF65-F5344CB8AC3E}">
        <p14:creationId xmlns:p14="http://schemas.microsoft.com/office/powerpoint/2010/main" val="23410171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7D10C09F-FCA1-48C8-B40D-42E1045D109E}"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9/29/2016 2:16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25</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2549050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90EC29EE-A8AD-4CE0-9C0B-116E0D4D7533}"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9/29/2016 2:16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26</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19560784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Microsoft Ignite 2016</a:t>
            </a: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9/29/2016 2:16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27</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18331767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Microsoft Ignite 2016</a:t>
            </a: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9/29/2016 2:16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28</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23123937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Microsoft Ignite 2016</a:t>
            </a: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9/29/2016 2:16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29</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24729517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90EC29EE-A8AD-4CE0-9C0B-116E0D4D7533}"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9/29/2016 2:16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10844527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Microsoft Ignite 2016</a:t>
            </a: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9/29/2016 2:16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30</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4985121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Microsoft Ignite 2016</a:t>
            </a: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9/29/2016 2:16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31</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29769648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Microsoft Ignite 2016</a:t>
            </a: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9/29/2016 2:16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32</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24326298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5" name="Date Placeholder 4"/>
          <p:cNvSpPr>
            <a:spLocks noGrp="1"/>
          </p:cNvSpPr>
          <p:nvPr>
            <p:ph type="dt" idx="1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8A17D118-1690-458F-B4D2-F9DA5D6F5033}" type="datetime8">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9/29/2016 2:16 PM</a:t>
            </a:fld>
            <a:endParaRPr kumimoji="0" lang="en-US" sz="1800" b="0" i="0" u="none" strike="noStrike" kern="0" cap="none" spc="0" normalizeH="0" baseline="0" noProof="0" dirty="0">
              <a:ln>
                <a:noFill/>
              </a:ln>
              <a:solidFill>
                <a:prstClr val="black"/>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EC87E0CF-87F6-4B58-B8B8-DCAB2DAAF3CA}"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33</a:t>
            </a:fld>
            <a:endParaRPr kumimoji="0" lang="en-US" sz="1800" b="0" i="0" u="none" strike="noStrike" kern="0" cap="none" spc="0" normalizeH="0" baseline="0" noProof="0" dirty="0">
              <a:ln>
                <a:noFill/>
              </a:ln>
              <a:solidFill>
                <a:prstClr val="black"/>
              </a:solidFill>
              <a:effectLst/>
              <a:uLnTx/>
              <a:uFillTx/>
            </a:endParaRPr>
          </a:p>
        </p:txBody>
      </p:sp>
      <p:sp>
        <p:nvSpPr>
          <p:cNvPr id="6" name="Footer Placeholder 5"/>
          <p:cNvSpPr>
            <a:spLocks noGrp="1"/>
          </p:cNvSpPr>
          <p:nvPr>
            <p:ph type="ftr" sz="quarter" idx="14"/>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Tree>
    <p:extLst>
      <p:ext uri="{BB962C8B-B14F-4D97-AF65-F5344CB8AC3E}">
        <p14:creationId xmlns:p14="http://schemas.microsoft.com/office/powerpoint/2010/main" val="10520662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7D10C09F-FCA1-48C8-B40D-42E1045D109E}"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9/29/2016 2:16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34</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3497365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90EC29EE-A8AD-4CE0-9C0B-116E0D4D7533}"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9/29/2016 2:16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35</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98371108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D441D596-5AB6-465C-AEE2-E9CB7FA26634}" type="datetime1">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9/29/2016</a:t>
            </a:fld>
            <a:endParaRPr kumimoji="0" lang="en-US" sz="1800" b="0" i="0" u="none" strike="noStrike" kern="0" cap="none" spc="0" normalizeH="0" baseline="0" noProof="0">
              <a:ln>
                <a:noFill/>
              </a:ln>
              <a:solidFill>
                <a:sysClr val="windowText" lastClr="000000"/>
              </a:solidFill>
              <a:effectLst/>
              <a:uLnTx/>
              <a:uFillTx/>
            </a:endParaRPr>
          </a:p>
        </p:txBody>
      </p:sp>
      <p:sp>
        <p:nvSpPr>
          <p:cNvPr id="5" name="Slide Number Placeholder 4"/>
          <p:cNvSpPr>
            <a:spLocks noGrp="1"/>
          </p:cNvSpPr>
          <p:nvPr>
            <p:ph type="sldNum" sz="quarter" idx="1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36</a:t>
            </a:fld>
            <a:endParaRPr kumimoji="0" lang="en-US" sz="1800" b="0" i="0" u="none" strike="noStrike" kern="0" cap="none" spc="0" normalizeH="0" baseline="0" noProof="0" dirty="0">
              <a:ln>
                <a:noFill/>
              </a:ln>
              <a:solidFill>
                <a:sysClr val="windowText" lastClr="000000"/>
              </a:solidFill>
              <a:effectLst/>
              <a:uLnTx/>
              <a:uFillTx/>
            </a:endParaRPr>
          </a:p>
        </p:txBody>
      </p:sp>
      <p:sp>
        <p:nvSpPr>
          <p:cNvPr id="6" name="Header Placeholder 5"/>
          <p:cNvSpPr>
            <a:spLocks noGrp="1"/>
          </p:cNvSpPr>
          <p:nvPr>
            <p:ph type="hdr"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Microsoft Lync</a:t>
            </a:r>
            <a:endParaRPr kumimoji="0" lang="en-US" sz="1800" b="0" i="0" u="none" strike="noStrike" kern="0" cap="none" spc="0" normalizeH="0" baseline="0" noProof="0" dirty="0">
              <a:ln>
                <a:noFill/>
              </a:ln>
              <a:solidFill>
                <a:sysClr val="windowText" lastClr="000000"/>
              </a:solidFill>
              <a:effectLst/>
              <a:uLnTx/>
              <a:uFillTx/>
            </a:endParaRPr>
          </a:p>
        </p:txBody>
      </p:sp>
      <p:sp>
        <p:nvSpPr>
          <p:cNvPr id="7" name="Footer Placeholder 6"/>
          <p:cNvSpPr>
            <a:spLocks noGrp="1"/>
          </p:cNvSpPr>
          <p:nvPr>
            <p:ph type="ftr" sz="quarter" idx="13"/>
          </p:nvPr>
        </p:nvSpPr>
        <p:spPr/>
        <p:txBody>
          <a:bodyPr/>
          <a:lstStyle/>
          <a:p>
            <a:pPr marL="236179" marR="0" lvl="0" indent="0" defTabSz="931467" eaLnBrk="0" fontAlgn="auto" latinLnBrk="0" hangingPunct="0">
              <a:lnSpc>
                <a:spcPct val="100000"/>
              </a:lnSpc>
              <a:spcBef>
                <a:spcPts val="0"/>
              </a:spcBef>
              <a:spcAft>
                <a:spcPts val="0"/>
              </a:spcAft>
              <a:buClrTx/>
              <a:buSzTx/>
              <a:buFontTx/>
              <a:buNone/>
              <a:tabLst/>
              <a:defRPr/>
            </a:pPr>
            <a:r>
              <a:rPr kumimoji="0" lang="en-US" sz="500" b="0" i="0" u="none" strike="noStrike" kern="0" cap="none" spc="0" normalizeH="0" baseline="0" noProof="0">
                <a:ln>
                  <a:noFill/>
                </a:ln>
                <a:gradFill>
                  <a:gsLst>
                    <a:gs pos="0">
                      <a:schemeClr val="tx1"/>
                    </a:gs>
                    <a:gs pos="100000">
                      <a:schemeClr val="tx1"/>
                    </a:gs>
                  </a:gsLst>
                  <a:lin ang="5400000" scaled="0"/>
                </a:gradFill>
                <a:effectLst/>
                <a:uLnTx/>
                <a:uFillTx/>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236179" marR="0" lvl="0" indent="0" defTabSz="931467" eaLnBrk="0" fontAlgn="auto" latinLnBrk="0" hangingPunct="0">
              <a:lnSpc>
                <a:spcPct val="100000"/>
              </a:lnSpc>
              <a:spcBef>
                <a:spcPts val="0"/>
              </a:spcBef>
              <a:spcAft>
                <a:spcPts val="0"/>
              </a:spcAft>
              <a:buClrTx/>
              <a:buSzTx/>
              <a:buFontTx/>
              <a:buNone/>
              <a:tabLst/>
              <a:defRPr/>
            </a:pPr>
            <a:r>
              <a:rPr kumimoji="0" lang="en-US" sz="500" b="0" i="0" u="none" strike="noStrike" kern="0" cap="none" spc="0" normalizeH="0" baseline="0" noProof="0">
                <a:ln>
                  <a:noFill/>
                </a:ln>
                <a:gradFill>
                  <a:gsLst>
                    <a:gs pos="0">
                      <a:schemeClr val="tx1"/>
                    </a:gs>
                    <a:gs pos="100000">
                      <a:schemeClr val="tx1"/>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kumimoji="0" lang="en-US" sz="500" b="0" i="0" u="none" strike="noStrike" kern="0" cap="none" spc="0" normalizeH="0" baseline="0" noProof="0" dirty="0">
              <a:ln>
                <a:noFill/>
              </a:ln>
              <a:gradFill>
                <a:gsLst>
                  <a:gs pos="0">
                    <a:schemeClr val="tx1"/>
                  </a:gs>
                  <a:gs pos="100000">
                    <a:schemeClr val="tx1"/>
                  </a:gs>
                </a:gsLst>
                <a:lin ang="5400000" scaled="0"/>
              </a:gradFill>
              <a:effectLst/>
              <a:uLnTx/>
              <a:uFillTx/>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410336986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171450" indent="-171450">
              <a:buFontTx/>
              <a:buChar char="-"/>
            </a:pPr>
            <a:endParaRPr lang="en-US" dirty="0"/>
          </a:p>
        </p:txBody>
      </p:sp>
      <p:sp>
        <p:nvSpPr>
          <p:cNvPr id="4" name="Espaço Reservado para Data 3"/>
          <p:cNvSpPr>
            <a:spLocks noGrp="1"/>
          </p:cNvSpPr>
          <p:nvPr>
            <p:ph type="dt"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4FF30B13-3FEE-4938-A44E-81F7FCBFB0D7}" type="datetime1">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9/29/2016</a:t>
            </a:fld>
            <a:endParaRPr kumimoji="0" lang="en-US" sz="1800" b="0" i="0" u="none" strike="noStrike" kern="0" cap="none" spc="0" normalizeH="0" baseline="0" noProof="0">
              <a:ln>
                <a:noFill/>
              </a:ln>
              <a:solidFill>
                <a:sysClr val="windowText" lastClr="000000"/>
              </a:solidFill>
              <a:effectLst/>
              <a:uLnTx/>
              <a:uFillTx/>
            </a:endParaRPr>
          </a:p>
        </p:txBody>
      </p:sp>
      <p:sp>
        <p:nvSpPr>
          <p:cNvPr id="5" name="Espaço Reservado para Número de Slide 4"/>
          <p:cNvSpPr>
            <a:spLocks noGrp="1"/>
          </p:cNvSpPr>
          <p:nvPr>
            <p:ph type="sldNum" sz="quarter" idx="1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37</a:t>
            </a:fld>
            <a:endParaRPr kumimoji="0" lang="en-US" sz="1800" b="0" i="0" u="none" strike="noStrike" kern="0" cap="none" spc="0" normalizeH="0" baseline="0" noProof="0" dirty="0">
              <a:ln>
                <a:noFill/>
              </a:ln>
              <a:solidFill>
                <a:sysClr val="windowText" lastClr="000000"/>
              </a:solidFill>
              <a:effectLst/>
              <a:uLnTx/>
              <a:uFillTx/>
            </a:endParaRPr>
          </a:p>
        </p:txBody>
      </p:sp>
      <p:sp>
        <p:nvSpPr>
          <p:cNvPr id="6" name="Espaço Reservado para Cabeçalho 5"/>
          <p:cNvSpPr>
            <a:spLocks noGrp="1"/>
          </p:cNvSpPr>
          <p:nvPr>
            <p:ph type="hdr"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Microsoft Lync</a:t>
            </a:r>
            <a:endParaRPr kumimoji="0" lang="en-US" sz="1800" b="0" i="0" u="none" strike="noStrike" kern="0" cap="none" spc="0" normalizeH="0" baseline="0" noProof="0" dirty="0">
              <a:ln>
                <a:noFill/>
              </a:ln>
              <a:solidFill>
                <a:sysClr val="windowText" lastClr="000000"/>
              </a:solidFill>
              <a:effectLst/>
              <a:uLnTx/>
              <a:uFillTx/>
            </a:endParaRPr>
          </a:p>
        </p:txBody>
      </p:sp>
      <p:sp>
        <p:nvSpPr>
          <p:cNvPr id="7" name="Espaço Reservado para Rodapé 6"/>
          <p:cNvSpPr>
            <a:spLocks noGrp="1"/>
          </p:cNvSpPr>
          <p:nvPr>
            <p:ph type="ftr" sz="quarter" idx="13"/>
          </p:nvPr>
        </p:nvSpPr>
        <p:spPr/>
        <p:txBody>
          <a:bodyPr/>
          <a:lstStyle/>
          <a:p>
            <a:pPr marL="236179" marR="0" lvl="0" indent="0" defTabSz="931467" eaLnBrk="0" fontAlgn="auto" latinLnBrk="0" hangingPunct="0">
              <a:lnSpc>
                <a:spcPct val="100000"/>
              </a:lnSpc>
              <a:spcBef>
                <a:spcPts val="0"/>
              </a:spcBef>
              <a:spcAft>
                <a:spcPts val="0"/>
              </a:spcAft>
              <a:buClrTx/>
              <a:buSzTx/>
              <a:buFontTx/>
              <a:buNone/>
              <a:tabLst/>
              <a:defRPr/>
            </a:pPr>
            <a:r>
              <a:rPr kumimoji="0" lang="en-US" sz="500" b="0" i="0" u="none" strike="noStrike" kern="0" cap="none" spc="0" normalizeH="0" baseline="0" noProof="0">
                <a:ln>
                  <a:noFill/>
                </a:ln>
                <a:gradFill>
                  <a:gsLst>
                    <a:gs pos="0">
                      <a:schemeClr val="tx1"/>
                    </a:gs>
                    <a:gs pos="100000">
                      <a:schemeClr val="tx1"/>
                    </a:gs>
                  </a:gsLst>
                  <a:lin ang="5400000" scaled="0"/>
                </a:gradFill>
                <a:effectLst/>
                <a:uLnTx/>
                <a:uFillTx/>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236179" marR="0" lvl="0" indent="0" defTabSz="931467" eaLnBrk="0" fontAlgn="auto" latinLnBrk="0" hangingPunct="0">
              <a:lnSpc>
                <a:spcPct val="100000"/>
              </a:lnSpc>
              <a:spcBef>
                <a:spcPts val="0"/>
              </a:spcBef>
              <a:spcAft>
                <a:spcPts val="0"/>
              </a:spcAft>
              <a:buClrTx/>
              <a:buSzTx/>
              <a:buFontTx/>
              <a:buNone/>
              <a:tabLst/>
              <a:defRPr/>
            </a:pPr>
            <a:r>
              <a:rPr kumimoji="0" lang="en-US" sz="500" b="0" i="0" u="none" strike="noStrike" kern="0" cap="none" spc="0" normalizeH="0" baseline="0" noProof="0">
                <a:ln>
                  <a:noFill/>
                </a:ln>
                <a:gradFill>
                  <a:gsLst>
                    <a:gs pos="0">
                      <a:schemeClr val="tx1"/>
                    </a:gs>
                    <a:gs pos="100000">
                      <a:schemeClr val="tx1"/>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kumimoji="0" lang="en-US" sz="500" b="0" i="0" u="none" strike="noStrike" kern="0" cap="none" spc="0" normalizeH="0" baseline="0" noProof="0" dirty="0">
              <a:ln>
                <a:noFill/>
              </a:ln>
              <a:gradFill>
                <a:gsLst>
                  <a:gs pos="0">
                    <a:schemeClr val="tx1"/>
                  </a:gs>
                  <a:gs pos="100000">
                    <a:schemeClr val="tx1"/>
                  </a:gs>
                </a:gsLst>
                <a:lin ang="5400000" scaled="0"/>
              </a:gradFill>
              <a:effectLst/>
              <a:uLnTx/>
              <a:uFillTx/>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2731646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dirty="0"/>
          </a:p>
        </p:txBody>
      </p:sp>
      <p:sp>
        <p:nvSpPr>
          <p:cNvPr id="4" name="Date Placeholder 3"/>
          <p:cNvSpPr>
            <a:spLocks noGrp="1"/>
          </p:cNvSpPr>
          <p:nvPr>
            <p:ph type="dt"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2F5D739B-888D-4A7E-861F-247B7F8A7FFD}" type="datetime1">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9/29/2016</a:t>
            </a:fld>
            <a:endParaRPr kumimoji="0" lang="en-US" sz="1800" b="0" i="0" u="none" strike="noStrike" kern="0" cap="none" spc="0" normalizeH="0" baseline="0" noProof="0">
              <a:ln>
                <a:noFill/>
              </a:ln>
              <a:solidFill>
                <a:sysClr val="windowText" lastClr="000000"/>
              </a:solidFill>
              <a:effectLst/>
              <a:uLnTx/>
              <a:uFillTx/>
            </a:endParaRPr>
          </a:p>
        </p:txBody>
      </p:sp>
      <p:sp>
        <p:nvSpPr>
          <p:cNvPr id="5" name="Slide Number Placeholder 4"/>
          <p:cNvSpPr>
            <a:spLocks noGrp="1"/>
          </p:cNvSpPr>
          <p:nvPr>
            <p:ph type="sldNum" sz="quarter" idx="1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38</a:t>
            </a:fld>
            <a:endParaRPr kumimoji="0" lang="en-US" sz="1800" b="0" i="0" u="none" strike="noStrike" kern="0" cap="none" spc="0" normalizeH="0" baseline="0" noProof="0" dirty="0">
              <a:ln>
                <a:noFill/>
              </a:ln>
              <a:solidFill>
                <a:sysClr val="windowText" lastClr="000000"/>
              </a:solidFill>
              <a:effectLst/>
              <a:uLnTx/>
              <a:uFillTx/>
            </a:endParaRPr>
          </a:p>
        </p:txBody>
      </p:sp>
      <p:sp>
        <p:nvSpPr>
          <p:cNvPr id="6" name="Header Placeholder 5"/>
          <p:cNvSpPr>
            <a:spLocks noGrp="1"/>
          </p:cNvSpPr>
          <p:nvPr>
            <p:ph type="hdr"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Microsoft Lync</a:t>
            </a:r>
            <a:endParaRPr kumimoji="0" lang="en-US" sz="1800" b="0" i="0" u="none" strike="noStrike" kern="0" cap="none" spc="0" normalizeH="0" baseline="0" noProof="0" dirty="0">
              <a:ln>
                <a:noFill/>
              </a:ln>
              <a:solidFill>
                <a:sysClr val="windowText" lastClr="000000"/>
              </a:solidFill>
              <a:effectLst/>
              <a:uLnTx/>
              <a:uFillTx/>
            </a:endParaRPr>
          </a:p>
        </p:txBody>
      </p:sp>
      <p:sp>
        <p:nvSpPr>
          <p:cNvPr id="7" name="Footer Placeholder 6"/>
          <p:cNvSpPr>
            <a:spLocks noGrp="1"/>
          </p:cNvSpPr>
          <p:nvPr>
            <p:ph type="ftr" sz="quarter" idx="13"/>
          </p:nvPr>
        </p:nvSpPr>
        <p:spPr/>
        <p:txBody>
          <a:bodyPr/>
          <a:lstStyle/>
          <a:p>
            <a:pPr marL="236179" marR="0" lvl="0" indent="0" defTabSz="931467" eaLnBrk="0" fontAlgn="auto" latinLnBrk="0" hangingPunct="0">
              <a:lnSpc>
                <a:spcPct val="100000"/>
              </a:lnSpc>
              <a:spcBef>
                <a:spcPts val="0"/>
              </a:spcBef>
              <a:spcAft>
                <a:spcPts val="0"/>
              </a:spcAft>
              <a:buClrTx/>
              <a:buSzTx/>
              <a:buFontTx/>
              <a:buNone/>
              <a:tabLst/>
              <a:defRPr/>
            </a:pPr>
            <a:r>
              <a:rPr kumimoji="0" lang="en-US" sz="500" b="0" i="0" u="none" strike="noStrike" kern="0" cap="none" spc="0" normalizeH="0" baseline="0" noProof="0">
                <a:ln>
                  <a:noFill/>
                </a:ln>
                <a:gradFill>
                  <a:gsLst>
                    <a:gs pos="0">
                      <a:schemeClr val="tx1"/>
                    </a:gs>
                    <a:gs pos="100000">
                      <a:schemeClr val="tx1"/>
                    </a:gs>
                  </a:gsLst>
                  <a:lin ang="5400000" scaled="0"/>
                </a:gradFill>
                <a:effectLst/>
                <a:uLnTx/>
                <a:uFillTx/>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236179" marR="0" lvl="0" indent="0" defTabSz="931467" eaLnBrk="0" fontAlgn="auto" latinLnBrk="0" hangingPunct="0">
              <a:lnSpc>
                <a:spcPct val="100000"/>
              </a:lnSpc>
              <a:spcBef>
                <a:spcPts val="0"/>
              </a:spcBef>
              <a:spcAft>
                <a:spcPts val="0"/>
              </a:spcAft>
              <a:buClrTx/>
              <a:buSzTx/>
              <a:buFontTx/>
              <a:buNone/>
              <a:tabLst/>
              <a:defRPr/>
            </a:pPr>
            <a:r>
              <a:rPr kumimoji="0" lang="en-US" sz="500" b="0" i="0" u="none" strike="noStrike" kern="0" cap="none" spc="0" normalizeH="0" baseline="0" noProof="0">
                <a:ln>
                  <a:noFill/>
                </a:ln>
                <a:gradFill>
                  <a:gsLst>
                    <a:gs pos="0">
                      <a:schemeClr val="tx1"/>
                    </a:gs>
                    <a:gs pos="100000">
                      <a:schemeClr val="tx1"/>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kumimoji="0" lang="en-US" sz="500" b="0" i="0" u="none" strike="noStrike" kern="0" cap="none" spc="0" normalizeH="0" baseline="0" noProof="0" dirty="0">
              <a:ln>
                <a:noFill/>
              </a:ln>
              <a:gradFill>
                <a:gsLst>
                  <a:gs pos="0">
                    <a:schemeClr val="tx1"/>
                  </a:gs>
                  <a:gs pos="100000">
                    <a:schemeClr val="tx1"/>
                  </a:gs>
                </a:gsLst>
                <a:lin ang="5400000" scaled="0"/>
              </a:gradFill>
              <a:effectLst/>
              <a:uLnTx/>
              <a:uFillTx/>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34212788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2F5D739B-888D-4A7E-861F-247B7F8A7FFD}" type="datetime1">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9/29/2016</a:t>
            </a:fld>
            <a:endParaRPr kumimoji="0" lang="en-US" sz="1800" b="0" i="0" u="none" strike="noStrike" kern="0" cap="none" spc="0" normalizeH="0" baseline="0" noProof="0">
              <a:ln>
                <a:noFill/>
              </a:ln>
              <a:solidFill>
                <a:sysClr val="windowText" lastClr="000000"/>
              </a:solidFill>
              <a:effectLst/>
              <a:uLnTx/>
              <a:uFillTx/>
            </a:endParaRPr>
          </a:p>
        </p:txBody>
      </p:sp>
      <p:sp>
        <p:nvSpPr>
          <p:cNvPr id="5" name="Slide Number Placeholder 4"/>
          <p:cNvSpPr>
            <a:spLocks noGrp="1"/>
          </p:cNvSpPr>
          <p:nvPr>
            <p:ph type="sldNum" sz="quarter" idx="1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39</a:t>
            </a:fld>
            <a:endParaRPr kumimoji="0" lang="en-US" sz="1800" b="0" i="0" u="none" strike="noStrike" kern="0" cap="none" spc="0" normalizeH="0" baseline="0" noProof="0" dirty="0">
              <a:ln>
                <a:noFill/>
              </a:ln>
              <a:solidFill>
                <a:sysClr val="windowText" lastClr="000000"/>
              </a:solidFill>
              <a:effectLst/>
              <a:uLnTx/>
              <a:uFillTx/>
            </a:endParaRPr>
          </a:p>
        </p:txBody>
      </p:sp>
      <p:sp>
        <p:nvSpPr>
          <p:cNvPr id="6" name="Header Placeholder 5"/>
          <p:cNvSpPr>
            <a:spLocks noGrp="1"/>
          </p:cNvSpPr>
          <p:nvPr>
            <p:ph type="hdr"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Microsoft Lync</a:t>
            </a:r>
            <a:endParaRPr kumimoji="0" lang="en-US" sz="1800" b="0" i="0" u="none" strike="noStrike" kern="0" cap="none" spc="0" normalizeH="0" baseline="0" noProof="0" dirty="0">
              <a:ln>
                <a:noFill/>
              </a:ln>
              <a:solidFill>
                <a:sysClr val="windowText" lastClr="000000"/>
              </a:solidFill>
              <a:effectLst/>
              <a:uLnTx/>
              <a:uFillTx/>
            </a:endParaRPr>
          </a:p>
        </p:txBody>
      </p:sp>
      <p:sp>
        <p:nvSpPr>
          <p:cNvPr id="7" name="Footer Placeholder 6"/>
          <p:cNvSpPr>
            <a:spLocks noGrp="1"/>
          </p:cNvSpPr>
          <p:nvPr>
            <p:ph type="ftr" sz="quarter" idx="13"/>
          </p:nvPr>
        </p:nvSpPr>
        <p:spPr/>
        <p:txBody>
          <a:bodyPr/>
          <a:lstStyle/>
          <a:p>
            <a:pPr marL="236179" marR="0" lvl="0" indent="0" defTabSz="931467" eaLnBrk="0" fontAlgn="auto" latinLnBrk="0" hangingPunct="0">
              <a:lnSpc>
                <a:spcPct val="100000"/>
              </a:lnSpc>
              <a:spcBef>
                <a:spcPts val="0"/>
              </a:spcBef>
              <a:spcAft>
                <a:spcPts val="0"/>
              </a:spcAft>
              <a:buClrTx/>
              <a:buSzTx/>
              <a:buFontTx/>
              <a:buNone/>
              <a:tabLst/>
              <a:defRPr/>
            </a:pPr>
            <a:r>
              <a:rPr kumimoji="0" lang="en-US" sz="500" b="0" i="0" u="none" strike="noStrike" kern="0" cap="none" spc="0" normalizeH="0" baseline="0" noProof="0">
                <a:ln>
                  <a:noFill/>
                </a:ln>
                <a:gradFill>
                  <a:gsLst>
                    <a:gs pos="0">
                      <a:schemeClr val="tx1"/>
                    </a:gs>
                    <a:gs pos="100000">
                      <a:schemeClr val="tx1"/>
                    </a:gs>
                  </a:gsLst>
                  <a:lin ang="5400000" scaled="0"/>
                </a:gradFill>
                <a:effectLst/>
                <a:uLnTx/>
                <a:uFillTx/>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236179" marR="0" lvl="0" indent="0" defTabSz="931467" eaLnBrk="0" fontAlgn="auto" latinLnBrk="0" hangingPunct="0">
              <a:lnSpc>
                <a:spcPct val="100000"/>
              </a:lnSpc>
              <a:spcBef>
                <a:spcPts val="0"/>
              </a:spcBef>
              <a:spcAft>
                <a:spcPts val="0"/>
              </a:spcAft>
              <a:buClrTx/>
              <a:buSzTx/>
              <a:buFontTx/>
              <a:buNone/>
              <a:tabLst/>
              <a:defRPr/>
            </a:pPr>
            <a:r>
              <a:rPr kumimoji="0" lang="en-US" sz="500" b="0" i="0" u="none" strike="noStrike" kern="0" cap="none" spc="0" normalizeH="0" baseline="0" noProof="0">
                <a:ln>
                  <a:noFill/>
                </a:ln>
                <a:gradFill>
                  <a:gsLst>
                    <a:gs pos="0">
                      <a:schemeClr val="tx1"/>
                    </a:gs>
                    <a:gs pos="100000">
                      <a:schemeClr val="tx1"/>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kumimoji="0" lang="en-US" sz="500" b="0" i="0" u="none" strike="noStrike" kern="0" cap="none" spc="0" normalizeH="0" baseline="0" noProof="0" dirty="0">
              <a:ln>
                <a:noFill/>
              </a:ln>
              <a:gradFill>
                <a:gsLst>
                  <a:gs pos="0">
                    <a:schemeClr val="tx1"/>
                  </a:gs>
                  <a:gs pos="100000">
                    <a:schemeClr val="tx1"/>
                  </a:gs>
                </a:gsLst>
                <a:lin ang="5400000" scaled="0"/>
              </a:gradFill>
              <a:effectLst/>
              <a:uLnTx/>
              <a:uFillTx/>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35274538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7D10C09F-FCA1-48C8-B40D-42E1045D109E}"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9/29/2016 2:16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401763144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2F5D739B-888D-4A7E-861F-247B7F8A7FFD}" type="datetime1">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9/29/2016</a:t>
            </a:fld>
            <a:endParaRPr kumimoji="0" lang="en-US" sz="1800" b="0" i="0" u="none" strike="noStrike" kern="0" cap="none" spc="0" normalizeH="0" baseline="0" noProof="0">
              <a:ln>
                <a:noFill/>
              </a:ln>
              <a:solidFill>
                <a:sysClr val="windowText" lastClr="000000"/>
              </a:solidFill>
              <a:effectLst/>
              <a:uLnTx/>
              <a:uFillTx/>
            </a:endParaRPr>
          </a:p>
        </p:txBody>
      </p:sp>
      <p:sp>
        <p:nvSpPr>
          <p:cNvPr id="5" name="Slide Number Placeholder 4"/>
          <p:cNvSpPr>
            <a:spLocks noGrp="1"/>
          </p:cNvSpPr>
          <p:nvPr>
            <p:ph type="sldNum" sz="quarter" idx="1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40</a:t>
            </a:fld>
            <a:endParaRPr kumimoji="0" lang="en-US" sz="1800" b="0" i="0" u="none" strike="noStrike" kern="0" cap="none" spc="0" normalizeH="0" baseline="0" noProof="0" dirty="0">
              <a:ln>
                <a:noFill/>
              </a:ln>
              <a:solidFill>
                <a:sysClr val="windowText" lastClr="000000"/>
              </a:solidFill>
              <a:effectLst/>
              <a:uLnTx/>
              <a:uFillTx/>
            </a:endParaRPr>
          </a:p>
        </p:txBody>
      </p:sp>
      <p:sp>
        <p:nvSpPr>
          <p:cNvPr id="6" name="Header Placeholder 5"/>
          <p:cNvSpPr>
            <a:spLocks noGrp="1"/>
          </p:cNvSpPr>
          <p:nvPr>
            <p:ph type="hdr"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Microsoft Lync</a:t>
            </a:r>
            <a:endParaRPr kumimoji="0" lang="en-US" sz="1800" b="0" i="0" u="none" strike="noStrike" kern="0" cap="none" spc="0" normalizeH="0" baseline="0" noProof="0" dirty="0">
              <a:ln>
                <a:noFill/>
              </a:ln>
              <a:solidFill>
                <a:sysClr val="windowText" lastClr="000000"/>
              </a:solidFill>
              <a:effectLst/>
              <a:uLnTx/>
              <a:uFillTx/>
            </a:endParaRPr>
          </a:p>
        </p:txBody>
      </p:sp>
      <p:sp>
        <p:nvSpPr>
          <p:cNvPr id="7" name="Footer Placeholder 6"/>
          <p:cNvSpPr>
            <a:spLocks noGrp="1"/>
          </p:cNvSpPr>
          <p:nvPr>
            <p:ph type="ftr" sz="quarter" idx="13"/>
          </p:nvPr>
        </p:nvSpPr>
        <p:spPr/>
        <p:txBody>
          <a:bodyPr/>
          <a:lstStyle/>
          <a:p>
            <a:pPr marL="236179" marR="0" lvl="0" indent="0" defTabSz="931467" eaLnBrk="0" fontAlgn="auto" latinLnBrk="0" hangingPunct="0">
              <a:lnSpc>
                <a:spcPct val="100000"/>
              </a:lnSpc>
              <a:spcBef>
                <a:spcPts val="0"/>
              </a:spcBef>
              <a:spcAft>
                <a:spcPts val="0"/>
              </a:spcAft>
              <a:buClrTx/>
              <a:buSzTx/>
              <a:buFontTx/>
              <a:buNone/>
              <a:tabLst/>
              <a:defRPr/>
            </a:pPr>
            <a:r>
              <a:rPr kumimoji="0" lang="en-US" sz="500" b="0" i="0" u="none" strike="noStrike" kern="0" cap="none" spc="0" normalizeH="0" baseline="0" noProof="0">
                <a:ln>
                  <a:noFill/>
                </a:ln>
                <a:gradFill>
                  <a:gsLst>
                    <a:gs pos="0">
                      <a:schemeClr val="tx1"/>
                    </a:gs>
                    <a:gs pos="100000">
                      <a:schemeClr val="tx1"/>
                    </a:gs>
                  </a:gsLst>
                  <a:lin ang="5400000" scaled="0"/>
                </a:gradFill>
                <a:effectLst/>
                <a:uLnTx/>
                <a:uFillTx/>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236179" marR="0" lvl="0" indent="0" defTabSz="931467" eaLnBrk="0" fontAlgn="auto" latinLnBrk="0" hangingPunct="0">
              <a:lnSpc>
                <a:spcPct val="100000"/>
              </a:lnSpc>
              <a:spcBef>
                <a:spcPts val="0"/>
              </a:spcBef>
              <a:spcAft>
                <a:spcPts val="0"/>
              </a:spcAft>
              <a:buClrTx/>
              <a:buSzTx/>
              <a:buFontTx/>
              <a:buNone/>
              <a:tabLst/>
              <a:defRPr/>
            </a:pPr>
            <a:r>
              <a:rPr kumimoji="0" lang="en-US" sz="500" b="0" i="0" u="none" strike="noStrike" kern="0" cap="none" spc="0" normalizeH="0" baseline="0" noProof="0">
                <a:ln>
                  <a:noFill/>
                </a:ln>
                <a:gradFill>
                  <a:gsLst>
                    <a:gs pos="0">
                      <a:schemeClr val="tx1"/>
                    </a:gs>
                    <a:gs pos="100000">
                      <a:schemeClr val="tx1"/>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kumimoji="0" lang="en-US" sz="500" b="0" i="0" u="none" strike="noStrike" kern="0" cap="none" spc="0" normalizeH="0" baseline="0" noProof="0" dirty="0">
              <a:ln>
                <a:noFill/>
              </a:ln>
              <a:gradFill>
                <a:gsLst>
                  <a:gs pos="0">
                    <a:schemeClr val="tx1"/>
                  </a:gs>
                  <a:gs pos="100000">
                    <a:schemeClr val="tx1"/>
                  </a:gs>
                </a:gsLst>
                <a:lin ang="5400000" scaled="0"/>
              </a:gradFill>
              <a:effectLst/>
              <a:uLnTx/>
              <a:uFillTx/>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151253948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68919C2F-05FF-48FA-A679-12561CDEEE7E}" type="datetime1">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9/29/2016</a:t>
            </a:fld>
            <a:endParaRPr kumimoji="0" lang="en-US" sz="1800" b="0" i="0" u="none" strike="noStrike" kern="0" cap="none" spc="0" normalizeH="0" baseline="0" noProof="0">
              <a:ln>
                <a:noFill/>
              </a:ln>
              <a:solidFill>
                <a:sysClr val="windowText" lastClr="000000"/>
              </a:solidFill>
              <a:effectLst/>
              <a:uLnTx/>
              <a:uFillTx/>
            </a:endParaRPr>
          </a:p>
        </p:txBody>
      </p:sp>
      <p:sp>
        <p:nvSpPr>
          <p:cNvPr id="5" name="Slide Number Placeholder 4"/>
          <p:cNvSpPr>
            <a:spLocks noGrp="1"/>
          </p:cNvSpPr>
          <p:nvPr>
            <p:ph type="sldNum" sz="quarter" idx="1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41</a:t>
            </a:fld>
            <a:endParaRPr kumimoji="0" lang="en-US" sz="1800" b="0" i="0" u="none" strike="noStrike" kern="0" cap="none" spc="0" normalizeH="0" baseline="0" noProof="0" dirty="0">
              <a:ln>
                <a:noFill/>
              </a:ln>
              <a:solidFill>
                <a:sysClr val="windowText" lastClr="000000"/>
              </a:solidFill>
              <a:effectLst/>
              <a:uLnTx/>
              <a:uFillTx/>
            </a:endParaRPr>
          </a:p>
        </p:txBody>
      </p:sp>
      <p:sp>
        <p:nvSpPr>
          <p:cNvPr id="6" name="Header Placeholder 5"/>
          <p:cNvSpPr>
            <a:spLocks noGrp="1"/>
          </p:cNvSpPr>
          <p:nvPr>
            <p:ph type="hdr"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Microsoft Lync</a:t>
            </a:r>
            <a:endParaRPr kumimoji="0" lang="en-US" sz="1800" b="0" i="0" u="none" strike="noStrike" kern="0" cap="none" spc="0" normalizeH="0" baseline="0" noProof="0" dirty="0">
              <a:ln>
                <a:noFill/>
              </a:ln>
              <a:solidFill>
                <a:sysClr val="windowText" lastClr="000000"/>
              </a:solidFill>
              <a:effectLst/>
              <a:uLnTx/>
              <a:uFillTx/>
            </a:endParaRPr>
          </a:p>
        </p:txBody>
      </p:sp>
      <p:sp>
        <p:nvSpPr>
          <p:cNvPr id="7" name="Footer Placeholder 6"/>
          <p:cNvSpPr>
            <a:spLocks noGrp="1"/>
          </p:cNvSpPr>
          <p:nvPr>
            <p:ph type="ftr" sz="quarter" idx="13"/>
          </p:nvPr>
        </p:nvSpPr>
        <p:spPr/>
        <p:txBody>
          <a:bodyPr/>
          <a:lstStyle/>
          <a:p>
            <a:pPr marL="236179" marR="0" lvl="0" indent="0" defTabSz="931467" eaLnBrk="0" fontAlgn="auto" latinLnBrk="0" hangingPunct="0">
              <a:lnSpc>
                <a:spcPct val="100000"/>
              </a:lnSpc>
              <a:spcBef>
                <a:spcPts val="0"/>
              </a:spcBef>
              <a:spcAft>
                <a:spcPts val="0"/>
              </a:spcAft>
              <a:buClrTx/>
              <a:buSzTx/>
              <a:buFontTx/>
              <a:buNone/>
              <a:tabLst/>
              <a:defRPr/>
            </a:pPr>
            <a:r>
              <a:rPr kumimoji="0" lang="en-US" sz="500" b="0" i="0" u="none" strike="noStrike" kern="0" cap="none" spc="0" normalizeH="0" baseline="0" noProof="0">
                <a:ln>
                  <a:noFill/>
                </a:ln>
                <a:gradFill>
                  <a:gsLst>
                    <a:gs pos="0">
                      <a:schemeClr val="tx1"/>
                    </a:gs>
                    <a:gs pos="100000">
                      <a:schemeClr val="tx1"/>
                    </a:gs>
                  </a:gsLst>
                  <a:lin ang="5400000" scaled="0"/>
                </a:gradFill>
                <a:effectLst/>
                <a:uLnTx/>
                <a:uFillTx/>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236179" marR="0" lvl="0" indent="0" defTabSz="931467" eaLnBrk="0" fontAlgn="auto" latinLnBrk="0" hangingPunct="0">
              <a:lnSpc>
                <a:spcPct val="100000"/>
              </a:lnSpc>
              <a:spcBef>
                <a:spcPts val="0"/>
              </a:spcBef>
              <a:spcAft>
                <a:spcPts val="0"/>
              </a:spcAft>
              <a:buClrTx/>
              <a:buSzTx/>
              <a:buFontTx/>
              <a:buNone/>
              <a:tabLst/>
              <a:defRPr/>
            </a:pPr>
            <a:r>
              <a:rPr kumimoji="0" lang="en-US" sz="500" b="0" i="0" u="none" strike="noStrike" kern="0" cap="none" spc="0" normalizeH="0" baseline="0" noProof="0">
                <a:ln>
                  <a:noFill/>
                </a:ln>
                <a:gradFill>
                  <a:gsLst>
                    <a:gs pos="0">
                      <a:schemeClr val="tx1"/>
                    </a:gs>
                    <a:gs pos="100000">
                      <a:schemeClr val="tx1"/>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kumimoji="0" lang="en-US" sz="500" b="0" i="0" u="none" strike="noStrike" kern="0" cap="none" spc="0" normalizeH="0" baseline="0" noProof="0" dirty="0">
              <a:ln>
                <a:noFill/>
              </a:ln>
              <a:gradFill>
                <a:gsLst>
                  <a:gs pos="0">
                    <a:schemeClr val="tx1"/>
                  </a:gs>
                  <a:gs pos="100000">
                    <a:schemeClr val="tx1"/>
                  </a:gs>
                </a:gsLst>
                <a:lin ang="5400000" scaled="0"/>
              </a:gradFill>
              <a:effectLst/>
              <a:uLnTx/>
              <a:uFillTx/>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414530148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3" rtl="0" eaLnBrk="1" fontAlgn="auto" latinLnBrk="0" hangingPunct="1">
              <a:lnSpc>
                <a:spcPct val="90000"/>
              </a:lnSpc>
              <a:spcBef>
                <a:spcPts val="0"/>
              </a:spcBef>
              <a:spcAft>
                <a:spcPts val="333"/>
              </a:spcAft>
              <a:buClrTx/>
              <a:buSzTx/>
              <a:buFontTx/>
              <a:buNone/>
              <a:tabLst/>
              <a:defRPr/>
            </a:pPr>
            <a:endParaRPr lang="en-US" dirty="0"/>
          </a:p>
        </p:txBody>
      </p:sp>
      <p:sp>
        <p:nvSpPr>
          <p:cNvPr id="4" name="Date Placeholder 3"/>
          <p:cNvSpPr>
            <a:spLocks noGrp="1"/>
          </p:cNvSpPr>
          <p:nvPr>
            <p:ph type="dt"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68919C2F-05FF-48FA-A679-12561CDEEE7E}" type="datetime1">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9/29/2016</a:t>
            </a:fld>
            <a:endParaRPr kumimoji="0" lang="en-US" sz="1800" b="0" i="0" u="none" strike="noStrike" kern="0" cap="none" spc="0" normalizeH="0" baseline="0" noProof="0">
              <a:ln>
                <a:noFill/>
              </a:ln>
              <a:solidFill>
                <a:sysClr val="windowText" lastClr="000000"/>
              </a:solidFill>
              <a:effectLst/>
              <a:uLnTx/>
              <a:uFillTx/>
            </a:endParaRPr>
          </a:p>
        </p:txBody>
      </p:sp>
      <p:sp>
        <p:nvSpPr>
          <p:cNvPr id="5" name="Slide Number Placeholder 4"/>
          <p:cNvSpPr>
            <a:spLocks noGrp="1"/>
          </p:cNvSpPr>
          <p:nvPr>
            <p:ph type="sldNum" sz="quarter" idx="1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42</a:t>
            </a:fld>
            <a:endParaRPr kumimoji="0" lang="en-US" sz="1800" b="0" i="0" u="none" strike="noStrike" kern="0" cap="none" spc="0" normalizeH="0" baseline="0" noProof="0" dirty="0">
              <a:ln>
                <a:noFill/>
              </a:ln>
              <a:solidFill>
                <a:sysClr val="windowText" lastClr="000000"/>
              </a:solidFill>
              <a:effectLst/>
              <a:uLnTx/>
              <a:uFillTx/>
            </a:endParaRPr>
          </a:p>
        </p:txBody>
      </p:sp>
      <p:sp>
        <p:nvSpPr>
          <p:cNvPr id="6" name="Header Placeholder 5"/>
          <p:cNvSpPr>
            <a:spLocks noGrp="1"/>
          </p:cNvSpPr>
          <p:nvPr>
            <p:ph type="hdr"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Microsoft Lync</a:t>
            </a:r>
            <a:endParaRPr kumimoji="0" lang="en-US" sz="1800" b="0" i="0" u="none" strike="noStrike" kern="0" cap="none" spc="0" normalizeH="0" baseline="0" noProof="0" dirty="0">
              <a:ln>
                <a:noFill/>
              </a:ln>
              <a:solidFill>
                <a:sysClr val="windowText" lastClr="000000"/>
              </a:solidFill>
              <a:effectLst/>
              <a:uLnTx/>
              <a:uFillTx/>
            </a:endParaRPr>
          </a:p>
        </p:txBody>
      </p:sp>
      <p:sp>
        <p:nvSpPr>
          <p:cNvPr id="7" name="Footer Placeholder 6"/>
          <p:cNvSpPr>
            <a:spLocks noGrp="1"/>
          </p:cNvSpPr>
          <p:nvPr>
            <p:ph type="ftr" sz="quarter" idx="13"/>
          </p:nvPr>
        </p:nvSpPr>
        <p:spPr/>
        <p:txBody>
          <a:bodyPr/>
          <a:lstStyle/>
          <a:p>
            <a:pPr marL="236179" marR="0" lvl="0" indent="0" defTabSz="931467" eaLnBrk="0" fontAlgn="auto" latinLnBrk="0" hangingPunct="0">
              <a:lnSpc>
                <a:spcPct val="100000"/>
              </a:lnSpc>
              <a:spcBef>
                <a:spcPts val="0"/>
              </a:spcBef>
              <a:spcAft>
                <a:spcPts val="0"/>
              </a:spcAft>
              <a:buClrTx/>
              <a:buSzTx/>
              <a:buFontTx/>
              <a:buNone/>
              <a:tabLst/>
              <a:defRPr/>
            </a:pPr>
            <a:r>
              <a:rPr kumimoji="0" lang="en-US" sz="500" b="0" i="0" u="none" strike="noStrike" kern="0" cap="none" spc="0" normalizeH="0" baseline="0" noProof="0">
                <a:ln>
                  <a:noFill/>
                </a:ln>
                <a:gradFill>
                  <a:gsLst>
                    <a:gs pos="0">
                      <a:schemeClr val="tx1"/>
                    </a:gs>
                    <a:gs pos="100000">
                      <a:schemeClr val="tx1"/>
                    </a:gs>
                  </a:gsLst>
                  <a:lin ang="5400000" scaled="0"/>
                </a:gradFill>
                <a:effectLst/>
                <a:uLnTx/>
                <a:uFillTx/>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236179" marR="0" lvl="0" indent="0" defTabSz="931467" eaLnBrk="0" fontAlgn="auto" latinLnBrk="0" hangingPunct="0">
              <a:lnSpc>
                <a:spcPct val="100000"/>
              </a:lnSpc>
              <a:spcBef>
                <a:spcPts val="0"/>
              </a:spcBef>
              <a:spcAft>
                <a:spcPts val="0"/>
              </a:spcAft>
              <a:buClrTx/>
              <a:buSzTx/>
              <a:buFontTx/>
              <a:buNone/>
              <a:tabLst/>
              <a:defRPr/>
            </a:pPr>
            <a:r>
              <a:rPr kumimoji="0" lang="en-US" sz="500" b="0" i="0" u="none" strike="noStrike" kern="0" cap="none" spc="0" normalizeH="0" baseline="0" noProof="0">
                <a:ln>
                  <a:noFill/>
                </a:ln>
                <a:gradFill>
                  <a:gsLst>
                    <a:gs pos="0">
                      <a:schemeClr val="tx1"/>
                    </a:gs>
                    <a:gs pos="100000">
                      <a:schemeClr val="tx1"/>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kumimoji="0" lang="en-US" sz="500" b="0" i="0" u="none" strike="noStrike" kern="0" cap="none" spc="0" normalizeH="0" baseline="0" noProof="0" dirty="0">
              <a:ln>
                <a:noFill/>
              </a:ln>
              <a:gradFill>
                <a:gsLst>
                  <a:gs pos="0">
                    <a:schemeClr val="tx1"/>
                  </a:gs>
                  <a:gs pos="100000">
                    <a:schemeClr val="tx1"/>
                  </a:gs>
                </a:gsLst>
                <a:lin ang="5400000" scaled="0"/>
              </a:gradFill>
              <a:effectLst/>
              <a:uLnTx/>
              <a:uFillTx/>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51094355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3" rtl="0" eaLnBrk="1" fontAlgn="auto" latinLnBrk="0" hangingPunct="1">
              <a:lnSpc>
                <a:spcPct val="90000"/>
              </a:lnSpc>
              <a:spcBef>
                <a:spcPts val="0"/>
              </a:spcBef>
              <a:spcAft>
                <a:spcPts val="333"/>
              </a:spcAft>
              <a:buClrTx/>
              <a:buSzTx/>
              <a:buFontTx/>
              <a:buNone/>
              <a:tabLst/>
              <a:defRPr/>
            </a:pPr>
            <a:endParaRPr lang="en-US" dirty="0"/>
          </a:p>
        </p:txBody>
      </p:sp>
      <p:sp>
        <p:nvSpPr>
          <p:cNvPr id="4" name="Date Placeholder 3"/>
          <p:cNvSpPr>
            <a:spLocks noGrp="1"/>
          </p:cNvSpPr>
          <p:nvPr>
            <p:ph type="dt"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68919C2F-05FF-48FA-A679-12561CDEEE7E}" type="datetime1">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9/29/2016</a:t>
            </a:fld>
            <a:endParaRPr kumimoji="0" lang="en-US" sz="1800" b="0" i="0" u="none" strike="noStrike" kern="0" cap="none" spc="0" normalizeH="0" baseline="0" noProof="0">
              <a:ln>
                <a:noFill/>
              </a:ln>
              <a:solidFill>
                <a:sysClr val="windowText" lastClr="000000"/>
              </a:solidFill>
              <a:effectLst/>
              <a:uLnTx/>
              <a:uFillTx/>
            </a:endParaRPr>
          </a:p>
        </p:txBody>
      </p:sp>
      <p:sp>
        <p:nvSpPr>
          <p:cNvPr id="5" name="Slide Number Placeholder 4"/>
          <p:cNvSpPr>
            <a:spLocks noGrp="1"/>
          </p:cNvSpPr>
          <p:nvPr>
            <p:ph type="sldNum" sz="quarter" idx="1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43</a:t>
            </a:fld>
            <a:endParaRPr kumimoji="0" lang="en-US" sz="1800" b="0" i="0" u="none" strike="noStrike" kern="0" cap="none" spc="0" normalizeH="0" baseline="0" noProof="0" dirty="0">
              <a:ln>
                <a:noFill/>
              </a:ln>
              <a:solidFill>
                <a:sysClr val="windowText" lastClr="000000"/>
              </a:solidFill>
              <a:effectLst/>
              <a:uLnTx/>
              <a:uFillTx/>
            </a:endParaRPr>
          </a:p>
        </p:txBody>
      </p:sp>
      <p:sp>
        <p:nvSpPr>
          <p:cNvPr id="6" name="Header Placeholder 5"/>
          <p:cNvSpPr>
            <a:spLocks noGrp="1"/>
          </p:cNvSpPr>
          <p:nvPr>
            <p:ph type="hdr"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Microsoft Lync</a:t>
            </a:r>
            <a:endParaRPr kumimoji="0" lang="en-US" sz="1800" b="0" i="0" u="none" strike="noStrike" kern="0" cap="none" spc="0" normalizeH="0" baseline="0" noProof="0" dirty="0">
              <a:ln>
                <a:noFill/>
              </a:ln>
              <a:solidFill>
                <a:sysClr val="windowText" lastClr="000000"/>
              </a:solidFill>
              <a:effectLst/>
              <a:uLnTx/>
              <a:uFillTx/>
            </a:endParaRPr>
          </a:p>
        </p:txBody>
      </p:sp>
      <p:sp>
        <p:nvSpPr>
          <p:cNvPr id="7" name="Footer Placeholder 6"/>
          <p:cNvSpPr>
            <a:spLocks noGrp="1"/>
          </p:cNvSpPr>
          <p:nvPr>
            <p:ph type="ftr" sz="quarter" idx="13"/>
          </p:nvPr>
        </p:nvSpPr>
        <p:spPr/>
        <p:txBody>
          <a:bodyPr/>
          <a:lstStyle/>
          <a:p>
            <a:pPr marL="236179" marR="0" lvl="0" indent="0" defTabSz="931467" eaLnBrk="0" fontAlgn="auto" latinLnBrk="0" hangingPunct="0">
              <a:lnSpc>
                <a:spcPct val="100000"/>
              </a:lnSpc>
              <a:spcBef>
                <a:spcPts val="0"/>
              </a:spcBef>
              <a:spcAft>
                <a:spcPts val="0"/>
              </a:spcAft>
              <a:buClrTx/>
              <a:buSzTx/>
              <a:buFontTx/>
              <a:buNone/>
              <a:tabLst/>
              <a:defRPr/>
            </a:pPr>
            <a:r>
              <a:rPr kumimoji="0" lang="en-US" sz="500" b="0" i="0" u="none" strike="noStrike" kern="0" cap="none" spc="0" normalizeH="0" baseline="0" noProof="0">
                <a:ln>
                  <a:noFill/>
                </a:ln>
                <a:gradFill>
                  <a:gsLst>
                    <a:gs pos="0">
                      <a:schemeClr val="tx1"/>
                    </a:gs>
                    <a:gs pos="100000">
                      <a:schemeClr val="tx1"/>
                    </a:gs>
                  </a:gsLst>
                  <a:lin ang="5400000" scaled="0"/>
                </a:gradFill>
                <a:effectLst/>
                <a:uLnTx/>
                <a:uFillTx/>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236179" marR="0" lvl="0" indent="0" defTabSz="931467" eaLnBrk="0" fontAlgn="auto" latinLnBrk="0" hangingPunct="0">
              <a:lnSpc>
                <a:spcPct val="100000"/>
              </a:lnSpc>
              <a:spcBef>
                <a:spcPts val="0"/>
              </a:spcBef>
              <a:spcAft>
                <a:spcPts val="0"/>
              </a:spcAft>
              <a:buClrTx/>
              <a:buSzTx/>
              <a:buFontTx/>
              <a:buNone/>
              <a:tabLst/>
              <a:defRPr/>
            </a:pPr>
            <a:r>
              <a:rPr kumimoji="0" lang="en-US" sz="500" b="0" i="0" u="none" strike="noStrike" kern="0" cap="none" spc="0" normalizeH="0" baseline="0" noProof="0">
                <a:ln>
                  <a:noFill/>
                </a:ln>
                <a:gradFill>
                  <a:gsLst>
                    <a:gs pos="0">
                      <a:schemeClr val="tx1"/>
                    </a:gs>
                    <a:gs pos="100000">
                      <a:schemeClr val="tx1"/>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kumimoji="0" lang="en-US" sz="500" b="0" i="0" u="none" strike="noStrike" kern="0" cap="none" spc="0" normalizeH="0" baseline="0" noProof="0" dirty="0">
              <a:ln>
                <a:noFill/>
              </a:ln>
              <a:gradFill>
                <a:gsLst>
                  <a:gs pos="0">
                    <a:schemeClr val="tx1"/>
                  </a:gs>
                  <a:gs pos="100000">
                    <a:schemeClr val="tx1"/>
                  </a:gs>
                </a:gsLst>
                <a:lin ang="5400000" scaled="0"/>
              </a:gradFill>
              <a:effectLst/>
              <a:uLnTx/>
              <a:uFillTx/>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42165588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black"/>
                </a:solidFill>
                <a:effectLst/>
                <a:uLnTx/>
                <a:uFillTx/>
              </a:rPr>
              <a:t>Microsoft Ignite 2015</a:t>
            </a:r>
            <a:endParaRPr kumimoji="0" lang="en-US" sz="1800" b="0" i="0" u="none" strike="noStrike" kern="0" cap="none" spc="0" normalizeH="0" baseline="0" noProof="0" dirty="0">
              <a:ln>
                <a:noFill/>
              </a:ln>
              <a:solidFill>
                <a:prstClr val="black"/>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9/29/2016 2:16 PM</a:t>
            </a:fld>
            <a:endParaRPr kumimoji="0" lang="en-US" sz="1800" b="0" i="0" u="none" strike="noStrike" kern="0" cap="none" spc="0" normalizeH="0" baseline="0" noProof="0" dirty="0">
              <a:ln>
                <a:noFill/>
              </a:ln>
              <a:solidFill>
                <a:prstClr val="black"/>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44</a:t>
            </a:fld>
            <a:endParaRPr kumimoji="0" lang="en-US"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16342005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Microsoft Ignite 2016</a:t>
            </a: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9/29/2016 2:16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45</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16229300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7D10C09F-FCA1-48C8-B40D-42E1045D109E}"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9/29/2016 2:16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46</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44659987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90EC29EE-A8AD-4CE0-9C0B-116E0D4D7533}"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9/29/2016 2:16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49</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185872142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7D10C09F-FCA1-48C8-B40D-42E1045D109E}"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9/29/2016 2:16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50</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172458299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6" name="Slide Number Placeholder 5"/>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51</a:t>
            </a:fld>
            <a:endParaRPr kumimoji="0" lang="en-US" sz="1800" b="0" i="0" u="none" strike="noStrike" kern="0" cap="none" spc="0" normalizeH="0" baseline="0" noProof="0" dirty="0">
              <a:ln>
                <a:noFill/>
              </a:ln>
              <a:solidFill>
                <a:sysClr val="windowText" lastClr="000000"/>
              </a:solidFill>
              <a:effectLst/>
              <a:uLnTx/>
              <a:uFillTx/>
            </a:endParaRPr>
          </a:p>
        </p:txBody>
      </p:sp>
      <p:sp>
        <p:nvSpPr>
          <p:cNvPr id="10" name="Date Placeholder 9"/>
          <p:cNvSpPr>
            <a:spLocks noGrp="1"/>
          </p:cNvSpPr>
          <p:nvPr>
            <p:ph type="dt"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6108602D-D426-4C00-B215-BFA18C076426}"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9/29/2016 2:16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4" name="Footer Placeholder 3"/>
          <p:cNvSpPr>
            <a:spLocks noGrp="1"/>
          </p:cNvSpPr>
          <p:nvPr>
            <p:ph type="ftr" sz="quarter" idx="14"/>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5" name="Header Placeholder 4"/>
          <p:cNvSpPr>
            <a:spLocks noGrp="1"/>
          </p:cNvSpPr>
          <p:nvPr>
            <p:ph type="hdr" sz="quarter" idx="15"/>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27993344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6" name="Slide Number Placeholder 5"/>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5</a:t>
            </a:fld>
            <a:endParaRPr kumimoji="0" lang="en-US" sz="1800" b="0" i="0" u="none" strike="noStrike" kern="0" cap="none" spc="0" normalizeH="0" baseline="0" noProof="0" dirty="0">
              <a:ln>
                <a:noFill/>
              </a:ln>
              <a:solidFill>
                <a:sysClr val="windowText" lastClr="000000"/>
              </a:solidFill>
              <a:effectLst/>
              <a:uLnTx/>
              <a:uFillTx/>
            </a:endParaRPr>
          </a:p>
        </p:txBody>
      </p:sp>
      <p:sp>
        <p:nvSpPr>
          <p:cNvPr id="10" name="Date Placeholder 9"/>
          <p:cNvSpPr>
            <a:spLocks noGrp="1"/>
          </p:cNvSpPr>
          <p:nvPr>
            <p:ph type="dt"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79687EF5-0895-448F-A4AC-188A0D571FCC}"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9/29/2016 2:16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12" name="Header Placeholder 11"/>
          <p:cNvSpPr>
            <a:spLocks noGrp="1"/>
          </p:cNvSpPr>
          <p:nvPr>
            <p:ph type="hdr" sz="quarter" idx="15"/>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4" name="Footer Placeholder 3"/>
          <p:cNvSpPr>
            <a:spLocks noGrp="1"/>
          </p:cNvSpPr>
          <p:nvPr>
            <p:ph type="ftr" sz="quarter" idx="16"/>
          </p:nvPr>
        </p:nvSpPr>
        <p:spPr/>
        <p:txBody>
          <a:bodyPr/>
          <a:lstStyle/>
          <a:p>
            <a:pPr marL="0" marR="0" lvl="0" indent="0" defTabSz="931467"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a:t>
            </a:r>
          </a:p>
          <a:p>
            <a:pPr marL="0" marR="0" lvl="0" indent="0" defTabSz="931467"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Tree>
    <p:extLst>
      <p:ext uri="{BB962C8B-B14F-4D97-AF65-F5344CB8AC3E}">
        <p14:creationId xmlns:p14="http://schemas.microsoft.com/office/powerpoint/2010/main" val="308798665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5" name="Date Placeholder 4"/>
          <p:cNvSpPr>
            <a:spLocks noGrp="1"/>
          </p:cNvSpPr>
          <p:nvPr>
            <p:ph type="dt" idx="1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8A17D118-1690-458F-B4D2-F9DA5D6F5033}" type="datetime8">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9/29/2016 2:16 PM</a:t>
            </a:fld>
            <a:endParaRPr kumimoji="0" lang="en-US" sz="1800" b="0" i="0" u="none" strike="noStrike" kern="0" cap="none" spc="0" normalizeH="0" baseline="0" noProof="0" dirty="0">
              <a:ln>
                <a:noFill/>
              </a:ln>
              <a:solidFill>
                <a:prstClr val="black"/>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EC87E0CF-87F6-4B58-B8B8-DCAB2DAAF3CA}"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52</a:t>
            </a:fld>
            <a:endParaRPr kumimoji="0" lang="en-US" sz="1800" b="0" i="0" u="none" strike="noStrike" kern="0" cap="none" spc="0" normalizeH="0" baseline="0" noProof="0" dirty="0">
              <a:ln>
                <a:noFill/>
              </a:ln>
              <a:solidFill>
                <a:prstClr val="black"/>
              </a:solidFill>
              <a:effectLst/>
              <a:uLnTx/>
              <a:uFillTx/>
            </a:endParaRPr>
          </a:p>
        </p:txBody>
      </p:sp>
      <p:sp>
        <p:nvSpPr>
          <p:cNvPr id="6" name="Footer Placeholder 5"/>
          <p:cNvSpPr>
            <a:spLocks noGrp="1"/>
          </p:cNvSpPr>
          <p:nvPr>
            <p:ph type="ftr" sz="quarter" idx="14"/>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Tree>
    <p:extLst>
      <p:ext uri="{BB962C8B-B14F-4D97-AF65-F5344CB8AC3E}">
        <p14:creationId xmlns:p14="http://schemas.microsoft.com/office/powerpoint/2010/main" val="383528408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7D10C09F-FCA1-48C8-B40D-42E1045D109E}"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9/29/2016 2:16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53</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246194746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6" name="Slide Number Placeholder 5"/>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54</a:t>
            </a:fld>
            <a:endParaRPr kumimoji="0" lang="en-US" sz="1800" b="0" i="0" u="none" strike="noStrike" kern="0" cap="none" spc="0" normalizeH="0" baseline="0" noProof="0" dirty="0">
              <a:ln>
                <a:noFill/>
              </a:ln>
              <a:solidFill>
                <a:sysClr val="windowText" lastClr="000000"/>
              </a:solidFill>
              <a:effectLst/>
              <a:uLnTx/>
              <a:uFillTx/>
            </a:endParaRPr>
          </a:p>
        </p:txBody>
      </p:sp>
      <p:sp>
        <p:nvSpPr>
          <p:cNvPr id="10" name="Date Placeholder 9"/>
          <p:cNvSpPr>
            <a:spLocks noGrp="1"/>
          </p:cNvSpPr>
          <p:nvPr>
            <p:ph type="dt"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79687EF5-0895-448F-A4AC-188A0D571FCC}"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9/29/2016 2:16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12" name="Header Placeholder 11"/>
          <p:cNvSpPr>
            <a:spLocks noGrp="1"/>
          </p:cNvSpPr>
          <p:nvPr>
            <p:ph type="hdr" sz="quarter" idx="15"/>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4" name="Footer Placeholder 3"/>
          <p:cNvSpPr>
            <a:spLocks noGrp="1"/>
          </p:cNvSpPr>
          <p:nvPr>
            <p:ph type="ftr" sz="quarter" idx="16"/>
          </p:nvPr>
        </p:nvSpPr>
        <p:spPr/>
        <p:txBody>
          <a:bodyPr/>
          <a:lstStyle/>
          <a:p>
            <a:pPr marL="0" marR="0" lvl="0" indent="0" defTabSz="931467"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a:t>
            </a:r>
          </a:p>
          <a:p>
            <a:pPr marL="0" marR="0" lvl="0" indent="0" defTabSz="931467"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Tree>
    <p:extLst>
      <p:ext uri="{BB962C8B-B14F-4D97-AF65-F5344CB8AC3E}">
        <p14:creationId xmlns:p14="http://schemas.microsoft.com/office/powerpoint/2010/main" val="117651090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6" name="Slide Number Placeholder 5"/>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55</a:t>
            </a:fld>
            <a:endParaRPr kumimoji="0" lang="en-US" sz="1800" b="0" i="0" u="none" strike="noStrike" kern="0" cap="none" spc="0" normalizeH="0" baseline="0" noProof="0" dirty="0">
              <a:ln>
                <a:noFill/>
              </a:ln>
              <a:solidFill>
                <a:sysClr val="windowText" lastClr="000000"/>
              </a:solidFill>
              <a:effectLst/>
              <a:uLnTx/>
              <a:uFillTx/>
            </a:endParaRPr>
          </a:p>
        </p:txBody>
      </p:sp>
      <p:sp>
        <p:nvSpPr>
          <p:cNvPr id="10" name="Date Placeholder 9"/>
          <p:cNvSpPr>
            <a:spLocks noGrp="1"/>
          </p:cNvSpPr>
          <p:nvPr>
            <p:ph type="dt"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79687EF5-0895-448F-A4AC-188A0D571FCC}"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9/29/2016 2:16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12" name="Header Placeholder 11"/>
          <p:cNvSpPr>
            <a:spLocks noGrp="1"/>
          </p:cNvSpPr>
          <p:nvPr>
            <p:ph type="hdr" sz="quarter" idx="15"/>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4" name="Footer Placeholder 3"/>
          <p:cNvSpPr>
            <a:spLocks noGrp="1"/>
          </p:cNvSpPr>
          <p:nvPr>
            <p:ph type="ftr" sz="quarter" idx="16"/>
          </p:nvPr>
        </p:nvSpPr>
        <p:spPr/>
        <p:txBody>
          <a:bodyPr/>
          <a:lstStyle/>
          <a:p>
            <a:pPr marL="0" marR="0" lvl="0" indent="0" defTabSz="931467"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a:t>
            </a:r>
          </a:p>
          <a:p>
            <a:pPr marL="0" marR="0" lvl="0" indent="0" defTabSz="931467"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Tree>
    <p:extLst>
      <p:ext uri="{BB962C8B-B14F-4D97-AF65-F5344CB8AC3E}">
        <p14:creationId xmlns:p14="http://schemas.microsoft.com/office/powerpoint/2010/main" val="25164125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Microsoft Ignite 2016</a:t>
            </a: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9/29/2016 2:16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56</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1238227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Microsoft Ignite 2016</a:t>
            </a: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9/29/2016 2:16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6</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17439029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6" name="Slide Number Placeholder 5"/>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7</a:t>
            </a:fld>
            <a:endParaRPr kumimoji="0" lang="en-US" sz="1800" b="0" i="0" u="none" strike="noStrike" kern="0" cap="none" spc="0" normalizeH="0" baseline="0" noProof="0" dirty="0">
              <a:ln>
                <a:noFill/>
              </a:ln>
              <a:solidFill>
                <a:sysClr val="windowText" lastClr="000000"/>
              </a:solidFill>
              <a:effectLst/>
              <a:uLnTx/>
              <a:uFillTx/>
            </a:endParaRPr>
          </a:p>
        </p:txBody>
      </p:sp>
      <p:sp>
        <p:nvSpPr>
          <p:cNvPr id="10" name="Date Placeholder 9"/>
          <p:cNvSpPr>
            <a:spLocks noGrp="1"/>
          </p:cNvSpPr>
          <p:nvPr>
            <p:ph type="dt"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79687EF5-0895-448F-A4AC-188A0D571FCC}"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9/29/2016 2:16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12" name="Header Placeholder 11"/>
          <p:cNvSpPr>
            <a:spLocks noGrp="1"/>
          </p:cNvSpPr>
          <p:nvPr>
            <p:ph type="hdr" sz="quarter" idx="15"/>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4" name="Footer Placeholder 3"/>
          <p:cNvSpPr>
            <a:spLocks noGrp="1"/>
          </p:cNvSpPr>
          <p:nvPr>
            <p:ph type="ftr" sz="quarter" idx="16"/>
          </p:nvPr>
        </p:nvSpPr>
        <p:spPr/>
        <p:txBody>
          <a:bodyPr/>
          <a:lstStyle/>
          <a:p>
            <a:pPr marL="0" marR="0" lvl="0" indent="0" defTabSz="931467"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a:t>
            </a:r>
          </a:p>
          <a:p>
            <a:pPr marL="0" marR="0" lvl="0" indent="0" defTabSz="931467"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Tree>
    <p:extLst>
      <p:ext uri="{BB962C8B-B14F-4D97-AF65-F5344CB8AC3E}">
        <p14:creationId xmlns:p14="http://schemas.microsoft.com/office/powerpoint/2010/main" val="24115326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6" name="Slide Number Placeholder 5"/>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8</a:t>
            </a:fld>
            <a:endParaRPr kumimoji="0" lang="en-US" sz="1800" b="0" i="0" u="none" strike="noStrike" kern="0" cap="none" spc="0" normalizeH="0" baseline="0" noProof="0" dirty="0">
              <a:ln>
                <a:noFill/>
              </a:ln>
              <a:solidFill>
                <a:sysClr val="windowText" lastClr="000000"/>
              </a:solidFill>
              <a:effectLst/>
              <a:uLnTx/>
              <a:uFillTx/>
            </a:endParaRPr>
          </a:p>
        </p:txBody>
      </p:sp>
      <p:sp>
        <p:nvSpPr>
          <p:cNvPr id="10" name="Date Placeholder 9"/>
          <p:cNvSpPr>
            <a:spLocks noGrp="1"/>
          </p:cNvSpPr>
          <p:nvPr>
            <p:ph type="dt"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79687EF5-0895-448F-A4AC-188A0D571FCC}"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9/29/2016 2:16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12" name="Header Placeholder 11"/>
          <p:cNvSpPr>
            <a:spLocks noGrp="1"/>
          </p:cNvSpPr>
          <p:nvPr>
            <p:ph type="hdr" sz="quarter" idx="15"/>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4" name="Footer Placeholder 3"/>
          <p:cNvSpPr>
            <a:spLocks noGrp="1"/>
          </p:cNvSpPr>
          <p:nvPr>
            <p:ph type="ftr" sz="quarter" idx="16"/>
          </p:nvPr>
        </p:nvSpPr>
        <p:spPr/>
        <p:txBody>
          <a:bodyPr/>
          <a:lstStyle/>
          <a:p>
            <a:pPr marL="0" marR="0" lvl="0" indent="0" defTabSz="931467"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a:t>
            </a:r>
          </a:p>
          <a:p>
            <a:pPr marL="0" marR="0" lvl="0" indent="0" defTabSz="931467"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Tree>
    <p:extLst>
      <p:ext uri="{BB962C8B-B14F-4D97-AF65-F5344CB8AC3E}">
        <p14:creationId xmlns:p14="http://schemas.microsoft.com/office/powerpoint/2010/main" val="40260787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7D10C09F-FCA1-48C8-B40D-42E1045D109E}"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9/29/2016 2:16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171107324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bwMode="gray">
      <p:bgPr>
        <a:solidFill>
          <a:schemeClr val="accent1"/>
        </a:solidFill>
        <a:effectLst/>
      </p:bgPr>
    </p:bg>
    <p:spTree>
      <p:nvGrpSpPr>
        <p:cNvPr id="1" name=""/>
        <p:cNvGrpSpPr/>
        <p:nvPr/>
      </p:nvGrpSpPr>
      <p:grpSpPr>
        <a:xfrm>
          <a:off x="0" y="0"/>
          <a:ext cx="0" cy="0"/>
          <a:chOff x="0" y="0"/>
          <a:chExt cx="0" cy="0"/>
        </a:xfrm>
      </p:grpSpPr>
      <p:sp>
        <p:nvSpPr>
          <p:cNvPr id="10" name="Rectangle 9"/>
          <p:cNvSpPr/>
          <p:nvPr userDrawn="1"/>
        </p:nvSpPr>
        <p:spPr bwMode="gray">
          <a:xfrm>
            <a:off x="0" y="5758901"/>
            <a:ext cx="12435840" cy="123562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1" name="Picture 10"/>
          <p:cNvPicPr>
            <a:picLocks noChangeAspect="1"/>
          </p:cNvPicPr>
          <p:nvPr userDrawn="1"/>
        </p:nvPicPr>
        <p:blipFill>
          <a:blip r:embed="rId2"/>
          <a:stretch>
            <a:fillRect/>
          </a:stretch>
        </p:blipFill>
        <p:spPr>
          <a:xfrm>
            <a:off x="462280" y="6209084"/>
            <a:ext cx="1456418" cy="310896"/>
          </a:xfrm>
          <a:prstGeom prst="rect">
            <a:avLst/>
          </a:prstGeom>
        </p:spPr>
      </p:pic>
      <p:pic>
        <p:nvPicPr>
          <p:cNvPr id="16" name="Picture 15" hidden="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9230" y="6240963"/>
            <a:ext cx="1278510" cy="274137"/>
          </a:xfrm>
          <a:prstGeom prst="rect">
            <a:avLst/>
          </a:prstGeom>
        </p:spPr>
      </p:pic>
      <p:sp>
        <p:nvSpPr>
          <p:cNvPr id="8" name="Title 1"/>
          <p:cNvSpPr>
            <a:spLocks noGrp="1"/>
          </p:cNvSpPr>
          <p:nvPr>
            <p:ph type="title" hasCustomPrompt="1"/>
          </p:nvPr>
        </p:nvSpPr>
        <p:spPr bwMode="white">
          <a:xfrm>
            <a:off x="274702" y="1679645"/>
            <a:ext cx="9143936" cy="1828786"/>
          </a:xfrm>
          <a:noFill/>
        </p:spPr>
        <p:txBody>
          <a:bodyPr lIns="146304" tIns="91440" rIns="146304" bIns="91440" anchor="t" anchorCtr="0"/>
          <a:lstStyle>
            <a:lvl1pPr>
              <a:defRPr sz="5400" spc="-100" baseline="0">
                <a:gradFill>
                  <a:gsLst>
                    <a:gs pos="100000">
                      <a:schemeClr val="tx2"/>
                    </a:gs>
                    <a:gs pos="0">
                      <a:schemeClr val="tx2"/>
                    </a:gs>
                  </a:gsLst>
                  <a:lin ang="5400000" scaled="0"/>
                </a:gradFill>
              </a:defRPr>
            </a:lvl1pPr>
          </a:lstStyle>
          <a:p>
            <a:r>
              <a:rPr lang="en-US" dirty="0"/>
              <a:t>Presentation title</a:t>
            </a:r>
          </a:p>
        </p:txBody>
      </p:sp>
      <p:sp>
        <p:nvSpPr>
          <p:cNvPr id="9" name="Text Placeholder 4"/>
          <p:cNvSpPr>
            <a:spLocks noGrp="1"/>
          </p:cNvSpPr>
          <p:nvPr>
            <p:ph type="body" sz="quarter" idx="12" hasCustomPrompt="1"/>
          </p:nvPr>
        </p:nvSpPr>
        <p:spPr bwMode="white">
          <a:xfrm>
            <a:off x="274701" y="3509753"/>
            <a:ext cx="7315137" cy="1828007"/>
          </a:xfrm>
          <a:noFill/>
        </p:spPr>
        <p:txBody>
          <a:bodyPr lIns="146304" tIns="109728" rIns="146304" bIns="109728">
            <a:noAutofit/>
          </a:bodyPr>
          <a:lstStyle>
            <a:lvl1pPr marL="0" indent="0">
              <a:spcBef>
                <a:spcPts val="0"/>
              </a:spcBef>
              <a:buNone/>
              <a:defRPr sz="3200" spc="0" baseline="0">
                <a:gradFill>
                  <a:gsLst>
                    <a:gs pos="91000">
                      <a:schemeClr val="tx1"/>
                    </a:gs>
                    <a:gs pos="0">
                      <a:schemeClr val="tx1"/>
                    </a:gs>
                  </a:gsLst>
                  <a:lin ang="5400000" scaled="0"/>
                </a:gradFill>
                <a:latin typeface="+mj-lt"/>
              </a:defRPr>
            </a:lvl1pPr>
          </a:lstStyle>
          <a:p>
            <a:pPr lvl="0"/>
            <a:r>
              <a:rPr lang="en-US" dirty="0"/>
              <a:t>Speaker Name</a:t>
            </a:r>
          </a:p>
        </p:txBody>
      </p:sp>
      <p:sp>
        <p:nvSpPr>
          <p:cNvPr id="3" name="Text Placeholder 2"/>
          <p:cNvSpPr>
            <a:spLocks noGrp="1"/>
          </p:cNvSpPr>
          <p:nvPr>
            <p:ph type="body" sz="quarter" idx="13" hasCustomPrompt="1"/>
          </p:nvPr>
        </p:nvSpPr>
        <p:spPr bwMode="white">
          <a:xfrm>
            <a:off x="10333038" y="296863"/>
            <a:ext cx="1828800" cy="461665"/>
          </a:xfrm>
        </p:spPr>
        <p:txBody>
          <a:bodyPr/>
          <a:lstStyle>
            <a:lvl1pPr marL="0" indent="0" algn="r">
              <a:buNone/>
              <a:defRPr sz="2000">
                <a:latin typeface="+mn-lt"/>
              </a:defRPr>
            </a:lvl1pPr>
          </a:lstStyle>
          <a:p>
            <a:pPr lvl="0"/>
            <a:r>
              <a:rPr lang="en-US" dirty="0"/>
              <a:t>Session Code</a:t>
            </a:r>
          </a:p>
        </p:txBody>
      </p:sp>
    </p:spTree>
    <p:extLst>
      <p:ext uri="{BB962C8B-B14F-4D97-AF65-F5344CB8AC3E}">
        <p14:creationId xmlns:p14="http://schemas.microsoft.com/office/powerpoint/2010/main" val="168501045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18933552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88054879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50-50 Right Photo Layou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41426"/>
            <a:ext cx="5486399" cy="2012859"/>
          </a:xfrm>
        </p:spPr>
        <p:txBody>
          <a:bodyPr>
            <a:spAutoFit/>
          </a:bodyPr>
          <a:lstStyle>
            <a:lvl1pPr>
              <a:defRPr sz="6600"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219825" y="0"/>
            <a:ext cx="6216650" cy="6992587"/>
          </a:xfr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dirty="0"/>
              <a:t>Click icon to add picture</a:t>
            </a:r>
          </a:p>
        </p:txBody>
      </p:sp>
    </p:spTree>
    <p:extLst>
      <p:ext uri="{BB962C8B-B14F-4D97-AF65-F5344CB8AC3E}">
        <p14:creationId xmlns:p14="http://schemas.microsoft.com/office/powerpoint/2010/main" val="386863024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Blank Accent Color 1">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57852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342418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70523438"/>
      </p:ext>
    </p:extLst>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Closing logo slide_color">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6"/>
            <a:ext cx="118871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2016 Microsoft Corporation. All rights reserved. </a:t>
            </a:r>
          </a:p>
        </p:txBody>
      </p:sp>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b="1380"/>
          <a:stretch/>
        </p:blipFill>
        <p:spPr bwMode="invGray">
          <a:xfrm>
            <a:off x="457200" y="479425"/>
            <a:ext cx="1449939" cy="306604"/>
          </a:xfrm>
          <a:prstGeom prst="rect">
            <a:avLst/>
          </a:prstGeom>
        </p:spPr>
      </p:pic>
    </p:spTree>
    <p:extLst>
      <p:ext uri="{BB962C8B-B14F-4D97-AF65-F5344CB8AC3E}">
        <p14:creationId xmlns:p14="http://schemas.microsoft.com/office/powerpoint/2010/main" val="246734319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42522491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Walkin">
    <p:bg bwMode="gray">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274638" y="2119164"/>
            <a:ext cx="6400800" cy="27497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7" name="Rectangle 6"/>
          <p:cNvSpPr/>
          <p:nvPr userDrawn="1"/>
        </p:nvSpPr>
        <p:spPr bwMode="gray">
          <a:xfrm>
            <a:off x="0" y="5758901"/>
            <a:ext cx="12435840" cy="123562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9" name="Picture 8"/>
          <p:cNvPicPr>
            <a:picLocks noChangeAspect="1"/>
          </p:cNvPicPr>
          <p:nvPr userDrawn="1"/>
        </p:nvPicPr>
        <p:blipFill>
          <a:blip r:embed="rId2"/>
          <a:stretch>
            <a:fillRect/>
          </a:stretch>
        </p:blipFill>
        <p:spPr>
          <a:xfrm>
            <a:off x="462280" y="6209084"/>
            <a:ext cx="1456418" cy="310896"/>
          </a:xfrm>
          <a:prstGeom prst="rect">
            <a:avLst/>
          </a:prstGeom>
        </p:spPr>
      </p:pic>
      <p:pic>
        <p:nvPicPr>
          <p:cNvPr id="10" name="Picture 9"/>
          <p:cNvPicPr>
            <a:picLocks noChangeAspect="1"/>
          </p:cNvPicPr>
          <p:nvPr userDrawn="1"/>
        </p:nvPicPr>
        <p:blipFill>
          <a:blip r:embed="rId3"/>
          <a:stretch>
            <a:fillRect/>
          </a:stretch>
        </p:blipFill>
        <p:spPr>
          <a:xfrm>
            <a:off x="-246501" y="1965643"/>
            <a:ext cx="7899548" cy="2148840"/>
          </a:xfrm>
          <a:prstGeom prst="rect">
            <a:avLst/>
          </a:prstGeom>
        </p:spPr>
      </p:pic>
    </p:spTree>
    <p:extLst>
      <p:ext uri="{BB962C8B-B14F-4D97-AF65-F5344CB8AC3E}">
        <p14:creationId xmlns:p14="http://schemas.microsoft.com/office/powerpoint/2010/main" val="378464103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itle Slide">
    <p:bg bwMode="gray">
      <p:bgPr>
        <a:solidFill>
          <a:schemeClr val="accent1"/>
        </a:solidFill>
        <a:effectLst/>
      </p:bgPr>
    </p:bg>
    <p:spTree>
      <p:nvGrpSpPr>
        <p:cNvPr id="1" name=""/>
        <p:cNvGrpSpPr/>
        <p:nvPr/>
      </p:nvGrpSpPr>
      <p:grpSpPr>
        <a:xfrm>
          <a:off x="0" y="0"/>
          <a:ext cx="0" cy="0"/>
          <a:chOff x="0" y="0"/>
          <a:chExt cx="0" cy="0"/>
        </a:xfrm>
      </p:grpSpPr>
      <p:pic>
        <p:nvPicPr>
          <p:cNvPr id="16" name="Picture 15" hidden="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59230" y="6240963"/>
            <a:ext cx="1278510" cy="274137"/>
          </a:xfrm>
          <a:prstGeom prst="rect">
            <a:avLst/>
          </a:prstGeom>
        </p:spPr>
      </p:pic>
      <p:sp>
        <p:nvSpPr>
          <p:cNvPr id="8" name="Title 1"/>
          <p:cNvSpPr>
            <a:spLocks noGrp="1"/>
          </p:cNvSpPr>
          <p:nvPr>
            <p:ph type="title" hasCustomPrompt="1"/>
          </p:nvPr>
        </p:nvSpPr>
        <p:spPr bwMode="white">
          <a:xfrm>
            <a:off x="274702" y="1679645"/>
            <a:ext cx="9143936" cy="1828786"/>
          </a:xfrm>
          <a:noFill/>
        </p:spPr>
        <p:txBody>
          <a:bodyPr lIns="146304" tIns="91440" rIns="146304" bIns="91440" anchor="t" anchorCtr="0"/>
          <a:lstStyle>
            <a:lvl1pPr>
              <a:defRPr sz="5400" spc="-100" baseline="0">
                <a:gradFill>
                  <a:gsLst>
                    <a:gs pos="100000">
                      <a:schemeClr val="tx2"/>
                    </a:gs>
                    <a:gs pos="0">
                      <a:schemeClr val="tx2"/>
                    </a:gs>
                  </a:gsLst>
                  <a:lin ang="5400000" scaled="0"/>
                </a:gradFill>
              </a:defRPr>
            </a:lvl1pPr>
          </a:lstStyle>
          <a:p>
            <a:r>
              <a:rPr lang="en-US" dirty="0"/>
              <a:t>Presentation title</a:t>
            </a:r>
          </a:p>
        </p:txBody>
      </p:sp>
      <p:sp>
        <p:nvSpPr>
          <p:cNvPr id="9" name="Text Placeholder 4"/>
          <p:cNvSpPr>
            <a:spLocks noGrp="1"/>
          </p:cNvSpPr>
          <p:nvPr>
            <p:ph type="body" sz="quarter" idx="12" hasCustomPrompt="1"/>
          </p:nvPr>
        </p:nvSpPr>
        <p:spPr bwMode="white">
          <a:xfrm>
            <a:off x="274701" y="3509753"/>
            <a:ext cx="7315137" cy="1828007"/>
          </a:xfrm>
          <a:noFill/>
        </p:spPr>
        <p:txBody>
          <a:bodyPr lIns="146304" tIns="109728" rIns="146304" bIns="109728">
            <a:noAutofit/>
          </a:bodyPr>
          <a:lstStyle>
            <a:lvl1pPr marL="0" indent="0">
              <a:spcBef>
                <a:spcPts val="0"/>
              </a:spcBef>
              <a:buNone/>
              <a:defRPr sz="3200" spc="0" baseline="0">
                <a:gradFill>
                  <a:gsLst>
                    <a:gs pos="91000">
                      <a:schemeClr val="tx1"/>
                    </a:gs>
                    <a:gs pos="0">
                      <a:schemeClr val="tx1"/>
                    </a:gs>
                  </a:gsLst>
                  <a:lin ang="5400000" scaled="0"/>
                </a:gradFill>
                <a:latin typeface="+mj-lt"/>
              </a:defRPr>
            </a:lvl1pPr>
          </a:lstStyle>
          <a:p>
            <a:pPr lvl="0"/>
            <a:r>
              <a:rPr lang="en-US" dirty="0"/>
              <a:t>Speaker Name</a:t>
            </a:r>
          </a:p>
        </p:txBody>
      </p:sp>
      <p:sp>
        <p:nvSpPr>
          <p:cNvPr id="6" name="Rectangle 5"/>
          <p:cNvSpPr/>
          <p:nvPr userDrawn="1"/>
        </p:nvSpPr>
        <p:spPr bwMode="gray">
          <a:xfrm>
            <a:off x="0" y="5897245"/>
            <a:ext cx="12435840" cy="109728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7" name="Picture 6"/>
          <p:cNvPicPr>
            <a:picLocks noChangeAspect="1"/>
          </p:cNvPicPr>
          <p:nvPr userDrawn="1"/>
        </p:nvPicPr>
        <p:blipFill>
          <a:blip r:embed="rId3"/>
          <a:stretch>
            <a:fillRect/>
          </a:stretch>
        </p:blipFill>
        <p:spPr>
          <a:xfrm>
            <a:off x="370840" y="6294142"/>
            <a:ext cx="1456418" cy="310896"/>
          </a:xfrm>
          <a:prstGeom prst="rect">
            <a:avLst/>
          </a:prstGeom>
        </p:spPr>
      </p:pic>
    </p:spTree>
    <p:extLst>
      <p:ext uri="{BB962C8B-B14F-4D97-AF65-F5344CB8AC3E}">
        <p14:creationId xmlns:p14="http://schemas.microsoft.com/office/powerpoint/2010/main" val="162883840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6" name="Text Placeholder 5"/>
          <p:cNvSpPr>
            <a:spLocks noGrp="1"/>
          </p:cNvSpPr>
          <p:nvPr>
            <p:ph type="body" sz="quarter" idx="10"/>
          </p:nvPr>
        </p:nvSpPr>
        <p:spPr>
          <a:xfrm>
            <a:off x="274638" y="1212850"/>
            <a:ext cx="11887200" cy="2065181"/>
          </a:xfrm>
        </p:spPr>
        <p:txBody>
          <a:bodyPr/>
          <a:lstStyle>
            <a:lvl1pPr marL="0" indent="0">
              <a:buNone/>
              <a:defRPr>
                <a:gradFill>
                  <a:gsLst>
                    <a:gs pos="1250">
                      <a:schemeClr val="tx1"/>
                    </a:gs>
                    <a:gs pos="99000">
                      <a:schemeClr val="tx1"/>
                    </a:gs>
                  </a:gsLst>
                  <a:lin ang="5400000" scaled="0"/>
                </a:gradFill>
              </a:defRPr>
            </a:lvl1pPr>
            <a:lvl2pPr marL="0" indent="0">
              <a:buFontTx/>
              <a:buNone/>
              <a:defRPr sz="2400"/>
            </a:lvl2pPr>
            <a:lvl3pPr marL="228600" indent="0">
              <a:buNone/>
              <a:defRPr/>
            </a:lvl3pPr>
            <a:lvl4pPr marL="457200" indent="0">
              <a:buNone/>
              <a:defRPr/>
            </a:lvl4pPr>
            <a:lvl5pPr marL="685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77668638"/>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er Evidence Slide">
    <p:bg bwMode="gray">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gradFill>
                  <a:gsLst>
                    <a:gs pos="18584">
                      <a:schemeClr val="tx2"/>
                    </a:gs>
                    <a:gs pos="57000">
                      <a:schemeClr val="tx2"/>
                    </a:gs>
                  </a:gsLst>
                  <a:lin ang="5400000" scaled="0"/>
                </a:gradFill>
              </a:defRPr>
            </a:lvl1pPr>
          </a:lstStyle>
          <a:p>
            <a:r>
              <a:rPr lang="en-US" dirty="0"/>
              <a:t>Customer evidence slide</a:t>
            </a:r>
          </a:p>
        </p:txBody>
      </p:sp>
      <p:sp>
        <p:nvSpPr>
          <p:cNvPr id="4" name="Picture Placeholder 3"/>
          <p:cNvSpPr>
            <a:spLocks noGrp="1"/>
          </p:cNvSpPr>
          <p:nvPr>
            <p:ph type="pic" sz="quarter" idx="10"/>
          </p:nvPr>
        </p:nvSpPr>
        <p:spPr bwMode="gray">
          <a:xfrm>
            <a:off x="274638" y="1434069"/>
            <a:ext cx="5486400" cy="1827214"/>
          </a:xfrm>
          <a:blipFill>
            <a:blip r:embed="rId2"/>
            <a:stretch>
              <a:fillRect/>
            </a:stretch>
          </a:blipFill>
        </p:spPr>
        <p:txBody>
          <a:bodyPr lIns="182880" tIns="146304" rIns="182880" bIns="146304">
            <a:noAutofit/>
          </a:bodyPr>
          <a:lstStyle>
            <a:lvl1pPr marL="0" indent="0">
              <a:buNone/>
              <a:defRPr lang="en-US" sz="2400" kern="1200" spc="0" baseline="0" dirty="0">
                <a:noFill/>
                <a:latin typeface="+mn-lt"/>
                <a:ea typeface="+mn-ea"/>
                <a:cs typeface="+mn-cs"/>
              </a:defRPr>
            </a:lvl1pPr>
            <a:lvl2pP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a:t>Click icon to add picture</a:t>
            </a:r>
            <a:endParaRPr lang="en-US" dirty="0"/>
          </a:p>
        </p:txBody>
      </p:sp>
      <p:sp>
        <p:nvSpPr>
          <p:cNvPr id="5" name="Rectangle 4"/>
          <p:cNvSpPr/>
          <p:nvPr userDrawn="1"/>
        </p:nvSpPr>
        <p:spPr bwMode="auto">
          <a:xfrm>
            <a:off x="6218237" y="4868863"/>
            <a:ext cx="5945966" cy="182880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5439">
                    <a:srgbClr val="F8F8F8"/>
                  </a:gs>
                  <a:gs pos="10000">
                    <a:srgbClr val="F8F8F8"/>
                  </a:gs>
                </a:gsLst>
                <a:lin ang="5400000" scaled="0"/>
              </a:gradFill>
            </a:endParaRPr>
          </a:p>
        </p:txBody>
      </p:sp>
      <p:sp>
        <p:nvSpPr>
          <p:cNvPr id="6" name="Picture Placeholder 3"/>
          <p:cNvSpPr>
            <a:spLocks noGrp="1"/>
          </p:cNvSpPr>
          <p:nvPr>
            <p:ph type="pic" sz="quarter" idx="11" hasCustomPrompt="1"/>
          </p:nvPr>
        </p:nvSpPr>
        <p:spPr bwMode="gray">
          <a:xfrm>
            <a:off x="6218237" y="1434069"/>
            <a:ext cx="5943601" cy="3433208"/>
          </a:xfrm>
          <a:blipFill>
            <a:blip r:embed="rId3"/>
            <a:stretch>
              <a:fillRect/>
            </a:stretch>
          </a:blipFill>
        </p:spPr>
        <p:txBody>
          <a:bodyPr lIns="182880" tIns="146304" rIns="182880" bIns="146304">
            <a:noAutofit/>
          </a:bodyPr>
          <a:lstStyle>
            <a:lvl1pPr marL="0" indent="0">
              <a:buNone/>
              <a:defRPr lang="en-US" sz="2400" kern="1200" spc="0" baseline="0" dirty="0">
                <a:gradFill>
                  <a:gsLst>
                    <a:gs pos="1250">
                      <a:schemeClr val="tx1"/>
                    </a:gs>
                    <a:gs pos="100000">
                      <a:schemeClr val="tx1"/>
                    </a:gs>
                  </a:gsLst>
                  <a:lin ang="5400000" scaled="0"/>
                </a:gradFill>
                <a:latin typeface="+mn-lt"/>
                <a:ea typeface="+mn-ea"/>
                <a:cs typeface="+mn-cs"/>
              </a:defRPr>
            </a:lvl1pPr>
            <a:lvl2pPr algn="ct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dirty="0"/>
              <a:t>Your image here</a:t>
            </a:r>
          </a:p>
        </p:txBody>
      </p:sp>
      <p:cxnSp>
        <p:nvCxnSpPr>
          <p:cNvPr id="7" name="Straight Connector 6"/>
          <p:cNvCxnSpPr/>
          <p:nvPr userDrawn="1"/>
        </p:nvCxnSpPr>
        <p:spPr>
          <a:xfrm>
            <a:off x="5989638" y="1836883"/>
            <a:ext cx="0" cy="4754828"/>
          </a:xfrm>
          <a:prstGeom prst="line">
            <a:avLst/>
          </a:prstGeom>
          <a:ln w="3175">
            <a:solidFill>
              <a:schemeClr val="tx1">
                <a:alpha val="2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2"/>
          </p:nvPr>
        </p:nvSpPr>
        <p:spPr>
          <a:xfrm>
            <a:off x="274638" y="3260725"/>
            <a:ext cx="5486400" cy="3436938"/>
          </a:xfrm>
        </p:spPr>
        <p:txBody>
          <a:bodyPr lIns="182880" tIns="146304" rIns="182880" bIns="146304">
            <a:noAutofit/>
          </a:bodyPr>
          <a:lstStyle>
            <a:lvl1pPr marL="0" indent="0">
              <a:buNone/>
              <a:defRPr sz="2400">
                <a:latin typeface="+mn-lt"/>
              </a:defRPr>
            </a:lvl1pPr>
          </a:lstStyle>
          <a:p>
            <a:pPr lvl="0"/>
            <a:r>
              <a:rPr lang="en-US"/>
              <a:t>Edit Master text styles</a:t>
            </a:r>
          </a:p>
        </p:txBody>
      </p:sp>
      <p:sp>
        <p:nvSpPr>
          <p:cNvPr id="15" name="Text Placeholder 14"/>
          <p:cNvSpPr>
            <a:spLocks noGrp="1"/>
          </p:cNvSpPr>
          <p:nvPr>
            <p:ph type="body" sz="quarter" idx="13"/>
          </p:nvPr>
        </p:nvSpPr>
        <p:spPr>
          <a:xfrm>
            <a:off x="6218238" y="4868863"/>
            <a:ext cx="5943600" cy="1827214"/>
          </a:xfrm>
        </p:spPr>
        <p:txBody>
          <a:bodyPr lIns="182880" tIns="146304" rIns="182880" bIns="146304" anchor="ctr">
            <a:noAutofit/>
          </a:bodyPr>
          <a:lstStyle>
            <a:lvl1pPr marL="0" indent="0" algn="ctr">
              <a:buNone/>
              <a:defRPr sz="3200">
                <a:gradFill>
                  <a:gsLst>
                    <a:gs pos="27434">
                      <a:srgbClr val="FFFFFF"/>
                    </a:gs>
                    <a:gs pos="54000">
                      <a:srgbClr val="FFFFFF"/>
                    </a:gs>
                  </a:gsLst>
                  <a:lin ang="5400000" scaled="0"/>
                </a:gradFill>
                <a:latin typeface="+mj-lt"/>
              </a:defRPr>
            </a:lvl1pPr>
          </a:lstStyle>
          <a:p>
            <a:pPr lvl="0"/>
            <a:r>
              <a:rPr lang="en-US"/>
              <a:t>Edit Master text styles</a:t>
            </a:r>
          </a:p>
        </p:txBody>
      </p:sp>
    </p:spTree>
    <p:extLst>
      <p:ext uri="{BB962C8B-B14F-4D97-AF65-F5344CB8AC3E}">
        <p14:creationId xmlns:p14="http://schemas.microsoft.com/office/powerpoint/2010/main" val="37508026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3085293"/>
      </p:ext>
    </p:extLst>
  </p:cSld>
  <p:clrMapOvr>
    <a:masterClrMapping/>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Text Placeholder 3"/>
          <p:cNvSpPr>
            <a:spLocks noGrp="1"/>
          </p:cNvSpPr>
          <p:nvPr>
            <p:ph type="body" sz="quarter" idx="10"/>
          </p:nvPr>
        </p:nvSpPr>
        <p:spPr>
          <a:xfrm>
            <a:off x="274639" y="1212849"/>
            <a:ext cx="5486399" cy="1982081"/>
          </a:xfrm>
        </p:spPr>
        <p:txBody>
          <a:bodyPr wrap="square">
            <a:spAutoFit/>
          </a:bodyPr>
          <a:lstStyle>
            <a:lvl1pPr marL="0" indent="0">
              <a:spcBef>
                <a:spcPts val="1224"/>
              </a:spcBef>
              <a:buClr>
                <a:schemeClr val="tx1"/>
              </a:buClr>
              <a:buFont typeface="Wingdings" pitchFamily="2" charset="2"/>
              <a:buNone/>
              <a:defRPr sz="3200"/>
            </a:lvl1pPr>
            <a:lvl2pPr marL="0" indent="0">
              <a:buNone/>
              <a:defRPr sz="24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1982081"/>
          </a:xfrm>
        </p:spPr>
        <p:txBody>
          <a:bodyPr wrap="square">
            <a:spAutoFit/>
          </a:bodyPr>
          <a:lstStyle>
            <a:lvl1pPr marL="0" indent="0">
              <a:spcBef>
                <a:spcPts val="1224"/>
              </a:spcBef>
              <a:buClr>
                <a:schemeClr val="tx1"/>
              </a:buClr>
              <a:buFont typeface="Wingdings" pitchFamily="2" charset="2"/>
              <a:buNone/>
              <a:defRPr sz="3200"/>
            </a:lvl1pPr>
            <a:lvl2pPr marL="0" indent="0">
              <a:buNone/>
              <a:defRPr sz="24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26594134"/>
      </p:ext>
    </p:extLst>
  </p:cSld>
  <p:clrMapOvr>
    <a:masterClrMapping/>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17218673"/>
      </p:ext>
    </p:extLst>
  </p:cSld>
  <p:clrMapOvr>
    <a:masterClrMapping/>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4088958045"/>
      </p:ext>
    </p:extLst>
  </p:cSld>
  <p:clrMapOvr>
    <a:masterClrMapping/>
  </p:clrMapOvr>
  <p:transitio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Customer Evidence Slide">
    <p:bg bwMode="gray">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gradFill>
                  <a:gsLst>
                    <a:gs pos="18584">
                      <a:schemeClr val="tx2"/>
                    </a:gs>
                    <a:gs pos="57000">
                      <a:schemeClr val="tx2"/>
                    </a:gs>
                  </a:gsLst>
                  <a:lin ang="5400000" scaled="0"/>
                </a:gradFill>
              </a:defRPr>
            </a:lvl1pPr>
          </a:lstStyle>
          <a:p>
            <a:r>
              <a:rPr lang="en-US" dirty="0"/>
              <a:t>Customer evidence slide</a:t>
            </a:r>
          </a:p>
        </p:txBody>
      </p:sp>
      <p:sp>
        <p:nvSpPr>
          <p:cNvPr id="4" name="Picture Placeholder 3"/>
          <p:cNvSpPr>
            <a:spLocks noGrp="1"/>
          </p:cNvSpPr>
          <p:nvPr>
            <p:ph type="pic" sz="quarter" idx="10"/>
          </p:nvPr>
        </p:nvSpPr>
        <p:spPr bwMode="gray">
          <a:xfrm>
            <a:off x="274638" y="1434069"/>
            <a:ext cx="5486400" cy="1827214"/>
          </a:xfrm>
          <a:blipFill>
            <a:blip r:embed="rId2"/>
            <a:stretch>
              <a:fillRect/>
            </a:stretch>
          </a:blipFill>
        </p:spPr>
        <p:txBody>
          <a:bodyPr lIns="182880" tIns="146304" rIns="182880" bIns="146304">
            <a:noAutofit/>
          </a:bodyPr>
          <a:lstStyle>
            <a:lvl1pPr marL="0" indent="0">
              <a:buNone/>
              <a:defRPr lang="en-US" sz="2400" kern="1200" spc="0" baseline="0" dirty="0">
                <a:noFill/>
                <a:latin typeface="+mn-lt"/>
                <a:ea typeface="+mn-ea"/>
                <a:cs typeface="+mn-cs"/>
              </a:defRPr>
            </a:lvl1pPr>
            <a:lvl2pP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endParaRPr lang="en-US" dirty="0"/>
          </a:p>
        </p:txBody>
      </p:sp>
      <p:sp>
        <p:nvSpPr>
          <p:cNvPr id="5" name="Rectangle 4"/>
          <p:cNvSpPr/>
          <p:nvPr userDrawn="1"/>
        </p:nvSpPr>
        <p:spPr bwMode="auto">
          <a:xfrm>
            <a:off x="6218237" y="4868863"/>
            <a:ext cx="5945966" cy="182880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5439">
                    <a:srgbClr val="F8F8F8"/>
                  </a:gs>
                  <a:gs pos="10000">
                    <a:srgbClr val="F8F8F8"/>
                  </a:gs>
                </a:gsLst>
                <a:lin ang="5400000" scaled="0"/>
              </a:gradFill>
            </a:endParaRPr>
          </a:p>
        </p:txBody>
      </p:sp>
      <p:sp>
        <p:nvSpPr>
          <p:cNvPr id="6" name="Picture Placeholder 3"/>
          <p:cNvSpPr>
            <a:spLocks noGrp="1"/>
          </p:cNvSpPr>
          <p:nvPr>
            <p:ph type="pic" sz="quarter" idx="11" hasCustomPrompt="1"/>
          </p:nvPr>
        </p:nvSpPr>
        <p:spPr bwMode="gray">
          <a:xfrm>
            <a:off x="6218237" y="1434069"/>
            <a:ext cx="5943601" cy="3433208"/>
          </a:xfrm>
          <a:blipFill>
            <a:blip r:embed="rId3"/>
            <a:stretch>
              <a:fillRect/>
            </a:stretch>
          </a:blipFill>
        </p:spPr>
        <p:txBody>
          <a:bodyPr lIns="182880" tIns="146304" rIns="182880" bIns="146304">
            <a:noAutofit/>
          </a:bodyPr>
          <a:lstStyle>
            <a:lvl1pPr marL="0" indent="0">
              <a:buNone/>
              <a:defRPr lang="en-US" sz="2400" kern="1200" spc="0" baseline="0" dirty="0">
                <a:gradFill>
                  <a:gsLst>
                    <a:gs pos="1250">
                      <a:schemeClr val="tx1"/>
                    </a:gs>
                    <a:gs pos="100000">
                      <a:schemeClr val="tx1"/>
                    </a:gs>
                  </a:gsLst>
                  <a:lin ang="5400000" scaled="0"/>
                </a:gradFill>
                <a:latin typeface="+mn-lt"/>
                <a:ea typeface="+mn-ea"/>
                <a:cs typeface="+mn-cs"/>
              </a:defRPr>
            </a:lvl1pPr>
            <a:lvl2pPr algn="ct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dirty="0"/>
              <a:t>Your image here</a:t>
            </a:r>
          </a:p>
        </p:txBody>
      </p:sp>
      <p:cxnSp>
        <p:nvCxnSpPr>
          <p:cNvPr id="7" name="Straight Connector 6"/>
          <p:cNvCxnSpPr/>
          <p:nvPr userDrawn="1"/>
        </p:nvCxnSpPr>
        <p:spPr>
          <a:xfrm>
            <a:off x="5989638" y="1836883"/>
            <a:ext cx="0" cy="4754828"/>
          </a:xfrm>
          <a:prstGeom prst="line">
            <a:avLst/>
          </a:prstGeom>
          <a:ln w="3175">
            <a:solidFill>
              <a:schemeClr val="tx1">
                <a:alpha val="2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2"/>
          </p:nvPr>
        </p:nvSpPr>
        <p:spPr>
          <a:xfrm>
            <a:off x="274638" y="3260725"/>
            <a:ext cx="5486400" cy="3436938"/>
          </a:xfrm>
        </p:spPr>
        <p:txBody>
          <a:bodyPr lIns="182880" tIns="146304" rIns="182880" bIns="146304">
            <a:noAutofit/>
          </a:bodyPr>
          <a:lstStyle>
            <a:lvl1pPr marL="0" indent="0">
              <a:buNone/>
              <a:defRPr sz="2400">
                <a:latin typeface="+mn-lt"/>
              </a:defRPr>
            </a:lvl1pPr>
          </a:lstStyle>
          <a:p>
            <a:pPr lvl="0"/>
            <a:r>
              <a:rPr lang="en-US" dirty="0"/>
              <a:t>Edit Master text styles</a:t>
            </a:r>
          </a:p>
        </p:txBody>
      </p:sp>
      <p:sp>
        <p:nvSpPr>
          <p:cNvPr id="15" name="Text Placeholder 14"/>
          <p:cNvSpPr>
            <a:spLocks noGrp="1"/>
          </p:cNvSpPr>
          <p:nvPr>
            <p:ph type="body" sz="quarter" idx="13"/>
          </p:nvPr>
        </p:nvSpPr>
        <p:spPr>
          <a:xfrm>
            <a:off x="6218238" y="4868863"/>
            <a:ext cx="5943600" cy="1827214"/>
          </a:xfrm>
        </p:spPr>
        <p:txBody>
          <a:bodyPr lIns="182880" tIns="146304" rIns="182880" bIns="146304" anchor="ctr">
            <a:noAutofit/>
          </a:bodyPr>
          <a:lstStyle>
            <a:lvl1pPr marL="0" indent="0" algn="ctr">
              <a:buNone/>
              <a:defRPr sz="3200">
                <a:gradFill>
                  <a:gsLst>
                    <a:gs pos="27434">
                      <a:srgbClr val="FFFFFF"/>
                    </a:gs>
                    <a:gs pos="54000">
                      <a:srgbClr val="FFFFFF"/>
                    </a:gs>
                  </a:gsLst>
                  <a:lin ang="5400000" scaled="0"/>
                </a:gradFill>
                <a:latin typeface="+mj-lt"/>
              </a:defRPr>
            </a:lvl1pPr>
          </a:lstStyle>
          <a:p>
            <a:pPr lvl="0"/>
            <a:r>
              <a:rPr lang="en-US" dirty="0"/>
              <a:t>Edit Master text styles</a:t>
            </a:r>
          </a:p>
        </p:txBody>
      </p:sp>
    </p:spTree>
    <p:extLst>
      <p:ext uri="{BB962C8B-B14F-4D97-AF65-F5344CB8AC3E}">
        <p14:creationId xmlns:p14="http://schemas.microsoft.com/office/powerpoint/2010/main" val="280825898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8299" cy="1181862"/>
          </a:xfrm>
          <a:noFill/>
        </p:spPr>
        <p:txBody>
          <a:bodyPr wrap="square" tIns="91440" bIns="91440" anchor="t" anchorCtr="0">
            <a:spAutoFit/>
          </a:bodyPr>
          <a:lstStyle>
            <a:lvl1pPr>
              <a:defRPr sz="7200" spc="-100" baseline="0">
                <a:gradFill>
                  <a:gsLst>
                    <a:gs pos="8850">
                      <a:schemeClr val="tx1"/>
                    </a:gs>
                    <a:gs pos="23894">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38" y="3954463"/>
            <a:ext cx="8229599" cy="738664"/>
          </a:xfrm>
          <a:noFill/>
        </p:spPr>
        <p:txBody>
          <a:bodyPr wrap="square" lIns="182880" tIns="146304" rIns="182880" bIns="146304">
            <a:spAutoFit/>
          </a:bodyPr>
          <a:lstStyle>
            <a:lvl1pPr marL="0" indent="0">
              <a:spcBef>
                <a:spcPts val="0"/>
              </a:spcBef>
              <a:buNone/>
              <a:defRPr sz="3200" spc="0" baseline="0">
                <a:gradFill>
                  <a:gsLst>
                    <a:gs pos="8850">
                      <a:schemeClr val="tx1"/>
                    </a:gs>
                    <a:gs pos="23894">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332445840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9599" cy="1181862"/>
          </a:xfrm>
          <a:noFill/>
        </p:spPr>
        <p:txBody>
          <a:bodyPr wrap="square" tIns="91440" bIns="91440" anchor="t" anchorCtr="0">
            <a:spAutoFit/>
          </a:bodyPr>
          <a:lstStyle>
            <a:lvl1pPr>
              <a:defRPr sz="7200" spc="-100" baseline="0">
                <a:gradFill>
                  <a:gsLst>
                    <a:gs pos="10619">
                      <a:schemeClr val="tx1"/>
                    </a:gs>
                    <a:gs pos="26549">
                      <a:schemeClr val="tx1"/>
                    </a:gs>
                  </a:gsLst>
                  <a:lin ang="5400000" scaled="0"/>
                </a:gradFill>
              </a:defRPr>
            </a:lvl1pPr>
          </a:lstStyle>
          <a:p>
            <a:r>
              <a:rPr lang="en-US" dirty="0"/>
              <a:t>Video title</a:t>
            </a:r>
          </a:p>
        </p:txBody>
      </p:sp>
    </p:spTree>
    <p:extLst>
      <p:ext uri="{BB962C8B-B14F-4D97-AF65-F5344CB8AC3E}">
        <p14:creationId xmlns:p14="http://schemas.microsoft.com/office/powerpoint/2010/main" val="415771190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422670446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15297091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50-50 Right Photo Layou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41426"/>
            <a:ext cx="5486399" cy="2012859"/>
          </a:xfrm>
        </p:spPr>
        <p:txBody>
          <a:bodyPr>
            <a:spAutoFit/>
          </a:bodyPr>
          <a:lstStyle>
            <a:lvl1pPr>
              <a:defRPr sz="6600"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219825" y="0"/>
            <a:ext cx="6216650" cy="6992587"/>
          </a:xfr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dirty="0"/>
              <a:t>Click icon to add picture</a:t>
            </a:r>
          </a:p>
        </p:txBody>
      </p:sp>
    </p:spTree>
    <p:extLst>
      <p:ext uri="{BB962C8B-B14F-4D97-AF65-F5344CB8AC3E}">
        <p14:creationId xmlns:p14="http://schemas.microsoft.com/office/powerpoint/2010/main" val="262396012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8299" cy="1181862"/>
          </a:xfrm>
          <a:noFill/>
        </p:spPr>
        <p:txBody>
          <a:bodyPr wrap="square" tIns="91440" bIns="91440" anchor="t" anchorCtr="0">
            <a:spAutoFit/>
          </a:bodyPr>
          <a:lstStyle>
            <a:lvl1pPr>
              <a:defRPr sz="7200" spc="-100" baseline="0">
                <a:gradFill>
                  <a:gsLst>
                    <a:gs pos="8850">
                      <a:schemeClr val="tx1"/>
                    </a:gs>
                    <a:gs pos="23894">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38" y="3954463"/>
            <a:ext cx="8229599" cy="738664"/>
          </a:xfrm>
          <a:noFill/>
        </p:spPr>
        <p:txBody>
          <a:bodyPr wrap="square" lIns="182880" tIns="146304" rIns="182880" bIns="146304">
            <a:spAutoFit/>
          </a:bodyPr>
          <a:lstStyle>
            <a:lvl1pPr marL="0" indent="0">
              <a:spcBef>
                <a:spcPts val="0"/>
              </a:spcBef>
              <a:buNone/>
              <a:defRPr sz="3200" spc="0" baseline="0">
                <a:gradFill>
                  <a:gsLst>
                    <a:gs pos="8850">
                      <a:schemeClr val="tx1"/>
                    </a:gs>
                    <a:gs pos="23894">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38976025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302259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764078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46733690"/>
      </p:ext>
    </p:extLst>
  </p:cSld>
  <p:clrMapOvr>
    <a:masterClrMapping/>
  </p:clrMapOvr>
  <p:transition>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Closing logo slide_color">
    <p:bg>
      <p:bgRef idx="1001">
        <a:schemeClr val="bg2"/>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6"/>
            <a:ext cx="118871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2016 Microsoft Corporation. All rights reserved. </a:t>
            </a:r>
          </a:p>
        </p:txBody>
      </p:sp>
      <p:pic>
        <p:nvPicPr>
          <p:cNvPr id="5" name="Picture 4"/>
          <p:cNvPicPr>
            <a:picLocks noChangeAspect="1"/>
          </p:cNvPicPr>
          <p:nvPr userDrawn="1"/>
        </p:nvPicPr>
        <p:blipFill>
          <a:blip r:embed="rId2"/>
          <a:stretch>
            <a:fillRect/>
          </a:stretch>
        </p:blipFill>
        <p:spPr bwMode="invGray">
          <a:xfrm>
            <a:off x="464013" y="479425"/>
            <a:ext cx="1436313" cy="306604"/>
          </a:xfrm>
          <a:prstGeom prst="rect">
            <a:avLst/>
          </a:prstGeom>
        </p:spPr>
      </p:pic>
    </p:spTree>
    <p:extLst>
      <p:ext uri="{BB962C8B-B14F-4D97-AF65-F5344CB8AC3E}">
        <p14:creationId xmlns:p14="http://schemas.microsoft.com/office/powerpoint/2010/main" val="292563324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57172786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9599" cy="1181862"/>
          </a:xfrm>
          <a:noFill/>
        </p:spPr>
        <p:txBody>
          <a:bodyPr wrap="square" tIns="91440" bIns="91440" anchor="t" anchorCtr="0">
            <a:spAutoFit/>
          </a:bodyPr>
          <a:lstStyle>
            <a:lvl1pPr>
              <a:defRPr sz="7200" spc="-100" baseline="0">
                <a:gradFill>
                  <a:gsLst>
                    <a:gs pos="10619">
                      <a:schemeClr val="tx1"/>
                    </a:gs>
                    <a:gs pos="26549">
                      <a:schemeClr val="tx1"/>
                    </a:gs>
                  </a:gsLst>
                  <a:lin ang="5400000" scaled="0"/>
                </a:gradFill>
              </a:defRPr>
            </a:lvl1pPr>
          </a:lstStyle>
          <a:p>
            <a:r>
              <a:rPr lang="en-US" dirty="0"/>
              <a:t>Video title</a:t>
            </a:r>
          </a:p>
        </p:txBody>
      </p:sp>
    </p:spTree>
    <p:extLst>
      <p:ext uri="{BB962C8B-B14F-4D97-AF65-F5344CB8AC3E}">
        <p14:creationId xmlns:p14="http://schemas.microsoft.com/office/powerpoint/2010/main" val="17841475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6893455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90869850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0-50 Right Photo Layou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41426"/>
            <a:ext cx="5486399" cy="2012859"/>
          </a:xfrm>
        </p:spPr>
        <p:txBody>
          <a:bodyPr>
            <a:spAutoFit/>
          </a:bodyPr>
          <a:lstStyle>
            <a:lvl1pPr>
              <a:defRPr sz="6600"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219825" y="0"/>
            <a:ext cx="6216650" cy="6992587"/>
          </a:xfr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Tree>
    <p:extLst>
      <p:ext uri="{BB962C8B-B14F-4D97-AF65-F5344CB8AC3E}">
        <p14:creationId xmlns:p14="http://schemas.microsoft.com/office/powerpoint/2010/main" val="236697455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237967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Accent Color 1">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567534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015991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6105625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29962453"/>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losing logo slide_color">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6"/>
            <a:ext cx="118871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2016 Microsoft Corporation. All rights reserved. </a:t>
            </a:r>
          </a:p>
        </p:txBody>
      </p:sp>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b="1380"/>
          <a:stretch/>
        </p:blipFill>
        <p:spPr bwMode="invGray">
          <a:xfrm>
            <a:off x="457200" y="479425"/>
            <a:ext cx="1449939" cy="306604"/>
          </a:xfrm>
          <a:prstGeom prst="rect">
            <a:avLst/>
          </a:prstGeom>
        </p:spPr>
      </p:pic>
    </p:spTree>
    <p:extLst>
      <p:ext uri="{BB962C8B-B14F-4D97-AF65-F5344CB8AC3E}">
        <p14:creationId xmlns:p14="http://schemas.microsoft.com/office/powerpoint/2010/main" val="92506913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48296964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Walkin">
    <p:bg bwMode="gray">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274638" y="2119164"/>
            <a:ext cx="6400800" cy="27497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7" name="Rectangle 6"/>
          <p:cNvSpPr/>
          <p:nvPr userDrawn="1"/>
        </p:nvSpPr>
        <p:spPr bwMode="gray">
          <a:xfrm>
            <a:off x="0" y="5758901"/>
            <a:ext cx="12435840" cy="123562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9" name="Picture 8"/>
          <p:cNvPicPr>
            <a:picLocks noChangeAspect="1"/>
          </p:cNvPicPr>
          <p:nvPr userDrawn="1"/>
        </p:nvPicPr>
        <p:blipFill>
          <a:blip r:embed="rId2"/>
          <a:stretch>
            <a:fillRect/>
          </a:stretch>
        </p:blipFill>
        <p:spPr>
          <a:xfrm>
            <a:off x="462280" y="6209084"/>
            <a:ext cx="1456418" cy="310896"/>
          </a:xfrm>
          <a:prstGeom prst="rect">
            <a:avLst/>
          </a:prstGeom>
        </p:spPr>
      </p:pic>
      <p:pic>
        <p:nvPicPr>
          <p:cNvPr id="6" name="Picture 5"/>
          <p:cNvPicPr>
            <a:picLocks noChangeAspect="1"/>
          </p:cNvPicPr>
          <p:nvPr userDrawn="1"/>
        </p:nvPicPr>
        <p:blipFill rotWithShape="1">
          <a:blip r:embed="rId3"/>
          <a:srcRect r="40044"/>
          <a:stretch/>
        </p:blipFill>
        <p:spPr>
          <a:xfrm>
            <a:off x="-246501" y="1965643"/>
            <a:ext cx="4736205" cy="2148840"/>
          </a:xfrm>
          <a:prstGeom prst="rect">
            <a:avLst/>
          </a:prstGeom>
        </p:spPr>
      </p:pic>
    </p:spTree>
    <p:extLst>
      <p:ext uri="{BB962C8B-B14F-4D97-AF65-F5344CB8AC3E}">
        <p14:creationId xmlns:p14="http://schemas.microsoft.com/office/powerpoint/2010/main" val="26203416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bg bwMode="gray">
      <p:bgPr>
        <a:solidFill>
          <a:schemeClr val="accent1"/>
        </a:solidFill>
        <a:effectLst/>
      </p:bgPr>
    </p:bg>
    <p:spTree>
      <p:nvGrpSpPr>
        <p:cNvPr id="1" name=""/>
        <p:cNvGrpSpPr/>
        <p:nvPr/>
      </p:nvGrpSpPr>
      <p:grpSpPr>
        <a:xfrm>
          <a:off x="0" y="0"/>
          <a:ext cx="0" cy="0"/>
          <a:chOff x="0" y="0"/>
          <a:chExt cx="0" cy="0"/>
        </a:xfrm>
      </p:grpSpPr>
      <p:pic>
        <p:nvPicPr>
          <p:cNvPr id="16" name="Picture 15" hidden="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59230" y="6240963"/>
            <a:ext cx="1278510" cy="274137"/>
          </a:xfrm>
          <a:prstGeom prst="rect">
            <a:avLst/>
          </a:prstGeom>
        </p:spPr>
      </p:pic>
      <p:sp>
        <p:nvSpPr>
          <p:cNvPr id="8" name="Title 1"/>
          <p:cNvSpPr>
            <a:spLocks noGrp="1"/>
          </p:cNvSpPr>
          <p:nvPr>
            <p:ph type="title" hasCustomPrompt="1"/>
          </p:nvPr>
        </p:nvSpPr>
        <p:spPr bwMode="white">
          <a:xfrm>
            <a:off x="274702" y="1679645"/>
            <a:ext cx="9143936" cy="1828786"/>
          </a:xfrm>
          <a:noFill/>
        </p:spPr>
        <p:txBody>
          <a:bodyPr lIns="146304" tIns="91440" rIns="146304" bIns="91440" anchor="t" anchorCtr="0"/>
          <a:lstStyle>
            <a:lvl1pPr>
              <a:defRPr sz="5400" spc="-100" baseline="0">
                <a:gradFill>
                  <a:gsLst>
                    <a:gs pos="100000">
                      <a:schemeClr val="tx2"/>
                    </a:gs>
                    <a:gs pos="0">
                      <a:schemeClr val="tx2"/>
                    </a:gs>
                  </a:gsLst>
                  <a:lin ang="5400000" scaled="0"/>
                </a:gradFill>
              </a:defRPr>
            </a:lvl1pPr>
          </a:lstStyle>
          <a:p>
            <a:r>
              <a:rPr lang="en-US" dirty="0"/>
              <a:t>Presentation title</a:t>
            </a:r>
          </a:p>
        </p:txBody>
      </p:sp>
      <p:sp>
        <p:nvSpPr>
          <p:cNvPr id="9" name="Text Placeholder 4"/>
          <p:cNvSpPr>
            <a:spLocks noGrp="1"/>
          </p:cNvSpPr>
          <p:nvPr>
            <p:ph type="body" sz="quarter" idx="12" hasCustomPrompt="1"/>
          </p:nvPr>
        </p:nvSpPr>
        <p:spPr bwMode="white">
          <a:xfrm>
            <a:off x="274701" y="3509753"/>
            <a:ext cx="7315137" cy="1828007"/>
          </a:xfrm>
          <a:noFill/>
        </p:spPr>
        <p:txBody>
          <a:bodyPr lIns="146304" tIns="109728" rIns="146304" bIns="109728">
            <a:noAutofit/>
          </a:bodyPr>
          <a:lstStyle>
            <a:lvl1pPr marL="0" indent="0">
              <a:spcBef>
                <a:spcPts val="0"/>
              </a:spcBef>
              <a:buNone/>
              <a:defRPr sz="3200" spc="0" baseline="0">
                <a:gradFill>
                  <a:gsLst>
                    <a:gs pos="91000">
                      <a:schemeClr val="tx1"/>
                    </a:gs>
                    <a:gs pos="0">
                      <a:schemeClr val="tx1"/>
                    </a:gs>
                  </a:gsLst>
                  <a:lin ang="5400000" scaled="0"/>
                </a:gradFill>
                <a:latin typeface="+mj-lt"/>
              </a:defRPr>
            </a:lvl1pPr>
          </a:lstStyle>
          <a:p>
            <a:pPr lvl="0"/>
            <a:r>
              <a:rPr lang="en-US" dirty="0"/>
              <a:t>Speaker Name</a:t>
            </a:r>
          </a:p>
        </p:txBody>
      </p:sp>
      <p:sp>
        <p:nvSpPr>
          <p:cNvPr id="6" name="Rectangle 5"/>
          <p:cNvSpPr/>
          <p:nvPr userDrawn="1"/>
        </p:nvSpPr>
        <p:spPr bwMode="gray">
          <a:xfrm>
            <a:off x="0" y="5897245"/>
            <a:ext cx="12435840" cy="109728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7" name="Picture 6"/>
          <p:cNvPicPr>
            <a:picLocks noChangeAspect="1"/>
          </p:cNvPicPr>
          <p:nvPr userDrawn="1"/>
        </p:nvPicPr>
        <p:blipFill>
          <a:blip r:embed="rId3"/>
          <a:stretch>
            <a:fillRect/>
          </a:stretch>
        </p:blipFill>
        <p:spPr>
          <a:xfrm>
            <a:off x="370840" y="6294142"/>
            <a:ext cx="1456418" cy="310896"/>
          </a:xfrm>
          <a:prstGeom prst="rect">
            <a:avLst/>
          </a:prstGeom>
        </p:spPr>
      </p:pic>
      <p:sp>
        <p:nvSpPr>
          <p:cNvPr id="3" name="Text Placeholder 2"/>
          <p:cNvSpPr>
            <a:spLocks noGrp="1"/>
          </p:cNvSpPr>
          <p:nvPr>
            <p:ph type="body" sz="quarter" idx="13" hasCustomPrompt="1"/>
          </p:nvPr>
        </p:nvSpPr>
        <p:spPr bwMode="white">
          <a:xfrm>
            <a:off x="10333038" y="296863"/>
            <a:ext cx="1828800" cy="461665"/>
          </a:xfrm>
        </p:spPr>
        <p:txBody>
          <a:bodyPr/>
          <a:lstStyle>
            <a:lvl1pPr marL="0" indent="0" algn="r">
              <a:buNone/>
              <a:defRPr sz="2000">
                <a:latin typeface="+mn-lt"/>
              </a:defRPr>
            </a:lvl1pPr>
          </a:lstStyle>
          <a:p>
            <a:pPr lvl="0"/>
            <a:r>
              <a:rPr lang="en-US" dirty="0"/>
              <a:t>Session Code</a:t>
            </a:r>
          </a:p>
        </p:txBody>
      </p:sp>
    </p:spTree>
    <p:extLst>
      <p:ext uri="{BB962C8B-B14F-4D97-AF65-F5344CB8AC3E}">
        <p14:creationId xmlns:p14="http://schemas.microsoft.com/office/powerpoint/2010/main" val="178356523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6" name="Text Placeholder 5"/>
          <p:cNvSpPr>
            <a:spLocks noGrp="1"/>
          </p:cNvSpPr>
          <p:nvPr>
            <p:ph type="body" sz="quarter" idx="10"/>
          </p:nvPr>
        </p:nvSpPr>
        <p:spPr>
          <a:xfrm>
            <a:off x="274638" y="1212850"/>
            <a:ext cx="11887200" cy="2065181"/>
          </a:xfrm>
        </p:spPr>
        <p:txBody>
          <a:bodyPr/>
          <a:lstStyle>
            <a:lvl1pPr marL="0" indent="0">
              <a:buNone/>
              <a:defRPr>
                <a:gradFill>
                  <a:gsLst>
                    <a:gs pos="1250">
                      <a:schemeClr val="tx1"/>
                    </a:gs>
                    <a:gs pos="99000">
                      <a:schemeClr val="tx1"/>
                    </a:gs>
                  </a:gsLst>
                  <a:lin ang="5400000" scaled="0"/>
                </a:gradFill>
              </a:defRPr>
            </a:lvl1pPr>
            <a:lvl2pPr marL="0" indent="0">
              <a:buFontTx/>
              <a:buNone/>
              <a:defRPr sz="2400"/>
            </a:lvl2pPr>
            <a:lvl3pPr marL="228600" indent="0">
              <a:buNone/>
              <a:defRPr/>
            </a:lvl3pPr>
            <a:lvl4pPr marL="457200" indent="0">
              <a:buNone/>
              <a:defRPr/>
            </a:lvl4pPr>
            <a:lvl5pPr marL="685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80655951"/>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33594543"/>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Text Placeholder 3"/>
          <p:cNvSpPr>
            <a:spLocks noGrp="1"/>
          </p:cNvSpPr>
          <p:nvPr>
            <p:ph type="body" sz="quarter" idx="10"/>
          </p:nvPr>
        </p:nvSpPr>
        <p:spPr>
          <a:xfrm>
            <a:off x="274639" y="1212849"/>
            <a:ext cx="5486399" cy="1982081"/>
          </a:xfrm>
        </p:spPr>
        <p:txBody>
          <a:bodyPr wrap="square">
            <a:spAutoFit/>
          </a:bodyPr>
          <a:lstStyle>
            <a:lvl1pPr marL="0" indent="0">
              <a:spcBef>
                <a:spcPts val="1224"/>
              </a:spcBef>
              <a:buClr>
                <a:schemeClr val="tx1"/>
              </a:buClr>
              <a:buFont typeface="Wingdings" pitchFamily="2" charset="2"/>
              <a:buNone/>
              <a:defRPr sz="3200"/>
            </a:lvl1pPr>
            <a:lvl2pPr marL="0" indent="0">
              <a:buNone/>
              <a:defRPr sz="24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1982081"/>
          </a:xfrm>
        </p:spPr>
        <p:txBody>
          <a:bodyPr wrap="square">
            <a:spAutoFit/>
          </a:bodyPr>
          <a:lstStyle>
            <a:lvl1pPr marL="0" indent="0">
              <a:spcBef>
                <a:spcPts val="1224"/>
              </a:spcBef>
              <a:buClr>
                <a:schemeClr val="tx1"/>
              </a:buClr>
              <a:buFont typeface="Wingdings" pitchFamily="2" charset="2"/>
              <a:buNone/>
              <a:defRPr sz="3200"/>
            </a:lvl1pPr>
            <a:lvl2pPr marL="0" indent="0">
              <a:buNone/>
              <a:defRPr sz="24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42383446"/>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47077705"/>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3926629171"/>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3133736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ustomer Evidence Slide">
    <p:bg bwMode="gray">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gradFill>
                  <a:gsLst>
                    <a:gs pos="18584">
                      <a:schemeClr val="tx2"/>
                    </a:gs>
                    <a:gs pos="57000">
                      <a:schemeClr val="tx2"/>
                    </a:gs>
                  </a:gsLst>
                  <a:lin ang="5400000" scaled="0"/>
                </a:gradFill>
              </a:defRPr>
            </a:lvl1pPr>
          </a:lstStyle>
          <a:p>
            <a:r>
              <a:rPr lang="en-US" dirty="0"/>
              <a:t>Customer evidence slide</a:t>
            </a:r>
          </a:p>
        </p:txBody>
      </p:sp>
      <p:sp>
        <p:nvSpPr>
          <p:cNvPr id="4" name="Picture Placeholder 3"/>
          <p:cNvSpPr>
            <a:spLocks noGrp="1"/>
          </p:cNvSpPr>
          <p:nvPr>
            <p:ph type="pic" sz="quarter" idx="10"/>
          </p:nvPr>
        </p:nvSpPr>
        <p:spPr bwMode="gray">
          <a:xfrm>
            <a:off x="274638" y="1434069"/>
            <a:ext cx="5486400" cy="1827214"/>
          </a:xfrm>
          <a:blipFill>
            <a:blip r:embed="rId2"/>
            <a:stretch>
              <a:fillRect/>
            </a:stretch>
          </a:blipFill>
        </p:spPr>
        <p:txBody>
          <a:bodyPr lIns="182880" tIns="146304" rIns="182880" bIns="146304">
            <a:noAutofit/>
          </a:bodyPr>
          <a:lstStyle>
            <a:lvl1pPr marL="0" indent="0">
              <a:buNone/>
              <a:defRPr lang="en-US" sz="2400" kern="1200" spc="0" baseline="0" dirty="0">
                <a:noFill/>
                <a:latin typeface="+mn-lt"/>
                <a:ea typeface="+mn-ea"/>
                <a:cs typeface="+mn-cs"/>
              </a:defRPr>
            </a:lvl1pPr>
            <a:lvl2pP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endParaRPr lang="en-US" dirty="0"/>
          </a:p>
        </p:txBody>
      </p:sp>
      <p:sp>
        <p:nvSpPr>
          <p:cNvPr id="5" name="Rectangle 4"/>
          <p:cNvSpPr/>
          <p:nvPr userDrawn="1"/>
        </p:nvSpPr>
        <p:spPr bwMode="auto">
          <a:xfrm>
            <a:off x="6218237" y="4868863"/>
            <a:ext cx="5945966" cy="182880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5439">
                    <a:srgbClr val="F8F8F8"/>
                  </a:gs>
                  <a:gs pos="10000">
                    <a:srgbClr val="F8F8F8"/>
                  </a:gs>
                </a:gsLst>
                <a:lin ang="5400000" scaled="0"/>
              </a:gradFill>
            </a:endParaRPr>
          </a:p>
        </p:txBody>
      </p:sp>
      <p:sp>
        <p:nvSpPr>
          <p:cNvPr id="6" name="Picture Placeholder 3"/>
          <p:cNvSpPr>
            <a:spLocks noGrp="1"/>
          </p:cNvSpPr>
          <p:nvPr>
            <p:ph type="pic" sz="quarter" idx="11" hasCustomPrompt="1"/>
          </p:nvPr>
        </p:nvSpPr>
        <p:spPr bwMode="gray">
          <a:xfrm>
            <a:off x="6218237" y="1434069"/>
            <a:ext cx="5943601" cy="3433208"/>
          </a:xfrm>
          <a:blipFill>
            <a:blip r:embed="rId3"/>
            <a:stretch>
              <a:fillRect/>
            </a:stretch>
          </a:blipFill>
        </p:spPr>
        <p:txBody>
          <a:bodyPr lIns="182880" tIns="146304" rIns="182880" bIns="146304">
            <a:noAutofit/>
          </a:bodyPr>
          <a:lstStyle>
            <a:lvl1pPr marL="0" indent="0">
              <a:buNone/>
              <a:defRPr lang="en-US" sz="2400" kern="1200" spc="0" baseline="0" dirty="0">
                <a:gradFill>
                  <a:gsLst>
                    <a:gs pos="1250">
                      <a:schemeClr val="tx1"/>
                    </a:gs>
                    <a:gs pos="100000">
                      <a:schemeClr val="tx1"/>
                    </a:gs>
                  </a:gsLst>
                  <a:lin ang="5400000" scaled="0"/>
                </a:gradFill>
                <a:latin typeface="+mn-lt"/>
                <a:ea typeface="+mn-ea"/>
                <a:cs typeface="+mn-cs"/>
              </a:defRPr>
            </a:lvl1pPr>
            <a:lvl2pPr algn="ct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dirty="0"/>
              <a:t>Your image here</a:t>
            </a:r>
          </a:p>
        </p:txBody>
      </p:sp>
      <p:cxnSp>
        <p:nvCxnSpPr>
          <p:cNvPr id="7" name="Straight Connector 6"/>
          <p:cNvCxnSpPr/>
          <p:nvPr userDrawn="1"/>
        </p:nvCxnSpPr>
        <p:spPr>
          <a:xfrm>
            <a:off x="5989638" y="1836883"/>
            <a:ext cx="0" cy="4754828"/>
          </a:xfrm>
          <a:prstGeom prst="line">
            <a:avLst/>
          </a:prstGeom>
          <a:ln w="3175">
            <a:solidFill>
              <a:schemeClr val="tx1">
                <a:alpha val="2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2"/>
          </p:nvPr>
        </p:nvSpPr>
        <p:spPr>
          <a:xfrm>
            <a:off x="274638" y="3260725"/>
            <a:ext cx="5486400" cy="3436938"/>
          </a:xfrm>
        </p:spPr>
        <p:txBody>
          <a:bodyPr lIns="182880" tIns="146304" rIns="182880" bIns="146304">
            <a:noAutofit/>
          </a:bodyPr>
          <a:lstStyle>
            <a:lvl1pPr marL="0" indent="0">
              <a:buNone/>
              <a:defRPr sz="2400">
                <a:latin typeface="+mn-lt"/>
              </a:defRPr>
            </a:lvl1pPr>
          </a:lstStyle>
          <a:p>
            <a:pPr lvl="0"/>
            <a:r>
              <a:rPr lang="en-US" dirty="0"/>
              <a:t>Edit Master text styles</a:t>
            </a:r>
          </a:p>
        </p:txBody>
      </p:sp>
      <p:sp>
        <p:nvSpPr>
          <p:cNvPr id="15" name="Text Placeholder 14"/>
          <p:cNvSpPr>
            <a:spLocks noGrp="1"/>
          </p:cNvSpPr>
          <p:nvPr>
            <p:ph type="body" sz="quarter" idx="13"/>
          </p:nvPr>
        </p:nvSpPr>
        <p:spPr>
          <a:xfrm>
            <a:off x="6218238" y="4868863"/>
            <a:ext cx="5943600" cy="1827214"/>
          </a:xfrm>
        </p:spPr>
        <p:txBody>
          <a:bodyPr lIns="182880" tIns="146304" rIns="182880" bIns="146304" anchor="ctr">
            <a:noAutofit/>
          </a:bodyPr>
          <a:lstStyle>
            <a:lvl1pPr marL="0" indent="0" algn="ctr">
              <a:buNone/>
              <a:defRPr sz="3200">
                <a:gradFill>
                  <a:gsLst>
                    <a:gs pos="27434">
                      <a:srgbClr val="FFFFFF"/>
                    </a:gs>
                    <a:gs pos="54000">
                      <a:srgbClr val="FFFFFF"/>
                    </a:gs>
                  </a:gsLst>
                  <a:lin ang="5400000" scaled="0"/>
                </a:gradFill>
                <a:latin typeface="+mj-lt"/>
              </a:defRPr>
            </a:lvl1pPr>
          </a:lstStyle>
          <a:p>
            <a:pPr lvl="0"/>
            <a:r>
              <a:rPr lang="en-US" dirty="0"/>
              <a:t>Edit Master text styles</a:t>
            </a:r>
          </a:p>
        </p:txBody>
      </p:sp>
    </p:spTree>
    <p:extLst>
      <p:ext uri="{BB962C8B-B14F-4D97-AF65-F5344CB8AC3E}">
        <p14:creationId xmlns:p14="http://schemas.microsoft.com/office/powerpoint/2010/main" val="189533110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8299" cy="1181862"/>
          </a:xfrm>
          <a:noFill/>
        </p:spPr>
        <p:txBody>
          <a:bodyPr wrap="square" tIns="91440" bIns="91440" anchor="t" anchorCtr="0">
            <a:spAutoFit/>
          </a:bodyPr>
          <a:lstStyle>
            <a:lvl1pPr>
              <a:defRPr sz="7200" spc="-100" baseline="0">
                <a:gradFill>
                  <a:gsLst>
                    <a:gs pos="8850">
                      <a:schemeClr val="tx1"/>
                    </a:gs>
                    <a:gs pos="23894">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38" y="3954463"/>
            <a:ext cx="8229599" cy="738664"/>
          </a:xfrm>
          <a:noFill/>
        </p:spPr>
        <p:txBody>
          <a:bodyPr wrap="square" lIns="182880" tIns="146304" rIns="182880" bIns="146304">
            <a:spAutoFit/>
          </a:bodyPr>
          <a:lstStyle>
            <a:lvl1pPr marL="0" indent="0">
              <a:spcBef>
                <a:spcPts val="0"/>
              </a:spcBef>
              <a:buNone/>
              <a:defRPr sz="3200" spc="0" baseline="0">
                <a:gradFill>
                  <a:gsLst>
                    <a:gs pos="8850">
                      <a:schemeClr val="tx1"/>
                    </a:gs>
                    <a:gs pos="23894">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329251919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9599" cy="1181862"/>
          </a:xfrm>
          <a:noFill/>
        </p:spPr>
        <p:txBody>
          <a:bodyPr wrap="square" tIns="91440" bIns="91440" anchor="t" anchorCtr="0">
            <a:spAutoFit/>
          </a:bodyPr>
          <a:lstStyle>
            <a:lvl1pPr>
              <a:defRPr sz="7200" spc="-100" baseline="0">
                <a:gradFill>
                  <a:gsLst>
                    <a:gs pos="10619">
                      <a:schemeClr val="tx1"/>
                    </a:gs>
                    <a:gs pos="26549">
                      <a:schemeClr val="tx1"/>
                    </a:gs>
                  </a:gsLst>
                  <a:lin ang="5400000" scaled="0"/>
                </a:gradFill>
              </a:defRPr>
            </a:lvl1pPr>
          </a:lstStyle>
          <a:p>
            <a:r>
              <a:rPr lang="en-US" dirty="0"/>
              <a:t>Video title</a:t>
            </a:r>
          </a:p>
        </p:txBody>
      </p:sp>
    </p:spTree>
    <p:extLst>
      <p:ext uri="{BB962C8B-B14F-4D97-AF65-F5344CB8AC3E}">
        <p14:creationId xmlns:p14="http://schemas.microsoft.com/office/powerpoint/2010/main" val="22357042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02610405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55362693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50-50 Right Photo Layou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41426"/>
            <a:ext cx="5486399" cy="2012859"/>
          </a:xfrm>
        </p:spPr>
        <p:txBody>
          <a:bodyPr>
            <a:spAutoFit/>
          </a:bodyPr>
          <a:lstStyle>
            <a:lvl1pPr>
              <a:defRPr sz="6600"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219825" y="0"/>
            <a:ext cx="6216650" cy="6992587"/>
          </a:xfr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dirty="0"/>
              <a:t>Click icon to add picture</a:t>
            </a:r>
          </a:p>
        </p:txBody>
      </p:sp>
    </p:spTree>
    <p:extLst>
      <p:ext uri="{BB962C8B-B14F-4D97-AF65-F5344CB8AC3E}">
        <p14:creationId xmlns:p14="http://schemas.microsoft.com/office/powerpoint/2010/main" val="75085370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4399769"/>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302983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565035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75001290"/>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gradFill>
                  <a:gsLst>
                    <a:gs pos="1250">
                      <a:schemeClr val="tx2"/>
                    </a:gs>
                    <a:gs pos="99000">
                      <a:schemeClr val="tx2"/>
                    </a:gs>
                  </a:gsLst>
                  <a:lin ang="5400000" scaled="0"/>
                </a:gra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3240436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losing logo slide_color">
    <p:bg>
      <p:bgRef idx="1001">
        <a:schemeClr val="bg2"/>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6"/>
            <a:ext cx="118871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2016 Microsoft Corporation. All rights reserved. </a:t>
            </a:r>
          </a:p>
        </p:txBody>
      </p:sp>
      <p:pic>
        <p:nvPicPr>
          <p:cNvPr id="5" name="Picture 4"/>
          <p:cNvPicPr>
            <a:picLocks noChangeAspect="1"/>
          </p:cNvPicPr>
          <p:nvPr userDrawn="1"/>
        </p:nvPicPr>
        <p:blipFill>
          <a:blip r:embed="rId2"/>
          <a:stretch>
            <a:fillRect/>
          </a:stretch>
        </p:blipFill>
        <p:spPr bwMode="invGray">
          <a:xfrm>
            <a:off x="464013" y="479425"/>
            <a:ext cx="1436313" cy="306604"/>
          </a:xfrm>
          <a:prstGeom prst="rect">
            <a:avLst/>
          </a:prstGeom>
        </p:spPr>
      </p:pic>
    </p:spTree>
    <p:extLst>
      <p:ext uri="{BB962C8B-B14F-4D97-AF65-F5344CB8AC3E}">
        <p14:creationId xmlns:p14="http://schemas.microsoft.com/office/powerpoint/2010/main" val="182125624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78540401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Slide">
    <p:bg bwMode="gray">
      <p:bgPr>
        <a:solidFill>
          <a:schemeClr val="accent1"/>
        </a:solidFill>
        <a:effectLst/>
      </p:bgPr>
    </p:bg>
    <p:spTree>
      <p:nvGrpSpPr>
        <p:cNvPr id="1" name=""/>
        <p:cNvGrpSpPr/>
        <p:nvPr/>
      </p:nvGrpSpPr>
      <p:grpSpPr>
        <a:xfrm>
          <a:off x="0" y="0"/>
          <a:ext cx="0" cy="0"/>
          <a:chOff x="0" y="0"/>
          <a:chExt cx="0" cy="0"/>
        </a:xfrm>
      </p:grpSpPr>
      <p:sp>
        <p:nvSpPr>
          <p:cNvPr id="10" name="Rectangle 9"/>
          <p:cNvSpPr/>
          <p:nvPr userDrawn="1"/>
        </p:nvSpPr>
        <p:spPr bwMode="gray">
          <a:xfrm>
            <a:off x="0" y="5758901"/>
            <a:ext cx="12435840" cy="123562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1" name="Picture 10"/>
          <p:cNvPicPr>
            <a:picLocks noChangeAspect="1"/>
          </p:cNvPicPr>
          <p:nvPr userDrawn="1"/>
        </p:nvPicPr>
        <p:blipFill>
          <a:blip r:embed="rId2"/>
          <a:stretch>
            <a:fillRect/>
          </a:stretch>
        </p:blipFill>
        <p:spPr>
          <a:xfrm>
            <a:off x="462280" y="6209084"/>
            <a:ext cx="1456418" cy="310896"/>
          </a:xfrm>
          <a:prstGeom prst="rect">
            <a:avLst/>
          </a:prstGeom>
        </p:spPr>
      </p:pic>
      <p:pic>
        <p:nvPicPr>
          <p:cNvPr id="16" name="Picture 15" hidden="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9230" y="6240963"/>
            <a:ext cx="1278510" cy="274137"/>
          </a:xfrm>
          <a:prstGeom prst="rect">
            <a:avLst/>
          </a:prstGeom>
        </p:spPr>
      </p:pic>
      <p:sp>
        <p:nvSpPr>
          <p:cNvPr id="8" name="Title 1"/>
          <p:cNvSpPr>
            <a:spLocks noGrp="1"/>
          </p:cNvSpPr>
          <p:nvPr>
            <p:ph type="title" hasCustomPrompt="1"/>
          </p:nvPr>
        </p:nvSpPr>
        <p:spPr bwMode="white">
          <a:xfrm>
            <a:off x="274702" y="1679645"/>
            <a:ext cx="9143936" cy="1828786"/>
          </a:xfrm>
          <a:noFill/>
        </p:spPr>
        <p:txBody>
          <a:bodyPr lIns="146304" tIns="91440" rIns="146304" bIns="91440" anchor="t" anchorCtr="0"/>
          <a:lstStyle>
            <a:lvl1pPr>
              <a:defRPr sz="5400" spc="-100" baseline="0">
                <a:gradFill>
                  <a:gsLst>
                    <a:gs pos="100000">
                      <a:schemeClr val="tx2"/>
                    </a:gs>
                    <a:gs pos="0">
                      <a:schemeClr val="tx2"/>
                    </a:gs>
                  </a:gsLst>
                  <a:lin ang="5400000" scaled="0"/>
                </a:gradFill>
              </a:defRPr>
            </a:lvl1pPr>
          </a:lstStyle>
          <a:p>
            <a:r>
              <a:rPr lang="en-US" dirty="0"/>
              <a:t>Presentation title</a:t>
            </a:r>
          </a:p>
        </p:txBody>
      </p:sp>
      <p:sp>
        <p:nvSpPr>
          <p:cNvPr id="9" name="Text Placeholder 4"/>
          <p:cNvSpPr>
            <a:spLocks noGrp="1"/>
          </p:cNvSpPr>
          <p:nvPr>
            <p:ph type="body" sz="quarter" idx="12" hasCustomPrompt="1"/>
          </p:nvPr>
        </p:nvSpPr>
        <p:spPr bwMode="white">
          <a:xfrm>
            <a:off x="274701" y="3509753"/>
            <a:ext cx="7315137" cy="1828007"/>
          </a:xfrm>
          <a:noFill/>
        </p:spPr>
        <p:txBody>
          <a:bodyPr lIns="146304" tIns="109728" rIns="146304" bIns="109728">
            <a:noAutofit/>
          </a:bodyPr>
          <a:lstStyle>
            <a:lvl1pPr marL="0" indent="0">
              <a:spcBef>
                <a:spcPts val="0"/>
              </a:spcBef>
              <a:buNone/>
              <a:defRPr sz="3200" spc="0" baseline="0">
                <a:gradFill>
                  <a:gsLst>
                    <a:gs pos="91000">
                      <a:schemeClr val="tx1"/>
                    </a:gs>
                    <a:gs pos="0">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335083773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8695971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1810061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gradFill>
                  <a:gsLst>
                    <a:gs pos="1250">
                      <a:schemeClr val="tx2"/>
                    </a:gs>
                    <a:gs pos="99000">
                      <a:schemeClr val="tx2"/>
                    </a:gs>
                  </a:gsLst>
                  <a:lin ang="5400000" scaled="0"/>
                </a:gra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8669847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8340185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wo Column 2-color Non-bulleted">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9747864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wo Column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9527684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7358864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0326847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wo Column Bullet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3675529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200996460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ustomer Evidence Slide">
    <p:bg bwMode="gray">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gradFill>
                  <a:gsLst>
                    <a:gs pos="18584">
                      <a:schemeClr val="tx2"/>
                    </a:gs>
                    <a:gs pos="57000">
                      <a:schemeClr val="tx2"/>
                    </a:gs>
                  </a:gsLst>
                  <a:lin ang="5400000" scaled="0"/>
                </a:gradFill>
              </a:defRPr>
            </a:lvl1pPr>
          </a:lstStyle>
          <a:p>
            <a:r>
              <a:rPr lang="en-US" dirty="0"/>
              <a:t>Customer evidence slide</a:t>
            </a:r>
          </a:p>
        </p:txBody>
      </p:sp>
      <p:sp>
        <p:nvSpPr>
          <p:cNvPr id="4" name="Picture Placeholder 3"/>
          <p:cNvSpPr>
            <a:spLocks noGrp="1"/>
          </p:cNvSpPr>
          <p:nvPr>
            <p:ph type="pic" sz="quarter" idx="10"/>
          </p:nvPr>
        </p:nvSpPr>
        <p:spPr bwMode="gray">
          <a:xfrm>
            <a:off x="274638" y="1434069"/>
            <a:ext cx="5486400" cy="1827214"/>
          </a:xfrm>
          <a:blipFill>
            <a:blip r:embed="rId2"/>
            <a:stretch>
              <a:fillRect/>
            </a:stretch>
          </a:blipFill>
        </p:spPr>
        <p:txBody>
          <a:bodyPr lIns="182880" tIns="146304" rIns="182880" bIns="146304">
            <a:noAutofit/>
          </a:bodyPr>
          <a:lstStyle>
            <a:lvl1pPr marL="0" indent="0">
              <a:buNone/>
              <a:defRPr lang="en-US" sz="2400" kern="1200" spc="0" baseline="0" dirty="0">
                <a:noFill/>
                <a:latin typeface="+mn-lt"/>
                <a:ea typeface="+mn-ea"/>
                <a:cs typeface="+mn-cs"/>
              </a:defRPr>
            </a:lvl1pPr>
            <a:lvl2pP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endParaRPr lang="en-US" dirty="0"/>
          </a:p>
        </p:txBody>
      </p:sp>
      <p:sp>
        <p:nvSpPr>
          <p:cNvPr id="5" name="Rectangle 4"/>
          <p:cNvSpPr/>
          <p:nvPr userDrawn="1"/>
        </p:nvSpPr>
        <p:spPr bwMode="auto">
          <a:xfrm>
            <a:off x="6218237" y="4868863"/>
            <a:ext cx="5945966" cy="182880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5439">
                    <a:srgbClr val="F8F8F8"/>
                  </a:gs>
                  <a:gs pos="10000">
                    <a:srgbClr val="F8F8F8"/>
                  </a:gs>
                </a:gsLst>
                <a:lin ang="5400000" scaled="0"/>
              </a:gradFill>
            </a:endParaRPr>
          </a:p>
        </p:txBody>
      </p:sp>
      <p:sp>
        <p:nvSpPr>
          <p:cNvPr id="6" name="Picture Placeholder 3"/>
          <p:cNvSpPr>
            <a:spLocks noGrp="1"/>
          </p:cNvSpPr>
          <p:nvPr>
            <p:ph type="pic" sz="quarter" idx="11" hasCustomPrompt="1"/>
          </p:nvPr>
        </p:nvSpPr>
        <p:spPr bwMode="gray">
          <a:xfrm>
            <a:off x="6218237" y="1434069"/>
            <a:ext cx="5943601" cy="3433208"/>
          </a:xfrm>
          <a:blipFill>
            <a:blip r:embed="rId3"/>
            <a:stretch>
              <a:fillRect/>
            </a:stretch>
          </a:blipFill>
        </p:spPr>
        <p:txBody>
          <a:bodyPr lIns="182880" tIns="146304" rIns="182880" bIns="146304">
            <a:noAutofit/>
          </a:bodyPr>
          <a:lstStyle>
            <a:lvl1pPr marL="0" indent="0">
              <a:buNone/>
              <a:defRPr lang="en-US" sz="2400" kern="1200" spc="0" baseline="0" dirty="0">
                <a:gradFill>
                  <a:gsLst>
                    <a:gs pos="1250">
                      <a:schemeClr val="tx1"/>
                    </a:gs>
                    <a:gs pos="100000">
                      <a:schemeClr val="tx1"/>
                    </a:gs>
                  </a:gsLst>
                  <a:lin ang="5400000" scaled="0"/>
                </a:gradFill>
                <a:latin typeface="+mn-lt"/>
                <a:ea typeface="+mn-ea"/>
                <a:cs typeface="+mn-cs"/>
              </a:defRPr>
            </a:lvl1pPr>
            <a:lvl2pPr algn="ct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dirty="0"/>
              <a:t>Your image here</a:t>
            </a:r>
          </a:p>
        </p:txBody>
      </p:sp>
      <p:cxnSp>
        <p:nvCxnSpPr>
          <p:cNvPr id="7" name="Straight Connector 6"/>
          <p:cNvCxnSpPr/>
          <p:nvPr userDrawn="1"/>
        </p:nvCxnSpPr>
        <p:spPr>
          <a:xfrm>
            <a:off x="5989638" y="1836883"/>
            <a:ext cx="0" cy="4754828"/>
          </a:xfrm>
          <a:prstGeom prst="line">
            <a:avLst/>
          </a:prstGeom>
          <a:ln w="3175">
            <a:solidFill>
              <a:schemeClr val="tx1">
                <a:alpha val="2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2"/>
          </p:nvPr>
        </p:nvSpPr>
        <p:spPr>
          <a:xfrm>
            <a:off x="274638" y="3260725"/>
            <a:ext cx="5486400" cy="3436938"/>
          </a:xfrm>
        </p:spPr>
        <p:txBody>
          <a:bodyPr lIns="182880" tIns="146304" rIns="182880" bIns="146304">
            <a:noAutofit/>
          </a:bodyPr>
          <a:lstStyle>
            <a:lvl1pPr marL="0" indent="0">
              <a:buNone/>
              <a:defRPr sz="2400">
                <a:latin typeface="+mn-lt"/>
              </a:defRPr>
            </a:lvl1pPr>
          </a:lstStyle>
          <a:p>
            <a:pPr lvl="0"/>
            <a:r>
              <a:rPr lang="en-US" dirty="0"/>
              <a:t>Edit Master text styles</a:t>
            </a:r>
          </a:p>
        </p:txBody>
      </p:sp>
      <p:sp>
        <p:nvSpPr>
          <p:cNvPr id="15" name="Text Placeholder 14"/>
          <p:cNvSpPr>
            <a:spLocks noGrp="1"/>
          </p:cNvSpPr>
          <p:nvPr>
            <p:ph type="body" sz="quarter" idx="13"/>
          </p:nvPr>
        </p:nvSpPr>
        <p:spPr>
          <a:xfrm>
            <a:off x="6218238" y="4868863"/>
            <a:ext cx="5943600" cy="1827214"/>
          </a:xfrm>
        </p:spPr>
        <p:txBody>
          <a:bodyPr lIns="182880" tIns="146304" rIns="182880" bIns="146304" anchor="ctr">
            <a:noAutofit/>
          </a:bodyPr>
          <a:lstStyle>
            <a:lvl1pPr marL="0" indent="0" algn="ctr">
              <a:buNone/>
              <a:defRPr sz="3200">
                <a:gradFill>
                  <a:gsLst>
                    <a:gs pos="27434">
                      <a:srgbClr val="FFFFFF"/>
                    </a:gs>
                    <a:gs pos="54000">
                      <a:srgbClr val="FFFFFF"/>
                    </a:gs>
                  </a:gsLst>
                  <a:lin ang="5400000" scaled="0"/>
                </a:gradFill>
                <a:latin typeface="+mj-lt"/>
              </a:defRPr>
            </a:lvl1pPr>
          </a:lstStyle>
          <a:p>
            <a:pPr lvl="0"/>
            <a:r>
              <a:rPr lang="en-US" dirty="0"/>
              <a:t>Edit Master text styles</a:t>
            </a:r>
          </a:p>
        </p:txBody>
      </p:sp>
    </p:spTree>
    <p:extLst>
      <p:ext uri="{BB962C8B-B14F-4D97-AF65-F5344CB8AC3E}">
        <p14:creationId xmlns:p14="http://schemas.microsoft.com/office/powerpoint/2010/main" val="199669854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8299" cy="1181862"/>
          </a:xfrm>
          <a:noFill/>
        </p:spPr>
        <p:txBody>
          <a:bodyPr wrap="square" tIns="91440" bIns="91440" anchor="t" anchorCtr="0">
            <a:spAutoFit/>
          </a:bodyPr>
          <a:lstStyle>
            <a:lvl1pPr>
              <a:defRPr sz="7200" spc="-100" baseline="0">
                <a:gradFill>
                  <a:gsLst>
                    <a:gs pos="8850">
                      <a:schemeClr val="tx1"/>
                    </a:gs>
                    <a:gs pos="23894">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38" y="3954463"/>
            <a:ext cx="8229599" cy="738664"/>
          </a:xfrm>
          <a:noFill/>
        </p:spPr>
        <p:txBody>
          <a:bodyPr wrap="square" lIns="182880" tIns="146304" rIns="182880" bIns="146304">
            <a:spAutoFit/>
          </a:bodyPr>
          <a:lstStyle>
            <a:lvl1pPr marL="0" indent="0">
              <a:spcBef>
                <a:spcPts val="0"/>
              </a:spcBef>
              <a:buNone/>
              <a:defRPr sz="3200" spc="0" baseline="0">
                <a:gradFill>
                  <a:gsLst>
                    <a:gs pos="8850">
                      <a:schemeClr val="tx1"/>
                    </a:gs>
                    <a:gs pos="23894">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408852537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9599" cy="1181862"/>
          </a:xfrm>
          <a:noFill/>
        </p:spPr>
        <p:txBody>
          <a:bodyPr wrap="square" tIns="91440" bIns="91440" anchor="t" anchorCtr="0">
            <a:spAutoFit/>
          </a:bodyPr>
          <a:lstStyle>
            <a:lvl1pPr>
              <a:defRPr sz="7200" spc="-100" baseline="0">
                <a:gradFill>
                  <a:gsLst>
                    <a:gs pos="10619">
                      <a:schemeClr val="tx1"/>
                    </a:gs>
                    <a:gs pos="26549">
                      <a:schemeClr val="tx1"/>
                    </a:gs>
                  </a:gsLst>
                  <a:lin ang="5400000" scaled="0"/>
                </a:gradFill>
              </a:defRPr>
            </a:lvl1pPr>
          </a:lstStyle>
          <a:p>
            <a:r>
              <a:rPr lang="en-US" dirty="0"/>
              <a:t>Video title</a:t>
            </a:r>
          </a:p>
        </p:txBody>
      </p:sp>
    </p:spTree>
    <p:extLst>
      <p:ext uri="{BB962C8B-B14F-4D97-AF65-F5344CB8AC3E}">
        <p14:creationId xmlns:p14="http://schemas.microsoft.com/office/powerpoint/2010/main" val="367499328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22181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97650572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50-50 Right Photo Layou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41426"/>
            <a:ext cx="5486399" cy="2012859"/>
          </a:xfrm>
        </p:spPr>
        <p:txBody>
          <a:bodyPr>
            <a:spAutoFit/>
          </a:bodyPr>
          <a:lstStyle>
            <a:lvl1pPr>
              <a:defRPr sz="6600"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219825" y="0"/>
            <a:ext cx="6216650" cy="6992587"/>
          </a:xfr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dirty="0"/>
              <a:t>Click icon to add picture</a:t>
            </a:r>
          </a:p>
        </p:txBody>
      </p:sp>
    </p:spTree>
    <p:extLst>
      <p:ext uri="{BB962C8B-B14F-4D97-AF65-F5344CB8AC3E}">
        <p14:creationId xmlns:p14="http://schemas.microsoft.com/office/powerpoint/2010/main" val="379500563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lank Accent Color 1">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286061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953841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lumn 2-color Non-bulleted">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7397787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84353885"/>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losing logo slide_color">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6"/>
            <a:ext cx="118871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2016 Microsoft Corporation. All rights reserved. </a:t>
            </a:r>
          </a:p>
        </p:txBody>
      </p:sp>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b="1380"/>
          <a:stretch/>
        </p:blipFill>
        <p:spPr bwMode="invGray">
          <a:xfrm>
            <a:off x="457200" y="479425"/>
            <a:ext cx="1449939" cy="306604"/>
          </a:xfrm>
          <a:prstGeom prst="rect">
            <a:avLst/>
          </a:prstGeom>
        </p:spPr>
      </p:pic>
    </p:spTree>
    <p:extLst>
      <p:ext uri="{BB962C8B-B14F-4D97-AF65-F5344CB8AC3E}">
        <p14:creationId xmlns:p14="http://schemas.microsoft.com/office/powerpoint/2010/main" val="147828159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69040151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_Walkin">
    <p:bg bwMode="gray">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274638" y="2119164"/>
            <a:ext cx="6400800" cy="27497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8" name="Picture 17"/>
          <p:cNvPicPr>
            <a:picLocks noChangeAspect="1"/>
          </p:cNvPicPr>
          <p:nvPr userDrawn="1"/>
        </p:nvPicPr>
        <p:blipFill>
          <a:blip r:embed="rId2"/>
          <a:stretch>
            <a:fillRect/>
          </a:stretch>
        </p:blipFill>
        <p:spPr>
          <a:xfrm>
            <a:off x="-246501" y="1965643"/>
            <a:ext cx="7899548" cy="2148840"/>
          </a:xfrm>
          <a:prstGeom prst="rect">
            <a:avLst/>
          </a:prstGeom>
        </p:spPr>
      </p:pic>
      <p:sp>
        <p:nvSpPr>
          <p:cNvPr id="6" name="Rectangle 5"/>
          <p:cNvSpPr/>
          <p:nvPr userDrawn="1"/>
        </p:nvSpPr>
        <p:spPr bwMode="gray">
          <a:xfrm>
            <a:off x="0" y="5758901"/>
            <a:ext cx="12435840" cy="123562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8" name="Picture 7"/>
          <p:cNvPicPr>
            <a:picLocks noChangeAspect="1"/>
          </p:cNvPicPr>
          <p:nvPr userDrawn="1"/>
        </p:nvPicPr>
        <p:blipFill>
          <a:blip r:embed="rId3"/>
          <a:stretch>
            <a:fillRect/>
          </a:stretch>
        </p:blipFill>
        <p:spPr>
          <a:xfrm>
            <a:off x="462280" y="6209084"/>
            <a:ext cx="1456418" cy="310896"/>
          </a:xfrm>
          <a:prstGeom prst="rect">
            <a:avLst/>
          </a:prstGeom>
        </p:spPr>
      </p:pic>
    </p:spTree>
    <p:extLst>
      <p:ext uri="{BB962C8B-B14F-4D97-AF65-F5344CB8AC3E}">
        <p14:creationId xmlns:p14="http://schemas.microsoft.com/office/powerpoint/2010/main" val="378554518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Slide">
    <p:bg bwMode="gray">
      <p:bgPr>
        <a:solidFill>
          <a:schemeClr val="accent1"/>
        </a:solidFill>
        <a:effectLst/>
      </p:bgPr>
    </p:bg>
    <p:spTree>
      <p:nvGrpSpPr>
        <p:cNvPr id="1" name=""/>
        <p:cNvGrpSpPr/>
        <p:nvPr/>
      </p:nvGrpSpPr>
      <p:grpSpPr>
        <a:xfrm>
          <a:off x="0" y="0"/>
          <a:ext cx="0" cy="0"/>
          <a:chOff x="0" y="0"/>
          <a:chExt cx="0" cy="0"/>
        </a:xfrm>
      </p:grpSpPr>
      <p:sp>
        <p:nvSpPr>
          <p:cNvPr id="10" name="Rectangle 9"/>
          <p:cNvSpPr/>
          <p:nvPr userDrawn="1"/>
        </p:nvSpPr>
        <p:spPr bwMode="gray">
          <a:xfrm>
            <a:off x="0" y="5758901"/>
            <a:ext cx="12435840" cy="123562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1" name="Picture 10"/>
          <p:cNvPicPr>
            <a:picLocks noChangeAspect="1"/>
          </p:cNvPicPr>
          <p:nvPr userDrawn="1"/>
        </p:nvPicPr>
        <p:blipFill>
          <a:blip r:embed="rId2"/>
          <a:stretch>
            <a:fillRect/>
          </a:stretch>
        </p:blipFill>
        <p:spPr>
          <a:xfrm>
            <a:off x="462280" y="6209084"/>
            <a:ext cx="1456418" cy="310896"/>
          </a:xfrm>
          <a:prstGeom prst="rect">
            <a:avLst/>
          </a:prstGeom>
        </p:spPr>
      </p:pic>
      <p:pic>
        <p:nvPicPr>
          <p:cNvPr id="16" name="Picture 15" hidden="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9230" y="6240963"/>
            <a:ext cx="1278510" cy="274137"/>
          </a:xfrm>
          <a:prstGeom prst="rect">
            <a:avLst/>
          </a:prstGeom>
        </p:spPr>
      </p:pic>
      <p:sp>
        <p:nvSpPr>
          <p:cNvPr id="8" name="Title 1"/>
          <p:cNvSpPr>
            <a:spLocks noGrp="1"/>
          </p:cNvSpPr>
          <p:nvPr>
            <p:ph type="title" hasCustomPrompt="1"/>
          </p:nvPr>
        </p:nvSpPr>
        <p:spPr bwMode="white">
          <a:xfrm>
            <a:off x="274702" y="1679645"/>
            <a:ext cx="9143936" cy="1828786"/>
          </a:xfrm>
          <a:noFill/>
        </p:spPr>
        <p:txBody>
          <a:bodyPr lIns="146304" tIns="91440" rIns="146304" bIns="91440" anchor="t" anchorCtr="0"/>
          <a:lstStyle>
            <a:lvl1pPr>
              <a:defRPr sz="5400" spc="-100" baseline="0">
                <a:gradFill>
                  <a:gsLst>
                    <a:gs pos="100000">
                      <a:schemeClr val="tx2"/>
                    </a:gs>
                    <a:gs pos="0">
                      <a:schemeClr val="tx2"/>
                    </a:gs>
                  </a:gsLst>
                  <a:lin ang="5400000" scaled="0"/>
                </a:gradFill>
              </a:defRPr>
            </a:lvl1pPr>
          </a:lstStyle>
          <a:p>
            <a:r>
              <a:rPr lang="en-US" dirty="0"/>
              <a:t>Presentation title</a:t>
            </a:r>
          </a:p>
        </p:txBody>
      </p:sp>
      <p:sp>
        <p:nvSpPr>
          <p:cNvPr id="9" name="Text Placeholder 4"/>
          <p:cNvSpPr>
            <a:spLocks noGrp="1"/>
          </p:cNvSpPr>
          <p:nvPr>
            <p:ph type="body" sz="quarter" idx="12" hasCustomPrompt="1"/>
          </p:nvPr>
        </p:nvSpPr>
        <p:spPr bwMode="white">
          <a:xfrm>
            <a:off x="274701" y="3509753"/>
            <a:ext cx="7315137" cy="1828007"/>
          </a:xfrm>
          <a:noFill/>
        </p:spPr>
        <p:txBody>
          <a:bodyPr lIns="146304" tIns="109728" rIns="146304" bIns="109728">
            <a:noAutofit/>
          </a:bodyPr>
          <a:lstStyle>
            <a:lvl1pPr marL="0" indent="0">
              <a:spcBef>
                <a:spcPts val="0"/>
              </a:spcBef>
              <a:buNone/>
              <a:defRPr sz="3200" spc="0" baseline="0">
                <a:gradFill>
                  <a:gsLst>
                    <a:gs pos="91000">
                      <a:schemeClr val="tx1"/>
                    </a:gs>
                    <a:gs pos="0">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279219339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3987158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7602004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gradFill>
                  <a:gsLst>
                    <a:gs pos="1250">
                      <a:schemeClr val="tx2"/>
                    </a:gs>
                    <a:gs pos="99000">
                      <a:schemeClr val="tx2"/>
                    </a:gs>
                  </a:gsLst>
                  <a:lin ang="5400000" scaled="0"/>
                </a:gra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4403166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174230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wo Column 2-color Non-bulleted">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8007622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795992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wo Column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4500632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0347203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wo Column Bullet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003263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420196937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ustomer Evidence Slide">
    <p:bg bwMode="gray">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gradFill>
                  <a:gsLst>
                    <a:gs pos="18584">
                      <a:schemeClr val="tx2"/>
                    </a:gs>
                    <a:gs pos="57000">
                      <a:schemeClr val="tx2"/>
                    </a:gs>
                  </a:gsLst>
                  <a:lin ang="5400000" scaled="0"/>
                </a:gradFill>
              </a:defRPr>
            </a:lvl1pPr>
          </a:lstStyle>
          <a:p>
            <a:r>
              <a:rPr lang="en-US" dirty="0"/>
              <a:t>Customer evidence slide</a:t>
            </a:r>
          </a:p>
        </p:txBody>
      </p:sp>
      <p:sp>
        <p:nvSpPr>
          <p:cNvPr id="4" name="Picture Placeholder 3"/>
          <p:cNvSpPr>
            <a:spLocks noGrp="1"/>
          </p:cNvSpPr>
          <p:nvPr>
            <p:ph type="pic" sz="quarter" idx="10"/>
          </p:nvPr>
        </p:nvSpPr>
        <p:spPr bwMode="gray">
          <a:xfrm>
            <a:off x="274638" y="1434069"/>
            <a:ext cx="5486400" cy="1827214"/>
          </a:xfrm>
          <a:blipFill>
            <a:blip r:embed="rId2"/>
            <a:stretch>
              <a:fillRect/>
            </a:stretch>
          </a:blipFill>
        </p:spPr>
        <p:txBody>
          <a:bodyPr lIns="182880" tIns="146304" rIns="182880" bIns="146304">
            <a:noAutofit/>
          </a:bodyPr>
          <a:lstStyle>
            <a:lvl1pPr marL="0" indent="0">
              <a:buNone/>
              <a:defRPr lang="en-US" sz="2400" kern="1200" spc="0" baseline="0" dirty="0">
                <a:noFill/>
                <a:latin typeface="+mn-lt"/>
                <a:ea typeface="+mn-ea"/>
                <a:cs typeface="+mn-cs"/>
              </a:defRPr>
            </a:lvl1pPr>
            <a:lvl2pP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a:t>Click icon to add picture</a:t>
            </a:r>
            <a:endParaRPr lang="en-US" dirty="0"/>
          </a:p>
        </p:txBody>
      </p:sp>
      <p:sp>
        <p:nvSpPr>
          <p:cNvPr id="5" name="Rectangle 4"/>
          <p:cNvSpPr/>
          <p:nvPr userDrawn="1"/>
        </p:nvSpPr>
        <p:spPr bwMode="auto">
          <a:xfrm>
            <a:off x="6218237" y="4868863"/>
            <a:ext cx="5945966" cy="182880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5439">
                    <a:srgbClr val="F8F8F8"/>
                  </a:gs>
                  <a:gs pos="10000">
                    <a:srgbClr val="F8F8F8"/>
                  </a:gs>
                </a:gsLst>
                <a:lin ang="5400000" scaled="0"/>
              </a:gradFill>
            </a:endParaRPr>
          </a:p>
        </p:txBody>
      </p:sp>
      <p:sp>
        <p:nvSpPr>
          <p:cNvPr id="6" name="Picture Placeholder 3"/>
          <p:cNvSpPr>
            <a:spLocks noGrp="1"/>
          </p:cNvSpPr>
          <p:nvPr>
            <p:ph type="pic" sz="quarter" idx="11" hasCustomPrompt="1"/>
          </p:nvPr>
        </p:nvSpPr>
        <p:spPr bwMode="gray">
          <a:xfrm>
            <a:off x="6218237" y="1434069"/>
            <a:ext cx="5943601" cy="3433208"/>
          </a:xfrm>
          <a:blipFill>
            <a:blip r:embed="rId3"/>
            <a:stretch>
              <a:fillRect/>
            </a:stretch>
          </a:blipFill>
        </p:spPr>
        <p:txBody>
          <a:bodyPr lIns="182880" tIns="146304" rIns="182880" bIns="146304">
            <a:noAutofit/>
          </a:bodyPr>
          <a:lstStyle>
            <a:lvl1pPr marL="0" indent="0">
              <a:buNone/>
              <a:defRPr lang="en-US" sz="2400" kern="1200" spc="0" baseline="0" dirty="0">
                <a:gradFill>
                  <a:gsLst>
                    <a:gs pos="1250">
                      <a:schemeClr val="tx1"/>
                    </a:gs>
                    <a:gs pos="100000">
                      <a:schemeClr val="tx1"/>
                    </a:gs>
                  </a:gsLst>
                  <a:lin ang="5400000" scaled="0"/>
                </a:gradFill>
                <a:latin typeface="+mn-lt"/>
                <a:ea typeface="+mn-ea"/>
                <a:cs typeface="+mn-cs"/>
              </a:defRPr>
            </a:lvl1pPr>
            <a:lvl2pPr algn="ct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dirty="0"/>
              <a:t>Your image here</a:t>
            </a:r>
          </a:p>
        </p:txBody>
      </p:sp>
      <p:cxnSp>
        <p:nvCxnSpPr>
          <p:cNvPr id="7" name="Straight Connector 6"/>
          <p:cNvCxnSpPr/>
          <p:nvPr userDrawn="1"/>
        </p:nvCxnSpPr>
        <p:spPr>
          <a:xfrm>
            <a:off x="5989638" y="1836883"/>
            <a:ext cx="0" cy="4754828"/>
          </a:xfrm>
          <a:prstGeom prst="line">
            <a:avLst/>
          </a:prstGeom>
          <a:ln w="3175">
            <a:solidFill>
              <a:schemeClr val="tx1">
                <a:alpha val="2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2"/>
          </p:nvPr>
        </p:nvSpPr>
        <p:spPr>
          <a:xfrm>
            <a:off x="274638" y="3260725"/>
            <a:ext cx="5486400" cy="3436938"/>
          </a:xfrm>
        </p:spPr>
        <p:txBody>
          <a:bodyPr lIns="182880" tIns="146304" rIns="182880" bIns="146304">
            <a:noAutofit/>
          </a:bodyPr>
          <a:lstStyle>
            <a:lvl1pPr marL="0" indent="0">
              <a:buNone/>
              <a:defRPr sz="2400">
                <a:latin typeface="+mn-lt"/>
              </a:defRPr>
            </a:lvl1pPr>
          </a:lstStyle>
          <a:p>
            <a:pPr lvl="0"/>
            <a:r>
              <a:rPr lang="en-US"/>
              <a:t>Edit Master text styles</a:t>
            </a:r>
          </a:p>
        </p:txBody>
      </p:sp>
      <p:sp>
        <p:nvSpPr>
          <p:cNvPr id="15" name="Text Placeholder 14"/>
          <p:cNvSpPr>
            <a:spLocks noGrp="1"/>
          </p:cNvSpPr>
          <p:nvPr>
            <p:ph type="body" sz="quarter" idx="13"/>
          </p:nvPr>
        </p:nvSpPr>
        <p:spPr>
          <a:xfrm>
            <a:off x="6218238" y="4868863"/>
            <a:ext cx="5943600" cy="1827214"/>
          </a:xfrm>
        </p:spPr>
        <p:txBody>
          <a:bodyPr lIns="182880" tIns="146304" rIns="182880" bIns="146304" anchor="ctr">
            <a:noAutofit/>
          </a:bodyPr>
          <a:lstStyle>
            <a:lvl1pPr marL="0" indent="0" algn="ctr">
              <a:buNone/>
              <a:defRPr sz="3200">
                <a:gradFill>
                  <a:gsLst>
                    <a:gs pos="27434">
                      <a:srgbClr val="FFFFFF"/>
                    </a:gs>
                    <a:gs pos="54000">
                      <a:srgbClr val="FFFFFF"/>
                    </a:gs>
                  </a:gsLst>
                  <a:lin ang="5400000" scaled="0"/>
                </a:gradFill>
                <a:latin typeface="+mj-lt"/>
              </a:defRPr>
            </a:lvl1pPr>
          </a:lstStyle>
          <a:p>
            <a:pPr lvl="0"/>
            <a:r>
              <a:rPr lang="en-US"/>
              <a:t>Edit Master text styles</a:t>
            </a:r>
          </a:p>
        </p:txBody>
      </p:sp>
    </p:spTree>
    <p:extLst>
      <p:ext uri="{BB962C8B-B14F-4D97-AF65-F5344CB8AC3E}">
        <p14:creationId xmlns:p14="http://schemas.microsoft.com/office/powerpoint/2010/main" val="389136331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8299" cy="1181862"/>
          </a:xfrm>
          <a:noFill/>
        </p:spPr>
        <p:txBody>
          <a:bodyPr wrap="square" tIns="91440" bIns="91440" anchor="t" anchorCtr="0">
            <a:spAutoFit/>
          </a:bodyPr>
          <a:lstStyle>
            <a:lvl1pPr>
              <a:defRPr sz="7200" spc="-100" baseline="0">
                <a:gradFill>
                  <a:gsLst>
                    <a:gs pos="8850">
                      <a:schemeClr val="tx1"/>
                    </a:gs>
                    <a:gs pos="23894">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38" y="3954463"/>
            <a:ext cx="8229599" cy="738664"/>
          </a:xfrm>
          <a:noFill/>
        </p:spPr>
        <p:txBody>
          <a:bodyPr wrap="square" lIns="182880" tIns="146304" rIns="182880" bIns="146304">
            <a:spAutoFit/>
          </a:bodyPr>
          <a:lstStyle>
            <a:lvl1pPr marL="0" indent="0">
              <a:spcBef>
                <a:spcPts val="0"/>
              </a:spcBef>
              <a:buNone/>
              <a:defRPr sz="3200" spc="0" baseline="0">
                <a:gradFill>
                  <a:gsLst>
                    <a:gs pos="8850">
                      <a:schemeClr val="tx1"/>
                    </a:gs>
                    <a:gs pos="23894">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24717958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9599" cy="1181862"/>
          </a:xfrm>
          <a:noFill/>
        </p:spPr>
        <p:txBody>
          <a:bodyPr wrap="square" tIns="91440" bIns="91440" anchor="t" anchorCtr="0">
            <a:spAutoFit/>
          </a:bodyPr>
          <a:lstStyle>
            <a:lvl1pPr>
              <a:defRPr sz="7200" spc="-100" baseline="0">
                <a:gradFill>
                  <a:gsLst>
                    <a:gs pos="10619">
                      <a:schemeClr val="tx1"/>
                    </a:gs>
                    <a:gs pos="26549">
                      <a:schemeClr val="tx1"/>
                    </a:gs>
                  </a:gsLst>
                  <a:lin ang="5400000" scaled="0"/>
                </a:gradFill>
              </a:defRPr>
            </a:lvl1pPr>
          </a:lstStyle>
          <a:p>
            <a:r>
              <a:rPr lang="en-US" dirty="0"/>
              <a:t>Video title</a:t>
            </a:r>
          </a:p>
        </p:txBody>
      </p:sp>
    </p:spTree>
    <p:extLst>
      <p:ext uri="{BB962C8B-B14F-4D97-AF65-F5344CB8AC3E}">
        <p14:creationId xmlns:p14="http://schemas.microsoft.com/office/powerpoint/2010/main" val="141465662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23371615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22823234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50-50 Right Photo Layou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41426"/>
            <a:ext cx="5486399" cy="2012859"/>
          </a:xfrm>
        </p:spPr>
        <p:txBody>
          <a:bodyPr>
            <a:spAutoFit/>
          </a:bodyPr>
          <a:lstStyle>
            <a:lvl1pPr>
              <a:defRPr sz="6600"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219825" y="0"/>
            <a:ext cx="6216650" cy="6992587"/>
          </a:xfr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Tree>
    <p:extLst>
      <p:ext uri="{BB962C8B-B14F-4D97-AF65-F5344CB8AC3E}">
        <p14:creationId xmlns:p14="http://schemas.microsoft.com/office/powerpoint/2010/main" val="169950091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6056847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Blank Accent Color 1">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6592741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256269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76952730"/>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losing logo slide_color">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6"/>
            <a:ext cx="118871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2016 Microsoft Corporation. All rights reserved. </a:t>
            </a:r>
          </a:p>
        </p:txBody>
      </p:sp>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b="1380"/>
          <a:stretch/>
        </p:blipFill>
        <p:spPr bwMode="invGray">
          <a:xfrm>
            <a:off x="457200" y="479425"/>
            <a:ext cx="1449939" cy="306604"/>
          </a:xfrm>
          <a:prstGeom prst="rect">
            <a:avLst/>
          </a:prstGeom>
        </p:spPr>
      </p:pic>
    </p:spTree>
    <p:extLst>
      <p:ext uri="{BB962C8B-B14F-4D97-AF65-F5344CB8AC3E}">
        <p14:creationId xmlns:p14="http://schemas.microsoft.com/office/powerpoint/2010/main" val="210820628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93769153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Title Slide - Color">
    <p:bg>
      <p:bgRef idx="1001">
        <a:schemeClr val="bg2"/>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1" y="1091"/>
            <a:ext cx="12430199" cy="6991987"/>
          </a:xfrm>
          <a:prstGeom prst="rect">
            <a:avLst/>
          </a:prstGeom>
        </p:spPr>
      </p:pic>
      <p:sp>
        <p:nvSpPr>
          <p:cNvPr id="9" name="Title 1"/>
          <p:cNvSpPr>
            <a:spLocks noGrp="1"/>
          </p:cNvSpPr>
          <p:nvPr>
            <p:ph type="title" hasCustomPrompt="1"/>
          </p:nvPr>
        </p:nvSpPr>
        <p:spPr>
          <a:xfrm>
            <a:off x="274702" y="2125677"/>
            <a:ext cx="9143936" cy="1828786"/>
          </a:xfrm>
          <a:noFill/>
        </p:spPr>
        <p:txBody>
          <a:bodyPr lIns="146304" tIns="91440" rIns="146304" bIns="91440" anchor="t" anchorCtr="0"/>
          <a:lstStyle>
            <a:lvl1pPr>
              <a:defRPr sz="5398" spc="-100" baseline="0">
                <a:gradFill>
                  <a:gsLst>
                    <a:gs pos="99115">
                      <a:schemeClr val="tx1"/>
                    </a:gs>
                    <a:gs pos="79000">
                      <a:schemeClr val="tx1"/>
                    </a:gs>
                  </a:gsLst>
                  <a:lin ang="5400000" scaled="0"/>
                </a:gradFill>
              </a:defRPr>
            </a:lvl1pPr>
          </a:lstStyle>
          <a:p>
            <a:r>
              <a:rPr lang="en-US" dirty="0"/>
              <a:t>Presentation title</a:t>
            </a:r>
          </a:p>
        </p:txBody>
      </p:sp>
      <p:sp>
        <p:nvSpPr>
          <p:cNvPr id="5" name="Text Placeholder 4"/>
          <p:cNvSpPr>
            <a:spLocks noGrp="1"/>
          </p:cNvSpPr>
          <p:nvPr>
            <p:ph type="body" sz="quarter" idx="12" hasCustomPrompt="1"/>
          </p:nvPr>
        </p:nvSpPr>
        <p:spPr>
          <a:xfrm>
            <a:off x="274703" y="3955785"/>
            <a:ext cx="7315137" cy="1828007"/>
          </a:xfrm>
          <a:noFill/>
        </p:spPr>
        <p:txBody>
          <a:bodyPr lIns="146304" tIns="109728" rIns="146304" bIns="109728">
            <a:noAutofit/>
          </a:bodyPr>
          <a:lstStyle>
            <a:lvl1pPr marL="0" indent="0">
              <a:spcBef>
                <a:spcPts val="0"/>
              </a:spcBef>
              <a:buNone/>
              <a:defRPr sz="3199" spc="0" baseline="0">
                <a:gradFill>
                  <a:gsLst>
                    <a:gs pos="99115">
                      <a:schemeClr val="tx1"/>
                    </a:gs>
                    <a:gs pos="79000">
                      <a:schemeClr val="tx1"/>
                    </a:gs>
                  </a:gsLst>
                  <a:lin ang="5400000" scaled="0"/>
                </a:gradFill>
                <a:latin typeface="+mj-lt"/>
              </a:defRPr>
            </a:lvl1pPr>
          </a:lstStyle>
          <a:p>
            <a:pPr lvl="0"/>
            <a:r>
              <a:rPr lang="en-US" dirty="0"/>
              <a:t>Speaker Name</a:t>
            </a:r>
          </a:p>
        </p:txBody>
      </p:sp>
      <p:sp>
        <p:nvSpPr>
          <p:cNvPr id="7" name="Rectangle 6"/>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19"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5508" y="6678219"/>
            <a:ext cx="822951" cy="175415"/>
          </a:xfrm>
          <a:prstGeom prst="rect">
            <a:avLst/>
          </a:prstGeom>
        </p:spPr>
      </p:pic>
    </p:spTree>
    <p:extLst>
      <p:ext uri="{BB962C8B-B14F-4D97-AF65-F5344CB8AC3E}">
        <p14:creationId xmlns:p14="http://schemas.microsoft.com/office/powerpoint/2010/main" val="78413131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Slide">
    <p:bg bwMode="gray">
      <p:bgPr>
        <a:solidFill>
          <a:schemeClr val="accent1"/>
        </a:solidFill>
        <a:effectLst/>
      </p:bgPr>
    </p:bg>
    <p:spTree>
      <p:nvGrpSpPr>
        <p:cNvPr id="1" name=""/>
        <p:cNvGrpSpPr/>
        <p:nvPr/>
      </p:nvGrpSpPr>
      <p:grpSpPr>
        <a:xfrm>
          <a:off x="0" y="0"/>
          <a:ext cx="0" cy="0"/>
          <a:chOff x="0" y="0"/>
          <a:chExt cx="0" cy="0"/>
        </a:xfrm>
      </p:grpSpPr>
      <p:sp>
        <p:nvSpPr>
          <p:cNvPr id="10" name="Rectangle 9"/>
          <p:cNvSpPr/>
          <p:nvPr userDrawn="1"/>
        </p:nvSpPr>
        <p:spPr bwMode="gray">
          <a:xfrm>
            <a:off x="0" y="5758901"/>
            <a:ext cx="12435840" cy="123562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1" name="Picture 10"/>
          <p:cNvPicPr>
            <a:picLocks noChangeAspect="1"/>
          </p:cNvPicPr>
          <p:nvPr userDrawn="1"/>
        </p:nvPicPr>
        <p:blipFill>
          <a:blip r:embed="rId2"/>
          <a:stretch>
            <a:fillRect/>
          </a:stretch>
        </p:blipFill>
        <p:spPr>
          <a:xfrm>
            <a:off x="462280" y="6209084"/>
            <a:ext cx="1456418" cy="310896"/>
          </a:xfrm>
          <a:prstGeom prst="rect">
            <a:avLst/>
          </a:prstGeom>
        </p:spPr>
      </p:pic>
      <p:pic>
        <p:nvPicPr>
          <p:cNvPr id="16" name="Picture 15" hidden="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9230" y="6240963"/>
            <a:ext cx="1278510" cy="274137"/>
          </a:xfrm>
          <a:prstGeom prst="rect">
            <a:avLst/>
          </a:prstGeom>
        </p:spPr>
      </p:pic>
      <p:sp>
        <p:nvSpPr>
          <p:cNvPr id="8" name="Title 1"/>
          <p:cNvSpPr>
            <a:spLocks noGrp="1"/>
          </p:cNvSpPr>
          <p:nvPr>
            <p:ph type="title" hasCustomPrompt="1"/>
          </p:nvPr>
        </p:nvSpPr>
        <p:spPr bwMode="white">
          <a:xfrm>
            <a:off x="274702" y="1679645"/>
            <a:ext cx="9143936" cy="1828786"/>
          </a:xfrm>
          <a:noFill/>
        </p:spPr>
        <p:txBody>
          <a:bodyPr lIns="146304" tIns="91440" rIns="146304" bIns="91440" anchor="t" anchorCtr="0"/>
          <a:lstStyle>
            <a:lvl1pPr>
              <a:defRPr sz="5400" spc="-100" baseline="0">
                <a:gradFill>
                  <a:gsLst>
                    <a:gs pos="100000">
                      <a:schemeClr val="tx2"/>
                    </a:gs>
                    <a:gs pos="0">
                      <a:schemeClr val="tx2"/>
                    </a:gs>
                  </a:gsLst>
                  <a:lin ang="5400000" scaled="0"/>
                </a:gradFill>
              </a:defRPr>
            </a:lvl1pPr>
          </a:lstStyle>
          <a:p>
            <a:r>
              <a:rPr lang="en-US" dirty="0"/>
              <a:t>Presentation title</a:t>
            </a:r>
          </a:p>
        </p:txBody>
      </p:sp>
      <p:sp>
        <p:nvSpPr>
          <p:cNvPr id="9" name="Text Placeholder 4"/>
          <p:cNvSpPr>
            <a:spLocks noGrp="1"/>
          </p:cNvSpPr>
          <p:nvPr>
            <p:ph type="body" sz="quarter" idx="12" hasCustomPrompt="1"/>
          </p:nvPr>
        </p:nvSpPr>
        <p:spPr bwMode="white">
          <a:xfrm>
            <a:off x="274701" y="3509753"/>
            <a:ext cx="7315137" cy="1828007"/>
          </a:xfrm>
          <a:noFill/>
        </p:spPr>
        <p:txBody>
          <a:bodyPr lIns="146304" tIns="109728" rIns="146304" bIns="109728">
            <a:noAutofit/>
          </a:bodyPr>
          <a:lstStyle>
            <a:lvl1pPr marL="0" indent="0">
              <a:spcBef>
                <a:spcPts val="0"/>
              </a:spcBef>
              <a:buNone/>
              <a:defRPr sz="3200" spc="0" baseline="0">
                <a:gradFill>
                  <a:gsLst>
                    <a:gs pos="91000">
                      <a:schemeClr val="tx1"/>
                    </a:gs>
                    <a:gs pos="0">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257281841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3972623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2264337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gradFill>
                  <a:gsLst>
                    <a:gs pos="1250">
                      <a:schemeClr val="tx2"/>
                    </a:gs>
                    <a:gs pos="99000">
                      <a:schemeClr val="tx2"/>
                    </a:gs>
                  </a:gsLst>
                  <a:lin ang="5400000" scaled="0"/>
                </a:gra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057249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umn Bullet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7994670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489812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wo Column 2-color Non-bulleted">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6500844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wo Column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7775923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0634957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wo Column Bullet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4611649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246922118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Customer Evidence Slide">
    <p:bg bwMode="gray">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gradFill>
                  <a:gsLst>
                    <a:gs pos="18584">
                      <a:schemeClr val="tx2"/>
                    </a:gs>
                    <a:gs pos="57000">
                      <a:schemeClr val="tx2"/>
                    </a:gs>
                  </a:gsLst>
                  <a:lin ang="5400000" scaled="0"/>
                </a:gradFill>
              </a:defRPr>
            </a:lvl1pPr>
          </a:lstStyle>
          <a:p>
            <a:r>
              <a:rPr lang="en-US" dirty="0"/>
              <a:t>Customer evidence slide</a:t>
            </a:r>
          </a:p>
        </p:txBody>
      </p:sp>
      <p:sp>
        <p:nvSpPr>
          <p:cNvPr id="4" name="Picture Placeholder 3"/>
          <p:cNvSpPr>
            <a:spLocks noGrp="1"/>
          </p:cNvSpPr>
          <p:nvPr>
            <p:ph type="pic" sz="quarter" idx="10"/>
          </p:nvPr>
        </p:nvSpPr>
        <p:spPr bwMode="gray">
          <a:xfrm>
            <a:off x="274638" y="1434069"/>
            <a:ext cx="5486400" cy="1827214"/>
          </a:xfrm>
          <a:blipFill>
            <a:blip r:embed="rId2"/>
            <a:stretch>
              <a:fillRect/>
            </a:stretch>
          </a:blipFill>
        </p:spPr>
        <p:txBody>
          <a:bodyPr lIns="182880" tIns="146304" rIns="182880" bIns="146304">
            <a:noAutofit/>
          </a:bodyPr>
          <a:lstStyle>
            <a:lvl1pPr marL="0" indent="0">
              <a:buNone/>
              <a:defRPr lang="en-US" sz="2400" kern="1200" spc="0" baseline="0" dirty="0">
                <a:noFill/>
                <a:latin typeface="+mn-lt"/>
                <a:ea typeface="+mn-ea"/>
                <a:cs typeface="+mn-cs"/>
              </a:defRPr>
            </a:lvl1pPr>
            <a:lvl2pP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endParaRPr lang="en-US" dirty="0"/>
          </a:p>
        </p:txBody>
      </p:sp>
      <p:sp>
        <p:nvSpPr>
          <p:cNvPr id="5" name="Rectangle 4"/>
          <p:cNvSpPr/>
          <p:nvPr userDrawn="1"/>
        </p:nvSpPr>
        <p:spPr bwMode="auto">
          <a:xfrm>
            <a:off x="6218237" y="4868863"/>
            <a:ext cx="5945966" cy="182880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5439">
                    <a:srgbClr val="F8F8F8"/>
                  </a:gs>
                  <a:gs pos="10000">
                    <a:srgbClr val="F8F8F8"/>
                  </a:gs>
                </a:gsLst>
                <a:lin ang="5400000" scaled="0"/>
              </a:gradFill>
            </a:endParaRPr>
          </a:p>
        </p:txBody>
      </p:sp>
      <p:sp>
        <p:nvSpPr>
          <p:cNvPr id="6" name="Picture Placeholder 3"/>
          <p:cNvSpPr>
            <a:spLocks noGrp="1"/>
          </p:cNvSpPr>
          <p:nvPr>
            <p:ph type="pic" sz="quarter" idx="11" hasCustomPrompt="1"/>
          </p:nvPr>
        </p:nvSpPr>
        <p:spPr bwMode="gray">
          <a:xfrm>
            <a:off x="6218237" y="1434069"/>
            <a:ext cx="5943601" cy="3433208"/>
          </a:xfrm>
          <a:blipFill>
            <a:blip r:embed="rId3"/>
            <a:stretch>
              <a:fillRect/>
            </a:stretch>
          </a:blipFill>
        </p:spPr>
        <p:txBody>
          <a:bodyPr lIns="182880" tIns="146304" rIns="182880" bIns="146304">
            <a:noAutofit/>
          </a:bodyPr>
          <a:lstStyle>
            <a:lvl1pPr marL="0" indent="0">
              <a:buNone/>
              <a:defRPr lang="en-US" sz="2400" kern="1200" spc="0" baseline="0" dirty="0">
                <a:gradFill>
                  <a:gsLst>
                    <a:gs pos="1250">
                      <a:schemeClr val="tx1"/>
                    </a:gs>
                    <a:gs pos="100000">
                      <a:schemeClr val="tx1"/>
                    </a:gs>
                  </a:gsLst>
                  <a:lin ang="5400000" scaled="0"/>
                </a:gradFill>
                <a:latin typeface="+mn-lt"/>
                <a:ea typeface="+mn-ea"/>
                <a:cs typeface="+mn-cs"/>
              </a:defRPr>
            </a:lvl1pPr>
            <a:lvl2pPr algn="ct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dirty="0"/>
              <a:t>Your image here</a:t>
            </a:r>
          </a:p>
        </p:txBody>
      </p:sp>
      <p:cxnSp>
        <p:nvCxnSpPr>
          <p:cNvPr id="7" name="Straight Connector 6"/>
          <p:cNvCxnSpPr/>
          <p:nvPr userDrawn="1"/>
        </p:nvCxnSpPr>
        <p:spPr>
          <a:xfrm>
            <a:off x="5989638" y="1836883"/>
            <a:ext cx="0" cy="4754828"/>
          </a:xfrm>
          <a:prstGeom prst="line">
            <a:avLst/>
          </a:prstGeom>
          <a:ln w="3175">
            <a:solidFill>
              <a:schemeClr val="tx1">
                <a:alpha val="2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2"/>
          </p:nvPr>
        </p:nvSpPr>
        <p:spPr>
          <a:xfrm>
            <a:off x="274638" y="3260725"/>
            <a:ext cx="5486400" cy="3436938"/>
          </a:xfrm>
        </p:spPr>
        <p:txBody>
          <a:bodyPr lIns="182880" tIns="146304" rIns="182880" bIns="146304">
            <a:noAutofit/>
          </a:bodyPr>
          <a:lstStyle>
            <a:lvl1pPr marL="0" indent="0">
              <a:buNone/>
              <a:defRPr sz="2400">
                <a:latin typeface="+mn-lt"/>
              </a:defRPr>
            </a:lvl1pPr>
          </a:lstStyle>
          <a:p>
            <a:pPr lvl="0"/>
            <a:r>
              <a:rPr lang="en-US" dirty="0"/>
              <a:t>Edit Master text styles</a:t>
            </a:r>
          </a:p>
        </p:txBody>
      </p:sp>
      <p:sp>
        <p:nvSpPr>
          <p:cNvPr id="15" name="Text Placeholder 14"/>
          <p:cNvSpPr>
            <a:spLocks noGrp="1"/>
          </p:cNvSpPr>
          <p:nvPr>
            <p:ph type="body" sz="quarter" idx="13"/>
          </p:nvPr>
        </p:nvSpPr>
        <p:spPr>
          <a:xfrm>
            <a:off x="6218238" y="4868863"/>
            <a:ext cx="5943600" cy="1827214"/>
          </a:xfrm>
        </p:spPr>
        <p:txBody>
          <a:bodyPr lIns="182880" tIns="146304" rIns="182880" bIns="146304" anchor="ctr">
            <a:noAutofit/>
          </a:bodyPr>
          <a:lstStyle>
            <a:lvl1pPr marL="0" indent="0" algn="ctr">
              <a:buNone/>
              <a:defRPr sz="3200">
                <a:gradFill>
                  <a:gsLst>
                    <a:gs pos="27434">
                      <a:srgbClr val="FFFFFF"/>
                    </a:gs>
                    <a:gs pos="54000">
                      <a:srgbClr val="FFFFFF"/>
                    </a:gs>
                  </a:gsLst>
                  <a:lin ang="5400000" scaled="0"/>
                </a:gradFill>
                <a:latin typeface="+mj-lt"/>
              </a:defRPr>
            </a:lvl1pPr>
          </a:lstStyle>
          <a:p>
            <a:pPr lvl="0"/>
            <a:r>
              <a:rPr lang="en-US" dirty="0"/>
              <a:t>Edit Master text styles</a:t>
            </a:r>
          </a:p>
        </p:txBody>
      </p:sp>
    </p:spTree>
    <p:extLst>
      <p:ext uri="{BB962C8B-B14F-4D97-AF65-F5344CB8AC3E}">
        <p14:creationId xmlns:p14="http://schemas.microsoft.com/office/powerpoint/2010/main" val="423882942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8299" cy="1181862"/>
          </a:xfrm>
          <a:noFill/>
        </p:spPr>
        <p:txBody>
          <a:bodyPr wrap="square" tIns="91440" bIns="91440" anchor="t" anchorCtr="0">
            <a:spAutoFit/>
          </a:bodyPr>
          <a:lstStyle>
            <a:lvl1pPr>
              <a:defRPr sz="7200" spc="-100" baseline="0">
                <a:gradFill>
                  <a:gsLst>
                    <a:gs pos="8850">
                      <a:schemeClr val="tx1"/>
                    </a:gs>
                    <a:gs pos="23894">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38" y="3954463"/>
            <a:ext cx="8229599" cy="738664"/>
          </a:xfrm>
          <a:noFill/>
        </p:spPr>
        <p:txBody>
          <a:bodyPr wrap="square" lIns="182880" tIns="146304" rIns="182880" bIns="146304">
            <a:spAutoFit/>
          </a:bodyPr>
          <a:lstStyle>
            <a:lvl1pPr marL="0" indent="0">
              <a:spcBef>
                <a:spcPts val="0"/>
              </a:spcBef>
              <a:buNone/>
              <a:defRPr sz="3200" spc="0" baseline="0">
                <a:gradFill>
                  <a:gsLst>
                    <a:gs pos="8850">
                      <a:schemeClr val="tx1"/>
                    </a:gs>
                    <a:gs pos="23894">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252986279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9599" cy="1181862"/>
          </a:xfrm>
          <a:noFill/>
        </p:spPr>
        <p:txBody>
          <a:bodyPr wrap="square" tIns="91440" bIns="91440" anchor="t" anchorCtr="0">
            <a:spAutoFit/>
          </a:bodyPr>
          <a:lstStyle>
            <a:lvl1pPr>
              <a:defRPr sz="7200" spc="-100" baseline="0">
                <a:gradFill>
                  <a:gsLst>
                    <a:gs pos="10619">
                      <a:schemeClr val="tx1"/>
                    </a:gs>
                    <a:gs pos="26549">
                      <a:schemeClr val="tx1"/>
                    </a:gs>
                  </a:gsLst>
                  <a:lin ang="5400000" scaled="0"/>
                </a:gradFill>
              </a:defRPr>
            </a:lvl1pPr>
          </a:lstStyle>
          <a:p>
            <a:r>
              <a:rPr lang="en-US" dirty="0"/>
              <a:t>Video title</a:t>
            </a:r>
          </a:p>
        </p:txBody>
      </p:sp>
    </p:spTree>
    <p:extLst>
      <p:ext uri="{BB962C8B-B14F-4D97-AF65-F5344CB8AC3E}">
        <p14:creationId xmlns:p14="http://schemas.microsoft.com/office/powerpoint/2010/main" val="393253838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59270740"/>
      </p:ext>
    </p:extLst>
  </p:cSld>
  <p:clrMapOvr>
    <a:overrideClrMapping bg1="dk1" tx1="lt1" bg2="dk2" tx2="lt2" accent1="accent1" accent2="accent2" accent3="accent3" accent4="accent4" accent5="accent5" accent6="accent6" hlink="hlink" folHlink="folHlink"/>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theme" Target="../theme/theme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18" Type="http://schemas.openxmlformats.org/officeDocument/2006/relationships/slideLayout" Target="../slideLayouts/slideLayout59.xml"/><Relationship Id="rId3" Type="http://schemas.openxmlformats.org/officeDocument/2006/relationships/slideLayout" Target="../slideLayouts/slideLayout44.xml"/><Relationship Id="rId21" Type="http://schemas.openxmlformats.org/officeDocument/2006/relationships/slideLayout" Target="../slideLayouts/slideLayout62.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slideLayout" Target="../slideLayouts/slideLayout58.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20" Type="http://schemas.openxmlformats.org/officeDocument/2006/relationships/slideLayout" Target="../slideLayouts/slideLayout61.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10" Type="http://schemas.openxmlformats.org/officeDocument/2006/relationships/slideLayout" Target="../slideLayouts/slideLayout51.xml"/><Relationship Id="rId19" Type="http://schemas.openxmlformats.org/officeDocument/2006/relationships/slideLayout" Target="../slideLayouts/slideLayout60.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 Id="rId22"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18" Type="http://schemas.openxmlformats.org/officeDocument/2006/relationships/slideLayout" Target="../slideLayouts/slideLayout80.xml"/><Relationship Id="rId3" Type="http://schemas.openxmlformats.org/officeDocument/2006/relationships/slideLayout" Target="../slideLayouts/slideLayout65.xml"/><Relationship Id="rId21" Type="http://schemas.openxmlformats.org/officeDocument/2006/relationships/slideLayout" Target="../slideLayouts/slideLayout83.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17" Type="http://schemas.openxmlformats.org/officeDocument/2006/relationships/slideLayout" Target="../slideLayouts/slideLayout79.xml"/><Relationship Id="rId2" Type="http://schemas.openxmlformats.org/officeDocument/2006/relationships/slideLayout" Target="../slideLayouts/slideLayout64.xml"/><Relationship Id="rId16" Type="http://schemas.openxmlformats.org/officeDocument/2006/relationships/slideLayout" Target="../slideLayouts/slideLayout78.xml"/><Relationship Id="rId20" Type="http://schemas.openxmlformats.org/officeDocument/2006/relationships/slideLayout" Target="../slideLayouts/slideLayout82.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24" Type="http://schemas.openxmlformats.org/officeDocument/2006/relationships/theme" Target="../theme/theme4.xml"/><Relationship Id="rId5" Type="http://schemas.openxmlformats.org/officeDocument/2006/relationships/slideLayout" Target="../slideLayouts/slideLayout67.xml"/><Relationship Id="rId15" Type="http://schemas.openxmlformats.org/officeDocument/2006/relationships/slideLayout" Target="../slideLayouts/slideLayout77.xml"/><Relationship Id="rId23" Type="http://schemas.openxmlformats.org/officeDocument/2006/relationships/slideLayout" Target="../slideLayouts/slideLayout85.xml"/><Relationship Id="rId10" Type="http://schemas.openxmlformats.org/officeDocument/2006/relationships/slideLayout" Target="../slideLayouts/slideLayout72.xml"/><Relationship Id="rId19" Type="http://schemas.openxmlformats.org/officeDocument/2006/relationships/slideLayout" Target="../slideLayouts/slideLayout81.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 Id="rId22" Type="http://schemas.openxmlformats.org/officeDocument/2006/relationships/slideLayout" Target="../slideLayouts/slideLayout8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slideLayout" Target="../slideLayouts/slideLayout98.xml"/><Relationship Id="rId18" Type="http://schemas.openxmlformats.org/officeDocument/2006/relationships/slideLayout" Target="../slideLayouts/slideLayout103.xml"/><Relationship Id="rId3" Type="http://schemas.openxmlformats.org/officeDocument/2006/relationships/slideLayout" Target="../slideLayouts/slideLayout88.xml"/><Relationship Id="rId21" Type="http://schemas.openxmlformats.org/officeDocument/2006/relationships/slideLayout" Target="../slideLayouts/slideLayout106.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17" Type="http://schemas.openxmlformats.org/officeDocument/2006/relationships/slideLayout" Target="../slideLayouts/slideLayout102.xml"/><Relationship Id="rId2" Type="http://schemas.openxmlformats.org/officeDocument/2006/relationships/slideLayout" Target="../slideLayouts/slideLayout87.xml"/><Relationship Id="rId16" Type="http://schemas.openxmlformats.org/officeDocument/2006/relationships/slideLayout" Target="../slideLayouts/slideLayout101.xml"/><Relationship Id="rId20" Type="http://schemas.openxmlformats.org/officeDocument/2006/relationships/slideLayout" Target="../slideLayouts/slideLayout105.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5" Type="http://schemas.openxmlformats.org/officeDocument/2006/relationships/slideLayout" Target="../slideLayouts/slideLayout100.xml"/><Relationship Id="rId10" Type="http://schemas.openxmlformats.org/officeDocument/2006/relationships/slideLayout" Target="../slideLayouts/slideLayout95.xml"/><Relationship Id="rId19" Type="http://schemas.openxmlformats.org/officeDocument/2006/relationships/slideLayout" Target="../slideLayouts/slideLayout104.xml"/><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slideLayout" Target="../slideLayouts/slideLayout99.xml"/><Relationship Id="rId22"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14.xml"/><Relationship Id="rId13" Type="http://schemas.openxmlformats.org/officeDocument/2006/relationships/slideLayout" Target="../slideLayouts/slideLayout119.xml"/><Relationship Id="rId18" Type="http://schemas.openxmlformats.org/officeDocument/2006/relationships/slideLayout" Target="../slideLayouts/slideLayout124.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slideLayout" Target="../slideLayouts/slideLayout118.xml"/><Relationship Id="rId17" Type="http://schemas.openxmlformats.org/officeDocument/2006/relationships/slideLayout" Target="../slideLayouts/slideLayout123.xml"/><Relationship Id="rId2" Type="http://schemas.openxmlformats.org/officeDocument/2006/relationships/slideLayout" Target="../slideLayouts/slideLayout108.xml"/><Relationship Id="rId16" Type="http://schemas.openxmlformats.org/officeDocument/2006/relationships/slideLayout" Target="../slideLayouts/slideLayout122.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5" Type="http://schemas.openxmlformats.org/officeDocument/2006/relationships/slideLayout" Target="../slideLayouts/slideLayout121.xml"/><Relationship Id="rId10" Type="http://schemas.openxmlformats.org/officeDocument/2006/relationships/slideLayout" Target="../slideLayouts/slideLayout116.xml"/><Relationship Id="rId19" Type="http://schemas.openxmlformats.org/officeDocument/2006/relationships/theme" Target="../theme/theme6.xml"/><Relationship Id="rId4" Type="http://schemas.openxmlformats.org/officeDocument/2006/relationships/slideLayout" Target="../slideLayouts/slideLayout110.xml"/><Relationship Id="rId9" Type="http://schemas.openxmlformats.org/officeDocument/2006/relationships/slideLayout" Target="../slideLayouts/slideLayout115.xml"/><Relationship Id="rId14" Type="http://schemas.openxmlformats.org/officeDocument/2006/relationships/slideLayout" Target="../slideLayouts/slideLayout1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8F8F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3" name="Group 2"/>
          <p:cNvGrpSpPr/>
          <p:nvPr userDrawn="1"/>
        </p:nvGrpSpPr>
        <p:grpSpPr>
          <a:xfrm>
            <a:off x="12618967" y="0"/>
            <a:ext cx="952401" cy="5766967"/>
            <a:chOff x="12618967" y="0"/>
            <a:chExt cx="952401" cy="5766967"/>
          </a:xfrm>
        </p:grpSpPr>
        <p:grpSp>
          <p:nvGrpSpPr>
            <p:cNvPr id="26" name="Group 25"/>
            <p:cNvGrpSpPr/>
            <p:nvPr userDrawn="1"/>
          </p:nvGrpSpPr>
          <p:grpSpPr>
            <a:xfrm rot="5400000">
              <a:off x="11584220" y="1040742"/>
              <a:ext cx="2698730" cy="629236"/>
              <a:chOff x="1584344" y="4543426"/>
              <a:chExt cx="2698730" cy="629236"/>
            </a:xfrm>
          </p:grpSpPr>
          <p:sp>
            <p:nvSpPr>
              <p:cNvPr id="37" name="Rectangle 36"/>
              <p:cNvSpPr/>
              <p:nvPr userDrawn="1"/>
            </p:nvSpPr>
            <p:spPr bwMode="auto">
              <a:xfrm>
                <a:off x="1586734" y="4543428"/>
                <a:ext cx="869930" cy="28976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err="1">
                    <a:gradFill>
                      <a:gsLst>
                        <a:gs pos="0">
                          <a:srgbClr val="FFFFFF"/>
                        </a:gs>
                        <a:gs pos="100000">
                          <a:srgbClr val="FFFFFF"/>
                        </a:gs>
                      </a:gsLst>
                      <a:lin ang="5400000" scaled="0"/>
                    </a:gradFill>
                    <a:latin typeface="+mn-lt"/>
                    <a:ea typeface="Segoe UI" pitchFamily="34" charset="0"/>
                    <a:cs typeface="Segoe UI" pitchFamily="34" charset="0"/>
                  </a:rPr>
                  <a:t>Oragen</a:t>
                </a:r>
                <a:endPar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endParaRPr>
              </a:p>
              <a:p>
                <a:pPr algn="l" defTabSz="932472" fontAlgn="base">
                  <a:lnSpc>
                    <a:spcPct val="100000"/>
                  </a:lnSpc>
                  <a:spcBef>
                    <a:spcPct val="0"/>
                  </a:spcBef>
                  <a:spcAft>
                    <a:spcPct val="0"/>
                  </a:spcAft>
                </a:pPr>
                <a:r>
                  <a:rPr lang="en-US" sz="500" dirty="0">
                    <a:gradFill>
                      <a:gsLst>
                        <a:gs pos="0">
                          <a:srgbClr val="FFFFFF"/>
                        </a:gs>
                        <a:gs pos="100000">
                          <a:srgbClr val="FFFFFF"/>
                        </a:gs>
                      </a:gsLst>
                      <a:lin ang="5400000" scaled="0"/>
                    </a:gradFill>
                    <a:ea typeface="Segoe UI" pitchFamily="34" charset="0"/>
                    <a:cs typeface="Segoe UI" pitchFamily="34" charset="0"/>
                  </a:rPr>
                  <a:t>R:</a:t>
                </a:r>
                <a:r>
                  <a:rPr lang="en-US" sz="500" baseline="0" dirty="0">
                    <a:gradFill>
                      <a:gsLst>
                        <a:gs pos="0">
                          <a:srgbClr val="FFFFFF"/>
                        </a:gs>
                        <a:gs pos="100000">
                          <a:srgbClr val="FFFFFF"/>
                        </a:gs>
                      </a:gsLst>
                      <a:lin ang="5400000" scaled="0"/>
                    </a:gradFill>
                    <a:ea typeface="Segoe UI" pitchFamily="34" charset="0"/>
                    <a:cs typeface="Segoe UI" pitchFamily="34" charset="0"/>
                  </a:rPr>
                  <a:t>216 G:59 B:1</a:t>
                </a:r>
                <a:endParaRPr lang="en-US" sz="500" dirty="0">
                  <a:gradFill>
                    <a:gsLst>
                      <a:gs pos="0">
                        <a:srgbClr val="FFFFFF"/>
                      </a:gs>
                      <a:gs pos="100000">
                        <a:srgbClr val="FFFFFF"/>
                      </a:gs>
                    </a:gsLst>
                    <a:lin ang="5400000" scaled="0"/>
                  </a:gradFill>
                  <a:ea typeface="Segoe UI" pitchFamily="34" charset="0"/>
                  <a:cs typeface="Segoe UI" pitchFamily="34" charset="0"/>
                </a:endParaRPr>
              </a:p>
            </p:txBody>
          </p:sp>
          <p:sp>
            <p:nvSpPr>
              <p:cNvPr id="41" name="Rectangle 40"/>
              <p:cNvSpPr/>
              <p:nvPr userDrawn="1"/>
            </p:nvSpPr>
            <p:spPr bwMode="auto">
              <a:xfrm>
                <a:off x="2505456" y="4543427"/>
                <a:ext cx="869930" cy="28976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Blue</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R:0 G:120 B:215</a:t>
                </a:r>
              </a:p>
            </p:txBody>
          </p:sp>
          <p:sp>
            <p:nvSpPr>
              <p:cNvPr id="42" name="Rectangle 41"/>
              <p:cNvSpPr/>
              <p:nvPr userDrawn="1"/>
            </p:nvSpPr>
            <p:spPr bwMode="auto">
              <a:xfrm>
                <a:off x="3413144" y="4543426"/>
                <a:ext cx="869930" cy="289766"/>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Gray</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R:80 G:80 B:80</a:t>
                </a:r>
              </a:p>
            </p:txBody>
          </p:sp>
          <p:sp>
            <p:nvSpPr>
              <p:cNvPr id="43" name="Rectangle 42"/>
              <p:cNvSpPr/>
              <p:nvPr userDrawn="1"/>
            </p:nvSpPr>
            <p:spPr bwMode="auto">
              <a:xfrm>
                <a:off x="2498744" y="4882896"/>
                <a:ext cx="869930" cy="289766"/>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Yellow</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G:185 B:0</a:t>
                </a:r>
              </a:p>
            </p:txBody>
          </p:sp>
          <p:sp>
            <p:nvSpPr>
              <p:cNvPr id="44" name="Rectangle 43"/>
              <p:cNvSpPr/>
              <p:nvPr userDrawn="1"/>
            </p:nvSpPr>
            <p:spPr bwMode="auto">
              <a:xfrm>
                <a:off x="3413144" y="4882895"/>
                <a:ext cx="869930" cy="289766"/>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Orange</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G:140 B:0</a:t>
                </a:r>
              </a:p>
            </p:txBody>
          </p:sp>
          <p:sp>
            <p:nvSpPr>
              <p:cNvPr id="45" name="Rectangle 44"/>
              <p:cNvSpPr/>
              <p:nvPr userDrawn="1"/>
            </p:nvSpPr>
            <p:spPr bwMode="auto">
              <a:xfrm>
                <a:off x="1584344" y="4882896"/>
                <a:ext cx="869930" cy="28976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Gray</a:t>
                </a:r>
              </a:p>
              <a:p>
                <a:pPr algn="l" defTabSz="932472" fontAlgn="base">
                  <a:lnSpc>
                    <a:spcPct val="100000"/>
                  </a:lnSpc>
                  <a:spcBef>
                    <a:spcPct val="0"/>
                  </a:spcBef>
                  <a:spcAft>
                    <a:spcPct val="0"/>
                  </a:spcAft>
                </a:pPr>
                <a:r>
                  <a:rPr lang="en-US" sz="500" dirty="0">
                    <a:gradFill>
                      <a:gsLst>
                        <a:gs pos="37168">
                          <a:srgbClr val="292929"/>
                        </a:gs>
                        <a:gs pos="72000">
                          <a:srgbClr val="292929"/>
                        </a:gs>
                      </a:gsLst>
                      <a:lin ang="5400000" scaled="0"/>
                    </a:gradFill>
                    <a:ea typeface="Segoe UI" pitchFamily="34" charset="0"/>
                    <a:cs typeface="Segoe UI" pitchFamily="34" charset="0"/>
                  </a:rPr>
                  <a:t>R:</a:t>
                </a:r>
                <a:r>
                  <a:rPr lang="en-US" sz="500" baseline="0" dirty="0">
                    <a:gradFill>
                      <a:gsLst>
                        <a:gs pos="37168">
                          <a:srgbClr val="292929"/>
                        </a:gs>
                        <a:gs pos="72000">
                          <a:srgbClr val="292929"/>
                        </a:gs>
                      </a:gsLst>
                      <a:lin ang="5400000" scaled="0"/>
                    </a:gradFill>
                    <a:ea typeface="Segoe UI" pitchFamily="34" charset="0"/>
                    <a:cs typeface="Segoe UI" pitchFamily="34" charset="0"/>
                  </a:rPr>
                  <a:t>210 G:210 B:210</a:t>
                </a:r>
                <a:endParaRPr lang="en-US" sz="500" dirty="0">
                  <a:gradFill>
                    <a:gsLst>
                      <a:gs pos="37168">
                        <a:srgbClr val="292929"/>
                      </a:gs>
                      <a:gs pos="72000">
                        <a:srgbClr val="292929"/>
                      </a:gs>
                    </a:gsLst>
                    <a:lin ang="5400000" scaled="0"/>
                  </a:gradFill>
                  <a:ea typeface="Segoe UI" pitchFamily="34" charset="0"/>
                  <a:cs typeface="Segoe UI" pitchFamily="34" charset="0"/>
                </a:endParaRPr>
              </a:p>
            </p:txBody>
          </p:sp>
        </p:grpSp>
        <p:sp>
          <p:nvSpPr>
            <p:cNvPr id="28" name="TextBox 27"/>
            <p:cNvSpPr txBox="1"/>
            <p:nvPr userDrawn="1"/>
          </p:nvSpPr>
          <p:spPr>
            <a:xfrm rot="5400000">
              <a:off x="12988035" y="260168"/>
              <a:ext cx="843501"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Main colors</a:t>
              </a:r>
            </a:p>
          </p:txBody>
        </p:sp>
        <p:sp>
          <p:nvSpPr>
            <p:cNvPr id="32" name="TextBox 31"/>
            <p:cNvSpPr txBox="1"/>
            <p:nvPr userDrawn="1"/>
          </p:nvSpPr>
          <p:spPr>
            <a:xfrm rot="5400000">
              <a:off x="11742070" y="4230580"/>
              <a:ext cx="2656496"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Secondary colors (use only when necessary)</a:t>
              </a:r>
            </a:p>
          </p:txBody>
        </p:sp>
        <p:sp>
          <p:nvSpPr>
            <p:cNvPr id="22" name="Rectangle 21"/>
            <p:cNvSpPr/>
            <p:nvPr userDrawn="1"/>
          </p:nvSpPr>
          <p:spPr bwMode="auto">
            <a:xfrm rot="5400000">
              <a:off x="12328888" y="5187119"/>
              <a:ext cx="869930" cy="289766"/>
            </a:xfrm>
            <a:prstGeom prst="rect">
              <a:avLst/>
            </a:prstGeom>
            <a:solidFill>
              <a:srgbClr val="A8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Red</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a:t>
              </a:r>
              <a:r>
                <a:rPr lang="en-US" sz="500" baseline="0" dirty="0">
                  <a:gradFill>
                    <a:gsLst>
                      <a:gs pos="2092">
                        <a:srgbClr val="F8F8F8"/>
                      </a:gs>
                      <a:gs pos="10042">
                        <a:srgbClr val="F8F8F8"/>
                      </a:gs>
                    </a:gsLst>
                    <a:lin ang="5400000" scaled="0"/>
                  </a:gradFill>
                  <a:ea typeface="Segoe UI" pitchFamily="34" charset="0"/>
                  <a:cs typeface="Segoe UI" pitchFamily="34" charset="0"/>
                </a:rPr>
                <a:t>168 G:0 B:0</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23" name="Rectangle 22"/>
            <p:cNvSpPr/>
            <p:nvPr userDrawn="1"/>
          </p:nvSpPr>
          <p:spPr bwMode="auto">
            <a:xfrm rot="5400000">
              <a:off x="12328888" y="3353997"/>
              <a:ext cx="869930" cy="289766"/>
            </a:xfrm>
            <a:prstGeom prst="rect">
              <a:avLst/>
            </a:prstGeom>
            <a:solidFill>
              <a:srgbClr val="00BC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Light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R:16</a:t>
              </a:r>
              <a:r>
                <a:rPr lang="en-US" sz="500" baseline="0" dirty="0">
                  <a:gradFill>
                    <a:gsLst>
                      <a:gs pos="2092">
                        <a:srgbClr val="F8F8F8"/>
                      </a:gs>
                      <a:gs pos="10042">
                        <a:srgbClr val="F8F8F8"/>
                      </a:gs>
                    </a:gsLst>
                    <a:lin ang="5400000" scaled="0"/>
                  </a:gradFill>
                  <a:ea typeface="Segoe UI" pitchFamily="34" charset="0"/>
                  <a:cs typeface="Segoe UI" pitchFamily="34" charset="0"/>
                </a:rPr>
                <a:t> G:124 B:16</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24" name="Rectangle 23"/>
            <p:cNvSpPr/>
            <p:nvPr userDrawn="1"/>
          </p:nvSpPr>
          <p:spPr bwMode="auto">
            <a:xfrm rot="5400000">
              <a:off x="12328888" y="4272719"/>
              <a:ext cx="869930" cy="289766"/>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R0 G32 B80</a:t>
              </a:r>
            </a:p>
          </p:txBody>
        </p:sp>
      </p:grpSp>
    </p:spTree>
    <p:extLst>
      <p:ext uri="{BB962C8B-B14F-4D97-AF65-F5344CB8AC3E}">
        <p14:creationId xmlns:p14="http://schemas.microsoft.com/office/powerpoint/2010/main" val="3588427678"/>
      </p:ext>
    </p:extLst>
  </p:cSld>
  <p:clrMap bg1="lt1" tx1="dk1" bg2="lt2" tx2="dk2" accent1="accent1" accent2="accent2" accent3="accent3" accent4="accent4" accent5="accent5" accent6="accent6" hlink="hlink" folHlink="folHlink"/>
  <p:sldLayoutIdLst>
    <p:sldLayoutId id="2147484300" r:id="rId1"/>
    <p:sldLayoutId id="2147484295" r:id="rId2"/>
    <p:sldLayoutId id="2147484240" r:id="rId3"/>
    <p:sldLayoutId id="2147484296" r:id="rId4"/>
    <p:sldLayoutId id="2147484241" r:id="rId5"/>
    <p:sldLayoutId id="2147484297" r:id="rId6"/>
    <p:sldLayoutId id="2147484244" r:id="rId7"/>
    <p:sldLayoutId id="2147484298" r:id="rId8"/>
    <p:sldLayoutId id="2147484245" r:id="rId9"/>
    <p:sldLayoutId id="2147484247" r:id="rId10"/>
    <p:sldLayoutId id="2147484331" r:id="rId11"/>
    <p:sldLayoutId id="2147484249" r:id="rId12"/>
    <p:sldLayoutId id="2147484301" r:id="rId13"/>
    <p:sldLayoutId id="2147484251" r:id="rId14"/>
    <p:sldLayoutId id="2147484252" r:id="rId15"/>
    <p:sldLayoutId id="2147484254" r:id="rId16"/>
    <p:sldLayoutId id="2147484365" r:id="rId17"/>
    <p:sldLayoutId id="2147484257" r:id="rId18"/>
    <p:sldLayoutId id="2147484258" r:id="rId19"/>
    <p:sldLayoutId id="2147484260" r:id="rId20"/>
    <p:sldLayoutId id="2147484299" r:id="rId21"/>
    <p:sldLayoutId id="2147484263" r:id="rId22"/>
  </p:sldLayoutIdLst>
  <p:transition>
    <p:fade/>
  </p:transition>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userDrawn="1">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userDrawn="1">
          <p15:clr>
            <a:srgbClr val="C35EA4"/>
          </p15:clr>
        </p15:guide>
        <p15:guide id="17" pos="7546" userDrawn="1">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userDrawn="1">
          <p15:clr>
            <a:srgbClr val="5ACBF0"/>
          </p15:clr>
        </p15:guide>
        <p15:guide id="25" orient="horz" pos="302" userDrawn="1">
          <p15:clr>
            <a:srgbClr val="C35EA4"/>
          </p15:clr>
        </p15:guide>
        <p15:guide id="26" orient="horz" pos="4104" userDrawn="1">
          <p15:clr>
            <a:srgbClr val="C35E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ltGray">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dirty="0"/>
              <a:t>Click to edit Master title style</a:t>
            </a:r>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marL="342900" marR="0" lvl="0" indent="-342900" algn="l" defTabSz="932742" rtl="0" eaLnBrk="1" fontAlgn="auto" latinLnBrk="0" hangingPunct="1">
              <a:lnSpc>
                <a:spcPct val="90000"/>
              </a:lnSpc>
              <a:spcBef>
                <a:spcPct val="20000"/>
              </a:spcBef>
              <a:spcAft>
                <a:spcPts val="0"/>
              </a:spcAft>
              <a:buClrTx/>
              <a:buSzPct val="90000"/>
              <a:buFont typeface="Arial" pitchFamily="34" charset="0"/>
              <a:buChar char="•"/>
              <a:tabLst/>
            </a:pPr>
            <a:r>
              <a:rPr lang="en-US" dirty="0"/>
              <a:t>Click to edit Master text styles</a:t>
            </a:r>
          </a:p>
          <a:p>
            <a:pPr marL="584200" marR="0" lvl="1" indent="-241300" algn="l" defTabSz="932742" rtl="0" eaLnBrk="1" fontAlgn="auto" latinLnBrk="0" hangingPunct="1">
              <a:lnSpc>
                <a:spcPct val="90000"/>
              </a:lnSpc>
              <a:spcBef>
                <a:spcPct val="20000"/>
              </a:spcBef>
              <a:spcAft>
                <a:spcPts val="0"/>
              </a:spcAft>
              <a:buClrTx/>
              <a:buSzPct val="90000"/>
              <a:buFont typeface="Arial" pitchFamily="34" charset="0"/>
              <a:buChar char="•"/>
              <a:tabLst/>
            </a:pPr>
            <a:r>
              <a:rPr lang="en-US" dirty="0"/>
              <a:t>Second level</a:t>
            </a:r>
          </a:p>
          <a:p>
            <a:pPr lvl="2"/>
            <a:r>
              <a:rPr lang="en-US" dirty="0"/>
              <a:t>Third level</a:t>
            </a:r>
          </a:p>
          <a:p>
            <a:pPr lvl="3"/>
            <a:r>
              <a:rPr lang="en-US" dirty="0"/>
              <a:t>Fourth level</a:t>
            </a:r>
          </a:p>
          <a:p>
            <a:pPr lvl="4"/>
            <a:r>
              <a:rPr lang="en-US" dirty="0"/>
              <a:t>Fifth level</a:t>
            </a:r>
          </a:p>
        </p:txBody>
      </p:sp>
      <p:grpSp>
        <p:nvGrpSpPr>
          <p:cNvPr id="3" name="Group 2"/>
          <p:cNvGrpSpPr/>
          <p:nvPr userDrawn="1"/>
        </p:nvGrpSpPr>
        <p:grpSpPr>
          <a:xfrm>
            <a:off x="12618967" y="0"/>
            <a:ext cx="952401" cy="5766967"/>
            <a:chOff x="12618967" y="0"/>
            <a:chExt cx="952401" cy="5766967"/>
          </a:xfrm>
        </p:grpSpPr>
        <p:grpSp>
          <p:nvGrpSpPr>
            <p:cNvPr id="19" name="Group 18"/>
            <p:cNvGrpSpPr/>
            <p:nvPr userDrawn="1"/>
          </p:nvGrpSpPr>
          <p:grpSpPr>
            <a:xfrm rot="5400000">
              <a:off x="11584220" y="1040742"/>
              <a:ext cx="2698730" cy="629236"/>
              <a:chOff x="1584344" y="4543426"/>
              <a:chExt cx="2698730" cy="629236"/>
            </a:xfrm>
          </p:grpSpPr>
          <p:sp>
            <p:nvSpPr>
              <p:cNvPr id="25" name="Rectangle 24"/>
              <p:cNvSpPr/>
              <p:nvPr userDrawn="1"/>
            </p:nvSpPr>
            <p:spPr bwMode="auto">
              <a:xfrm>
                <a:off x="1586734" y="4543428"/>
                <a:ext cx="869930" cy="28976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err="1">
                    <a:gradFill>
                      <a:gsLst>
                        <a:gs pos="0">
                          <a:srgbClr val="FFFFFF"/>
                        </a:gs>
                        <a:gs pos="100000">
                          <a:srgbClr val="FFFFFF"/>
                        </a:gs>
                      </a:gsLst>
                      <a:lin ang="5400000" scaled="0"/>
                    </a:gradFill>
                    <a:latin typeface="+mn-lt"/>
                    <a:ea typeface="Segoe UI" pitchFamily="34" charset="0"/>
                    <a:cs typeface="Segoe UI" pitchFamily="34" charset="0"/>
                  </a:rPr>
                  <a:t>Oragen</a:t>
                </a:r>
                <a:endPar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endParaRPr>
              </a:p>
              <a:p>
                <a:pPr algn="l" defTabSz="932472" fontAlgn="base">
                  <a:lnSpc>
                    <a:spcPct val="100000"/>
                  </a:lnSpc>
                  <a:spcBef>
                    <a:spcPct val="0"/>
                  </a:spcBef>
                  <a:spcAft>
                    <a:spcPct val="0"/>
                  </a:spcAft>
                </a:pPr>
                <a:r>
                  <a:rPr lang="en-US" sz="500" dirty="0">
                    <a:gradFill>
                      <a:gsLst>
                        <a:gs pos="0">
                          <a:srgbClr val="FFFFFF"/>
                        </a:gs>
                        <a:gs pos="100000">
                          <a:srgbClr val="FFFFFF"/>
                        </a:gs>
                      </a:gsLst>
                      <a:lin ang="5400000" scaled="0"/>
                    </a:gradFill>
                    <a:ea typeface="Segoe UI" pitchFamily="34" charset="0"/>
                    <a:cs typeface="Segoe UI" pitchFamily="34" charset="0"/>
                  </a:rPr>
                  <a:t>R:</a:t>
                </a:r>
                <a:r>
                  <a:rPr lang="en-US" sz="500" baseline="0" dirty="0">
                    <a:gradFill>
                      <a:gsLst>
                        <a:gs pos="0">
                          <a:srgbClr val="FFFFFF"/>
                        </a:gs>
                        <a:gs pos="100000">
                          <a:srgbClr val="FFFFFF"/>
                        </a:gs>
                      </a:gsLst>
                      <a:lin ang="5400000" scaled="0"/>
                    </a:gradFill>
                    <a:ea typeface="Segoe UI" pitchFamily="34" charset="0"/>
                    <a:cs typeface="Segoe UI" pitchFamily="34" charset="0"/>
                  </a:rPr>
                  <a:t>216 G:59 B:1</a:t>
                </a:r>
                <a:endParaRPr lang="en-US" sz="500" dirty="0">
                  <a:gradFill>
                    <a:gsLst>
                      <a:gs pos="0">
                        <a:srgbClr val="FFFFFF"/>
                      </a:gs>
                      <a:gs pos="100000">
                        <a:srgbClr val="FFFFFF"/>
                      </a:gs>
                    </a:gsLst>
                    <a:lin ang="5400000" scaled="0"/>
                  </a:gradFill>
                  <a:ea typeface="Segoe UI" pitchFamily="34" charset="0"/>
                  <a:cs typeface="Segoe UI" pitchFamily="34" charset="0"/>
                </a:endParaRPr>
              </a:p>
            </p:txBody>
          </p:sp>
          <p:sp>
            <p:nvSpPr>
              <p:cNvPr id="26" name="Rectangle 25"/>
              <p:cNvSpPr/>
              <p:nvPr userDrawn="1"/>
            </p:nvSpPr>
            <p:spPr bwMode="auto">
              <a:xfrm>
                <a:off x="2505456" y="4543427"/>
                <a:ext cx="869930" cy="28976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Blue</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R:0 G:120 B:215</a:t>
                </a:r>
              </a:p>
            </p:txBody>
          </p:sp>
          <p:sp>
            <p:nvSpPr>
              <p:cNvPr id="27" name="Rectangle 26"/>
              <p:cNvSpPr/>
              <p:nvPr userDrawn="1"/>
            </p:nvSpPr>
            <p:spPr bwMode="auto">
              <a:xfrm>
                <a:off x="3413144" y="4543426"/>
                <a:ext cx="869930" cy="289766"/>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Gray</a:t>
                </a:r>
              </a:p>
              <a:p>
                <a:pPr marL="0" algn="l" defTabSz="932472" rtl="0" eaLnBrk="1" fontAlgn="base" latinLnBrk="0" hangingPunct="1">
                  <a:lnSpc>
                    <a:spcPct val="100000"/>
                  </a:lnSpc>
                  <a:spcBef>
                    <a:spcPct val="0"/>
                  </a:spcBef>
                  <a:spcAft>
                    <a:spcPct val="0"/>
                  </a:spcAft>
                </a:pPr>
                <a:r>
                  <a:rPr lang="en-US" sz="500" b="0" kern="1200" baseline="0" dirty="0">
                    <a:gradFill>
                      <a:gsLst>
                        <a:gs pos="37168">
                          <a:srgbClr val="292929"/>
                        </a:gs>
                        <a:gs pos="72000">
                          <a:srgbClr val="292929"/>
                        </a:gs>
                      </a:gsLst>
                      <a:lin ang="5400000" scaled="0"/>
                    </a:gradFill>
                    <a:latin typeface="+mn-lt"/>
                    <a:ea typeface="Segoe UI" pitchFamily="34" charset="0"/>
                    <a:cs typeface="Segoe UI" pitchFamily="34" charset="0"/>
                  </a:rPr>
                  <a:t>R:210 G:210 B:210</a:t>
                </a:r>
              </a:p>
            </p:txBody>
          </p:sp>
          <p:sp>
            <p:nvSpPr>
              <p:cNvPr id="28" name="Rectangle 27"/>
              <p:cNvSpPr/>
              <p:nvPr userDrawn="1"/>
            </p:nvSpPr>
            <p:spPr bwMode="auto">
              <a:xfrm>
                <a:off x="2498744" y="4882896"/>
                <a:ext cx="869930" cy="289766"/>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Orange</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G:140 B:0</a:t>
                </a:r>
              </a:p>
            </p:txBody>
          </p:sp>
          <p:sp>
            <p:nvSpPr>
              <p:cNvPr id="29" name="Rectangle 28"/>
              <p:cNvSpPr/>
              <p:nvPr userDrawn="1"/>
            </p:nvSpPr>
            <p:spPr bwMode="auto">
              <a:xfrm>
                <a:off x="3413144" y="4882895"/>
                <a:ext cx="869930" cy="289766"/>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Blue</a:t>
                </a:r>
              </a:p>
              <a:p>
                <a:pPr marL="0" algn="l" defTabSz="932472" rtl="0" eaLnBrk="1" fontAlgn="base" latinLnBrk="0" hangingPunct="1">
                  <a:lnSpc>
                    <a:spcPct val="100000"/>
                  </a:lnSpc>
                  <a:spcBef>
                    <a:spcPct val="0"/>
                  </a:spcBef>
                  <a:spcAft>
                    <a:spcPct val="0"/>
                  </a:spcAft>
                </a:pPr>
                <a:r>
                  <a:rPr lang="en-US" sz="500" b="0" kern="1200" baseline="0" dirty="0">
                    <a:gradFill>
                      <a:gsLst>
                        <a:gs pos="37168">
                          <a:srgbClr val="292929"/>
                        </a:gs>
                        <a:gs pos="72000">
                          <a:srgbClr val="292929"/>
                        </a:gs>
                      </a:gsLst>
                      <a:lin ang="5400000" scaled="0"/>
                    </a:gradFill>
                    <a:latin typeface="+mn-lt"/>
                    <a:ea typeface="Segoe UI" pitchFamily="34" charset="0"/>
                    <a:cs typeface="Segoe UI" pitchFamily="34" charset="0"/>
                  </a:rPr>
                  <a:t>R:16 G:124 B:16</a:t>
                </a:r>
              </a:p>
            </p:txBody>
          </p:sp>
          <p:sp>
            <p:nvSpPr>
              <p:cNvPr id="30" name="Rectangle 29"/>
              <p:cNvSpPr/>
              <p:nvPr userDrawn="1"/>
            </p:nvSpPr>
            <p:spPr bwMode="auto">
              <a:xfrm>
                <a:off x="1584344" y="4882896"/>
                <a:ext cx="869930" cy="28976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Yellow</a:t>
                </a:r>
              </a:p>
              <a:p>
                <a:pPr marL="0" algn="l" defTabSz="932472" rtl="0" eaLnBrk="1" fontAlgn="base" latinLnBrk="0" hangingPunct="1">
                  <a:lnSpc>
                    <a:spcPct val="100000"/>
                  </a:lnSpc>
                  <a:spcBef>
                    <a:spcPct val="0"/>
                  </a:spcBef>
                  <a:spcAft>
                    <a:spcPct val="0"/>
                  </a:spcAft>
                </a:pPr>
                <a:r>
                  <a:rPr lang="en-US" sz="500" b="0" kern="1200" baseline="0" dirty="0">
                    <a:gradFill>
                      <a:gsLst>
                        <a:gs pos="37168">
                          <a:srgbClr val="292929"/>
                        </a:gs>
                        <a:gs pos="72000">
                          <a:srgbClr val="292929"/>
                        </a:gs>
                      </a:gsLst>
                      <a:lin ang="5400000" scaled="0"/>
                    </a:gradFill>
                    <a:latin typeface="+mn-lt"/>
                    <a:ea typeface="Segoe UI" pitchFamily="34" charset="0"/>
                    <a:cs typeface="Segoe UI" pitchFamily="34" charset="0"/>
                  </a:rPr>
                  <a:t>R:255 G:185 B:0</a:t>
                </a:r>
              </a:p>
            </p:txBody>
          </p:sp>
        </p:grpSp>
        <p:sp>
          <p:nvSpPr>
            <p:cNvPr id="20" name="TextBox 19"/>
            <p:cNvSpPr txBox="1"/>
            <p:nvPr userDrawn="1"/>
          </p:nvSpPr>
          <p:spPr>
            <a:xfrm rot="5400000">
              <a:off x="12988035" y="260168"/>
              <a:ext cx="843501"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Main colors</a:t>
              </a:r>
            </a:p>
          </p:txBody>
        </p:sp>
        <p:sp>
          <p:nvSpPr>
            <p:cNvPr id="21" name="TextBox 20"/>
            <p:cNvSpPr txBox="1"/>
            <p:nvPr userDrawn="1"/>
          </p:nvSpPr>
          <p:spPr>
            <a:xfrm rot="5400000">
              <a:off x="11742070" y="4230580"/>
              <a:ext cx="2656496"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Secondary colors (use only when necessary)</a:t>
              </a:r>
            </a:p>
          </p:txBody>
        </p:sp>
        <p:sp>
          <p:nvSpPr>
            <p:cNvPr id="22" name="Rectangle 21"/>
            <p:cNvSpPr/>
            <p:nvPr userDrawn="1"/>
          </p:nvSpPr>
          <p:spPr bwMode="auto">
            <a:xfrm rot="5400000">
              <a:off x="12328888" y="5187119"/>
              <a:ext cx="869930" cy="289766"/>
            </a:xfrm>
            <a:prstGeom prst="rect">
              <a:avLst/>
            </a:prstGeom>
            <a:solidFill>
              <a:srgbClr val="BAD80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Green </a:t>
              </a:r>
            </a:p>
            <a:p>
              <a:pPr marL="0" algn="l" defTabSz="932472" rtl="0" eaLnBrk="1" fontAlgn="base" latinLnBrk="0" hangingPunct="1">
                <a:lnSpc>
                  <a:spcPct val="100000"/>
                </a:lnSpc>
                <a:spcBef>
                  <a:spcPct val="0"/>
                </a:spcBef>
                <a:spcAft>
                  <a:spcPct val="0"/>
                </a:spcAft>
              </a:pPr>
              <a:r>
                <a:rPr lang="en-US" sz="500" b="0" kern="1200" baseline="0" dirty="0">
                  <a:gradFill>
                    <a:gsLst>
                      <a:gs pos="37168">
                        <a:srgbClr val="292929"/>
                      </a:gs>
                      <a:gs pos="72000">
                        <a:srgbClr val="292929"/>
                      </a:gs>
                    </a:gsLst>
                    <a:lin ang="5400000" scaled="0"/>
                  </a:gradFill>
                  <a:latin typeface="+mn-lt"/>
                  <a:ea typeface="Segoe UI" pitchFamily="34" charset="0"/>
                  <a:cs typeface="Segoe UI" pitchFamily="34" charset="0"/>
                </a:rPr>
                <a:t>R:168 G:216 B:10</a:t>
              </a:r>
            </a:p>
          </p:txBody>
        </p:sp>
        <p:sp>
          <p:nvSpPr>
            <p:cNvPr id="31" name="Rectangle 30"/>
            <p:cNvSpPr/>
            <p:nvPr userDrawn="1"/>
          </p:nvSpPr>
          <p:spPr bwMode="auto">
            <a:xfrm rot="5400000">
              <a:off x="12328888" y="4270558"/>
              <a:ext cx="869930" cy="289766"/>
            </a:xfrm>
            <a:prstGeom prst="rect">
              <a:avLst/>
            </a:prstGeom>
            <a:solidFill>
              <a:srgbClr val="A8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Red</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a:t>
              </a:r>
              <a:r>
                <a:rPr lang="en-US" sz="500" baseline="0" dirty="0">
                  <a:gradFill>
                    <a:gsLst>
                      <a:gs pos="2092">
                        <a:srgbClr val="F8F8F8"/>
                      </a:gs>
                      <a:gs pos="10042">
                        <a:srgbClr val="F8F8F8"/>
                      </a:gs>
                    </a:gsLst>
                    <a:lin ang="5400000" scaled="0"/>
                  </a:gradFill>
                  <a:ea typeface="Segoe UI" pitchFamily="34" charset="0"/>
                  <a:cs typeface="Segoe UI" pitchFamily="34" charset="0"/>
                </a:rPr>
                <a:t>168 G:0 B:0</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32" name="Rectangle 31"/>
            <p:cNvSpPr/>
            <p:nvPr userDrawn="1"/>
          </p:nvSpPr>
          <p:spPr bwMode="auto">
            <a:xfrm rot="5400000">
              <a:off x="12328888" y="3353997"/>
              <a:ext cx="869930" cy="289766"/>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R0 G32 B80</a:t>
              </a:r>
            </a:p>
          </p:txBody>
        </p:sp>
      </p:grpSp>
    </p:spTree>
    <p:extLst>
      <p:ext uri="{BB962C8B-B14F-4D97-AF65-F5344CB8AC3E}">
        <p14:creationId xmlns:p14="http://schemas.microsoft.com/office/powerpoint/2010/main" val="1249032989"/>
      </p:ext>
    </p:extLst>
  </p:cSld>
  <p:clrMap bg1="dk1" tx1="lt1" bg2="dk2" tx2="lt2" accent1="accent1" accent2="accent2" accent3="accent3" accent4="accent4" accent5="accent5" accent6="accent6" hlink="hlink" folHlink="folHlink"/>
  <p:sldLayoutIdLst>
    <p:sldLayoutId id="2147484339" r:id="rId1"/>
    <p:sldLayoutId id="2147484340" r:id="rId2"/>
    <p:sldLayoutId id="2147484311" r:id="rId3"/>
    <p:sldLayoutId id="2147484312" r:id="rId4"/>
    <p:sldLayoutId id="2147484313" r:id="rId5"/>
    <p:sldLayoutId id="2147484314" r:id="rId6"/>
    <p:sldLayoutId id="2147484315" r:id="rId7"/>
    <p:sldLayoutId id="2147484332" r:id="rId8"/>
    <p:sldLayoutId id="2147484333" r:id="rId9"/>
    <p:sldLayoutId id="2147484334" r:id="rId10"/>
    <p:sldLayoutId id="2147484335" r:id="rId11"/>
    <p:sldLayoutId id="2147484336" r:id="rId12"/>
    <p:sldLayoutId id="2147484323" r:id="rId13"/>
    <p:sldLayoutId id="2147484364" r:id="rId14"/>
    <p:sldLayoutId id="2147484324" r:id="rId15"/>
    <p:sldLayoutId id="2147484325" r:id="rId16"/>
    <p:sldLayoutId id="2147484326" r:id="rId17"/>
    <p:sldLayoutId id="2147484327" r:id="rId18"/>
    <p:sldLayoutId id="2147484328" r:id="rId19"/>
  </p:sldLayoutIdLst>
  <p:transition>
    <p:fade/>
  </p:transition>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lang="en-US" sz="4000" kern="1200" spc="0" baseline="0" dirty="0" smtClean="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lang="en-US" sz="2400" kern="1200" spc="0" baseline="0" dirty="0" smtClean="0">
          <a:gradFill>
            <a:gsLst>
              <a:gs pos="1250">
                <a:schemeClr val="tx1"/>
              </a:gs>
              <a:gs pos="100000">
                <a:schemeClr val="tx1"/>
              </a:gs>
            </a:gsLst>
            <a:lin ang="5400000" scaled="0"/>
          </a:gradFill>
          <a:latin typeface="+mn-lt"/>
          <a:ea typeface="+mn-ea"/>
          <a:cs typeface="Segoe UI" panose="020B0502040204020203" pitchFamily="34" charset="0"/>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Segoe UI" panose="020B0502040204020203" pitchFamily="34" charset="0"/>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Segoe UI" panose="020B0502040204020203" pitchFamily="34" charset="0"/>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userDrawn="1">
          <p15:clr>
            <a:srgbClr val="C35EA4"/>
          </p15:clr>
        </p15:guide>
        <p15:guide id="17" pos="7546" userDrawn="1">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userDrawn="1">
          <p15:clr>
            <a:srgbClr val="C35EA4"/>
          </p15:clr>
        </p15:guide>
        <p15:guide id="26" orient="horz" pos="4104" userDrawn="1">
          <p15:clr>
            <a:srgbClr val="C35E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8F8F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dirty="0"/>
              <a:t>Click to edit Master title style</a:t>
            </a:r>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3" name="Group 2"/>
          <p:cNvGrpSpPr/>
          <p:nvPr userDrawn="1"/>
        </p:nvGrpSpPr>
        <p:grpSpPr>
          <a:xfrm>
            <a:off x="12618967" y="0"/>
            <a:ext cx="952401" cy="5766967"/>
            <a:chOff x="12618967" y="0"/>
            <a:chExt cx="952401" cy="5766967"/>
          </a:xfrm>
        </p:grpSpPr>
        <p:grpSp>
          <p:nvGrpSpPr>
            <p:cNvPr id="26" name="Group 25"/>
            <p:cNvGrpSpPr/>
            <p:nvPr userDrawn="1"/>
          </p:nvGrpSpPr>
          <p:grpSpPr>
            <a:xfrm rot="5400000">
              <a:off x="11584220" y="1040742"/>
              <a:ext cx="2698730" cy="629236"/>
              <a:chOff x="1584344" y="4543426"/>
              <a:chExt cx="2698730" cy="629236"/>
            </a:xfrm>
          </p:grpSpPr>
          <p:sp>
            <p:nvSpPr>
              <p:cNvPr id="37" name="Rectangle 36"/>
              <p:cNvSpPr/>
              <p:nvPr userDrawn="1"/>
            </p:nvSpPr>
            <p:spPr bwMode="auto">
              <a:xfrm>
                <a:off x="1586734" y="4543428"/>
                <a:ext cx="869930" cy="28976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err="1">
                    <a:gradFill>
                      <a:gsLst>
                        <a:gs pos="0">
                          <a:srgbClr val="FFFFFF"/>
                        </a:gs>
                        <a:gs pos="100000">
                          <a:srgbClr val="FFFFFF"/>
                        </a:gs>
                      </a:gsLst>
                      <a:lin ang="5400000" scaled="0"/>
                    </a:gradFill>
                    <a:latin typeface="+mn-lt"/>
                    <a:ea typeface="Segoe UI" pitchFamily="34" charset="0"/>
                    <a:cs typeface="Segoe UI" pitchFamily="34" charset="0"/>
                  </a:rPr>
                  <a:t>Oragen</a:t>
                </a:r>
                <a:endPar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endParaRPr>
              </a:p>
              <a:p>
                <a:pPr algn="l" defTabSz="932472" fontAlgn="base">
                  <a:lnSpc>
                    <a:spcPct val="100000"/>
                  </a:lnSpc>
                  <a:spcBef>
                    <a:spcPct val="0"/>
                  </a:spcBef>
                  <a:spcAft>
                    <a:spcPct val="0"/>
                  </a:spcAft>
                </a:pPr>
                <a:r>
                  <a:rPr lang="en-US" sz="500" dirty="0">
                    <a:gradFill>
                      <a:gsLst>
                        <a:gs pos="0">
                          <a:srgbClr val="FFFFFF"/>
                        </a:gs>
                        <a:gs pos="100000">
                          <a:srgbClr val="FFFFFF"/>
                        </a:gs>
                      </a:gsLst>
                      <a:lin ang="5400000" scaled="0"/>
                    </a:gradFill>
                    <a:ea typeface="Segoe UI" pitchFamily="34" charset="0"/>
                    <a:cs typeface="Segoe UI" pitchFamily="34" charset="0"/>
                  </a:rPr>
                  <a:t>R:</a:t>
                </a:r>
                <a:r>
                  <a:rPr lang="en-US" sz="500" baseline="0" dirty="0">
                    <a:gradFill>
                      <a:gsLst>
                        <a:gs pos="0">
                          <a:srgbClr val="FFFFFF"/>
                        </a:gs>
                        <a:gs pos="100000">
                          <a:srgbClr val="FFFFFF"/>
                        </a:gs>
                      </a:gsLst>
                      <a:lin ang="5400000" scaled="0"/>
                    </a:gradFill>
                    <a:ea typeface="Segoe UI" pitchFamily="34" charset="0"/>
                    <a:cs typeface="Segoe UI" pitchFamily="34" charset="0"/>
                  </a:rPr>
                  <a:t>216 G:59 B:1</a:t>
                </a:r>
                <a:endParaRPr lang="en-US" sz="500" dirty="0">
                  <a:gradFill>
                    <a:gsLst>
                      <a:gs pos="0">
                        <a:srgbClr val="FFFFFF"/>
                      </a:gs>
                      <a:gs pos="100000">
                        <a:srgbClr val="FFFFFF"/>
                      </a:gs>
                    </a:gsLst>
                    <a:lin ang="5400000" scaled="0"/>
                  </a:gradFill>
                  <a:ea typeface="Segoe UI" pitchFamily="34" charset="0"/>
                  <a:cs typeface="Segoe UI" pitchFamily="34" charset="0"/>
                </a:endParaRPr>
              </a:p>
            </p:txBody>
          </p:sp>
          <p:sp>
            <p:nvSpPr>
              <p:cNvPr id="41" name="Rectangle 40"/>
              <p:cNvSpPr/>
              <p:nvPr userDrawn="1"/>
            </p:nvSpPr>
            <p:spPr bwMode="auto">
              <a:xfrm>
                <a:off x="2505456" y="4543427"/>
                <a:ext cx="869930" cy="28976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Blue</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R:0 G:120 B:215</a:t>
                </a:r>
              </a:p>
            </p:txBody>
          </p:sp>
          <p:sp>
            <p:nvSpPr>
              <p:cNvPr id="42" name="Rectangle 41"/>
              <p:cNvSpPr/>
              <p:nvPr userDrawn="1"/>
            </p:nvSpPr>
            <p:spPr bwMode="auto">
              <a:xfrm>
                <a:off x="3413144" y="4543426"/>
                <a:ext cx="869930" cy="289766"/>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Gray</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R:80 G:80 B:80</a:t>
                </a:r>
              </a:p>
            </p:txBody>
          </p:sp>
          <p:sp>
            <p:nvSpPr>
              <p:cNvPr id="43" name="Rectangle 42"/>
              <p:cNvSpPr/>
              <p:nvPr userDrawn="1"/>
            </p:nvSpPr>
            <p:spPr bwMode="auto">
              <a:xfrm>
                <a:off x="2498744" y="4882896"/>
                <a:ext cx="869930" cy="289766"/>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Yellow</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G:185 B:0</a:t>
                </a:r>
              </a:p>
            </p:txBody>
          </p:sp>
          <p:sp>
            <p:nvSpPr>
              <p:cNvPr id="44" name="Rectangle 43"/>
              <p:cNvSpPr/>
              <p:nvPr userDrawn="1"/>
            </p:nvSpPr>
            <p:spPr bwMode="auto">
              <a:xfrm>
                <a:off x="3413144" y="4882895"/>
                <a:ext cx="869930" cy="289766"/>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Orange</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G:140 B:0</a:t>
                </a:r>
              </a:p>
            </p:txBody>
          </p:sp>
          <p:sp>
            <p:nvSpPr>
              <p:cNvPr id="45" name="Rectangle 44"/>
              <p:cNvSpPr/>
              <p:nvPr userDrawn="1"/>
            </p:nvSpPr>
            <p:spPr bwMode="auto">
              <a:xfrm>
                <a:off x="1584344" y="4882896"/>
                <a:ext cx="869930" cy="28976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Gray</a:t>
                </a:r>
              </a:p>
              <a:p>
                <a:pPr algn="l" defTabSz="932472" fontAlgn="base">
                  <a:lnSpc>
                    <a:spcPct val="100000"/>
                  </a:lnSpc>
                  <a:spcBef>
                    <a:spcPct val="0"/>
                  </a:spcBef>
                  <a:spcAft>
                    <a:spcPct val="0"/>
                  </a:spcAft>
                </a:pPr>
                <a:r>
                  <a:rPr lang="en-US" sz="500" dirty="0">
                    <a:gradFill>
                      <a:gsLst>
                        <a:gs pos="37168">
                          <a:srgbClr val="292929"/>
                        </a:gs>
                        <a:gs pos="72000">
                          <a:srgbClr val="292929"/>
                        </a:gs>
                      </a:gsLst>
                      <a:lin ang="5400000" scaled="0"/>
                    </a:gradFill>
                    <a:ea typeface="Segoe UI" pitchFamily="34" charset="0"/>
                    <a:cs typeface="Segoe UI" pitchFamily="34" charset="0"/>
                  </a:rPr>
                  <a:t>R:</a:t>
                </a:r>
                <a:r>
                  <a:rPr lang="en-US" sz="500" baseline="0" dirty="0">
                    <a:gradFill>
                      <a:gsLst>
                        <a:gs pos="37168">
                          <a:srgbClr val="292929"/>
                        </a:gs>
                        <a:gs pos="72000">
                          <a:srgbClr val="292929"/>
                        </a:gs>
                      </a:gsLst>
                      <a:lin ang="5400000" scaled="0"/>
                    </a:gradFill>
                    <a:ea typeface="Segoe UI" pitchFamily="34" charset="0"/>
                    <a:cs typeface="Segoe UI" pitchFamily="34" charset="0"/>
                  </a:rPr>
                  <a:t>210 G:210 B:210</a:t>
                </a:r>
                <a:endParaRPr lang="en-US" sz="500" dirty="0">
                  <a:gradFill>
                    <a:gsLst>
                      <a:gs pos="37168">
                        <a:srgbClr val="292929"/>
                      </a:gs>
                      <a:gs pos="72000">
                        <a:srgbClr val="292929"/>
                      </a:gs>
                    </a:gsLst>
                    <a:lin ang="5400000" scaled="0"/>
                  </a:gradFill>
                  <a:ea typeface="Segoe UI" pitchFamily="34" charset="0"/>
                  <a:cs typeface="Segoe UI" pitchFamily="34" charset="0"/>
                </a:endParaRPr>
              </a:p>
            </p:txBody>
          </p:sp>
        </p:grpSp>
        <p:sp>
          <p:nvSpPr>
            <p:cNvPr id="28" name="TextBox 27"/>
            <p:cNvSpPr txBox="1"/>
            <p:nvPr userDrawn="1"/>
          </p:nvSpPr>
          <p:spPr>
            <a:xfrm rot="5400000">
              <a:off x="12988035" y="260168"/>
              <a:ext cx="843501"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Main colors</a:t>
              </a:r>
            </a:p>
          </p:txBody>
        </p:sp>
        <p:sp>
          <p:nvSpPr>
            <p:cNvPr id="32" name="TextBox 31"/>
            <p:cNvSpPr txBox="1"/>
            <p:nvPr userDrawn="1"/>
          </p:nvSpPr>
          <p:spPr>
            <a:xfrm rot="5400000">
              <a:off x="11742070" y="4230580"/>
              <a:ext cx="2656496"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Secondary colors (use only when necessary)</a:t>
              </a:r>
            </a:p>
          </p:txBody>
        </p:sp>
        <p:sp>
          <p:nvSpPr>
            <p:cNvPr id="22" name="Rectangle 21"/>
            <p:cNvSpPr/>
            <p:nvPr userDrawn="1"/>
          </p:nvSpPr>
          <p:spPr bwMode="auto">
            <a:xfrm rot="5400000">
              <a:off x="12328888" y="5187119"/>
              <a:ext cx="869930" cy="289766"/>
            </a:xfrm>
            <a:prstGeom prst="rect">
              <a:avLst/>
            </a:prstGeom>
            <a:solidFill>
              <a:srgbClr val="A8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Red</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a:t>
              </a:r>
              <a:r>
                <a:rPr lang="en-US" sz="500" baseline="0" dirty="0">
                  <a:gradFill>
                    <a:gsLst>
                      <a:gs pos="2092">
                        <a:srgbClr val="F8F8F8"/>
                      </a:gs>
                      <a:gs pos="10042">
                        <a:srgbClr val="F8F8F8"/>
                      </a:gs>
                    </a:gsLst>
                    <a:lin ang="5400000" scaled="0"/>
                  </a:gradFill>
                  <a:ea typeface="Segoe UI" pitchFamily="34" charset="0"/>
                  <a:cs typeface="Segoe UI" pitchFamily="34" charset="0"/>
                </a:rPr>
                <a:t>168 G:0 B:0</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23" name="Rectangle 22"/>
            <p:cNvSpPr/>
            <p:nvPr userDrawn="1"/>
          </p:nvSpPr>
          <p:spPr bwMode="auto">
            <a:xfrm rot="5400000">
              <a:off x="12328888" y="3353997"/>
              <a:ext cx="869930" cy="289766"/>
            </a:xfrm>
            <a:prstGeom prst="rect">
              <a:avLst/>
            </a:prstGeom>
            <a:solidFill>
              <a:srgbClr val="00BC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Light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R:16</a:t>
              </a:r>
              <a:r>
                <a:rPr lang="en-US" sz="500" baseline="0" dirty="0">
                  <a:gradFill>
                    <a:gsLst>
                      <a:gs pos="2092">
                        <a:srgbClr val="F8F8F8"/>
                      </a:gs>
                      <a:gs pos="10042">
                        <a:srgbClr val="F8F8F8"/>
                      </a:gs>
                    </a:gsLst>
                    <a:lin ang="5400000" scaled="0"/>
                  </a:gradFill>
                  <a:ea typeface="Segoe UI" pitchFamily="34" charset="0"/>
                  <a:cs typeface="Segoe UI" pitchFamily="34" charset="0"/>
                </a:rPr>
                <a:t> G:124 B:16</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24" name="Rectangle 23"/>
            <p:cNvSpPr/>
            <p:nvPr userDrawn="1"/>
          </p:nvSpPr>
          <p:spPr bwMode="auto">
            <a:xfrm rot="5400000">
              <a:off x="12328888" y="4272719"/>
              <a:ext cx="869930" cy="289766"/>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R0 G32 B80</a:t>
              </a:r>
            </a:p>
          </p:txBody>
        </p:sp>
      </p:grpSp>
    </p:spTree>
    <p:extLst>
      <p:ext uri="{BB962C8B-B14F-4D97-AF65-F5344CB8AC3E}">
        <p14:creationId xmlns:p14="http://schemas.microsoft.com/office/powerpoint/2010/main" val="2682552606"/>
      </p:ext>
    </p:extLst>
  </p:cSld>
  <p:clrMap bg1="lt1" tx1="dk1" bg2="lt2" tx2="dk2" accent1="accent1" accent2="accent2" accent3="accent3" accent4="accent4" accent5="accent5" accent6="accent6" hlink="hlink" folHlink="folHlink"/>
  <p:sldLayoutIdLst>
    <p:sldLayoutId id="2147484343" r:id="rId1"/>
    <p:sldLayoutId id="2147484344" r:id="rId2"/>
    <p:sldLayoutId id="2147484345" r:id="rId3"/>
    <p:sldLayoutId id="2147484346" r:id="rId4"/>
    <p:sldLayoutId id="2147484347" r:id="rId5"/>
    <p:sldLayoutId id="2147484348" r:id="rId6"/>
    <p:sldLayoutId id="2147484349" r:id="rId7"/>
    <p:sldLayoutId id="2147484350" r:id="rId8"/>
    <p:sldLayoutId id="2147484351" r:id="rId9"/>
    <p:sldLayoutId id="2147484352" r:id="rId10"/>
    <p:sldLayoutId id="2147484353" r:id="rId11"/>
    <p:sldLayoutId id="2147484354" r:id="rId12"/>
    <p:sldLayoutId id="2147484355" r:id="rId13"/>
    <p:sldLayoutId id="2147484356" r:id="rId14"/>
    <p:sldLayoutId id="2147484357" r:id="rId15"/>
    <p:sldLayoutId id="2147484358" r:id="rId16"/>
    <p:sldLayoutId id="2147484359" r:id="rId17"/>
    <p:sldLayoutId id="2147484360" r:id="rId18"/>
    <p:sldLayoutId id="2147484361" r:id="rId19"/>
    <p:sldLayoutId id="2147484362" r:id="rId20"/>
    <p:sldLayoutId id="2147484363" r:id="rId21"/>
  </p:sldLayoutIdLst>
  <p:transition>
    <p:fade/>
  </p:transition>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8F8F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3" name="Group 2"/>
          <p:cNvGrpSpPr/>
          <p:nvPr userDrawn="1"/>
        </p:nvGrpSpPr>
        <p:grpSpPr>
          <a:xfrm>
            <a:off x="12618967" y="0"/>
            <a:ext cx="952401" cy="5766967"/>
            <a:chOff x="12618967" y="0"/>
            <a:chExt cx="952401" cy="5766967"/>
          </a:xfrm>
        </p:grpSpPr>
        <p:grpSp>
          <p:nvGrpSpPr>
            <p:cNvPr id="26" name="Group 25"/>
            <p:cNvGrpSpPr/>
            <p:nvPr userDrawn="1"/>
          </p:nvGrpSpPr>
          <p:grpSpPr>
            <a:xfrm rot="5400000">
              <a:off x="11584220" y="1040742"/>
              <a:ext cx="2698730" cy="629236"/>
              <a:chOff x="1584344" y="4543426"/>
              <a:chExt cx="2698730" cy="629236"/>
            </a:xfrm>
          </p:grpSpPr>
          <p:sp>
            <p:nvSpPr>
              <p:cNvPr id="37" name="Rectangle 36"/>
              <p:cNvSpPr/>
              <p:nvPr userDrawn="1"/>
            </p:nvSpPr>
            <p:spPr bwMode="auto">
              <a:xfrm>
                <a:off x="1586734" y="4543428"/>
                <a:ext cx="869930" cy="28976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err="1">
                    <a:gradFill>
                      <a:gsLst>
                        <a:gs pos="0">
                          <a:srgbClr val="FFFFFF"/>
                        </a:gs>
                        <a:gs pos="100000">
                          <a:srgbClr val="FFFFFF"/>
                        </a:gs>
                      </a:gsLst>
                      <a:lin ang="5400000" scaled="0"/>
                    </a:gradFill>
                    <a:latin typeface="+mn-lt"/>
                    <a:ea typeface="Segoe UI" pitchFamily="34" charset="0"/>
                    <a:cs typeface="Segoe UI" pitchFamily="34" charset="0"/>
                  </a:rPr>
                  <a:t>Oragen</a:t>
                </a:r>
                <a:endPar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endParaRPr>
              </a:p>
              <a:p>
                <a:pPr algn="l" defTabSz="932472" fontAlgn="base">
                  <a:lnSpc>
                    <a:spcPct val="100000"/>
                  </a:lnSpc>
                  <a:spcBef>
                    <a:spcPct val="0"/>
                  </a:spcBef>
                  <a:spcAft>
                    <a:spcPct val="0"/>
                  </a:spcAft>
                </a:pPr>
                <a:r>
                  <a:rPr lang="en-US" sz="500" dirty="0">
                    <a:gradFill>
                      <a:gsLst>
                        <a:gs pos="0">
                          <a:srgbClr val="FFFFFF"/>
                        </a:gs>
                        <a:gs pos="100000">
                          <a:srgbClr val="FFFFFF"/>
                        </a:gs>
                      </a:gsLst>
                      <a:lin ang="5400000" scaled="0"/>
                    </a:gradFill>
                    <a:ea typeface="Segoe UI" pitchFamily="34" charset="0"/>
                    <a:cs typeface="Segoe UI" pitchFamily="34" charset="0"/>
                  </a:rPr>
                  <a:t>R:</a:t>
                </a:r>
                <a:r>
                  <a:rPr lang="en-US" sz="500" baseline="0" dirty="0">
                    <a:gradFill>
                      <a:gsLst>
                        <a:gs pos="0">
                          <a:srgbClr val="FFFFFF"/>
                        </a:gs>
                        <a:gs pos="100000">
                          <a:srgbClr val="FFFFFF"/>
                        </a:gs>
                      </a:gsLst>
                      <a:lin ang="5400000" scaled="0"/>
                    </a:gradFill>
                    <a:ea typeface="Segoe UI" pitchFamily="34" charset="0"/>
                    <a:cs typeface="Segoe UI" pitchFamily="34" charset="0"/>
                  </a:rPr>
                  <a:t>216 G:59 B:1</a:t>
                </a:r>
                <a:endParaRPr lang="en-US" sz="500" dirty="0">
                  <a:gradFill>
                    <a:gsLst>
                      <a:gs pos="0">
                        <a:srgbClr val="FFFFFF"/>
                      </a:gs>
                      <a:gs pos="100000">
                        <a:srgbClr val="FFFFFF"/>
                      </a:gs>
                    </a:gsLst>
                    <a:lin ang="5400000" scaled="0"/>
                  </a:gradFill>
                  <a:ea typeface="Segoe UI" pitchFamily="34" charset="0"/>
                  <a:cs typeface="Segoe UI" pitchFamily="34" charset="0"/>
                </a:endParaRPr>
              </a:p>
            </p:txBody>
          </p:sp>
          <p:sp>
            <p:nvSpPr>
              <p:cNvPr id="41" name="Rectangle 40"/>
              <p:cNvSpPr/>
              <p:nvPr userDrawn="1"/>
            </p:nvSpPr>
            <p:spPr bwMode="auto">
              <a:xfrm>
                <a:off x="2505456" y="4543427"/>
                <a:ext cx="869930" cy="28976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Blue</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R:0 G:120 B:215</a:t>
                </a:r>
              </a:p>
            </p:txBody>
          </p:sp>
          <p:sp>
            <p:nvSpPr>
              <p:cNvPr id="42" name="Rectangle 41"/>
              <p:cNvSpPr/>
              <p:nvPr userDrawn="1"/>
            </p:nvSpPr>
            <p:spPr bwMode="auto">
              <a:xfrm>
                <a:off x="3413144" y="4543426"/>
                <a:ext cx="869930" cy="289766"/>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Gray</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R:80 G:80 B:80</a:t>
                </a:r>
              </a:p>
            </p:txBody>
          </p:sp>
          <p:sp>
            <p:nvSpPr>
              <p:cNvPr id="43" name="Rectangle 42"/>
              <p:cNvSpPr/>
              <p:nvPr userDrawn="1"/>
            </p:nvSpPr>
            <p:spPr bwMode="auto">
              <a:xfrm>
                <a:off x="2498744" y="4882896"/>
                <a:ext cx="869930" cy="289766"/>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Yellow</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G:185 B:0</a:t>
                </a:r>
              </a:p>
            </p:txBody>
          </p:sp>
          <p:sp>
            <p:nvSpPr>
              <p:cNvPr id="44" name="Rectangle 43"/>
              <p:cNvSpPr/>
              <p:nvPr userDrawn="1"/>
            </p:nvSpPr>
            <p:spPr bwMode="auto">
              <a:xfrm>
                <a:off x="3413144" y="4882895"/>
                <a:ext cx="869930" cy="289766"/>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Orange</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G:140 B:0</a:t>
                </a:r>
              </a:p>
            </p:txBody>
          </p:sp>
          <p:sp>
            <p:nvSpPr>
              <p:cNvPr id="45" name="Rectangle 44"/>
              <p:cNvSpPr/>
              <p:nvPr userDrawn="1"/>
            </p:nvSpPr>
            <p:spPr bwMode="auto">
              <a:xfrm>
                <a:off x="1584344" y="4882896"/>
                <a:ext cx="869930" cy="28976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Gray</a:t>
                </a:r>
              </a:p>
              <a:p>
                <a:pPr algn="l" defTabSz="932472" fontAlgn="base">
                  <a:lnSpc>
                    <a:spcPct val="100000"/>
                  </a:lnSpc>
                  <a:spcBef>
                    <a:spcPct val="0"/>
                  </a:spcBef>
                  <a:spcAft>
                    <a:spcPct val="0"/>
                  </a:spcAft>
                </a:pPr>
                <a:r>
                  <a:rPr lang="en-US" sz="500" dirty="0">
                    <a:gradFill>
                      <a:gsLst>
                        <a:gs pos="37168">
                          <a:srgbClr val="292929"/>
                        </a:gs>
                        <a:gs pos="72000">
                          <a:srgbClr val="292929"/>
                        </a:gs>
                      </a:gsLst>
                      <a:lin ang="5400000" scaled="0"/>
                    </a:gradFill>
                    <a:ea typeface="Segoe UI" pitchFamily="34" charset="0"/>
                    <a:cs typeface="Segoe UI" pitchFamily="34" charset="0"/>
                  </a:rPr>
                  <a:t>R:</a:t>
                </a:r>
                <a:r>
                  <a:rPr lang="en-US" sz="500" baseline="0" dirty="0">
                    <a:gradFill>
                      <a:gsLst>
                        <a:gs pos="37168">
                          <a:srgbClr val="292929"/>
                        </a:gs>
                        <a:gs pos="72000">
                          <a:srgbClr val="292929"/>
                        </a:gs>
                      </a:gsLst>
                      <a:lin ang="5400000" scaled="0"/>
                    </a:gradFill>
                    <a:ea typeface="Segoe UI" pitchFamily="34" charset="0"/>
                    <a:cs typeface="Segoe UI" pitchFamily="34" charset="0"/>
                  </a:rPr>
                  <a:t>210 G:210 B:210</a:t>
                </a:r>
                <a:endParaRPr lang="en-US" sz="500" dirty="0">
                  <a:gradFill>
                    <a:gsLst>
                      <a:gs pos="37168">
                        <a:srgbClr val="292929"/>
                      </a:gs>
                      <a:gs pos="72000">
                        <a:srgbClr val="292929"/>
                      </a:gs>
                    </a:gsLst>
                    <a:lin ang="5400000" scaled="0"/>
                  </a:gradFill>
                  <a:ea typeface="Segoe UI" pitchFamily="34" charset="0"/>
                  <a:cs typeface="Segoe UI" pitchFamily="34" charset="0"/>
                </a:endParaRPr>
              </a:p>
            </p:txBody>
          </p:sp>
        </p:grpSp>
        <p:sp>
          <p:nvSpPr>
            <p:cNvPr id="28" name="TextBox 27"/>
            <p:cNvSpPr txBox="1"/>
            <p:nvPr userDrawn="1"/>
          </p:nvSpPr>
          <p:spPr>
            <a:xfrm rot="5400000">
              <a:off x="12988035" y="260168"/>
              <a:ext cx="843501"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Main colors</a:t>
              </a:r>
            </a:p>
          </p:txBody>
        </p:sp>
        <p:sp>
          <p:nvSpPr>
            <p:cNvPr id="32" name="TextBox 31"/>
            <p:cNvSpPr txBox="1"/>
            <p:nvPr userDrawn="1"/>
          </p:nvSpPr>
          <p:spPr>
            <a:xfrm rot="5400000">
              <a:off x="11742070" y="4230580"/>
              <a:ext cx="2656496"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Secondary colors (use only when necessary)</a:t>
              </a:r>
            </a:p>
          </p:txBody>
        </p:sp>
        <p:sp>
          <p:nvSpPr>
            <p:cNvPr id="22" name="Rectangle 21"/>
            <p:cNvSpPr/>
            <p:nvPr userDrawn="1"/>
          </p:nvSpPr>
          <p:spPr bwMode="auto">
            <a:xfrm rot="5400000">
              <a:off x="12328888" y="5187119"/>
              <a:ext cx="869930" cy="289766"/>
            </a:xfrm>
            <a:prstGeom prst="rect">
              <a:avLst/>
            </a:prstGeom>
            <a:solidFill>
              <a:srgbClr val="A8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Red</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a:t>
              </a:r>
              <a:r>
                <a:rPr lang="en-US" sz="500" baseline="0" dirty="0">
                  <a:gradFill>
                    <a:gsLst>
                      <a:gs pos="2092">
                        <a:srgbClr val="F8F8F8"/>
                      </a:gs>
                      <a:gs pos="10042">
                        <a:srgbClr val="F8F8F8"/>
                      </a:gs>
                    </a:gsLst>
                    <a:lin ang="5400000" scaled="0"/>
                  </a:gradFill>
                  <a:ea typeface="Segoe UI" pitchFamily="34" charset="0"/>
                  <a:cs typeface="Segoe UI" pitchFamily="34" charset="0"/>
                </a:rPr>
                <a:t>168 G:0 B:0</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23" name="Rectangle 22"/>
            <p:cNvSpPr/>
            <p:nvPr userDrawn="1"/>
          </p:nvSpPr>
          <p:spPr bwMode="auto">
            <a:xfrm rot="5400000">
              <a:off x="12328888" y="3353997"/>
              <a:ext cx="869930" cy="289766"/>
            </a:xfrm>
            <a:prstGeom prst="rect">
              <a:avLst/>
            </a:prstGeom>
            <a:solidFill>
              <a:srgbClr val="00BC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Light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R:16</a:t>
              </a:r>
              <a:r>
                <a:rPr lang="en-US" sz="500" baseline="0" dirty="0">
                  <a:gradFill>
                    <a:gsLst>
                      <a:gs pos="2092">
                        <a:srgbClr val="F8F8F8"/>
                      </a:gs>
                      <a:gs pos="10042">
                        <a:srgbClr val="F8F8F8"/>
                      </a:gs>
                    </a:gsLst>
                    <a:lin ang="5400000" scaled="0"/>
                  </a:gradFill>
                  <a:ea typeface="Segoe UI" pitchFamily="34" charset="0"/>
                  <a:cs typeface="Segoe UI" pitchFamily="34" charset="0"/>
                </a:rPr>
                <a:t> G:124 B:16</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24" name="Rectangle 23"/>
            <p:cNvSpPr/>
            <p:nvPr userDrawn="1"/>
          </p:nvSpPr>
          <p:spPr bwMode="auto">
            <a:xfrm rot="5400000">
              <a:off x="12328888" y="4272719"/>
              <a:ext cx="869930" cy="289766"/>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R0 G32 B80</a:t>
              </a:r>
            </a:p>
          </p:txBody>
        </p:sp>
      </p:grpSp>
    </p:spTree>
    <p:extLst>
      <p:ext uri="{BB962C8B-B14F-4D97-AF65-F5344CB8AC3E}">
        <p14:creationId xmlns:p14="http://schemas.microsoft.com/office/powerpoint/2010/main" val="1070561459"/>
      </p:ext>
    </p:extLst>
  </p:cSld>
  <p:clrMap bg1="lt1" tx1="dk1" bg2="lt2" tx2="dk2" accent1="accent1" accent2="accent2" accent3="accent3" accent4="accent4" accent5="accent5" accent6="accent6" hlink="hlink" folHlink="folHlink"/>
  <p:sldLayoutIdLst>
    <p:sldLayoutId id="2147484367" r:id="rId1"/>
    <p:sldLayoutId id="2147484368" r:id="rId2"/>
    <p:sldLayoutId id="2147484369" r:id="rId3"/>
    <p:sldLayoutId id="2147484370" r:id="rId4"/>
    <p:sldLayoutId id="2147484371" r:id="rId5"/>
    <p:sldLayoutId id="2147484372" r:id="rId6"/>
    <p:sldLayoutId id="2147484373" r:id="rId7"/>
    <p:sldLayoutId id="2147484374" r:id="rId8"/>
    <p:sldLayoutId id="2147484375" r:id="rId9"/>
    <p:sldLayoutId id="2147484376" r:id="rId10"/>
    <p:sldLayoutId id="2147484377" r:id="rId11"/>
    <p:sldLayoutId id="2147484378" r:id="rId12"/>
    <p:sldLayoutId id="2147484379" r:id="rId13"/>
    <p:sldLayoutId id="2147484380" r:id="rId14"/>
    <p:sldLayoutId id="2147484381" r:id="rId15"/>
    <p:sldLayoutId id="2147484382" r:id="rId16"/>
    <p:sldLayoutId id="2147484383" r:id="rId17"/>
    <p:sldLayoutId id="2147484384" r:id="rId18"/>
    <p:sldLayoutId id="2147484385" r:id="rId19"/>
    <p:sldLayoutId id="2147484386" r:id="rId20"/>
    <p:sldLayoutId id="2147484387" r:id="rId21"/>
    <p:sldLayoutId id="2147484388" r:id="rId22"/>
    <p:sldLayoutId id="2147484389" r:id="rId23"/>
  </p:sldLayoutIdLst>
  <p:transition>
    <p:fade/>
  </p:transition>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8F8F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dirty="0"/>
              <a:t>Click to edit Master title style</a:t>
            </a:r>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3" name="Group 2"/>
          <p:cNvGrpSpPr/>
          <p:nvPr userDrawn="1"/>
        </p:nvGrpSpPr>
        <p:grpSpPr>
          <a:xfrm>
            <a:off x="12618967" y="0"/>
            <a:ext cx="952401" cy="5766967"/>
            <a:chOff x="12618967" y="0"/>
            <a:chExt cx="952401" cy="5766967"/>
          </a:xfrm>
        </p:grpSpPr>
        <p:grpSp>
          <p:nvGrpSpPr>
            <p:cNvPr id="26" name="Group 25"/>
            <p:cNvGrpSpPr/>
            <p:nvPr userDrawn="1"/>
          </p:nvGrpSpPr>
          <p:grpSpPr>
            <a:xfrm rot="5400000">
              <a:off x="11584220" y="1040742"/>
              <a:ext cx="2698730" cy="629236"/>
              <a:chOff x="1584344" y="4543426"/>
              <a:chExt cx="2698730" cy="629236"/>
            </a:xfrm>
          </p:grpSpPr>
          <p:sp>
            <p:nvSpPr>
              <p:cNvPr id="37" name="Rectangle 36"/>
              <p:cNvSpPr/>
              <p:nvPr userDrawn="1"/>
            </p:nvSpPr>
            <p:spPr bwMode="auto">
              <a:xfrm>
                <a:off x="1586734" y="4543428"/>
                <a:ext cx="869930" cy="28976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err="1">
                    <a:gradFill>
                      <a:gsLst>
                        <a:gs pos="0">
                          <a:srgbClr val="FFFFFF"/>
                        </a:gs>
                        <a:gs pos="100000">
                          <a:srgbClr val="FFFFFF"/>
                        </a:gs>
                      </a:gsLst>
                      <a:lin ang="5400000" scaled="0"/>
                    </a:gradFill>
                    <a:latin typeface="+mn-lt"/>
                    <a:ea typeface="Segoe UI" pitchFamily="34" charset="0"/>
                    <a:cs typeface="Segoe UI" pitchFamily="34" charset="0"/>
                  </a:rPr>
                  <a:t>Oragen</a:t>
                </a:r>
                <a:endPar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endParaRPr>
              </a:p>
              <a:p>
                <a:pPr algn="l" defTabSz="932472" fontAlgn="base">
                  <a:lnSpc>
                    <a:spcPct val="100000"/>
                  </a:lnSpc>
                  <a:spcBef>
                    <a:spcPct val="0"/>
                  </a:spcBef>
                  <a:spcAft>
                    <a:spcPct val="0"/>
                  </a:spcAft>
                </a:pPr>
                <a:r>
                  <a:rPr lang="en-US" sz="500" dirty="0">
                    <a:gradFill>
                      <a:gsLst>
                        <a:gs pos="0">
                          <a:srgbClr val="FFFFFF"/>
                        </a:gs>
                        <a:gs pos="100000">
                          <a:srgbClr val="FFFFFF"/>
                        </a:gs>
                      </a:gsLst>
                      <a:lin ang="5400000" scaled="0"/>
                    </a:gradFill>
                    <a:ea typeface="Segoe UI" pitchFamily="34" charset="0"/>
                    <a:cs typeface="Segoe UI" pitchFamily="34" charset="0"/>
                  </a:rPr>
                  <a:t>R:</a:t>
                </a:r>
                <a:r>
                  <a:rPr lang="en-US" sz="500" baseline="0" dirty="0">
                    <a:gradFill>
                      <a:gsLst>
                        <a:gs pos="0">
                          <a:srgbClr val="FFFFFF"/>
                        </a:gs>
                        <a:gs pos="100000">
                          <a:srgbClr val="FFFFFF"/>
                        </a:gs>
                      </a:gsLst>
                      <a:lin ang="5400000" scaled="0"/>
                    </a:gradFill>
                    <a:ea typeface="Segoe UI" pitchFamily="34" charset="0"/>
                    <a:cs typeface="Segoe UI" pitchFamily="34" charset="0"/>
                  </a:rPr>
                  <a:t>216 G:59 B:1</a:t>
                </a:r>
                <a:endParaRPr lang="en-US" sz="500" dirty="0">
                  <a:gradFill>
                    <a:gsLst>
                      <a:gs pos="0">
                        <a:srgbClr val="FFFFFF"/>
                      </a:gs>
                      <a:gs pos="100000">
                        <a:srgbClr val="FFFFFF"/>
                      </a:gs>
                    </a:gsLst>
                    <a:lin ang="5400000" scaled="0"/>
                  </a:gradFill>
                  <a:ea typeface="Segoe UI" pitchFamily="34" charset="0"/>
                  <a:cs typeface="Segoe UI" pitchFamily="34" charset="0"/>
                </a:endParaRPr>
              </a:p>
            </p:txBody>
          </p:sp>
          <p:sp>
            <p:nvSpPr>
              <p:cNvPr id="41" name="Rectangle 40"/>
              <p:cNvSpPr/>
              <p:nvPr userDrawn="1"/>
            </p:nvSpPr>
            <p:spPr bwMode="auto">
              <a:xfrm>
                <a:off x="2505456" y="4543427"/>
                <a:ext cx="869930" cy="28976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Blue</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R:0 G:120 B:215</a:t>
                </a:r>
              </a:p>
            </p:txBody>
          </p:sp>
          <p:sp>
            <p:nvSpPr>
              <p:cNvPr id="42" name="Rectangle 41"/>
              <p:cNvSpPr/>
              <p:nvPr userDrawn="1"/>
            </p:nvSpPr>
            <p:spPr bwMode="auto">
              <a:xfrm>
                <a:off x="3413144" y="4543426"/>
                <a:ext cx="869930" cy="289766"/>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Gray</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R:80 G:80 B:80</a:t>
                </a:r>
              </a:p>
            </p:txBody>
          </p:sp>
          <p:sp>
            <p:nvSpPr>
              <p:cNvPr id="43" name="Rectangle 42"/>
              <p:cNvSpPr/>
              <p:nvPr userDrawn="1"/>
            </p:nvSpPr>
            <p:spPr bwMode="auto">
              <a:xfrm>
                <a:off x="2498744" y="4882896"/>
                <a:ext cx="869930" cy="289766"/>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Yellow</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G:185 B:0</a:t>
                </a:r>
              </a:p>
            </p:txBody>
          </p:sp>
          <p:sp>
            <p:nvSpPr>
              <p:cNvPr id="44" name="Rectangle 43"/>
              <p:cNvSpPr/>
              <p:nvPr userDrawn="1"/>
            </p:nvSpPr>
            <p:spPr bwMode="auto">
              <a:xfrm>
                <a:off x="3413144" y="4882895"/>
                <a:ext cx="869930" cy="289766"/>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Orange</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G:140 B:0</a:t>
                </a:r>
              </a:p>
            </p:txBody>
          </p:sp>
          <p:sp>
            <p:nvSpPr>
              <p:cNvPr id="45" name="Rectangle 44"/>
              <p:cNvSpPr/>
              <p:nvPr userDrawn="1"/>
            </p:nvSpPr>
            <p:spPr bwMode="auto">
              <a:xfrm>
                <a:off x="1584344" y="4882896"/>
                <a:ext cx="869930" cy="28976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Gray</a:t>
                </a:r>
              </a:p>
              <a:p>
                <a:pPr algn="l" defTabSz="932472" fontAlgn="base">
                  <a:lnSpc>
                    <a:spcPct val="100000"/>
                  </a:lnSpc>
                  <a:spcBef>
                    <a:spcPct val="0"/>
                  </a:spcBef>
                  <a:spcAft>
                    <a:spcPct val="0"/>
                  </a:spcAft>
                </a:pPr>
                <a:r>
                  <a:rPr lang="en-US" sz="500" dirty="0">
                    <a:gradFill>
                      <a:gsLst>
                        <a:gs pos="37168">
                          <a:srgbClr val="292929"/>
                        </a:gs>
                        <a:gs pos="72000">
                          <a:srgbClr val="292929"/>
                        </a:gs>
                      </a:gsLst>
                      <a:lin ang="5400000" scaled="0"/>
                    </a:gradFill>
                    <a:ea typeface="Segoe UI" pitchFamily="34" charset="0"/>
                    <a:cs typeface="Segoe UI" pitchFamily="34" charset="0"/>
                  </a:rPr>
                  <a:t>R:</a:t>
                </a:r>
                <a:r>
                  <a:rPr lang="en-US" sz="500" baseline="0" dirty="0">
                    <a:gradFill>
                      <a:gsLst>
                        <a:gs pos="37168">
                          <a:srgbClr val="292929"/>
                        </a:gs>
                        <a:gs pos="72000">
                          <a:srgbClr val="292929"/>
                        </a:gs>
                      </a:gsLst>
                      <a:lin ang="5400000" scaled="0"/>
                    </a:gradFill>
                    <a:ea typeface="Segoe UI" pitchFamily="34" charset="0"/>
                    <a:cs typeface="Segoe UI" pitchFamily="34" charset="0"/>
                  </a:rPr>
                  <a:t>210 G:210 B:210</a:t>
                </a:r>
                <a:endParaRPr lang="en-US" sz="500" dirty="0">
                  <a:gradFill>
                    <a:gsLst>
                      <a:gs pos="37168">
                        <a:srgbClr val="292929"/>
                      </a:gs>
                      <a:gs pos="72000">
                        <a:srgbClr val="292929"/>
                      </a:gs>
                    </a:gsLst>
                    <a:lin ang="5400000" scaled="0"/>
                  </a:gradFill>
                  <a:ea typeface="Segoe UI" pitchFamily="34" charset="0"/>
                  <a:cs typeface="Segoe UI" pitchFamily="34" charset="0"/>
                </a:endParaRPr>
              </a:p>
            </p:txBody>
          </p:sp>
        </p:grpSp>
        <p:sp>
          <p:nvSpPr>
            <p:cNvPr id="28" name="TextBox 27"/>
            <p:cNvSpPr txBox="1"/>
            <p:nvPr userDrawn="1"/>
          </p:nvSpPr>
          <p:spPr>
            <a:xfrm rot="5400000">
              <a:off x="12988035" y="260168"/>
              <a:ext cx="843501"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Main colors</a:t>
              </a:r>
            </a:p>
          </p:txBody>
        </p:sp>
        <p:sp>
          <p:nvSpPr>
            <p:cNvPr id="32" name="TextBox 31"/>
            <p:cNvSpPr txBox="1"/>
            <p:nvPr userDrawn="1"/>
          </p:nvSpPr>
          <p:spPr>
            <a:xfrm rot="5400000">
              <a:off x="11742070" y="4230580"/>
              <a:ext cx="2656496"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Secondary colors (use only when necessary)</a:t>
              </a:r>
            </a:p>
          </p:txBody>
        </p:sp>
        <p:sp>
          <p:nvSpPr>
            <p:cNvPr id="22" name="Rectangle 21"/>
            <p:cNvSpPr/>
            <p:nvPr userDrawn="1"/>
          </p:nvSpPr>
          <p:spPr bwMode="auto">
            <a:xfrm rot="5400000">
              <a:off x="12328888" y="5187119"/>
              <a:ext cx="869930" cy="289766"/>
            </a:xfrm>
            <a:prstGeom prst="rect">
              <a:avLst/>
            </a:prstGeom>
            <a:solidFill>
              <a:srgbClr val="A8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Red</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a:t>
              </a:r>
              <a:r>
                <a:rPr lang="en-US" sz="500" baseline="0" dirty="0">
                  <a:gradFill>
                    <a:gsLst>
                      <a:gs pos="2092">
                        <a:srgbClr val="F8F8F8"/>
                      </a:gs>
                      <a:gs pos="10042">
                        <a:srgbClr val="F8F8F8"/>
                      </a:gs>
                    </a:gsLst>
                    <a:lin ang="5400000" scaled="0"/>
                  </a:gradFill>
                  <a:ea typeface="Segoe UI" pitchFamily="34" charset="0"/>
                  <a:cs typeface="Segoe UI" pitchFamily="34" charset="0"/>
                </a:rPr>
                <a:t>168 G:0 B:0</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23" name="Rectangle 22"/>
            <p:cNvSpPr/>
            <p:nvPr userDrawn="1"/>
          </p:nvSpPr>
          <p:spPr bwMode="auto">
            <a:xfrm rot="5400000">
              <a:off x="12328888" y="3353997"/>
              <a:ext cx="869930" cy="289766"/>
            </a:xfrm>
            <a:prstGeom prst="rect">
              <a:avLst/>
            </a:prstGeom>
            <a:solidFill>
              <a:srgbClr val="00BC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Light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R:16</a:t>
              </a:r>
              <a:r>
                <a:rPr lang="en-US" sz="500" baseline="0" dirty="0">
                  <a:gradFill>
                    <a:gsLst>
                      <a:gs pos="2092">
                        <a:srgbClr val="F8F8F8"/>
                      </a:gs>
                      <a:gs pos="10042">
                        <a:srgbClr val="F8F8F8"/>
                      </a:gs>
                    </a:gsLst>
                    <a:lin ang="5400000" scaled="0"/>
                  </a:gradFill>
                  <a:ea typeface="Segoe UI" pitchFamily="34" charset="0"/>
                  <a:cs typeface="Segoe UI" pitchFamily="34" charset="0"/>
                </a:rPr>
                <a:t> G:124 B:16</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24" name="Rectangle 23"/>
            <p:cNvSpPr/>
            <p:nvPr userDrawn="1"/>
          </p:nvSpPr>
          <p:spPr bwMode="auto">
            <a:xfrm rot="5400000">
              <a:off x="12328888" y="4272719"/>
              <a:ext cx="869930" cy="289766"/>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R0 G32 B80</a:t>
              </a:r>
            </a:p>
          </p:txBody>
        </p:sp>
      </p:grpSp>
    </p:spTree>
    <p:extLst>
      <p:ext uri="{BB962C8B-B14F-4D97-AF65-F5344CB8AC3E}">
        <p14:creationId xmlns:p14="http://schemas.microsoft.com/office/powerpoint/2010/main" val="2831984136"/>
      </p:ext>
    </p:extLst>
  </p:cSld>
  <p:clrMap bg1="lt1" tx1="dk1" bg2="lt2" tx2="dk2" accent1="accent1" accent2="accent2" accent3="accent3" accent4="accent4" accent5="accent5" accent6="accent6" hlink="hlink" folHlink="folHlink"/>
  <p:sldLayoutIdLst>
    <p:sldLayoutId id="2147484391" r:id="rId1"/>
    <p:sldLayoutId id="2147484392" r:id="rId2"/>
    <p:sldLayoutId id="2147484393" r:id="rId3"/>
    <p:sldLayoutId id="2147484394" r:id="rId4"/>
    <p:sldLayoutId id="2147484395" r:id="rId5"/>
    <p:sldLayoutId id="2147484396" r:id="rId6"/>
    <p:sldLayoutId id="2147484397" r:id="rId7"/>
    <p:sldLayoutId id="2147484398" r:id="rId8"/>
    <p:sldLayoutId id="2147484399" r:id="rId9"/>
    <p:sldLayoutId id="2147484400" r:id="rId10"/>
    <p:sldLayoutId id="2147484401" r:id="rId11"/>
    <p:sldLayoutId id="2147484402" r:id="rId12"/>
    <p:sldLayoutId id="2147484403" r:id="rId13"/>
    <p:sldLayoutId id="2147484404" r:id="rId14"/>
    <p:sldLayoutId id="2147484405" r:id="rId15"/>
    <p:sldLayoutId id="2147484406" r:id="rId16"/>
    <p:sldLayoutId id="2147484407" r:id="rId17"/>
    <p:sldLayoutId id="2147484408" r:id="rId18"/>
    <p:sldLayoutId id="2147484409" r:id="rId19"/>
    <p:sldLayoutId id="2147484410" r:id="rId20"/>
    <p:sldLayoutId id="2147484411" r:id="rId21"/>
  </p:sldLayoutIdLst>
  <p:transition>
    <p:fade/>
  </p:transition>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bwMode="ltGray">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dirty="0"/>
              <a:t>Click to edit Master title style</a:t>
            </a:r>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marL="342900" marR="0" lvl="0" indent="-342900" algn="l" defTabSz="932742" rtl="0" eaLnBrk="1" fontAlgn="auto" latinLnBrk="0" hangingPunct="1">
              <a:lnSpc>
                <a:spcPct val="90000"/>
              </a:lnSpc>
              <a:spcBef>
                <a:spcPct val="20000"/>
              </a:spcBef>
              <a:spcAft>
                <a:spcPts val="0"/>
              </a:spcAft>
              <a:buClrTx/>
              <a:buSzPct val="90000"/>
              <a:buFont typeface="Arial" pitchFamily="34" charset="0"/>
              <a:buChar char="•"/>
              <a:tabLst/>
            </a:pPr>
            <a:r>
              <a:rPr lang="en-US" dirty="0"/>
              <a:t>Click to edit Master text styles</a:t>
            </a:r>
          </a:p>
          <a:p>
            <a:pPr marL="584200" marR="0" lvl="1" indent="-241300" algn="l" defTabSz="932742" rtl="0" eaLnBrk="1" fontAlgn="auto" latinLnBrk="0" hangingPunct="1">
              <a:lnSpc>
                <a:spcPct val="90000"/>
              </a:lnSpc>
              <a:spcBef>
                <a:spcPct val="20000"/>
              </a:spcBef>
              <a:spcAft>
                <a:spcPts val="0"/>
              </a:spcAft>
              <a:buClrTx/>
              <a:buSzPct val="90000"/>
              <a:buFont typeface="Arial" pitchFamily="34" charset="0"/>
              <a:buChar char="•"/>
              <a:tabLst/>
            </a:pPr>
            <a:r>
              <a:rPr lang="en-US" dirty="0"/>
              <a:t>Second level</a:t>
            </a:r>
          </a:p>
          <a:p>
            <a:pPr lvl="2"/>
            <a:r>
              <a:rPr lang="en-US" dirty="0"/>
              <a:t>Third level</a:t>
            </a:r>
          </a:p>
          <a:p>
            <a:pPr lvl="3"/>
            <a:r>
              <a:rPr lang="en-US" dirty="0"/>
              <a:t>Fourth level</a:t>
            </a:r>
          </a:p>
          <a:p>
            <a:pPr lvl="4"/>
            <a:r>
              <a:rPr lang="en-US" dirty="0"/>
              <a:t>Fifth level</a:t>
            </a:r>
          </a:p>
        </p:txBody>
      </p:sp>
      <p:grpSp>
        <p:nvGrpSpPr>
          <p:cNvPr id="3" name="Group 2"/>
          <p:cNvGrpSpPr/>
          <p:nvPr userDrawn="1"/>
        </p:nvGrpSpPr>
        <p:grpSpPr>
          <a:xfrm>
            <a:off x="12618967" y="0"/>
            <a:ext cx="952401" cy="5766967"/>
            <a:chOff x="12618967" y="0"/>
            <a:chExt cx="952401" cy="5766967"/>
          </a:xfrm>
        </p:grpSpPr>
        <p:grpSp>
          <p:nvGrpSpPr>
            <p:cNvPr id="19" name="Group 18"/>
            <p:cNvGrpSpPr/>
            <p:nvPr userDrawn="1"/>
          </p:nvGrpSpPr>
          <p:grpSpPr>
            <a:xfrm rot="5400000">
              <a:off x="11584220" y="1040742"/>
              <a:ext cx="2698730" cy="629236"/>
              <a:chOff x="1584344" y="4543426"/>
              <a:chExt cx="2698730" cy="629236"/>
            </a:xfrm>
          </p:grpSpPr>
          <p:sp>
            <p:nvSpPr>
              <p:cNvPr id="25" name="Rectangle 24"/>
              <p:cNvSpPr/>
              <p:nvPr userDrawn="1"/>
            </p:nvSpPr>
            <p:spPr bwMode="auto">
              <a:xfrm>
                <a:off x="1586734" y="4543428"/>
                <a:ext cx="869930" cy="28976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err="1">
                    <a:gradFill>
                      <a:gsLst>
                        <a:gs pos="0">
                          <a:srgbClr val="FFFFFF"/>
                        </a:gs>
                        <a:gs pos="100000">
                          <a:srgbClr val="FFFFFF"/>
                        </a:gs>
                      </a:gsLst>
                      <a:lin ang="5400000" scaled="0"/>
                    </a:gradFill>
                    <a:latin typeface="+mn-lt"/>
                    <a:ea typeface="Segoe UI" pitchFamily="34" charset="0"/>
                    <a:cs typeface="Segoe UI" pitchFamily="34" charset="0"/>
                  </a:rPr>
                  <a:t>Oragen</a:t>
                </a:r>
                <a:endPar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endParaRPr>
              </a:p>
              <a:p>
                <a:pPr algn="l" defTabSz="932472" fontAlgn="base">
                  <a:lnSpc>
                    <a:spcPct val="100000"/>
                  </a:lnSpc>
                  <a:spcBef>
                    <a:spcPct val="0"/>
                  </a:spcBef>
                  <a:spcAft>
                    <a:spcPct val="0"/>
                  </a:spcAft>
                </a:pPr>
                <a:r>
                  <a:rPr lang="en-US" sz="500" dirty="0">
                    <a:gradFill>
                      <a:gsLst>
                        <a:gs pos="0">
                          <a:srgbClr val="FFFFFF"/>
                        </a:gs>
                        <a:gs pos="100000">
                          <a:srgbClr val="FFFFFF"/>
                        </a:gs>
                      </a:gsLst>
                      <a:lin ang="5400000" scaled="0"/>
                    </a:gradFill>
                    <a:ea typeface="Segoe UI" pitchFamily="34" charset="0"/>
                    <a:cs typeface="Segoe UI" pitchFamily="34" charset="0"/>
                  </a:rPr>
                  <a:t>R:</a:t>
                </a:r>
                <a:r>
                  <a:rPr lang="en-US" sz="500" baseline="0" dirty="0">
                    <a:gradFill>
                      <a:gsLst>
                        <a:gs pos="0">
                          <a:srgbClr val="FFFFFF"/>
                        </a:gs>
                        <a:gs pos="100000">
                          <a:srgbClr val="FFFFFF"/>
                        </a:gs>
                      </a:gsLst>
                      <a:lin ang="5400000" scaled="0"/>
                    </a:gradFill>
                    <a:ea typeface="Segoe UI" pitchFamily="34" charset="0"/>
                    <a:cs typeface="Segoe UI" pitchFamily="34" charset="0"/>
                  </a:rPr>
                  <a:t>216 G:59 B:1</a:t>
                </a:r>
                <a:endParaRPr lang="en-US" sz="500" dirty="0">
                  <a:gradFill>
                    <a:gsLst>
                      <a:gs pos="0">
                        <a:srgbClr val="FFFFFF"/>
                      </a:gs>
                      <a:gs pos="100000">
                        <a:srgbClr val="FFFFFF"/>
                      </a:gs>
                    </a:gsLst>
                    <a:lin ang="5400000" scaled="0"/>
                  </a:gradFill>
                  <a:ea typeface="Segoe UI" pitchFamily="34" charset="0"/>
                  <a:cs typeface="Segoe UI" pitchFamily="34" charset="0"/>
                </a:endParaRPr>
              </a:p>
            </p:txBody>
          </p:sp>
          <p:sp>
            <p:nvSpPr>
              <p:cNvPr id="26" name="Rectangle 25"/>
              <p:cNvSpPr/>
              <p:nvPr userDrawn="1"/>
            </p:nvSpPr>
            <p:spPr bwMode="auto">
              <a:xfrm>
                <a:off x="2505456" y="4543427"/>
                <a:ext cx="869930" cy="28976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Blue</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R:0 G:120 B:215</a:t>
                </a:r>
              </a:p>
            </p:txBody>
          </p:sp>
          <p:sp>
            <p:nvSpPr>
              <p:cNvPr id="27" name="Rectangle 26"/>
              <p:cNvSpPr/>
              <p:nvPr userDrawn="1"/>
            </p:nvSpPr>
            <p:spPr bwMode="auto">
              <a:xfrm>
                <a:off x="3413144" y="4543426"/>
                <a:ext cx="869930" cy="289766"/>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Gray</a:t>
                </a:r>
              </a:p>
              <a:p>
                <a:pPr marL="0" algn="l" defTabSz="932472" rtl="0" eaLnBrk="1" fontAlgn="base" latinLnBrk="0" hangingPunct="1">
                  <a:lnSpc>
                    <a:spcPct val="100000"/>
                  </a:lnSpc>
                  <a:spcBef>
                    <a:spcPct val="0"/>
                  </a:spcBef>
                  <a:spcAft>
                    <a:spcPct val="0"/>
                  </a:spcAft>
                </a:pPr>
                <a:r>
                  <a:rPr lang="en-US" sz="500" b="0" kern="1200" baseline="0" dirty="0">
                    <a:gradFill>
                      <a:gsLst>
                        <a:gs pos="37168">
                          <a:srgbClr val="292929"/>
                        </a:gs>
                        <a:gs pos="72000">
                          <a:srgbClr val="292929"/>
                        </a:gs>
                      </a:gsLst>
                      <a:lin ang="5400000" scaled="0"/>
                    </a:gradFill>
                    <a:latin typeface="+mn-lt"/>
                    <a:ea typeface="Segoe UI" pitchFamily="34" charset="0"/>
                    <a:cs typeface="Segoe UI" pitchFamily="34" charset="0"/>
                  </a:rPr>
                  <a:t>R:210 G:210 B:210</a:t>
                </a:r>
              </a:p>
            </p:txBody>
          </p:sp>
          <p:sp>
            <p:nvSpPr>
              <p:cNvPr id="28" name="Rectangle 27"/>
              <p:cNvSpPr/>
              <p:nvPr userDrawn="1"/>
            </p:nvSpPr>
            <p:spPr bwMode="auto">
              <a:xfrm>
                <a:off x="2498744" y="4882896"/>
                <a:ext cx="869930" cy="289766"/>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Orange</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G:140 B:0</a:t>
                </a:r>
              </a:p>
            </p:txBody>
          </p:sp>
          <p:sp>
            <p:nvSpPr>
              <p:cNvPr id="29" name="Rectangle 28"/>
              <p:cNvSpPr/>
              <p:nvPr userDrawn="1"/>
            </p:nvSpPr>
            <p:spPr bwMode="auto">
              <a:xfrm>
                <a:off x="3413144" y="4882895"/>
                <a:ext cx="869930" cy="289766"/>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Blue</a:t>
                </a:r>
              </a:p>
              <a:p>
                <a:pPr marL="0" algn="l" defTabSz="932472" rtl="0" eaLnBrk="1" fontAlgn="base" latinLnBrk="0" hangingPunct="1">
                  <a:lnSpc>
                    <a:spcPct val="100000"/>
                  </a:lnSpc>
                  <a:spcBef>
                    <a:spcPct val="0"/>
                  </a:spcBef>
                  <a:spcAft>
                    <a:spcPct val="0"/>
                  </a:spcAft>
                </a:pPr>
                <a:r>
                  <a:rPr lang="en-US" sz="500" b="0" kern="1200" baseline="0" dirty="0">
                    <a:gradFill>
                      <a:gsLst>
                        <a:gs pos="37168">
                          <a:srgbClr val="292929"/>
                        </a:gs>
                        <a:gs pos="72000">
                          <a:srgbClr val="292929"/>
                        </a:gs>
                      </a:gsLst>
                      <a:lin ang="5400000" scaled="0"/>
                    </a:gradFill>
                    <a:latin typeface="+mn-lt"/>
                    <a:ea typeface="Segoe UI" pitchFamily="34" charset="0"/>
                    <a:cs typeface="Segoe UI" pitchFamily="34" charset="0"/>
                  </a:rPr>
                  <a:t>R:16 G:124 B:16</a:t>
                </a:r>
              </a:p>
            </p:txBody>
          </p:sp>
          <p:sp>
            <p:nvSpPr>
              <p:cNvPr id="30" name="Rectangle 29"/>
              <p:cNvSpPr/>
              <p:nvPr userDrawn="1"/>
            </p:nvSpPr>
            <p:spPr bwMode="auto">
              <a:xfrm>
                <a:off x="1584344" y="4882896"/>
                <a:ext cx="869930" cy="28976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Yellow</a:t>
                </a:r>
              </a:p>
              <a:p>
                <a:pPr marL="0" algn="l" defTabSz="932472" rtl="0" eaLnBrk="1" fontAlgn="base" latinLnBrk="0" hangingPunct="1">
                  <a:lnSpc>
                    <a:spcPct val="100000"/>
                  </a:lnSpc>
                  <a:spcBef>
                    <a:spcPct val="0"/>
                  </a:spcBef>
                  <a:spcAft>
                    <a:spcPct val="0"/>
                  </a:spcAft>
                </a:pPr>
                <a:r>
                  <a:rPr lang="en-US" sz="500" b="0" kern="1200" baseline="0" dirty="0">
                    <a:gradFill>
                      <a:gsLst>
                        <a:gs pos="37168">
                          <a:srgbClr val="292929"/>
                        </a:gs>
                        <a:gs pos="72000">
                          <a:srgbClr val="292929"/>
                        </a:gs>
                      </a:gsLst>
                      <a:lin ang="5400000" scaled="0"/>
                    </a:gradFill>
                    <a:latin typeface="+mn-lt"/>
                    <a:ea typeface="Segoe UI" pitchFamily="34" charset="0"/>
                    <a:cs typeface="Segoe UI" pitchFamily="34" charset="0"/>
                  </a:rPr>
                  <a:t>R:255 G:185 B:0</a:t>
                </a:r>
              </a:p>
            </p:txBody>
          </p:sp>
        </p:grpSp>
        <p:sp>
          <p:nvSpPr>
            <p:cNvPr id="20" name="TextBox 19"/>
            <p:cNvSpPr txBox="1"/>
            <p:nvPr userDrawn="1"/>
          </p:nvSpPr>
          <p:spPr>
            <a:xfrm rot="5400000">
              <a:off x="12988035" y="260168"/>
              <a:ext cx="843501"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Main colors</a:t>
              </a:r>
            </a:p>
          </p:txBody>
        </p:sp>
        <p:sp>
          <p:nvSpPr>
            <p:cNvPr id="21" name="TextBox 20"/>
            <p:cNvSpPr txBox="1"/>
            <p:nvPr userDrawn="1"/>
          </p:nvSpPr>
          <p:spPr>
            <a:xfrm rot="5400000">
              <a:off x="11742070" y="4230580"/>
              <a:ext cx="2656496"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Secondary colors (use only when necessary)</a:t>
              </a:r>
            </a:p>
          </p:txBody>
        </p:sp>
        <p:sp>
          <p:nvSpPr>
            <p:cNvPr id="22" name="Rectangle 21"/>
            <p:cNvSpPr/>
            <p:nvPr userDrawn="1"/>
          </p:nvSpPr>
          <p:spPr bwMode="auto">
            <a:xfrm rot="5400000">
              <a:off x="12328888" y="5187119"/>
              <a:ext cx="869930" cy="289766"/>
            </a:xfrm>
            <a:prstGeom prst="rect">
              <a:avLst/>
            </a:prstGeom>
            <a:solidFill>
              <a:srgbClr val="BAD80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Green </a:t>
              </a:r>
            </a:p>
            <a:p>
              <a:pPr marL="0" algn="l" defTabSz="932472" rtl="0" eaLnBrk="1" fontAlgn="base" latinLnBrk="0" hangingPunct="1">
                <a:lnSpc>
                  <a:spcPct val="100000"/>
                </a:lnSpc>
                <a:spcBef>
                  <a:spcPct val="0"/>
                </a:spcBef>
                <a:spcAft>
                  <a:spcPct val="0"/>
                </a:spcAft>
              </a:pPr>
              <a:r>
                <a:rPr lang="en-US" sz="500" b="0" kern="1200" baseline="0" dirty="0">
                  <a:gradFill>
                    <a:gsLst>
                      <a:gs pos="37168">
                        <a:srgbClr val="292929"/>
                      </a:gs>
                      <a:gs pos="72000">
                        <a:srgbClr val="292929"/>
                      </a:gs>
                    </a:gsLst>
                    <a:lin ang="5400000" scaled="0"/>
                  </a:gradFill>
                  <a:latin typeface="+mn-lt"/>
                  <a:ea typeface="Segoe UI" pitchFamily="34" charset="0"/>
                  <a:cs typeface="Segoe UI" pitchFamily="34" charset="0"/>
                </a:rPr>
                <a:t>R:168 G:216 B:10</a:t>
              </a:r>
            </a:p>
          </p:txBody>
        </p:sp>
        <p:sp>
          <p:nvSpPr>
            <p:cNvPr id="31" name="Rectangle 30"/>
            <p:cNvSpPr/>
            <p:nvPr userDrawn="1"/>
          </p:nvSpPr>
          <p:spPr bwMode="auto">
            <a:xfrm rot="5400000">
              <a:off x="12328888" y="4270558"/>
              <a:ext cx="869930" cy="289766"/>
            </a:xfrm>
            <a:prstGeom prst="rect">
              <a:avLst/>
            </a:prstGeom>
            <a:solidFill>
              <a:srgbClr val="A8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Red</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a:t>
              </a:r>
              <a:r>
                <a:rPr lang="en-US" sz="500" baseline="0" dirty="0">
                  <a:gradFill>
                    <a:gsLst>
                      <a:gs pos="2092">
                        <a:srgbClr val="F8F8F8"/>
                      </a:gs>
                      <a:gs pos="10042">
                        <a:srgbClr val="F8F8F8"/>
                      </a:gs>
                    </a:gsLst>
                    <a:lin ang="5400000" scaled="0"/>
                  </a:gradFill>
                  <a:ea typeface="Segoe UI" pitchFamily="34" charset="0"/>
                  <a:cs typeface="Segoe UI" pitchFamily="34" charset="0"/>
                </a:rPr>
                <a:t>168 G:0 B:0</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32" name="Rectangle 31"/>
            <p:cNvSpPr/>
            <p:nvPr userDrawn="1"/>
          </p:nvSpPr>
          <p:spPr bwMode="auto">
            <a:xfrm rot="5400000">
              <a:off x="12328888" y="3353997"/>
              <a:ext cx="869930" cy="289766"/>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R0 G32 B80</a:t>
              </a:r>
            </a:p>
          </p:txBody>
        </p:sp>
      </p:grpSp>
    </p:spTree>
    <p:extLst>
      <p:ext uri="{BB962C8B-B14F-4D97-AF65-F5344CB8AC3E}">
        <p14:creationId xmlns:p14="http://schemas.microsoft.com/office/powerpoint/2010/main" val="828356712"/>
      </p:ext>
    </p:extLst>
  </p:cSld>
  <p:clrMap bg1="dk1" tx1="lt1" bg2="dk2" tx2="lt2" accent1="accent1" accent2="accent2" accent3="accent3" accent4="accent4" accent5="accent5" accent6="accent6" hlink="hlink" folHlink="folHlink"/>
  <p:sldLayoutIdLst>
    <p:sldLayoutId id="2147484413" r:id="rId1"/>
    <p:sldLayoutId id="2147484414" r:id="rId2"/>
    <p:sldLayoutId id="2147484415" r:id="rId3"/>
    <p:sldLayoutId id="2147484416" r:id="rId4"/>
    <p:sldLayoutId id="2147484417" r:id="rId5"/>
    <p:sldLayoutId id="2147484418" r:id="rId6"/>
    <p:sldLayoutId id="2147484419" r:id="rId7"/>
    <p:sldLayoutId id="2147484420" r:id="rId8"/>
    <p:sldLayoutId id="2147484421" r:id="rId9"/>
    <p:sldLayoutId id="2147484422" r:id="rId10"/>
    <p:sldLayoutId id="2147484423" r:id="rId11"/>
    <p:sldLayoutId id="2147484424" r:id="rId12"/>
    <p:sldLayoutId id="2147484425" r:id="rId13"/>
    <p:sldLayoutId id="2147484426" r:id="rId14"/>
    <p:sldLayoutId id="2147484427" r:id="rId15"/>
    <p:sldLayoutId id="2147484428" r:id="rId16"/>
    <p:sldLayoutId id="2147484429" r:id="rId17"/>
    <p:sldLayoutId id="2147484430" r:id="rId18"/>
  </p:sldLayoutIdLst>
  <p:transition>
    <p:fade/>
  </p:transition>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lang="en-US" sz="4000" kern="1200" spc="0" baseline="0" dirty="0" smtClean="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lang="en-US" sz="2400" kern="1200" spc="0" baseline="0" dirty="0" smtClean="0">
          <a:gradFill>
            <a:gsLst>
              <a:gs pos="1250">
                <a:schemeClr val="tx1"/>
              </a:gs>
              <a:gs pos="100000">
                <a:schemeClr val="tx1"/>
              </a:gs>
            </a:gsLst>
            <a:lin ang="5400000" scaled="0"/>
          </a:gradFill>
          <a:latin typeface="+mn-lt"/>
          <a:ea typeface="+mn-ea"/>
          <a:cs typeface="Segoe UI" panose="020B0502040204020203" pitchFamily="34" charset="0"/>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Segoe UI" panose="020B0502040204020203" pitchFamily="34" charset="0"/>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Segoe UI" panose="020B0502040204020203" pitchFamily="34" charset="0"/>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4.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0.xml"/><Relationship Id="rId1" Type="http://schemas.openxmlformats.org/officeDocument/2006/relationships/slideLayout" Target="../slideLayouts/slideLayout66.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1.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diagramColors" Target="../diagrams/colors6.xml"/><Relationship Id="rId18" Type="http://schemas.openxmlformats.org/officeDocument/2006/relationships/diagramColors" Target="../diagrams/colors7.xml"/><Relationship Id="rId3" Type="http://schemas.openxmlformats.org/officeDocument/2006/relationships/diagramData" Target="../diagrams/data5.xml"/><Relationship Id="rId7" Type="http://schemas.microsoft.com/office/2007/relationships/diagramDrawing" Target="../diagrams/drawing5.xml"/><Relationship Id="rId12" Type="http://schemas.openxmlformats.org/officeDocument/2006/relationships/diagramQuickStyle" Target="../diagrams/quickStyle6.xml"/><Relationship Id="rId17" Type="http://schemas.openxmlformats.org/officeDocument/2006/relationships/diagramQuickStyle" Target="../diagrams/quickStyle7.xml"/><Relationship Id="rId2" Type="http://schemas.openxmlformats.org/officeDocument/2006/relationships/notesSlide" Target="../notesSlides/notesSlide11.xml"/><Relationship Id="rId16" Type="http://schemas.openxmlformats.org/officeDocument/2006/relationships/diagramLayout" Target="../diagrams/layout7.xml"/><Relationship Id="rId1" Type="http://schemas.openxmlformats.org/officeDocument/2006/relationships/slideLayout" Target="../slideLayouts/slideLayout66.xml"/><Relationship Id="rId6" Type="http://schemas.openxmlformats.org/officeDocument/2006/relationships/diagramColors" Target="../diagrams/colors5.xml"/><Relationship Id="rId11" Type="http://schemas.openxmlformats.org/officeDocument/2006/relationships/diagramLayout" Target="../diagrams/layout6.xml"/><Relationship Id="rId5" Type="http://schemas.openxmlformats.org/officeDocument/2006/relationships/diagramQuickStyle" Target="../diagrams/quickStyle5.xml"/><Relationship Id="rId15" Type="http://schemas.openxmlformats.org/officeDocument/2006/relationships/diagramData" Target="../diagrams/data7.xml"/><Relationship Id="rId10" Type="http://schemas.openxmlformats.org/officeDocument/2006/relationships/diagramData" Target="../diagrams/data6.xml"/><Relationship Id="rId19" Type="http://schemas.microsoft.com/office/2007/relationships/diagramDrawing" Target="../diagrams/drawing7.xml"/><Relationship Id="rId4" Type="http://schemas.openxmlformats.org/officeDocument/2006/relationships/diagramLayout" Target="../diagrams/layout5.xml"/><Relationship Id="rId9" Type="http://schemas.openxmlformats.org/officeDocument/2006/relationships/image" Target="../media/image17.png"/><Relationship Id="rId14" Type="http://schemas.microsoft.com/office/2007/relationships/diagramDrawing" Target="../diagrams/drawing6.xml"/></Relationships>
</file>

<file path=ppt/slides/_rels/slide12.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2.xml"/><Relationship Id="rId1" Type="http://schemas.openxmlformats.org/officeDocument/2006/relationships/slideLayout" Target="../slideLayouts/slideLayout65.xml"/><Relationship Id="rId5" Type="http://schemas.openxmlformats.org/officeDocument/2006/relationships/image" Target="../media/image20.emf"/><Relationship Id="rId4" Type="http://schemas.openxmlformats.org/officeDocument/2006/relationships/image" Target="../media/image19.emf"/></Relationships>
</file>

<file path=ppt/slides/_rels/slide1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68.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5.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68.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27.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68.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68.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32.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68.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68.xml"/><Relationship Id="rId5" Type="http://schemas.openxmlformats.org/officeDocument/2006/relationships/image" Target="../media/image38.pn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7.xml"/></Relationships>
</file>

<file path=ppt/slides/_rels/slide21.xml.rels><?xml version="1.0" encoding="UTF-8" standalone="yes"?>
<Relationships xmlns="http://schemas.openxmlformats.org/package/2006/relationships"><Relationship Id="rId8" Type="http://schemas.openxmlformats.org/officeDocument/2006/relationships/diagramData" Target="../diagrams/data9.xml"/><Relationship Id="rId3" Type="http://schemas.openxmlformats.org/officeDocument/2006/relationships/diagramData" Target="../diagrams/data8.xml"/><Relationship Id="rId7" Type="http://schemas.microsoft.com/office/2007/relationships/diagramDrawing" Target="../diagrams/drawing8.xml"/><Relationship Id="rId12" Type="http://schemas.microsoft.com/office/2007/relationships/diagramDrawing" Target="../diagrams/drawing9.xml"/><Relationship Id="rId2" Type="http://schemas.openxmlformats.org/officeDocument/2006/relationships/notesSlide" Target="../notesSlides/notesSlide21.xml"/><Relationship Id="rId1" Type="http://schemas.openxmlformats.org/officeDocument/2006/relationships/slideLayout" Target="../slideLayouts/slideLayout65.xml"/><Relationship Id="rId6" Type="http://schemas.openxmlformats.org/officeDocument/2006/relationships/diagramColors" Target="../diagrams/colors8.xml"/><Relationship Id="rId11" Type="http://schemas.openxmlformats.org/officeDocument/2006/relationships/diagramColors" Target="../diagrams/colors9.xml"/><Relationship Id="rId5" Type="http://schemas.openxmlformats.org/officeDocument/2006/relationships/diagramQuickStyle" Target="../diagrams/quickStyle8.xml"/><Relationship Id="rId10" Type="http://schemas.openxmlformats.org/officeDocument/2006/relationships/diagramQuickStyle" Target="../diagrams/quickStyle9.xml"/><Relationship Id="rId4" Type="http://schemas.openxmlformats.org/officeDocument/2006/relationships/diagramLayout" Target="../diagrams/layout8.xml"/><Relationship Id="rId9" Type="http://schemas.openxmlformats.org/officeDocument/2006/relationships/diagramLayout" Target="../diagrams/layout9.xml"/></Relationships>
</file>

<file path=ppt/slides/_rels/slide22.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image" Target="../media/image39.png"/><Relationship Id="rId7" Type="http://schemas.openxmlformats.org/officeDocument/2006/relationships/diagramColors" Target="../diagrams/colors10.xml"/><Relationship Id="rId2" Type="http://schemas.openxmlformats.org/officeDocument/2006/relationships/notesSlide" Target="../notesSlides/notesSlide22.xml"/><Relationship Id="rId1" Type="http://schemas.openxmlformats.org/officeDocument/2006/relationships/slideLayout" Target="../slideLayouts/slideLayout65.xml"/><Relationship Id="rId6" Type="http://schemas.openxmlformats.org/officeDocument/2006/relationships/diagramQuickStyle" Target="../diagrams/quickStyle10.xml"/><Relationship Id="rId5" Type="http://schemas.openxmlformats.org/officeDocument/2006/relationships/diagramLayout" Target="../diagrams/layout10.xml"/><Relationship Id="rId4" Type="http://schemas.openxmlformats.org/officeDocument/2006/relationships/diagramData" Target="../diagrams/data10.xml"/></Relationships>
</file>

<file path=ppt/slides/_rels/slide23.xml.rels><?xml version="1.0" encoding="UTF-8" standalone="yes"?>
<Relationships xmlns="http://schemas.openxmlformats.org/package/2006/relationships"><Relationship Id="rId8" Type="http://schemas.openxmlformats.org/officeDocument/2006/relationships/diagramColors" Target="../diagrams/colors11.xml"/><Relationship Id="rId3" Type="http://schemas.openxmlformats.org/officeDocument/2006/relationships/image" Target="../media/image40.png"/><Relationship Id="rId7" Type="http://schemas.openxmlformats.org/officeDocument/2006/relationships/diagramQuickStyle" Target="../diagrams/quickStyle11.xml"/><Relationship Id="rId2" Type="http://schemas.openxmlformats.org/officeDocument/2006/relationships/notesSlide" Target="../notesSlides/notesSlide23.xml"/><Relationship Id="rId1" Type="http://schemas.openxmlformats.org/officeDocument/2006/relationships/slideLayout" Target="../slideLayouts/slideLayout65.xml"/><Relationship Id="rId6" Type="http://schemas.openxmlformats.org/officeDocument/2006/relationships/diagramLayout" Target="../diagrams/layout11.xml"/><Relationship Id="rId5" Type="http://schemas.openxmlformats.org/officeDocument/2006/relationships/diagramData" Target="../diagrams/data11.xml"/><Relationship Id="rId4" Type="http://schemas.openxmlformats.org/officeDocument/2006/relationships/image" Target="../media/image41.png"/><Relationship Id="rId9" Type="http://schemas.microsoft.com/office/2007/relationships/diagramDrawing" Target="../diagrams/drawing11.xml"/></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4.xml"/><Relationship Id="rId1" Type="http://schemas.openxmlformats.org/officeDocument/2006/relationships/slideLayout" Target="../slideLayouts/slideLayout65.xml"/><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6.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9.xml"/><Relationship Id="rId1" Type="http://schemas.openxmlformats.org/officeDocument/2006/relationships/slideLayout" Target="../slideLayouts/slideLayout66.xml"/><Relationship Id="rId5" Type="http://schemas.openxmlformats.org/officeDocument/2006/relationships/image" Target="../media/image46.png"/><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5.xml"/></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0.xml"/><Relationship Id="rId1" Type="http://schemas.openxmlformats.org/officeDocument/2006/relationships/slideLayout" Target="../slideLayouts/slideLayout66.xml"/><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1.xml"/><Relationship Id="rId1" Type="http://schemas.openxmlformats.org/officeDocument/2006/relationships/slideLayout" Target="../slideLayouts/slideLayout66.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2.xml"/><Relationship Id="rId1" Type="http://schemas.openxmlformats.org/officeDocument/2006/relationships/slideLayout" Target="../slideLayouts/slideLayout66.xml"/><Relationship Id="rId5" Type="http://schemas.openxmlformats.org/officeDocument/2006/relationships/image" Target="../media/image55.png"/><Relationship Id="rId4" Type="http://schemas.openxmlformats.org/officeDocument/2006/relationships/image" Target="../media/image54.png"/></Relationships>
</file>

<file path=ppt/slides/_rels/slide3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3.xml"/><Relationship Id="rId1" Type="http://schemas.openxmlformats.org/officeDocument/2006/relationships/slideLayout" Target="../slideLayouts/slideLayout8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7.xml"/></Relationships>
</file>

<file path=ppt/slides/_rels/slide3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7.xml"/><Relationship Id="rId1" Type="http://schemas.openxmlformats.org/officeDocument/2006/relationships/slideLayout" Target="../slideLayouts/slideLayout67.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3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8.xml"/><Relationship Id="rId1" Type="http://schemas.openxmlformats.org/officeDocument/2006/relationships/slideLayout" Target="../slideLayouts/slideLayout67.xml"/></Relationships>
</file>

<file path=ppt/slides/_rels/slide3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9.xml"/><Relationship Id="rId1" Type="http://schemas.openxmlformats.org/officeDocument/2006/relationships/slideLayout" Target="../slideLayouts/slideLayout6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7.xml"/></Relationships>
</file>

<file path=ppt/slides/_rels/slide4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0.xml"/><Relationship Id="rId1" Type="http://schemas.openxmlformats.org/officeDocument/2006/relationships/slideLayout" Target="../slideLayouts/slideLayout67.xml"/></Relationships>
</file>

<file path=ppt/slides/_rels/slide41.xml.rels><?xml version="1.0" encoding="UTF-8" standalone="yes"?>
<Relationships xmlns="http://schemas.openxmlformats.org/package/2006/relationships"><Relationship Id="rId3" Type="http://schemas.openxmlformats.org/officeDocument/2006/relationships/hyperlink" Target="http://www.sublimetext.com/" TargetMode="External"/><Relationship Id="rId2" Type="http://schemas.openxmlformats.org/officeDocument/2006/relationships/notesSlide" Target="../notesSlides/notesSlide41.xml"/><Relationship Id="rId1" Type="http://schemas.openxmlformats.org/officeDocument/2006/relationships/slideLayout" Target="../slideLayouts/slideLayout67.xml"/><Relationship Id="rId5" Type="http://schemas.openxmlformats.org/officeDocument/2006/relationships/image" Target="../media/image64.jpeg"/><Relationship Id="rId4" Type="http://schemas.openxmlformats.org/officeDocument/2006/relationships/hyperlink" Target="http://aka.ms/UCMPParsers"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2.xml"/><Relationship Id="rId1" Type="http://schemas.openxmlformats.org/officeDocument/2006/relationships/slideLayout" Target="../slideLayouts/slideLayout67.xml"/></Relationships>
</file>

<file path=ppt/slides/_rels/slide4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3.xml"/><Relationship Id="rId1" Type="http://schemas.openxmlformats.org/officeDocument/2006/relationships/slideLayout" Target="../slideLayouts/slideLayout67.xml"/><Relationship Id="rId4" Type="http://schemas.openxmlformats.org/officeDocument/2006/relationships/image" Target="../media/image67.png"/></Relationships>
</file>

<file path=ppt/slides/_rels/slide44.xml.rels><?xml version="1.0" encoding="UTF-8" standalone="yes"?>
<Relationships xmlns="http://schemas.openxmlformats.org/package/2006/relationships"><Relationship Id="rId3" Type="http://schemas.openxmlformats.org/officeDocument/2006/relationships/hyperlink" Target="http://www.skypemeetingaccomplished.com/" TargetMode="External"/><Relationship Id="rId2" Type="http://schemas.openxmlformats.org/officeDocument/2006/relationships/notesSlide" Target="../notesSlides/notesSlide44.xml"/><Relationship Id="rId1" Type="http://schemas.openxmlformats.org/officeDocument/2006/relationships/slideLayout" Target="../slideLayouts/slideLayout85.xml"/><Relationship Id="rId5" Type="http://schemas.openxmlformats.org/officeDocument/2006/relationships/image" Target="../media/image69.png"/><Relationship Id="rId4" Type="http://schemas.openxmlformats.org/officeDocument/2006/relationships/image" Target="../media/image68.png"/></Relationships>
</file>

<file path=ppt/slides/_rels/slide4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5.xml"/><Relationship Id="rId1" Type="http://schemas.openxmlformats.org/officeDocument/2006/relationships/slideLayout" Target="../slideLayouts/slideLayout6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7.xml"/></Relationships>
</file>

<file path=ppt/slides/_rels/slide47.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hyperlink" Target="http://fasttrack.microsoft.com/" TargetMode="External"/><Relationship Id="rId1" Type="http://schemas.openxmlformats.org/officeDocument/2006/relationships/slideLayout" Target="../slideLayouts/slideLayout101.xml"/></Relationships>
</file>

<file path=ppt/slides/_rels/slide48.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hyperlink" Target="http://techcommunity.microsoft.com/" TargetMode="External"/><Relationship Id="rId1" Type="http://schemas.openxmlformats.org/officeDocument/2006/relationships/slideLayout" Target="../slideLayouts/slideLayout101.xml"/></Relationships>
</file>

<file path=ppt/slides/_rels/slide49.xml.rels><?xml version="1.0" encoding="UTF-8" standalone="yes"?>
<Relationships xmlns="http://schemas.openxmlformats.org/package/2006/relationships"><Relationship Id="rId3" Type="http://schemas.openxmlformats.org/officeDocument/2006/relationships/hyperlink" Target="http://myignite.microsoft.com/" TargetMode="External"/><Relationship Id="rId2" Type="http://schemas.openxmlformats.org/officeDocument/2006/relationships/notesSlide" Target="../notesSlides/notesSlide47.xml"/><Relationship Id="rId1" Type="http://schemas.openxmlformats.org/officeDocument/2006/relationships/slideLayout" Target="../slideLayouts/slideLayout80.xml"/><Relationship Id="rId6" Type="http://schemas.openxmlformats.org/officeDocument/2006/relationships/image" Target="../media/image74.png"/><Relationship Id="rId5" Type="http://schemas.openxmlformats.org/officeDocument/2006/relationships/image" Target="../media/image73.jpg"/><Relationship Id="rId4" Type="http://schemas.openxmlformats.org/officeDocument/2006/relationships/hyperlink" Target="https://aka.ms/ignite.mobileapp" TargetMode="Externa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6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17.xml"/></Relationships>
</file>

<file path=ppt/slides/_rels/slide51.xml.rels><?xml version="1.0" encoding="UTF-8" standalone="yes"?>
<Relationships xmlns="http://schemas.openxmlformats.org/package/2006/relationships"><Relationship Id="rId3" Type="http://schemas.openxmlformats.org/officeDocument/2006/relationships/hyperlink" Target="https://gallery.technet.microsoft.com/Skype-for-Business-and-7857597d" TargetMode="External"/><Relationship Id="rId7" Type="http://schemas.openxmlformats.org/officeDocument/2006/relationships/hyperlink" Target="http://www.telerik.com/fiddler" TargetMode="External"/><Relationship Id="rId2" Type="http://schemas.openxmlformats.org/officeDocument/2006/relationships/notesSlide" Target="../notesSlides/notesSlide49.xml"/><Relationship Id="rId1" Type="http://schemas.openxmlformats.org/officeDocument/2006/relationships/slideLayout" Target="../slideLayouts/slideLayout122.xml"/><Relationship Id="rId6" Type="http://schemas.openxmlformats.org/officeDocument/2006/relationships/hyperlink" Target="http://www.sublimetext.com/" TargetMode="External"/><Relationship Id="rId5" Type="http://schemas.openxmlformats.org/officeDocument/2006/relationships/hyperlink" Target="https://technet.microsoft.com/en-us/library/jj945448(v=office.14).aspx" TargetMode="External"/><Relationship Id="rId4" Type="http://schemas.openxmlformats.org/officeDocument/2006/relationships/hyperlink" Target="http://www.nirsoft.net/utils/winlister.html" TargetMode="Externa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8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7.xml"/></Relationships>
</file>

<file path=ppt/slides/_rels/slide5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2.xml"/><Relationship Id="rId1" Type="http://schemas.openxmlformats.org/officeDocument/2006/relationships/slideLayout" Target="../slideLayouts/slideLayout65.xml"/><Relationship Id="rId4" Type="http://schemas.openxmlformats.org/officeDocument/2006/relationships/image" Target="../media/image76.png"/></Relationships>
</file>

<file path=ppt/slides/_rels/slide5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3.xml"/><Relationship Id="rId1" Type="http://schemas.openxmlformats.org/officeDocument/2006/relationships/slideLayout" Target="../slideLayouts/slideLayout65.xml"/><Relationship Id="rId5" Type="http://schemas.openxmlformats.org/officeDocument/2006/relationships/image" Target="../media/image79.png"/><Relationship Id="rId4" Type="http://schemas.openxmlformats.org/officeDocument/2006/relationships/image" Target="../media/image78.png"/></Relationships>
</file>

<file path=ppt/slides/_rels/slide56.xml.rels><?xml version="1.0" encoding="UTF-8" standalone="yes"?>
<Relationships xmlns="http://schemas.openxmlformats.org/package/2006/relationships"><Relationship Id="rId3" Type="http://schemas.openxmlformats.org/officeDocument/2006/relationships/hyperlink" Target="https://www.microsoft.com/en-us/download/details.aspx?id=47263" TargetMode="External"/><Relationship Id="rId2" Type="http://schemas.openxmlformats.org/officeDocument/2006/relationships/notesSlide" Target="../notesSlides/notesSlide54.xml"/><Relationship Id="rId1" Type="http://schemas.openxmlformats.org/officeDocument/2006/relationships/slideLayout" Target="../slideLayouts/slideLayout74.xml"/><Relationship Id="rId5" Type="http://schemas.openxmlformats.org/officeDocument/2006/relationships/image" Target="../media/image80.png"/><Relationship Id="rId4" Type="http://schemas.openxmlformats.org/officeDocument/2006/relationships/hyperlink" Target="http://www.telerik.com/fiddler" TargetMode="External"/></Relationships>
</file>

<file path=ppt/slides/_rels/slide6.xml.rels><?xml version="1.0" encoding="UTF-8" standalone="yes"?>
<Relationships xmlns="http://schemas.openxmlformats.org/package/2006/relationships"><Relationship Id="rId8" Type="http://schemas.openxmlformats.org/officeDocument/2006/relationships/diagramData" Target="../diagrams/data3.xml"/><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notesSlide" Target="../notesSlides/notesSlide6.xml"/><Relationship Id="rId1" Type="http://schemas.openxmlformats.org/officeDocument/2006/relationships/slideLayout" Target="../slideLayouts/slideLayout65.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7.xml"/><Relationship Id="rId1" Type="http://schemas.openxmlformats.org/officeDocument/2006/relationships/slideLayout" Target="../slideLayouts/slideLayout65.xml"/><Relationship Id="rId5" Type="http://schemas.openxmlformats.org/officeDocument/2006/relationships/image" Target="../media/image12.emf"/><Relationship Id="rId4" Type="http://schemas.openxmlformats.org/officeDocument/2006/relationships/image" Target="../media/image11.emf"/></Relationships>
</file>

<file path=ppt/slides/_rels/slide8.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8.xml"/><Relationship Id="rId1" Type="http://schemas.openxmlformats.org/officeDocument/2006/relationships/slideLayout" Target="../slideLayouts/slideLayout65.xml"/><Relationship Id="rId5" Type="http://schemas.openxmlformats.org/officeDocument/2006/relationships/image" Target="../media/image15.emf"/><Relationship Id="rId4" Type="http://schemas.openxmlformats.org/officeDocument/2006/relationships/image" Target="../media/image14.emf"/></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Troubleshoot new Skype for Business offerings</a:t>
            </a:r>
          </a:p>
        </p:txBody>
      </p:sp>
      <p:sp>
        <p:nvSpPr>
          <p:cNvPr id="5" name="Text Placeholder 4"/>
          <p:cNvSpPr>
            <a:spLocks noGrp="1"/>
          </p:cNvSpPr>
          <p:nvPr>
            <p:ph type="body" sz="quarter" idx="12"/>
          </p:nvPr>
        </p:nvSpPr>
        <p:spPr>
          <a:xfrm>
            <a:off x="274701" y="3509753"/>
            <a:ext cx="7315137" cy="2502109"/>
          </a:xfrm>
        </p:spPr>
        <p:txBody>
          <a:bodyPr/>
          <a:lstStyle/>
          <a:p>
            <a:r>
              <a:rPr lang="en-US" dirty="0"/>
              <a:t>Jason Collier</a:t>
            </a:r>
          </a:p>
          <a:p>
            <a:r>
              <a:rPr lang="en-US" dirty="0"/>
              <a:t>Sr Customer Engineering Architect</a:t>
            </a:r>
          </a:p>
          <a:p>
            <a:endParaRPr lang="en-US" sz="2400" dirty="0"/>
          </a:p>
          <a:p>
            <a:r>
              <a:rPr lang="en-US" dirty="0"/>
              <a:t>Ricardo Garcia</a:t>
            </a:r>
          </a:p>
          <a:p>
            <a:r>
              <a:rPr lang="en-US" dirty="0"/>
              <a:t>Beta Team Lead</a:t>
            </a:r>
          </a:p>
        </p:txBody>
      </p:sp>
      <p:sp>
        <p:nvSpPr>
          <p:cNvPr id="2" name="TextBox 1"/>
          <p:cNvSpPr txBox="1"/>
          <p:nvPr/>
        </p:nvSpPr>
        <p:spPr>
          <a:xfrm>
            <a:off x="9190037" y="296863"/>
            <a:ext cx="2971801" cy="572464"/>
          </a:xfrm>
          <a:prstGeom prst="rect">
            <a:avLst/>
          </a:prstGeom>
          <a:noFill/>
        </p:spPr>
        <p:txBody>
          <a:bodyPr wrap="square" lIns="182880" tIns="146304" rIns="182880" bIns="146304" rtlCol="0">
            <a:spAutoFit/>
          </a:bodyPr>
          <a:lstStyle/>
          <a:p>
            <a:pPr marL="0" marR="0" lvl="0" indent="0" algn="r" defTabSz="914400" eaLnBrk="1" fontAlgn="auto" latinLnBrk="0" hangingPunct="1">
              <a:lnSpc>
                <a:spcPct val="90000"/>
              </a:lnSpc>
              <a:spcBef>
                <a:spcPts val="0"/>
              </a:spcBef>
              <a:spcAft>
                <a:spcPts val="600"/>
              </a:spcAft>
              <a:buClrTx/>
              <a:buSzTx/>
              <a:buFontTx/>
              <a:buNone/>
              <a:tabLst/>
              <a:defRPr/>
            </a:pPr>
            <a:r>
              <a:rPr kumimoji="0" lang="en-US" sz="2000" b="0" i="0" u="none" strike="noStrike" kern="0" cap="none" spc="0" normalizeH="0" baseline="0" noProof="0" dirty="0">
                <a:ln>
                  <a:noFill/>
                </a:ln>
                <a:gradFill>
                  <a:gsLst>
                    <a:gs pos="2917">
                      <a:schemeClr val="tx1"/>
                    </a:gs>
                    <a:gs pos="30000">
                      <a:schemeClr val="tx1"/>
                    </a:gs>
                  </a:gsLst>
                  <a:lin ang="5400000" scaled="0"/>
                </a:gradFill>
                <a:effectLst/>
                <a:uLnTx/>
                <a:uFillTx/>
              </a:rPr>
              <a:t>BRK4004</a:t>
            </a:r>
          </a:p>
        </p:txBody>
      </p:sp>
    </p:spTree>
    <p:extLst>
      <p:ext uri="{BB962C8B-B14F-4D97-AF65-F5344CB8AC3E}">
        <p14:creationId xmlns:p14="http://schemas.microsoft.com/office/powerpoint/2010/main" val="1906206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US" dirty="0"/>
              <a:t>Desktop Client</a:t>
            </a:r>
          </a:p>
        </p:txBody>
      </p:sp>
      <p:sp>
        <p:nvSpPr>
          <p:cNvPr id="4" name="Text Placeholder 5"/>
          <p:cNvSpPr txBox="1">
            <a:spLocks/>
          </p:cNvSpPr>
          <p:nvPr/>
        </p:nvSpPr>
        <p:spPr>
          <a:xfrm>
            <a:off x="198437" y="3344277"/>
            <a:ext cx="11887200" cy="738664"/>
          </a:xfrm>
          <a:prstGeom prst="rect">
            <a:avLst/>
          </a:prstGeom>
        </p:spPr>
        <p:txBody>
          <a:bodyPr vert="horz" wrap="square" lIns="146304" tIns="91440" rIns="146304" bIns="91440" rtlCol="0">
            <a:spAutoFit/>
          </a:bodyPr>
          <a:lstStyle>
            <a:lvl1pPr marL="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4000" kern="1200" spc="0" baseline="0">
                <a:gradFill>
                  <a:gsLst>
                    <a:gs pos="1250">
                      <a:schemeClr val="tx1"/>
                    </a:gs>
                    <a:gs pos="99000">
                      <a:schemeClr val="tx1"/>
                    </a:gs>
                  </a:gsLst>
                  <a:lin ang="5400000" scaled="0"/>
                </a:gradFill>
                <a:latin typeface="+mj-lt"/>
                <a:ea typeface="+mn-ea"/>
                <a:cs typeface="+mn-cs"/>
              </a:defRPr>
            </a:lvl1pPr>
            <a:lvl2pPr marL="0" marR="0" indent="0" algn="l" defTabSz="932742" rtl="0" eaLnBrk="1" fontAlgn="auto" latinLnBrk="0" hangingPunct="1">
              <a:lnSpc>
                <a:spcPct val="90000"/>
              </a:lnSpc>
              <a:spcBef>
                <a:spcPct val="20000"/>
              </a:spcBef>
              <a:spcAft>
                <a:spcPts val="0"/>
              </a:spcAft>
              <a:buClrTx/>
              <a:buSzPct val="90000"/>
              <a:buFontTx/>
              <a:buNone/>
              <a:tabLst/>
              <a:defRPr sz="2000" kern="1200" spc="0" baseline="0">
                <a:gradFill>
                  <a:gsLst>
                    <a:gs pos="1250">
                      <a:schemeClr val="tx1"/>
                    </a:gs>
                    <a:gs pos="100000">
                      <a:schemeClr val="tx1"/>
                    </a:gs>
                  </a:gsLst>
                  <a:lin ang="5400000" scaled="0"/>
                </a:gradFill>
                <a:latin typeface="+mn-lt"/>
                <a:ea typeface="+mn-ea"/>
                <a:cs typeface="+mn-cs"/>
              </a:defRPr>
            </a:lvl2pPr>
            <a:lvl3pPr marL="2286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2000" kern="1200" spc="0" baseline="0">
                <a:gradFill>
                  <a:gsLst>
                    <a:gs pos="1250">
                      <a:schemeClr val="tx1"/>
                    </a:gs>
                    <a:gs pos="100000">
                      <a:schemeClr val="tx1"/>
                    </a:gs>
                  </a:gsLst>
                  <a:lin ang="5400000" scaled="0"/>
                </a:gradFill>
                <a:latin typeface="+mn-lt"/>
                <a:ea typeface="+mn-ea"/>
                <a:cs typeface="+mn-cs"/>
              </a:defRPr>
            </a:lvl3pPr>
            <a:lvl4pPr marL="4572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4pPr>
            <a:lvl5pPr marL="6858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defRPr/>
            </a:pPr>
            <a:endParaRPr kumimoji="0" lang="en-US" sz="4000" b="0" i="0" u="none" strike="noStrike" kern="1200" cap="none" spc="0" normalizeH="0" baseline="0" noProof="0" dirty="0">
              <a:ln>
                <a:noFill/>
              </a:ln>
              <a:gradFill>
                <a:gsLst>
                  <a:gs pos="1250">
                    <a:schemeClr val="tx1"/>
                  </a:gs>
                  <a:gs pos="99000">
                    <a:schemeClr val="tx1"/>
                  </a:gs>
                </a:gsLst>
                <a:lin ang="5400000" scaled="0"/>
              </a:gradFill>
              <a:effectLst/>
              <a:uLnTx/>
              <a:uFillTx/>
              <a:latin typeface="+mj-lt"/>
              <a:ea typeface="+mn-ea"/>
              <a:cs typeface="+mn-cs"/>
            </a:endParaRPr>
          </a:p>
        </p:txBody>
      </p:sp>
      <p:sp>
        <p:nvSpPr>
          <p:cNvPr id="11" name="Text Placeholder 1"/>
          <p:cNvSpPr>
            <a:spLocks noGrp="1"/>
          </p:cNvSpPr>
          <p:nvPr>
            <p:ph type="body" sz="quarter" idx="10"/>
          </p:nvPr>
        </p:nvSpPr>
        <p:spPr>
          <a:xfrm>
            <a:off x="323041" y="2278063"/>
            <a:ext cx="5788833" cy="1551194"/>
          </a:xfrm>
        </p:spPr>
        <p:style>
          <a:lnRef idx="2">
            <a:schemeClr val="accent1">
              <a:shade val="50000"/>
            </a:schemeClr>
          </a:lnRef>
          <a:fillRef idx="1">
            <a:schemeClr val="accent1"/>
          </a:fillRef>
          <a:effectRef idx="0">
            <a:schemeClr val="accent1"/>
          </a:effectRef>
          <a:fontRef idx="minor">
            <a:schemeClr val="lt1"/>
          </a:fontRef>
        </p:style>
        <p:txBody>
          <a:bodyPr/>
          <a:lstStyle/>
          <a:p>
            <a:r>
              <a:rPr lang="pt-BR" dirty="0">
                <a:solidFill>
                  <a:schemeClr val="bg1"/>
                </a:solidFill>
              </a:rPr>
              <a:t>Video Based Screen Sharing</a:t>
            </a:r>
            <a:endParaRPr lang="pt-BR" sz="2400" dirty="0">
              <a:solidFill>
                <a:schemeClr val="bg1"/>
              </a:solidFill>
            </a:endParaRPr>
          </a:p>
          <a:p>
            <a:endParaRPr lang="pt-BR" sz="2400" dirty="0">
              <a:solidFill>
                <a:schemeClr val="bg1"/>
              </a:solidFill>
            </a:endParaRPr>
          </a:p>
        </p:txBody>
      </p:sp>
      <p:sp>
        <p:nvSpPr>
          <p:cNvPr id="12" name="Text Placeholder 1"/>
          <p:cNvSpPr txBox="1">
            <a:spLocks/>
          </p:cNvSpPr>
          <p:nvPr/>
        </p:nvSpPr>
        <p:spPr>
          <a:xfrm>
            <a:off x="6380911" y="2278062"/>
            <a:ext cx="5744009" cy="155119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vert="horz" wrap="square" lIns="146304" tIns="91440" rIns="146304" bIns="91440" rtlCol="0">
            <a:spAutoFit/>
          </a:bodyPr>
          <a:lstStyle>
            <a:lvl1pPr marL="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4000" kern="1200" spc="0" baseline="0">
                <a:gradFill>
                  <a:gsLst>
                    <a:gs pos="1250">
                      <a:schemeClr val="tx2"/>
                    </a:gs>
                    <a:gs pos="99000">
                      <a:schemeClr val="tx2"/>
                    </a:gs>
                  </a:gsLst>
                  <a:lin ang="5400000" scaled="0"/>
                </a:gradFill>
                <a:latin typeface="+mn-lt"/>
                <a:ea typeface="+mn-ea"/>
                <a:cs typeface="+mn-cs"/>
              </a:defRPr>
            </a:lvl1pPr>
            <a:lvl2pPr marL="0" marR="0" indent="0" algn="l" defTabSz="932742" rtl="0" eaLnBrk="1" fontAlgn="auto" latinLnBrk="0" hangingPunct="1">
              <a:lnSpc>
                <a:spcPct val="90000"/>
              </a:lnSpc>
              <a:spcBef>
                <a:spcPct val="20000"/>
              </a:spcBef>
              <a:spcAft>
                <a:spcPts val="0"/>
              </a:spcAft>
              <a:buClrTx/>
              <a:buSzPct val="90000"/>
              <a:buFontTx/>
              <a:buNone/>
              <a:tabLst/>
              <a:defRPr sz="2000" kern="1200" spc="0" baseline="0">
                <a:solidFill>
                  <a:schemeClr val="lt1"/>
                </a:solidFill>
                <a:latin typeface="+mn-lt"/>
                <a:ea typeface="+mn-ea"/>
                <a:cs typeface="+mn-cs"/>
              </a:defRPr>
            </a:lvl2pPr>
            <a:lvl3pPr marL="2286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2000" kern="1200" spc="0" baseline="0">
                <a:solidFill>
                  <a:schemeClr val="lt1"/>
                </a:solidFill>
                <a:latin typeface="+mn-lt"/>
                <a:ea typeface="+mn-ea"/>
                <a:cs typeface="+mn-cs"/>
              </a:defRPr>
            </a:lvl3pPr>
            <a:lvl4pPr marL="4572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solidFill>
                  <a:schemeClr val="lt1"/>
                </a:solidFill>
                <a:latin typeface="+mn-lt"/>
                <a:ea typeface="+mn-ea"/>
                <a:cs typeface="+mn-cs"/>
              </a:defRPr>
            </a:lvl4pPr>
            <a:lvl5pPr marL="6858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solidFill>
                  <a:schemeClr val="lt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lt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lt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lt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lt1"/>
                </a:solidFill>
                <a:latin typeface="+mn-lt"/>
                <a:ea typeface="+mn-ea"/>
                <a:cs typeface="+mn-cs"/>
              </a:defRPr>
            </a:lvl9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defRPr/>
            </a:pPr>
            <a:r>
              <a:rPr kumimoji="0" lang="pt-BR" sz="4000" b="0" i="0" u="none" strike="noStrike" kern="1200" cap="none" spc="0" normalizeH="0" baseline="0" noProof="0" dirty="0">
                <a:ln>
                  <a:noFill/>
                </a:ln>
                <a:solidFill>
                  <a:schemeClr val="bg1"/>
                </a:solidFill>
                <a:effectLst/>
                <a:uLnTx/>
                <a:uFillTx/>
                <a:latin typeface="+mn-lt"/>
                <a:ea typeface="+mn-ea"/>
                <a:cs typeface="+mn-cs"/>
              </a:rPr>
              <a:t>Offline Messaging</a:t>
            </a:r>
          </a:p>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defRPr/>
            </a:pPr>
            <a:endParaRPr kumimoji="0" lang="pt-BR" sz="2400" b="0" i="0" u="none" strike="noStrike" kern="1200" cap="none" spc="0" normalizeH="0" baseline="0" noProof="0" dirty="0">
              <a:ln>
                <a:noFill/>
              </a:ln>
              <a:solidFill>
                <a:schemeClr val="bg1"/>
              </a:solidFill>
              <a:effectLst/>
              <a:uLnTx/>
              <a:uFillTx/>
              <a:latin typeface="+mn-lt"/>
              <a:ea typeface="+mn-ea"/>
              <a:cs typeface="+mn-cs"/>
            </a:endParaRPr>
          </a:p>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defRPr/>
            </a:pPr>
            <a:endParaRPr kumimoji="0" lang="pt-BR" sz="2400" b="0" i="0" u="none" strike="noStrike" kern="1200" cap="none" spc="0" normalizeH="0" baseline="0" noProof="0" dirty="0">
              <a:ln>
                <a:noFill/>
              </a:ln>
              <a:solidFill>
                <a:schemeClr val="bg1"/>
              </a:solidFill>
              <a:effectLst/>
              <a:uLnTx/>
              <a:uFillTx/>
              <a:latin typeface="+mn-lt"/>
              <a:ea typeface="+mn-ea"/>
              <a:cs typeface="+mn-cs"/>
            </a:endParaRPr>
          </a:p>
        </p:txBody>
      </p:sp>
      <p:graphicFrame>
        <p:nvGraphicFramePr>
          <p:cNvPr id="13" name="Diagram 12"/>
          <p:cNvGraphicFramePr/>
          <p:nvPr>
            <p:extLst/>
          </p:nvPr>
        </p:nvGraphicFramePr>
        <p:xfrm>
          <a:off x="323041" y="4783059"/>
          <a:ext cx="11762596" cy="22652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TextBox 13"/>
          <p:cNvSpPr txBox="1"/>
          <p:nvPr/>
        </p:nvSpPr>
        <p:spPr>
          <a:xfrm>
            <a:off x="323041" y="1465533"/>
            <a:ext cx="5896380" cy="627864"/>
          </a:xfrm>
          <a:prstGeom prst="rect">
            <a:avLst/>
          </a:prstGeom>
          <a:noFill/>
        </p:spPr>
        <p:txBody>
          <a:bodyPr wrap="square" lIns="182880" tIns="146304" rIns="182880" bIns="146304" rtlCol="0">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pt-BR" sz="2400" b="1" i="0" u="none" strike="noStrike" kern="0" cap="none" spc="0" normalizeH="0" baseline="0" noProof="0" dirty="0">
                <a:ln>
                  <a:noFill/>
                </a:ln>
                <a:gradFill>
                  <a:gsLst>
                    <a:gs pos="2917">
                      <a:schemeClr val="tx1"/>
                    </a:gs>
                    <a:gs pos="30000">
                      <a:schemeClr val="tx1"/>
                    </a:gs>
                  </a:gsLst>
                  <a:lin ang="5400000" scaled="0"/>
                </a:gradFill>
                <a:effectLst/>
                <a:uLnTx/>
                <a:uFillTx/>
              </a:rPr>
              <a:t>New features</a:t>
            </a:r>
          </a:p>
        </p:txBody>
      </p:sp>
      <p:sp>
        <p:nvSpPr>
          <p:cNvPr id="16" name="TextBox 15"/>
          <p:cNvSpPr txBox="1"/>
          <p:nvPr/>
        </p:nvSpPr>
        <p:spPr>
          <a:xfrm>
            <a:off x="323041" y="4705957"/>
            <a:ext cx="5896380" cy="627864"/>
          </a:xfrm>
          <a:prstGeom prst="rect">
            <a:avLst/>
          </a:prstGeom>
          <a:noFill/>
        </p:spPr>
        <p:txBody>
          <a:bodyPr wrap="square" lIns="182880" tIns="146304" rIns="182880" bIns="146304" rtlCol="0">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pt-BR" sz="2400" b="1" i="0" u="none" strike="noStrike" kern="0" cap="none" spc="0" normalizeH="0" baseline="0" noProof="0" dirty="0">
                <a:ln>
                  <a:noFill/>
                </a:ln>
                <a:gradFill>
                  <a:gsLst>
                    <a:gs pos="2917">
                      <a:schemeClr val="tx1"/>
                    </a:gs>
                    <a:gs pos="30000">
                      <a:schemeClr val="tx1"/>
                    </a:gs>
                  </a:gsLst>
                  <a:lin ang="5400000" scaled="0"/>
                </a:gradFill>
                <a:effectLst/>
                <a:uLnTx/>
                <a:uFillTx/>
              </a:rPr>
              <a:t>Client architecture</a:t>
            </a:r>
          </a:p>
        </p:txBody>
      </p:sp>
    </p:spTree>
    <p:extLst>
      <p:ext uri="{BB962C8B-B14F-4D97-AF65-F5344CB8AC3E}">
        <p14:creationId xmlns:p14="http://schemas.microsoft.com/office/powerpoint/2010/main" val="1727004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US" dirty="0"/>
              <a:t>Desktop Client - Overview</a:t>
            </a:r>
          </a:p>
        </p:txBody>
      </p:sp>
      <p:graphicFrame>
        <p:nvGraphicFramePr>
          <p:cNvPr id="8" name="Diagram 7"/>
          <p:cNvGraphicFramePr/>
          <p:nvPr>
            <p:extLst/>
          </p:nvPr>
        </p:nvGraphicFramePr>
        <p:xfrm>
          <a:off x="259340" y="1546860"/>
          <a:ext cx="11628177" cy="1295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 Placeholder 5"/>
          <p:cNvSpPr txBox="1">
            <a:spLocks/>
          </p:cNvSpPr>
          <p:nvPr/>
        </p:nvSpPr>
        <p:spPr>
          <a:xfrm>
            <a:off x="317" y="3040420"/>
            <a:ext cx="11887200" cy="738664"/>
          </a:xfrm>
          <a:prstGeom prst="rect">
            <a:avLst/>
          </a:prstGeom>
        </p:spPr>
        <p:txBody>
          <a:bodyPr vert="horz" wrap="square" lIns="146304" tIns="91440" rIns="146304" bIns="91440" rtlCol="0">
            <a:spAutoFit/>
          </a:bodyPr>
          <a:lstStyle>
            <a:lvl1pPr marL="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4000" kern="1200" spc="0" baseline="0">
                <a:gradFill>
                  <a:gsLst>
                    <a:gs pos="1250">
                      <a:schemeClr val="tx1"/>
                    </a:gs>
                    <a:gs pos="99000">
                      <a:schemeClr val="tx1"/>
                    </a:gs>
                  </a:gsLst>
                  <a:lin ang="5400000" scaled="0"/>
                </a:gradFill>
                <a:latin typeface="+mj-lt"/>
                <a:ea typeface="+mn-ea"/>
                <a:cs typeface="+mn-cs"/>
              </a:defRPr>
            </a:lvl1pPr>
            <a:lvl2pPr marL="0" marR="0" indent="0" algn="l" defTabSz="932742" rtl="0" eaLnBrk="1" fontAlgn="auto" latinLnBrk="0" hangingPunct="1">
              <a:lnSpc>
                <a:spcPct val="90000"/>
              </a:lnSpc>
              <a:spcBef>
                <a:spcPct val="20000"/>
              </a:spcBef>
              <a:spcAft>
                <a:spcPts val="0"/>
              </a:spcAft>
              <a:buClrTx/>
              <a:buSzPct val="90000"/>
              <a:buFontTx/>
              <a:buNone/>
              <a:tabLst/>
              <a:defRPr sz="2000" kern="1200" spc="0" baseline="0">
                <a:gradFill>
                  <a:gsLst>
                    <a:gs pos="1250">
                      <a:schemeClr val="tx1"/>
                    </a:gs>
                    <a:gs pos="100000">
                      <a:schemeClr val="tx1"/>
                    </a:gs>
                  </a:gsLst>
                  <a:lin ang="5400000" scaled="0"/>
                </a:gradFill>
                <a:latin typeface="+mn-lt"/>
                <a:ea typeface="+mn-ea"/>
                <a:cs typeface="+mn-cs"/>
              </a:defRPr>
            </a:lvl2pPr>
            <a:lvl3pPr marL="2286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2000" kern="1200" spc="0" baseline="0">
                <a:gradFill>
                  <a:gsLst>
                    <a:gs pos="1250">
                      <a:schemeClr val="tx1"/>
                    </a:gs>
                    <a:gs pos="100000">
                      <a:schemeClr val="tx1"/>
                    </a:gs>
                  </a:gsLst>
                  <a:lin ang="5400000" scaled="0"/>
                </a:gradFill>
                <a:latin typeface="+mn-lt"/>
                <a:ea typeface="+mn-ea"/>
                <a:cs typeface="+mn-cs"/>
              </a:defRPr>
            </a:lvl3pPr>
            <a:lvl4pPr marL="4572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4pPr>
            <a:lvl5pPr marL="6858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defRPr/>
            </a:pPr>
            <a:endParaRPr kumimoji="0" lang="en-US" sz="4000" b="0" i="0" u="none" strike="noStrike" kern="1200" cap="none" spc="0" normalizeH="0" baseline="0" noProof="0" dirty="0">
              <a:ln>
                <a:noFill/>
              </a:ln>
              <a:gradFill>
                <a:gsLst>
                  <a:gs pos="1250">
                    <a:schemeClr val="tx1"/>
                  </a:gs>
                  <a:gs pos="99000">
                    <a:schemeClr val="tx1"/>
                  </a:gs>
                </a:gsLst>
                <a:lin ang="5400000" scaled="0"/>
              </a:gradFill>
              <a:effectLst/>
              <a:uLnTx/>
              <a:uFillTx/>
              <a:latin typeface="+mj-lt"/>
              <a:ea typeface="+mn-ea"/>
              <a:cs typeface="+mn-cs"/>
            </a:endParaRPr>
          </a:p>
        </p:txBody>
      </p:sp>
      <p:pic>
        <p:nvPicPr>
          <p:cNvPr id="5" name="Picture 4"/>
          <p:cNvPicPr>
            <a:picLocks noChangeAspect="1"/>
          </p:cNvPicPr>
          <p:nvPr/>
        </p:nvPicPr>
        <p:blipFill>
          <a:blip r:embed="rId8"/>
          <a:stretch>
            <a:fillRect/>
          </a:stretch>
        </p:blipFill>
        <p:spPr>
          <a:xfrm>
            <a:off x="6446837" y="2201862"/>
            <a:ext cx="5581741" cy="3764598"/>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9"/>
          <a:stretch>
            <a:fillRect/>
          </a:stretch>
        </p:blipFill>
        <p:spPr>
          <a:xfrm>
            <a:off x="259657" y="2194560"/>
            <a:ext cx="5572125" cy="3181350"/>
          </a:xfrm>
          <a:prstGeom prst="rect">
            <a:avLst/>
          </a:prstGeom>
          <a:ln>
            <a:noFill/>
          </a:ln>
          <a:effectLst>
            <a:outerShdw blurRad="292100" dist="139700" dir="2700000" algn="tl" rotWithShape="0">
              <a:srgbClr val="333333">
                <a:alpha val="65000"/>
              </a:srgbClr>
            </a:outerShdw>
          </a:effectLst>
        </p:spPr>
      </p:pic>
      <p:graphicFrame>
        <p:nvGraphicFramePr>
          <p:cNvPr id="10" name="Diagram 9"/>
          <p:cNvGraphicFramePr/>
          <p:nvPr>
            <p:extLst/>
          </p:nvPr>
        </p:nvGraphicFramePr>
        <p:xfrm>
          <a:off x="3551237" y="4328339"/>
          <a:ext cx="1828801" cy="2095142"/>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graphicFrame>
        <p:nvGraphicFramePr>
          <p:cNvPr id="13" name="Diagram 12"/>
          <p:cNvGraphicFramePr/>
          <p:nvPr>
            <p:extLst/>
          </p:nvPr>
        </p:nvGraphicFramePr>
        <p:xfrm>
          <a:off x="7513637" y="5707062"/>
          <a:ext cx="4743541" cy="627864"/>
        </p:xfrm>
        <a:graphic>
          <a:graphicData uri="http://schemas.openxmlformats.org/drawingml/2006/diagram">
            <dgm:relIds xmlns:dgm="http://schemas.openxmlformats.org/drawingml/2006/diagram" xmlns:r="http://schemas.openxmlformats.org/officeDocument/2006/relationships" r:dm="rId15" r:lo="rId16" r:qs="rId17" r:cs="rId18"/>
          </a:graphicData>
        </a:graphic>
      </p:graphicFrame>
    </p:spTree>
    <p:extLst>
      <p:ext uri="{BB962C8B-B14F-4D97-AF65-F5344CB8AC3E}">
        <p14:creationId xmlns:p14="http://schemas.microsoft.com/office/powerpoint/2010/main" val="4076225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US" dirty="0"/>
              <a:t>Video Based Screen Sharing</a:t>
            </a:r>
          </a:p>
        </p:txBody>
      </p:sp>
      <p:sp>
        <p:nvSpPr>
          <p:cNvPr id="4" name="Text Placeholder 1"/>
          <p:cNvSpPr txBox="1">
            <a:spLocks/>
          </p:cNvSpPr>
          <p:nvPr/>
        </p:nvSpPr>
        <p:spPr>
          <a:xfrm>
            <a:off x="283058" y="1212849"/>
            <a:ext cx="3581399" cy="54784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square" lIns="146304" tIns="91440" rIns="146304" bIns="91440" rtlCol="0">
            <a:spAutoFit/>
          </a:bodyPr>
          <a:lstStyle>
            <a:lvl1pPr marL="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4000" kern="1200" spc="0" baseline="0">
                <a:gradFill>
                  <a:gsLst>
                    <a:gs pos="1250">
                      <a:schemeClr val="tx2"/>
                    </a:gs>
                    <a:gs pos="99000">
                      <a:schemeClr val="tx2"/>
                    </a:gs>
                  </a:gsLst>
                  <a:lin ang="5400000" scaled="0"/>
                </a:gradFill>
                <a:latin typeface="+mn-lt"/>
                <a:ea typeface="+mn-ea"/>
                <a:cs typeface="+mn-cs"/>
              </a:defRPr>
            </a:lvl1pPr>
            <a:lvl2pPr marL="0" marR="0" indent="0" algn="l" defTabSz="932742" rtl="0" eaLnBrk="1" fontAlgn="auto" latinLnBrk="0" hangingPunct="1">
              <a:lnSpc>
                <a:spcPct val="90000"/>
              </a:lnSpc>
              <a:spcBef>
                <a:spcPct val="20000"/>
              </a:spcBef>
              <a:spcAft>
                <a:spcPts val="0"/>
              </a:spcAft>
              <a:buClrTx/>
              <a:buSzPct val="90000"/>
              <a:buFontTx/>
              <a:buNone/>
              <a:tabLst/>
              <a:defRPr sz="2000" kern="1200" spc="0" baseline="0">
                <a:solidFill>
                  <a:schemeClr val="lt1"/>
                </a:solidFill>
                <a:latin typeface="+mn-lt"/>
                <a:ea typeface="+mn-ea"/>
                <a:cs typeface="+mn-cs"/>
              </a:defRPr>
            </a:lvl2pPr>
            <a:lvl3pPr marL="2286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2000" kern="1200" spc="0" baseline="0">
                <a:solidFill>
                  <a:schemeClr val="lt1"/>
                </a:solidFill>
                <a:latin typeface="+mn-lt"/>
                <a:ea typeface="+mn-ea"/>
                <a:cs typeface="+mn-cs"/>
              </a:defRPr>
            </a:lvl3pPr>
            <a:lvl4pPr marL="4572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solidFill>
                  <a:schemeClr val="lt1"/>
                </a:solidFill>
                <a:latin typeface="+mn-lt"/>
                <a:ea typeface="+mn-ea"/>
                <a:cs typeface="+mn-cs"/>
              </a:defRPr>
            </a:lvl4pPr>
            <a:lvl5pPr marL="6858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solidFill>
                  <a:schemeClr val="lt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lt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lt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lt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lt1"/>
                </a:solidFill>
                <a:latin typeface="+mn-lt"/>
                <a:ea typeface="+mn-ea"/>
                <a:cs typeface="+mn-cs"/>
              </a:defRPr>
            </a:lvl9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defRPr/>
            </a:pPr>
            <a:r>
              <a:rPr kumimoji="0" lang="pt-BR" sz="4000" b="0" i="0" u="none" strike="noStrike" kern="1200" cap="none" spc="0" normalizeH="0" baseline="0" noProof="0" dirty="0">
                <a:ln>
                  <a:noFill/>
                </a:ln>
                <a:solidFill>
                  <a:schemeClr val="bg1"/>
                </a:solidFill>
                <a:effectLst/>
                <a:uLnTx/>
                <a:uFillTx/>
                <a:latin typeface="+mn-lt"/>
                <a:ea typeface="+mn-ea"/>
                <a:cs typeface="+mn-cs"/>
              </a:rPr>
              <a:t>RDP</a:t>
            </a:r>
          </a:p>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defRPr/>
            </a:pPr>
            <a:endParaRPr kumimoji="0" lang="pt-BR" sz="2400" b="0" i="0" u="none" strike="noStrike" kern="1200" cap="none" spc="0" normalizeH="0" baseline="0" noProof="0" dirty="0">
              <a:ln>
                <a:noFill/>
              </a:ln>
              <a:solidFill>
                <a:schemeClr val="bg1"/>
              </a:solidFill>
              <a:effectLst/>
              <a:uLnTx/>
              <a:uFillTx/>
              <a:latin typeface="+mn-lt"/>
              <a:ea typeface="+mn-ea"/>
              <a:cs typeface="+mn-cs"/>
            </a:endParaRPr>
          </a:p>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defRPr/>
            </a:pPr>
            <a:endParaRPr kumimoji="0" lang="pt-BR" sz="2400" b="0" i="0" u="none" strike="noStrike" kern="1200" cap="none" spc="0" normalizeH="0" baseline="0" noProof="0" dirty="0">
              <a:ln>
                <a:noFill/>
              </a:ln>
              <a:solidFill>
                <a:schemeClr val="bg1"/>
              </a:solidFill>
              <a:effectLst/>
              <a:uLnTx/>
              <a:uFillTx/>
              <a:latin typeface="+mn-lt"/>
              <a:ea typeface="+mn-ea"/>
              <a:cs typeface="+mn-cs"/>
            </a:endParaRPr>
          </a:p>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defRPr/>
            </a:pPr>
            <a:endParaRPr kumimoji="0" lang="pt-BR" sz="2400" b="0" i="0" u="none" strike="noStrike" kern="1200" cap="none" spc="0" normalizeH="0" baseline="0" noProof="0" dirty="0">
              <a:ln>
                <a:noFill/>
              </a:ln>
              <a:solidFill>
                <a:schemeClr val="bg1"/>
              </a:solidFill>
              <a:effectLst/>
              <a:uLnTx/>
              <a:uFillTx/>
              <a:latin typeface="+mn-lt"/>
              <a:ea typeface="+mn-ea"/>
              <a:cs typeface="+mn-cs"/>
            </a:endParaRPr>
          </a:p>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defRPr/>
            </a:pPr>
            <a:endParaRPr kumimoji="0" lang="pt-BR" sz="2400" b="0" i="0" u="none" strike="noStrike" kern="1200" cap="none" spc="0" normalizeH="0" baseline="0" noProof="0" dirty="0">
              <a:ln>
                <a:noFill/>
              </a:ln>
              <a:solidFill>
                <a:schemeClr val="bg1"/>
              </a:solidFill>
              <a:effectLst/>
              <a:uLnTx/>
              <a:uFillTx/>
              <a:latin typeface="+mn-lt"/>
              <a:ea typeface="+mn-ea"/>
              <a:cs typeface="+mn-cs"/>
            </a:endParaRPr>
          </a:p>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defRPr/>
            </a:pPr>
            <a:endParaRPr kumimoji="0" lang="pt-BR" sz="2400" b="0" i="0" u="none" strike="noStrike" kern="1200" cap="none" spc="0" normalizeH="0" baseline="0" noProof="0" dirty="0">
              <a:ln>
                <a:noFill/>
              </a:ln>
              <a:solidFill>
                <a:schemeClr val="bg1"/>
              </a:solidFill>
              <a:effectLst/>
              <a:uLnTx/>
              <a:uFillTx/>
              <a:latin typeface="+mn-lt"/>
              <a:ea typeface="+mn-ea"/>
              <a:cs typeface="+mn-cs"/>
            </a:endParaRPr>
          </a:p>
          <a:p>
            <a:pPr marL="0" marR="0" lvl="1" indent="0" algn="l" defTabSz="932742" rtl="0" eaLnBrk="1" fontAlgn="auto" latinLnBrk="0" hangingPunct="1">
              <a:lnSpc>
                <a:spcPct val="90000"/>
              </a:lnSpc>
              <a:spcBef>
                <a:spcPct val="20000"/>
              </a:spcBef>
              <a:spcAft>
                <a:spcPts val="0"/>
              </a:spcAft>
              <a:buClrTx/>
              <a:buSzPct val="90000"/>
              <a:buFontTx/>
              <a:buNone/>
              <a:tabLst/>
              <a:defRPr/>
            </a:pPr>
            <a:r>
              <a:rPr kumimoji="0" lang="en-US" sz="2000" b="0" i="0" u="none" strike="noStrike" kern="1200" cap="none" spc="0" normalizeH="0" baseline="0" noProof="0" dirty="0">
                <a:ln>
                  <a:noFill/>
                </a:ln>
                <a:solidFill>
                  <a:schemeClr val="lt1"/>
                </a:solidFill>
                <a:effectLst/>
                <a:uLnTx/>
                <a:uFillTx/>
                <a:latin typeface="+mn-lt"/>
                <a:ea typeface="+mn-ea"/>
                <a:cs typeface="+mn-cs"/>
              </a:rPr>
              <a:t>Remote Desktop Protocol</a:t>
            </a:r>
          </a:p>
          <a:p>
            <a:pPr marL="0" marR="0" lvl="1" indent="0" algn="l" defTabSz="932742" rtl="0" eaLnBrk="1" fontAlgn="auto" latinLnBrk="0" hangingPunct="1">
              <a:lnSpc>
                <a:spcPct val="90000"/>
              </a:lnSpc>
              <a:spcBef>
                <a:spcPct val="20000"/>
              </a:spcBef>
              <a:spcAft>
                <a:spcPts val="0"/>
              </a:spcAft>
              <a:buClrTx/>
              <a:buSzPct val="90000"/>
              <a:buFontTx/>
              <a:buNone/>
              <a:tabLst/>
              <a:defRPr/>
            </a:pPr>
            <a:endParaRPr kumimoji="0" lang="en-US" sz="2000" b="0" i="0" u="none" strike="noStrike" kern="1200" cap="none" spc="0" normalizeH="0" baseline="0" noProof="0" dirty="0">
              <a:ln>
                <a:noFill/>
              </a:ln>
              <a:solidFill>
                <a:schemeClr val="lt1"/>
              </a:solidFill>
              <a:effectLst/>
              <a:uLnTx/>
              <a:uFillTx/>
              <a:latin typeface="+mn-lt"/>
              <a:ea typeface="+mn-ea"/>
              <a:cs typeface="+mn-cs"/>
            </a:endParaRPr>
          </a:p>
          <a:p>
            <a:pPr marL="0" marR="0" lvl="1" indent="0" algn="l" defTabSz="932742" rtl="0" eaLnBrk="1" fontAlgn="auto" latinLnBrk="0" hangingPunct="1">
              <a:lnSpc>
                <a:spcPct val="90000"/>
              </a:lnSpc>
              <a:spcBef>
                <a:spcPct val="20000"/>
              </a:spcBef>
              <a:spcAft>
                <a:spcPts val="0"/>
              </a:spcAft>
              <a:buClrTx/>
              <a:buSzPct val="90000"/>
              <a:buFontTx/>
              <a:buNone/>
              <a:tabLst/>
              <a:defRPr/>
            </a:pPr>
            <a:r>
              <a:rPr kumimoji="0" lang="en-US" sz="2000" b="0" i="0" u="none" strike="noStrike" kern="1200" cap="none" spc="0" normalizeH="0" baseline="0" noProof="0" dirty="0">
                <a:ln>
                  <a:noFill/>
                </a:ln>
                <a:solidFill>
                  <a:schemeClr val="lt1"/>
                </a:solidFill>
                <a:effectLst/>
                <a:uLnTx/>
                <a:uFillTx/>
                <a:latin typeface="+mn-lt"/>
                <a:ea typeface="+mn-ea"/>
                <a:cs typeface="+mn-cs"/>
              </a:rPr>
              <a:t>TCP Only</a:t>
            </a:r>
          </a:p>
          <a:p>
            <a:pPr marL="0" marR="0" lvl="1" indent="0" algn="l" defTabSz="932742" rtl="0" eaLnBrk="1" fontAlgn="auto" latinLnBrk="0" hangingPunct="1">
              <a:lnSpc>
                <a:spcPct val="90000"/>
              </a:lnSpc>
              <a:spcBef>
                <a:spcPct val="20000"/>
              </a:spcBef>
              <a:spcAft>
                <a:spcPts val="0"/>
              </a:spcAft>
              <a:buClrTx/>
              <a:buSzPct val="90000"/>
              <a:buFontTx/>
              <a:buNone/>
              <a:tabLst/>
              <a:defRPr/>
            </a:pPr>
            <a:endParaRPr kumimoji="0" lang="en-US" sz="2000" b="0" i="0" u="none" strike="noStrike" kern="1200" cap="none" spc="0" normalizeH="0" baseline="0" noProof="0" dirty="0">
              <a:ln>
                <a:noFill/>
              </a:ln>
              <a:solidFill>
                <a:schemeClr val="lt1"/>
              </a:solidFill>
              <a:effectLst/>
              <a:uLnTx/>
              <a:uFillTx/>
              <a:latin typeface="+mn-lt"/>
              <a:ea typeface="+mn-ea"/>
              <a:cs typeface="+mn-cs"/>
            </a:endParaRPr>
          </a:p>
          <a:p>
            <a:pPr marL="0" marR="0" lvl="1" indent="0" algn="l" defTabSz="932742" rtl="0" eaLnBrk="1" fontAlgn="auto" latinLnBrk="0" hangingPunct="1">
              <a:lnSpc>
                <a:spcPct val="90000"/>
              </a:lnSpc>
              <a:spcBef>
                <a:spcPct val="20000"/>
              </a:spcBef>
              <a:spcAft>
                <a:spcPts val="0"/>
              </a:spcAft>
              <a:buClrTx/>
              <a:buSzPct val="90000"/>
              <a:buFontTx/>
              <a:buNone/>
              <a:tabLst/>
              <a:defRPr/>
            </a:pPr>
            <a:r>
              <a:rPr kumimoji="0" lang="en-US" sz="2000" b="0" i="0" u="none" strike="noStrike" kern="1200" cap="none" spc="0" normalizeH="0" baseline="0" noProof="0" dirty="0">
                <a:ln>
                  <a:noFill/>
                </a:ln>
                <a:solidFill>
                  <a:schemeClr val="lt1"/>
                </a:solidFill>
                <a:effectLst/>
                <a:uLnTx/>
                <a:uFillTx/>
                <a:latin typeface="+mn-lt"/>
                <a:ea typeface="+mn-ea"/>
                <a:cs typeface="+mn-cs"/>
              </a:rPr>
              <a:t>8 Frames-per-second max</a:t>
            </a:r>
          </a:p>
          <a:p>
            <a:pPr marL="0" marR="0" lvl="1" indent="0" algn="l" defTabSz="932742" rtl="0" eaLnBrk="1" fontAlgn="auto" latinLnBrk="0" hangingPunct="1">
              <a:lnSpc>
                <a:spcPct val="90000"/>
              </a:lnSpc>
              <a:spcBef>
                <a:spcPct val="20000"/>
              </a:spcBef>
              <a:spcAft>
                <a:spcPts val="0"/>
              </a:spcAft>
              <a:buClrTx/>
              <a:buSzPct val="90000"/>
              <a:buFontTx/>
              <a:buNone/>
              <a:tabLst/>
              <a:defRPr/>
            </a:pPr>
            <a:endParaRPr kumimoji="0" lang="en-US" sz="2000" b="0" i="0" u="none" strike="noStrike" kern="1200" cap="none" spc="0" normalizeH="0" baseline="0" noProof="0" dirty="0">
              <a:ln>
                <a:noFill/>
              </a:ln>
              <a:solidFill>
                <a:schemeClr val="lt1"/>
              </a:solidFill>
              <a:effectLst/>
              <a:uLnTx/>
              <a:uFillTx/>
              <a:latin typeface="+mn-lt"/>
              <a:ea typeface="+mn-ea"/>
              <a:cs typeface="+mn-cs"/>
            </a:endParaRPr>
          </a:p>
          <a:p>
            <a:pPr marL="0" marR="0" lvl="1" indent="0" algn="l" defTabSz="932742" rtl="0" eaLnBrk="1" fontAlgn="auto" latinLnBrk="0" hangingPunct="1">
              <a:lnSpc>
                <a:spcPct val="90000"/>
              </a:lnSpc>
              <a:spcBef>
                <a:spcPct val="20000"/>
              </a:spcBef>
              <a:spcAft>
                <a:spcPts val="0"/>
              </a:spcAft>
              <a:buClrTx/>
              <a:buSzPct val="90000"/>
              <a:buFontTx/>
              <a:buNone/>
              <a:tabLst/>
              <a:defRPr/>
            </a:pPr>
            <a:r>
              <a:rPr kumimoji="0" lang="en-US" sz="2000" b="0" i="0" u="none" strike="noStrike" kern="1200" cap="none" spc="0" normalizeH="0" baseline="0" noProof="0" dirty="0">
                <a:ln>
                  <a:noFill/>
                </a:ln>
                <a:solidFill>
                  <a:schemeClr val="lt1"/>
                </a:solidFill>
                <a:effectLst/>
                <a:uLnTx/>
                <a:uFillTx/>
                <a:latin typeface="+mn-lt"/>
                <a:ea typeface="+mn-ea"/>
                <a:cs typeface="+mn-cs"/>
              </a:rPr>
              <a:t>No hardware acceleration</a:t>
            </a:r>
          </a:p>
          <a:p>
            <a:pPr marL="0" marR="0" lvl="1" indent="0" algn="l" defTabSz="932742" rtl="0" eaLnBrk="1" fontAlgn="auto" latinLnBrk="0" hangingPunct="1">
              <a:lnSpc>
                <a:spcPct val="90000"/>
              </a:lnSpc>
              <a:spcBef>
                <a:spcPct val="20000"/>
              </a:spcBef>
              <a:spcAft>
                <a:spcPts val="0"/>
              </a:spcAft>
              <a:buClrTx/>
              <a:buSzPct val="90000"/>
              <a:buFontTx/>
              <a:buNone/>
              <a:tabLst/>
              <a:defRPr/>
            </a:pPr>
            <a:endParaRPr kumimoji="0" lang="en-US" sz="2000" b="0" i="0" u="none" strike="noStrike" kern="1200" cap="none" spc="0" normalizeH="0" baseline="0" noProof="0" dirty="0">
              <a:ln>
                <a:noFill/>
              </a:ln>
              <a:solidFill>
                <a:schemeClr val="lt1"/>
              </a:solidFill>
              <a:effectLst/>
              <a:uLnTx/>
              <a:uFillTx/>
              <a:latin typeface="+mn-lt"/>
              <a:ea typeface="+mn-ea"/>
              <a:cs typeface="+mn-cs"/>
            </a:endParaRPr>
          </a:p>
        </p:txBody>
      </p:sp>
      <p:sp>
        <p:nvSpPr>
          <p:cNvPr id="5" name="Text Placeholder 1"/>
          <p:cNvSpPr txBox="1">
            <a:spLocks/>
          </p:cNvSpPr>
          <p:nvPr/>
        </p:nvSpPr>
        <p:spPr>
          <a:xfrm>
            <a:off x="4286801" y="1212849"/>
            <a:ext cx="3581400" cy="554613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vert="horz" wrap="square" lIns="146304" tIns="91440" rIns="146304" bIns="91440" rtlCol="0">
            <a:spAutoFit/>
          </a:bodyPr>
          <a:lstStyle>
            <a:lvl1pPr marL="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4000" kern="1200" spc="0" baseline="0">
                <a:gradFill>
                  <a:gsLst>
                    <a:gs pos="1250">
                      <a:schemeClr val="tx2"/>
                    </a:gs>
                    <a:gs pos="99000">
                      <a:schemeClr val="tx2"/>
                    </a:gs>
                  </a:gsLst>
                  <a:lin ang="5400000" scaled="0"/>
                </a:gradFill>
                <a:latin typeface="+mn-lt"/>
                <a:ea typeface="+mn-ea"/>
                <a:cs typeface="+mn-cs"/>
              </a:defRPr>
            </a:lvl1pPr>
            <a:lvl2pPr marL="0" marR="0" indent="0" algn="l" defTabSz="932742" rtl="0" eaLnBrk="1" fontAlgn="auto" latinLnBrk="0" hangingPunct="1">
              <a:lnSpc>
                <a:spcPct val="90000"/>
              </a:lnSpc>
              <a:spcBef>
                <a:spcPct val="20000"/>
              </a:spcBef>
              <a:spcAft>
                <a:spcPts val="0"/>
              </a:spcAft>
              <a:buClrTx/>
              <a:buSzPct val="90000"/>
              <a:buFontTx/>
              <a:buNone/>
              <a:tabLst/>
              <a:defRPr sz="2000" kern="1200" spc="0" baseline="0">
                <a:solidFill>
                  <a:schemeClr val="lt1"/>
                </a:solidFill>
                <a:latin typeface="+mn-lt"/>
                <a:ea typeface="+mn-ea"/>
                <a:cs typeface="+mn-cs"/>
              </a:defRPr>
            </a:lvl2pPr>
            <a:lvl3pPr marL="2286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2000" kern="1200" spc="0" baseline="0">
                <a:solidFill>
                  <a:schemeClr val="lt1"/>
                </a:solidFill>
                <a:latin typeface="+mn-lt"/>
                <a:ea typeface="+mn-ea"/>
                <a:cs typeface="+mn-cs"/>
              </a:defRPr>
            </a:lvl3pPr>
            <a:lvl4pPr marL="4572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solidFill>
                  <a:schemeClr val="lt1"/>
                </a:solidFill>
                <a:latin typeface="+mn-lt"/>
                <a:ea typeface="+mn-ea"/>
                <a:cs typeface="+mn-cs"/>
              </a:defRPr>
            </a:lvl4pPr>
            <a:lvl5pPr marL="6858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solidFill>
                  <a:schemeClr val="lt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lt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lt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lt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lt1"/>
                </a:solidFill>
                <a:latin typeface="+mn-lt"/>
                <a:ea typeface="+mn-ea"/>
                <a:cs typeface="+mn-cs"/>
              </a:defRPr>
            </a:lvl9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defRPr/>
            </a:pPr>
            <a:r>
              <a:rPr kumimoji="0" lang="pt-BR" sz="4000" b="0" i="0" u="none" strike="noStrike" kern="1200" cap="none" spc="0" normalizeH="0" baseline="0" noProof="0" dirty="0">
                <a:ln>
                  <a:noFill/>
                </a:ln>
                <a:solidFill>
                  <a:schemeClr val="bg1"/>
                </a:solidFill>
                <a:effectLst/>
                <a:uLnTx/>
                <a:uFillTx/>
                <a:latin typeface="+mn-lt"/>
                <a:ea typeface="+mn-ea"/>
                <a:cs typeface="+mn-cs"/>
              </a:rPr>
              <a:t>VBSS</a:t>
            </a:r>
          </a:p>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defRPr/>
            </a:pPr>
            <a:endParaRPr kumimoji="0" lang="pt-BR" sz="2400" b="0" i="0" u="none" strike="noStrike" kern="1200" cap="none" spc="0" normalizeH="0" baseline="0" noProof="0" dirty="0">
              <a:ln>
                <a:noFill/>
              </a:ln>
              <a:solidFill>
                <a:schemeClr val="bg1"/>
              </a:solidFill>
              <a:effectLst/>
              <a:uLnTx/>
              <a:uFillTx/>
              <a:latin typeface="+mn-lt"/>
              <a:ea typeface="+mn-ea"/>
              <a:cs typeface="+mn-cs"/>
            </a:endParaRPr>
          </a:p>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defRPr/>
            </a:pPr>
            <a:endParaRPr kumimoji="0" lang="pt-BR" sz="2400" b="0" i="0" u="none" strike="noStrike" kern="1200" cap="none" spc="0" normalizeH="0" baseline="0" noProof="0" dirty="0">
              <a:ln>
                <a:noFill/>
              </a:ln>
              <a:solidFill>
                <a:schemeClr val="bg1"/>
              </a:solidFill>
              <a:effectLst/>
              <a:uLnTx/>
              <a:uFillTx/>
              <a:latin typeface="+mn-lt"/>
              <a:ea typeface="+mn-ea"/>
              <a:cs typeface="+mn-cs"/>
            </a:endParaRPr>
          </a:p>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defRPr/>
            </a:pPr>
            <a:endParaRPr kumimoji="0" lang="pt-BR" sz="2400" b="0" i="0" u="none" strike="noStrike" kern="1200" cap="none" spc="0" normalizeH="0" baseline="0" noProof="0" dirty="0">
              <a:ln>
                <a:noFill/>
              </a:ln>
              <a:solidFill>
                <a:schemeClr val="bg1"/>
              </a:solidFill>
              <a:effectLst/>
              <a:uLnTx/>
              <a:uFillTx/>
              <a:latin typeface="+mn-lt"/>
              <a:ea typeface="+mn-ea"/>
              <a:cs typeface="+mn-cs"/>
            </a:endParaRPr>
          </a:p>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defRPr/>
            </a:pPr>
            <a:endParaRPr kumimoji="0" lang="pt-BR" sz="2400" b="0" i="0" u="none" strike="noStrike" kern="1200" cap="none" spc="0" normalizeH="0" baseline="0" noProof="0" dirty="0">
              <a:ln>
                <a:noFill/>
              </a:ln>
              <a:solidFill>
                <a:schemeClr val="bg1"/>
              </a:solidFill>
              <a:effectLst/>
              <a:uLnTx/>
              <a:uFillTx/>
              <a:latin typeface="+mn-lt"/>
              <a:ea typeface="+mn-ea"/>
              <a:cs typeface="+mn-cs"/>
            </a:endParaRPr>
          </a:p>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defRPr/>
            </a:pPr>
            <a:endParaRPr kumimoji="0" lang="pt-BR" sz="2400" b="0" i="0" u="none" strike="noStrike" kern="1200" cap="none" spc="0" normalizeH="0" baseline="0" noProof="0" dirty="0">
              <a:ln>
                <a:noFill/>
              </a:ln>
              <a:solidFill>
                <a:schemeClr val="bg1"/>
              </a:solidFill>
              <a:effectLst/>
              <a:uLnTx/>
              <a:uFillTx/>
              <a:latin typeface="+mn-lt"/>
              <a:ea typeface="+mn-ea"/>
              <a:cs typeface="+mn-cs"/>
            </a:endParaRPr>
          </a:p>
          <a:p>
            <a:pPr marL="0" marR="0" lvl="1" indent="0" algn="l" defTabSz="932742" rtl="0" eaLnBrk="1" fontAlgn="auto" latinLnBrk="0" hangingPunct="1">
              <a:lnSpc>
                <a:spcPct val="90000"/>
              </a:lnSpc>
              <a:spcBef>
                <a:spcPct val="20000"/>
              </a:spcBef>
              <a:spcAft>
                <a:spcPts val="0"/>
              </a:spcAft>
              <a:buClrTx/>
              <a:buSzPct val="90000"/>
              <a:buFontTx/>
              <a:buNone/>
              <a:tabLst/>
              <a:defRPr/>
            </a:pPr>
            <a:r>
              <a:rPr kumimoji="0" lang="en-US" sz="2000" b="0" i="0" u="none" strike="noStrike" kern="1200" cap="none" spc="0" normalizeH="0" baseline="0" noProof="0" dirty="0">
                <a:ln>
                  <a:noFill/>
                </a:ln>
                <a:solidFill>
                  <a:schemeClr val="lt1"/>
                </a:solidFill>
                <a:effectLst/>
                <a:uLnTx/>
                <a:uFillTx/>
                <a:latin typeface="+mn-lt"/>
                <a:ea typeface="+mn-ea"/>
                <a:cs typeface="+mn-cs"/>
              </a:rPr>
              <a:t>TCP or UDP</a:t>
            </a:r>
          </a:p>
          <a:p>
            <a:pPr marL="0" marR="0" lvl="1" indent="0" algn="l" defTabSz="932742" rtl="0" eaLnBrk="1" fontAlgn="auto" latinLnBrk="0" hangingPunct="1">
              <a:lnSpc>
                <a:spcPct val="90000"/>
              </a:lnSpc>
              <a:spcBef>
                <a:spcPct val="20000"/>
              </a:spcBef>
              <a:spcAft>
                <a:spcPts val="0"/>
              </a:spcAft>
              <a:buClrTx/>
              <a:buSzPct val="90000"/>
              <a:buFontTx/>
              <a:buNone/>
              <a:tabLst/>
              <a:defRPr/>
            </a:pPr>
            <a:endParaRPr kumimoji="0" lang="en-US" sz="2000" b="0" i="0" u="none" strike="noStrike" kern="1200" cap="none" spc="0" normalizeH="0" baseline="0" noProof="0" dirty="0">
              <a:ln>
                <a:noFill/>
              </a:ln>
              <a:solidFill>
                <a:schemeClr val="lt1"/>
              </a:solidFill>
              <a:effectLst/>
              <a:uLnTx/>
              <a:uFillTx/>
              <a:latin typeface="+mn-lt"/>
              <a:ea typeface="+mn-ea"/>
              <a:cs typeface="+mn-cs"/>
            </a:endParaRPr>
          </a:p>
          <a:p>
            <a:pPr marL="0" marR="0" lvl="1" indent="0" algn="l" defTabSz="932742" rtl="0" eaLnBrk="1" fontAlgn="auto" latinLnBrk="0" hangingPunct="1">
              <a:lnSpc>
                <a:spcPct val="90000"/>
              </a:lnSpc>
              <a:spcBef>
                <a:spcPct val="20000"/>
              </a:spcBef>
              <a:spcAft>
                <a:spcPts val="0"/>
              </a:spcAft>
              <a:buClrTx/>
              <a:buSzPct val="90000"/>
              <a:buFontTx/>
              <a:buNone/>
              <a:tabLst/>
              <a:defRPr/>
            </a:pPr>
            <a:r>
              <a:rPr kumimoji="0" lang="en-US" sz="2000" b="0" i="0" u="none" strike="noStrike" kern="1200" cap="none" spc="0" normalizeH="0" baseline="0" noProof="0" dirty="0">
                <a:ln>
                  <a:noFill/>
                </a:ln>
                <a:solidFill>
                  <a:schemeClr val="lt1"/>
                </a:solidFill>
                <a:effectLst/>
                <a:uLnTx/>
                <a:uFillTx/>
                <a:latin typeface="+mn-lt"/>
                <a:ea typeface="+mn-ea"/>
                <a:cs typeface="+mn-cs"/>
              </a:rPr>
              <a:t>Faster call setup</a:t>
            </a:r>
          </a:p>
          <a:p>
            <a:pPr marL="0" marR="0" lvl="1" indent="0" algn="l" defTabSz="932742" rtl="0" eaLnBrk="1" fontAlgn="auto" latinLnBrk="0" hangingPunct="1">
              <a:lnSpc>
                <a:spcPct val="90000"/>
              </a:lnSpc>
              <a:spcBef>
                <a:spcPct val="20000"/>
              </a:spcBef>
              <a:spcAft>
                <a:spcPts val="0"/>
              </a:spcAft>
              <a:buClrTx/>
              <a:buSzPct val="90000"/>
              <a:buFontTx/>
              <a:buNone/>
              <a:tabLst/>
              <a:defRPr/>
            </a:pPr>
            <a:endParaRPr kumimoji="0" lang="en-US" sz="2000" b="0" i="0" u="none" strike="noStrike" kern="1200" cap="none" spc="0" normalizeH="0" baseline="0" noProof="0" dirty="0">
              <a:ln>
                <a:noFill/>
              </a:ln>
              <a:solidFill>
                <a:schemeClr val="lt1"/>
              </a:solidFill>
              <a:effectLst/>
              <a:uLnTx/>
              <a:uFillTx/>
              <a:latin typeface="+mn-lt"/>
              <a:ea typeface="+mn-ea"/>
              <a:cs typeface="+mn-cs"/>
            </a:endParaRPr>
          </a:p>
          <a:p>
            <a:pPr marL="0" marR="0" lvl="1" indent="0" algn="l" defTabSz="932742" rtl="0" eaLnBrk="1" fontAlgn="auto" latinLnBrk="0" hangingPunct="1">
              <a:lnSpc>
                <a:spcPct val="90000"/>
              </a:lnSpc>
              <a:spcBef>
                <a:spcPct val="20000"/>
              </a:spcBef>
              <a:spcAft>
                <a:spcPts val="0"/>
              </a:spcAft>
              <a:buClrTx/>
              <a:buSzPct val="90000"/>
              <a:buFontTx/>
              <a:buNone/>
              <a:tabLst/>
              <a:defRPr/>
            </a:pPr>
            <a:r>
              <a:rPr kumimoji="0" lang="en-US" sz="2000" b="0" i="0" u="none" strike="noStrike" kern="1200" cap="none" spc="0" normalizeH="0" baseline="0" noProof="0" dirty="0">
                <a:ln>
                  <a:noFill/>
                </a:ln>
                <a:solidFill>
                  <a:schemeClr val="lt1"/>
                </a:solidFill>
                <a:effectLst/>
                <a:uLnTx/>
                <a:uFillTx/>
                <a:latin typeface="+mn-lt"/>
                <a:ea typeface="+mn-ea"/>
                <a:cs typeface="+mn-cs"/>
              </a:rPr>
              <a:t>Up to 30FPS@4Mbps</a:t>
            </a:r>
          </a:p>
          <a:p>
            <a:pPr marL="0" marR="0" lvl="1" indent="0" algn="l" defTabSz="932742" rtl="0" eaLnBrk="1" fontAlgn="auto" latinLnBrk="0" hangingPunct="1">
              <a:lnSpc>
                <a:spcPct val="90000"/>
              </a:lnSpc>
              <a:spcBef>
                <a:spcPct val="20000"/>
              </a:spcBef>
              <a:spcAft>
                <a:spcPts val="0"/>
              </a:spcAft>
              <a:buClrTx/>
              <a:buSzPct val="90000"/>
              <a:buFontTx/>
              <a:buNone/>
              <a:tabLst/>
              <a:defRPr/>
            </a:pPr>
            <a:endParaRPr kumimoji="0" lang="en-US" sz="2000" b="0" i="0" u="none" strike="noStrike" kern="1200" cap="none" spc="0" normalizeH="0" baseline="0" noProof="0" dirty="0">
              <a:ln>
                <a:noFill/>
              </a:ln>
              <a:solidFill>
                <a:schemeClr val="lt1"/>
              </a:solidFill>
              <a:effectLst/>
              <a:uLnTx/>
              <a:uFillTx/>
              <a:latin typeface="+mn-lt"/>
              <a:ea typeface="+mn-ea"/>
              <a:cs typeface="+mn-cs"/>
            </a:endParaRPr>
          </a:p>
          <a:p>
            <a:pPr marL="0" marR="0" lvl="1" indent="0" algn="l" defTabSz="932742" rtl="0" eaLnBrk="1" fontAlgn="auto" latinLnBrk="0" hangingPunct="1">
              <a:lnSpc>
                <a:spcPct val="90000"/>
              </a:lnSpc>
              <a:spcBef>
                <a:spcPct val="20000"/>
              </a:spcBef>
              <a:spcAft>
                <a:spcPts val="0"/>
              </a:spcAft>
              <a:buClrTx/>
              <a:buSzPct val="90000"/>
              <a:buFontTx/>
              <a:buNone/>
              <a:tabLst/>
              <a:defRPr/>
            </a:pPr>
            <a:r>
              <a:rPr kumimoji="0" lang="en-US" sz="2000" b="0" i="0" u="none" strike="noStrike" kern="1200" cap="none" spc="0" normalizeH="0" baseline="0" noProof="0" dirty="0">
                <a:ln>
                  <a:noFill/>
                </a:ln>
                <a:solidFill>
                  <a:schemeClr val="lt1"/>
                </a:solidFill>
                <a:effectLst/>
                <a:uLnTx/>
                <a:uFillTx/>
                <a:latin typeface="+mn-lt"/>
                <a:ea typeface="+mn-ea"/>
                <a:cs typeface="+mn-cs"/>
              </a:rPr>
              <a:t>H.264 using HW or SW</a:t>
            </a:r>
          </a:p>
          <a:p>
            <a:pPr marL="0" marR="0" lvl="1" indent="0" algn="l" defTabSz="932742" rtl="0" eaLnBrk="1" fontAlgn="auto" latinLnBrk="0" hangingPunct="1">
              <a:lnSpc>
                <a:spcPct val="90000"/>
              </a:lnSpc>
              <a:spcBef>
                <a:spcPct val="20000"/>
              </a:spcBef>
              <a:spcAft>
                <a:spcPts val="0"/>
              </a:spcAft>
              <a:buClrTx/>
              <a:buSzPct val="90000"/>
              <a:buFontTx/>
              <a:buNone/>
              <a:tabLst/>
              <a:defRPr/>
            </a:pPr>
            <a:endParaRPr kumimoji="0" lang="pt-BR" sz="2400" b="0" i="0" u="none" strike="noStrike" kern="1200" cap="none" spc="0" normalizeH="0" baseline="0" noProof="0" dirty="0">
              <a:ln>
                <a:noFill/>
              </a:ln>
              <a:solidFill>
                <a:schemeClr val="bg1"/>
              </a:solidFill>
              <a:effectLst/>
              <a:uLnTx/>
              <a:uFillTx/>
              <a:latin typeface="+mn-lt"/>
              <a:ea typeface="+mn-ea"/>
              <a:cs typeface="+mn-cs"/>
            </a:endParaRPr>
          </a:p>
        </p:txBody>
      </p:sp>
      <p:sp>
        <p:nvSpPr>
          <p:cNvPr id="7" name="Text Placeholder 1"/>
          <p:cNvSpPr txBox="1">
            <a:spLocks/>
          </p:cNvSpPr>
          <p:nvPr/>
        </p:nvSpPr>
        <p:spPr>
          <a:xfrm>
            <a:off x="8259942" y="1212849"/>
            <a:ext cx="3886199" cy="5546134"/>
          </a:xfrm>
          <a:prstGeom prst="rect">
            <a:avLst/>
          </a:prstGeom>
        </p:spPr>
        <p:style>
          <a:lnRef idx="3">
            <a:schemeClr val="lt1"/>
          </a:lnRef>
          <a:fillRef idx="1">
            <a:schemeClr val="accent3"/>
          </a:fillRef>
          <a:effectRef idx="1">
            <a:schemeClr val="accent3"/>
          </a:effectRef>
          <a:fontRef idx="minor">
            <a:schemeClr val="lt1"/>
          </a:fontRef>
        </p:style>
        <p:txBody>
          <a:bodyPr vert="horz" wrap="square" lIns="146304" tIns="91440" rIns="146304" bIns="91440" rtlCol="0">
            <a:spAutoFit/>
          </a:bodyPr>
          <a:lstStyle>
            <a:lvl1pPr marL="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4000" kern="1200" spc="0" baseline="0">
                <a:gradFill>
                  <a:gsLst>
                    <a:gs pos="1250">
                      <a:schemeClr val="tx2"/>
                    </a:gs>
                    <a:gs pos="99000">
                      <a:schemeClr val="tx2"/>
                    </a:gs>
                  </a:gsLst>
                  <a:lin ang="5400000" scaled="0"/>
                </a:gradFill>
                <a:latin typeface="+mn-lt"/>
                <a:ea typeface="+mn-ea"/>
                <a:cs typeface="+mn-cs"/>
              </a:defRPr>
            </a:lvl1pPr>
            <a:lvl2pPr marL="0" marR="0" indent="0" algn="l" defTabSz="932742" rtl="0" eaLnBrk="1" fontAlgn="auto" latinLnBrk="0" hangingPunct="1">
              <a:lnSpc>
                <a:spcPct val="90000"/>
              </a:lnSpc>
              <a:spcBef>
                <a:spcPct val="20000"/>
              </a:spcBef>
              <a:spcAft>
                <a:spcPts val="0"/>
              </a:spcAft>
              <a:buClrTx/>
              <a:buSzPct val="90000"/>
              <a:buFontTx/>
              <a:buNone/>
              <a:tabLst/>
              <a:defRPr sz="2000" kern="1200" spc="0" baseline="0">
                <a:solidFill>
                  <a:schemeClr val="lt1"/>
                </a:solidFill>
                <a:latin typeface="+mn-lt"/>
                <a:ea typeface="+mn-ea"/>
                <a:cs typeface="+mn-cs"/>
              </a:defRPr>
            </a:lvl2pPr>
            <a:lvl3pPr marL="2286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2000" kern="1200" spc="0" baseline="0">
                <a:solidFill>
                  <a:schemeClr val="lt1"/>
                </a:solidFill>
                <a:latin typeface="+mn-lt"/>
                <a:ea typeface="+mn-ea"/>
                <a:cs typeface="+mn-cs"/>
              </a:defRPr>
            </a:lvl3pPr>
            <a:lvl4pPr marL="4572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solidFill>
                  <a:schemeClr val="lt1"/>
                </a:solidFill>
                <a:latin typeface="+mn-lt"/>
                <a:ea typeface="+mn-ea"/>
                <a:cs typeface="+mn-cs"/>
              </a:defRPr>
            </a:lvl4pPr>
            <a:lvl5pPr marL="6858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solidFill>
                  <a:schemeClr val="lt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lt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lt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lt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lt1"/>
                </a:solidFill>
                <a:latin typeface="+mn-lt"/>
                <a:ea typeface="+mn-ea"/>
                <a:cs typeface="+mn-cs"/>
              </a:defRPr>
            </a:lvl9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defRPr/>
            </a:pPr>
            <a:r>
              <a:rPr kumimoji="0" lang="pt-BR" sz="4000" b="0" i="0" u="none" strike="noStrike" kern="1200" cap="none" spc="0" normalizeH="0" baseline="0" noProof="0" dirty="0">
                <a:ln>
                  <a:noFill/>
                </a:ln>
                <a:solidFill>
                  <a:schemeClr val="bg1"/>
                </a:solidFill>
                <a:effectLst/>
                <a:uLnTx/>
                <a:uFillTx/>
                <a:latin typeface="+mn-lt"/>
                <a:ea typeface="+mn-ea"/>
                <a:cs typeface="+mn-cs"/>
              </a:rPr>
              <a:t>Fallback</a:t>
            </a:r>
          </a:p>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defRPr/>
            </a:pPr>
            <a:endParaRPr kumimoji="0" lang="pt-BR" sz="2400" b="0" i="0" u="none" strike="noStrike" kern="1200" cap="none" spc="0" normalizeH="0" baseline="0" noProof="0" dirty="0">
              <a:ln>
                <a:noFill/>
              </a:ln>
              <a:solidFill>
                <a:schemeClr val="bg1"/>
              </a:solidFill>
              <a:effectLst/>
              <a:uLnTx/>
              <a:uFillTx/>
              <a:latin typeface="+mn-lt"/>
              <a:ea typeface="+mn-ea"/>
              <a:cs typeface="+mn-cs"/>
            </a:endParaRPr>
          </a:p>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defRPr/>
            </a:pPr>
            <a:endParaRPr kumimoji="0" lang="pt-BR" sz="2400" b="0" i="0" u="none" strike="noStrike" kern="1200" cap="none" spc="0" normalizeH="0" baseline="0" noProof="0" dirty="0">
              <a:ln>
                <a:noFill/>
              </a:ln>
              <a:solidFill>
                <a:schemeClr val="bg1"/>
              </a:solidFill>
              <a:effectLst/>
              <a:uLnTx/>
              <a:uFillTx/>
              <a:latin typeface="+mn-lt"/>
              <a:ea typeface="+mn-ea"/>
              <a:cs typeface="+mn-cs"/>
            </a:endParaRPr>
          </a:p>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defRPr/>
            </a:pPr>
            <a:endParaRPr kumimoji="0" lang="pt-BR" sz="2400" b="0" i="0" u="none" strike="noStrike" kern="1200" cap="none" spc="0" normalizeH="0" baseline="0" noProof="0" dirty="0">
              <a:ln>
                <a:noFill/>
              </a:ln>
              <a:solidFill>
                <a:schemeClr val="bg1"/>
              </a:solidFill>
              <a:effectLst/>
              <a:uLnTx/>
              <a:uFillTx/>
              <a:latin typeface="+mn-lt"/>
              <a:ea typeface="+mn-ea"/>
              <a:cs typeface="+mn-cs"/>
            </a:endParaRPr>
          </a:p>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defRPr/>
            </a:pPr>
            <a:endParaRPr kumimoji="0" lang="pt-BR" sz="2400" b="0" i="0" u="none" strike="noStrike" kern="1200" cap="none" spc="0" normalizeH="0" baseline="0" noProof="0" dirty="0">
              <a:ln>
                <a:noFill/>
              </a:ln>
              <a:solidFill>
                <a:schemeClr val="bg1"/>
              </a:solidFill>
              <a:effectLst/>
              <a:uLnTx/>
              <a:uFillTx/>
              <a:latin typeface="+mn-lt"/>
              <a:ea typeface="+mn-ea"/>
              <a:cs typeface="+mn-cs"/>
            </a:endParaRPr>
          </a:p>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defRPr/>
            </a:pPr>
            <a:endParaRPr kumimoji="0" lang="pt-BR" sz="2400" b="0" i="0" u="none" strike="noStrike" kern="1200" cap="none" spc="0" normalizeH="0" baseline="0" noProof="0" dirty="0">
              <a:ln>
                <a:noFill/>
              </a:ln>
              <a:solidFill>
                <a:schemeClr val="bg1"/>
              </a:solidFill>
              <a:effectLst/>
              <a:uLnTx/>
              <a:uFillTx/>
              <a:latin typeface="+mn-lt"/>
              <a:ea typeface="+mn-ea"/>
              <a:cs typeface="+mn-cs"/>
            </a:endParaRPr>
          </a:p>
          <a:p>
            <a:pPr marL="0" marR="0" lvl="1" indent="0" algn="l" defTabSz="932742" rtl="0" eaLnBrk="1" fontAlgn="auto" latinLnBrk="0" hangingPunct="1">
              <a:lnSpc>
                <a:spcPct val="90000"/>
              </a:lnSpc>
              <a:spcBef>
                <a:spcPct val="20000"/>
              </a:spcBef>
              <a:spcAft>
                <a:spcPts val="0"/>
              </a:spcAft>
              <a:buClrTx/>
              <a:buSzPct val="90000"/>
              <a:buFontTx/>
              <a:buNone/>
              <a:tabLst/>
              <a:defRPr/>
            </a:pPr>
            <a:r>
              <a:rPr kumimoji="0" lang="en-US" sz="2000" b="0" i="0" u="none" strike="noStrike" kern="1200" cap="none" spc="0" normalizeH="0" baseline="0" noProof="0" dirty="0">
                <a:ln>
                  <a:noFill/>
                </a:ln>
                <a:solidFill>
                  <a:schemeClr val="lt1"/>
                </a:solidFill>
                <a:effectLst/>
                <a:uLnTx/>
                <a:uFillTx/>
                <a:latin typeface="+mn-lt"/>
                <a:ea typeface="+mn-ea"/>
                <a:cs typeface="+mn-cs"/>
              </a:rPr>
              <a:t>Older client</a:t>
            </a:r>
          </a:p>
          <a:p>
            <a:pPr marL="0" marR="0" lvl="1" indent="0" algn="l" defTabSz="932742" rtl="0" eaLnBrk="1" fontAlgn="auto" latinLnBrk="0" hangingPunct="1">
              <a:lnSpc>
                <a:spcPct val="90000"/>
              </a:lnSpc>
              <a:spcBef>
                <a:spcPct val="20000"/>
              </a:spcBef>
              <a:spcAft>
                <a:spcPts val="0"/>
              </a:spcAft>
              <a:buClrTx/>
              <a:buSzPct val="90000"/>
              <a:buFontTx/>
              <a:buNone/>
              <a:tabLst/>
              <a:defRPr/>
            </a:pPr>
            <a:endParaRPr kumimoji="0" lang="en-US" sz="2000" b="0" i="0" u="none" strike="noStrike" kern="1200" cap="none" spc="0" normalizeH="0" baseline="0" noProof="0" dirty="0">
              <a:ln>
                <a:noFill/>
              </a:ln>
              <a:solidFill>
                <a:schemeClr val="lt1"/>
              </a:solidFill>
              <a:effectLst/>
              <a:uLnTx/>
              <a:uFillTx/>
              <a:latin typeface="+mn-lt"/>
              <a:ea typeface="+mn-ea"/>
              <a:cs typeface="+mn-cs"/>
            </a:endParaRPr>
          </a:p>
          <a:p>
            <a:pPr marL="0" marR="0" lvl="1" indent="0" algn="l" defTabSz="932742" rtl="0" eaLnBrk="1" fontAlgn="auto" latinLnBrk="0" hangingPunct="1">
              <a:lnSpc>
                <a:spcPct val="90000"/>
              </a:lnSpc>
              <a:spcBef>
                <a:spcPct val="20000"/>
              </a:spcBef>
              <a:spcAft>
                <a:spcPts val="0"/>
              </a:spcAft>
              <a:buClrTx/>
              <a:buSzPct val="90000"/>
              <a:buFontTx/>
              <a:buNone/>
              <a:tabLst/>
              <a:defRPr/>
            </a:pPr>
            <a:r>
              <a:rPr kumimoji="0" lang="en-US" sz="2000" b="0" i="0" u="none" strike="noStrike" kern="1200" cap="none" spc="0" normalizeH="0" baseline="0" noProof="0" dirty="0">
                <a:ln>
                  <a:noFill/>
                </a:ln>
                <a:solidFill>
                  <a:schemeClr val="lt1"/>
                </a:solidFill>
                <a:effectLst/>
                <a:uLnTx/>
                <a:uFillTx/>
                <a:latin typeface="+mn-lt"/>
                <a:ea typeface="+mn-ea"/>
                <a:cs typeface="+mn-cs"/>
              </a:rPr>
              <a:t>Remote control</a:t>
            </a:r>
          </a:p>
          <a:p>
            <a:pPr marL="0" marR="0" lvl="1" indent="0" algn="l" defTabSz="932742" rtl="0" eaLnBrk="1" fontAlgn="auto" latinLnBrk="0" hangingPunct="1">
              <a:lnSpc>
                <a:spcPct val="90000"/>
              </a:lnSpc>
              <a:spcBef>
                <a:spcPct val="20000"/>
              </a:spcBef>
              <a:spcAft>
                <a:spcPts val="0"/>
              </a:spcAft>
              <a:buClrTx/>
              <a:buSzPct val="90000"/>
              <a:buFontTx/>
              <a:buNone/>
              <a:tabLst/>
              <a:defRPr/>
            </a:pPr>
            <a:endParaRPr kumimoji="0" lang="en-US" sz="2000" b="0" i="0" u="none" strike="noStrike" kern="1200" cap="none" spc="0" normalizeH="0" baseline="0" noProof="0" dirty="0">
              <a:ln>
                <a:noFill/>
              </a:ln>
              <a:solidFill>
                <a:schemeClr val="lt1"/>
              </a:solidFill>
              <a:effectLst/>
              <a:uLnTx/>
              <a:uFillTx/>
              <a:latin typeface="+mn-lt"/>
              <a:ea typeface="+mn-ea"/>
              <a:cs typeface="+mn-cs"/>
            </a:endParaRPr>
          </a:p>
          <a:p>
            <a:pPr marL="0" marR="0" lvl="1" indent="0" algn="l" defTabSz="932742" rtl="0" eaLnBrk="1" fontAlgn="auto" latinLnBrk="0" hangingPunct="1">
              <a:lnSpc>
                <a:spcPct val="90000"/>
              </a:lnSpc>
              <a:spcBef>
                <a:spcPct val="20000"/>
              </a:spcBef>
              <a:spcAft>
                <a:spcPts val="0"/>
              </a:spcAft>
              <a:buClrTx/>
              <a:buSzPct val="90000"/>
              <a:buFontTx/>
              <a:buNone/>
              <a:tabLst/>
              <a:defRPr/>
            </a:pPr>
            <a:r>
              <a:rPr kumimoji="0" lang="en-US" sz="2000" b="0" i="0" u="none" strike="noStrike" kern="1200" cap="none" spc="0" normalizeH="0" baseline="0" noProof="0" dirty="0">
                <a:ln>
                  <a:noFill/>
                </a:ln>
                <a:solidFill>
                  <a:schemeClr val="lt1"/>
                </a:solidFill>
                <a:effectLst/>
                <a:uLnTx/>
                <a:uFillTx/>
                <a:latin typeface="+mn-lt"/>
                <a:ea typeface="+mn-ea"/>
                <a:cs typeface="+mn-cs"/>
              </a:rPr>
              <a:t>Meeting recording</a:t>
            </a:r>
          </a:p>
          <a:p>
            <a:pPr marL="0" marR="0" lvl="1" indent="0" algn="l" defTabSz="932742" rtl="0" eaLnBrk="1" fontAlgn="auto" latinLnBrk="0" hangingPunct="1">
              <a:lnSpc>
                <a:spcPct val="90000"/>
              </a:lnSpc>
              <a:spcBef>
                <a:spcPct val="20000"/>
              </a:spcBef>
              <a:spcAft>
                <a:spcPts val="0"/>
              </a:spcAft>
              <a:buClrTx/>
              <a:buSzPct val="90000"/>
              <a:buFontTx/>
              <a:buNone/>
              <a:tabLst/>
              <a:defRPr/>
            </a:pPr>
            <a:endParaRPr kumimoji="0" lang="en-US" sz="2000" b="0" i="0" u="none" strike="noStrike" kern="1200" cap="none" spc="0" normalizeH="0" baseline="0" noProof="0" dirty="0">
              <a:ln>
                <a:noFill/>
              </a:ln>
              <a:solidFill>
                <a:schemeClr val="lt1"/>
              </a:solidFill>
              <a:effectLst/>
              <a:uLnTx/>
              <a:uFillTx/>
              <a:latin typeface="+mn-lt"/>
              <a:ea typeface="+mn-ea"/>
              <a:cs typeface="+mn-cs"/>
            </a:endParaRPr>
          </a:p>
          <a:p>
            <a:pPr marL="0" marR="0" lvl="1" indent="0" algn="l" defTabSz="932742" rtl="0" eaLnBrk="1" fontAlgn="auto" latinLnBrk="0" hangingPunct="1">
              <a:lnSpc>
                <a:spcPct val="90000"/>
              </a:lnSpc>
              <a:spcBef>
                <a:spcPct val="20000"/>
              </a:spcBef>
              <a:spcAft>
                <a:spcPts val="0"/>
              </a:spcAft>
              <a:buClrTx/>
              <a:buSzPct val="90000"/>
              <a:buFontTx/>
              <a:buNone/>
              <a:tabLst/>
              <a:defRPr/>
            </a:pPr>
            <a:r>
              <a:rPr kumimoji="0" lang="en-US" sz="2000" b="0" i="0" u="none" strike="noStrike" kern="1200" cap="none" spc="0" normalizeH="0" baseline="0" noProof="0" dirty="0">
                <a:ln>
                  <a:noFill/>
                </a:ln>
                <a:solidFill>
                  <a:schemeClr val="lt1"/>
                </a:solidFill>
                <a:effectLst/>
                <a:uLnTx/>
                <a:uFillTx/>
                <a:latin typeface="+mn-lt"/>
                <a:ea typeface="+mn-ea"/>
                <a:cs typeface="+mn-cs"/>
              </a:rPr>
              <a:t>Client Policy</a:t>
            </a:r>
            <a:endParaRPr kumimoji="0" lang="pt-BR" sz="2400" b="0" i="0" u="none" strike="noStrike" kern="1200" cap="none" spc="0" normalizeH="0" baseline="0" noProof="0" dirty="0">
              <a:ln>
                <a:noFill/>
              </a:ln>
              <a:solidFill>
                <a:schemeClr val="bg1"/>
              </a:solidFill>
              <a:effectLst/>
              <a:uLnTx/>
              <a:uFillTx/>
              <a:latin typeface="+mn-lt"/>
              <a:ea typeface="+mn-ea"/>
              <a:cs typeface="+mn-cs"/>
            </a:endParaRPr>
          </a:p>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defRPr/>
            </a:pPr>
            <a:endParaRPr kumimoji="0" lang="pt-BR" sz="2400" b="0" i="0" u="none" strike="noStrike" kern="1200" cap="none" spc="0" normalizeH="0" baseline="0" noProof="0" dirty="0">
              <a:ln>
                <a:noFill/>
              </a:ln>
              <a:solidFill>
                <a:schemeClr val="bg1"/>
              </a:solidFill>
              <a:effectLst/>
              <a:uLnTx/>
              <a:uFillTx/>
              <a:latin typeface="+mn-lt"/>
              <a:ea typeface="+mn-ea"/>
              <a:cs typeface="+mn-cs"/>
            </a:endParaRPr>
          </a:p>
        </p:txBody>
      </p:sp>
      <p:pic>
        <p:nvPicPr>
          <p:cNvPr id="3" name="Picture 2"/>
          <p:cNvPicPr>
            <a:picLocks noChangeAspect="1"/>
          </p:cNvPicPr>
          <p:nvPr/>
        </p:nvPicPr>
        <p:blipFill>
          <a:blip r:embed="rId3"/>
          <a:stretch>
            <a:fillRect/>
          </a:stretch>
        </p:blipFill>
        <p:spPr>
          <a:xfrm>
            <a:off x="9532988" y="2130424"/>
            <a:ext cx="1447800" cy="1206111"/>
          </a:xfrm>
          <a:prstGeom prst="rect">
            <a:avLst/>
          </a:prstGeom>
        </p:spPr>
      </p:pic>
      <p:pic>
        <p:nvPicPr>
          <p:cNvPr id="11" name="Picture 10"/>
          <p:cNvPicPr>
            <a:picLocks noChangeAspect="1"/>
          </p:cNvPicPr>
          <p:nvPr/>
        </p:nvPicPr>
        <p:blipFill>
          <a:blip r:embed="rId4"/>
          <a:stretch>
            <a:fillRect/>
          </a:stretch>
        </p:blipFill>
        <p:spPr>
          <a:xfrm>
            <a:off x="5265735" y="2130424"/>
            <a:ext cx="1447800" cy="1206111"/>
          </a:xfrm>
          <a:prstGeom prst="rect">
            <a:avLst/>
          </a:prstGeom>
        </p:spPr>
      </p:pic>
      <p:pic>
        <p:nvPicPr>
          <p:cNvPr id="12" name="Picture 11"/>
          <p:cNvPicPr>
            <a:picLocks noChangeAspect="1"/>
          </p:cNvPicPr>
          <p:nvPr/>
        </p:nvPicPr>
        <p:blipFill>
          <a:blip r:embed="rId5"/>
          <a:stretch>
            <a:fillRect/>
          </a:stretch>
        </p:blipFill>
        <p:spPr>
          <a:xfrm>
            <a:off x="1525571" y="2130424"/>
            <a:ext cx="1096371" cy="1096019"/>
          </a:xfrm>
          <a:prstGeom prst="rect">
            <a:avLst/>
          </a:prstGeom>
        </p:spPr>
      </p:pic>
    </p:spTree>
    <p:extLst>
      <p:ext uri="{BB962C8B-B14F-4D97-AF65-F5344CB8AC3E}">
        <p14:creationId xmlns:p14="http://schemas.microsoft.com/office/powerpoint/2010/main" val="850394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a:off x="2658726" y="1212848"/>
            <a:ext cx="9349903" cy="5484813"/>
          </a:xfrm>
          <a:prstGeom prst="rect">
            <a:avLst/>
          </a:prstGeom>
          <a:ln>
            <a:noFill/>
          </a:ln>
          <a:effectLst>
            <a:outerShdw blurRad="292100" dist="139700" dir="2700000" algn="tl" rotWithShape="0">
              <a:srgbClr val="333333">
                <a:alpha val="65000"/>
              </a:srgbClr>
            </a:outerShdw>
          </a:effectLst>
        </p:spPr>
      </p:pic>
      <p:sp>
        <p:nvSpPr>
          <p:cNvPr id="3" name="Title 2"/>
          <p:cNvSpPr>
            <a:spLocks noGrp="1"/>
          </p:cNvSpPr>
          <p:nvPr>
            <p:ph type="title"/>
          </p:nvPr>
        </p:nvSpPr>
        <p:spPr/>
        <p:txBody>
          <a:bodyPr/>
          <a:lstStyle/>
          <a:p>
            <a:r>
              <a:rPr lang="pt-BR"/>
              <a:t>Working with </a:t>
            </a:r>
            <a:r>
              <a:rPr lang="pt-BR" dirty="0"/>
              <a:t>the logs</a:t>
            </a:r>
          </a:p>
        </p:txBody>
      </p:sp>
      <p:sp>
        <p:nvSpPr>
          <p:cNvPr id="5" name="TextBox 4"/>
          <p:cNvSpPr txBox="1"/>
          <p:nvPr/>
        </p:nvSpPr>
        <p:spPr>
          <a:xfrm>
            <a:off x="427037" y="1212849"/>
            <a:ext cx="1905000" cy="1695849"/>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lIns="182880" tIns="146304" rIns="182880" bIns="146304" rtlCol="0">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pt-BR" sz="2400" b="0" i="0" u="none" strike="noStrike" kern="0" cap="none" spc="0" normalizeH="0" baseline="0" noProof="0" dirty="0">
                <a:ln>
                  <a:noFill/>
                </a:ln>
                <a:solidFill>
                  <a:schemeClr val="bg1"/>
                </a:solidFill>
                <a:effectLst/>
                <a:uLnTx/>
                <a:uFillTx/>
              </a:rPr>
              <a:t>Identify the call</a:t>
            </a:r>
          </a:p>
          <a:p>
            <a:pPr marL="0" marR="0" lvl="0" indent="0" defTabSz="914400" eaLnBrk="1" fontAlgn="auto" latinLnBrk="0" hangingPunct="1">
              <a:lnSpc>
                <a:spcPct val="90000"/>
              </a:lnSpc>
              <a:spcBef>
                <a:spcPts val="0"/>
              </a:spcBef>
              <a:spcAft>
                <a:spcPts val="600"/>
              </a:spcAft>
              <a:buClrTx/>
              <a:buSzTx/>
              <a:buFontTx/>
              <a:buNone/>
              <a:tabLst/>
              <a:defRPr/>
            </a:pPr>
            <a:endParaRPr kumimoji="0" lang="pt-BR" sz="1800" b="0" i="0" u="none" strike="noStrike" kern="0" cap="none" spc="0" normalizeH="0" baseline="0" noProof="0" dirty="0">
              <a:ln>
                <a:noFill/>
              </a:ln>
              <a:solidFill>
                <a:schemeClr val="bg1"/>
              </a:solidFill>
              <a:effectLst/>
              <a:uLnTx/>
              <a:uFillTx/>
            </a:endParaRPr>
          </a:p>
          <a:p>
            <a:pPr marL="0" marR="0" lvl="0" indent="0" defTabSz="914400" eaLnBrk="1" fontAlgn="auto" latinLnBrk="0" hangingPunct="1">
              <a:lnSpc>
                <a:spcPct val="90000"/>
              </a:lnSpc>
              <a:spcBef>
                <a:spcPts val="0"/>
              </a:spcBef>
              <a:spcAft>
                <a:spcPts val="600"/>
              </a:spcAft>
              <a:buClrTx/>
              <a:buSzTx/>
              <a:buFontTx/>
              <a:buNone/>
              <a:tabLst/>
              <a:defRPr/>
            </a:pPr>
            <a:endParaRPr kumimoji="0" lang="pt-BR" sz="2400" b="0" i="0" u="none" strike="noStrike" kern="0" cap="none" spc="0" normalizeH="0" baseline="0" noProof="0" dirty="0">
              <a:ln>
                <a:noFill/>
              </a:ln>
              <a:solidFill>
                <a:schemeClr val="bg1"/>
              </a:solidFill>
              <a:effectLst/>
              <a:uLnTx/>
              <a:uFillTx/>
            </a:endParaRPr>
          </a:p>
        </p:txBody>
      </p:sp>
      <p:sp>
        <p:nvSpPr>
          <p:cNvPr id="7" name="TextBox 6"/>
          <p:cNvSpPr txBox="1"/>
          <p:nvPr/>
        </p:nvSpPr>
        <p:spPr>
          <a:xfrm>
            <a:off x="427037" y="3131315"/>
            <a:ext cx="1905000" cy="1702004"/>
          </a:xfrm>
          <a:prstGeom prst="rect">
            <a:avLst/>
          </a:prstGeom>
          <a:solidFill>
            <a:schemeClr val="tx2"/>
          </a:solidFill>
          <a:ln>
            <a:solidFill>
              <a:schemeClr val="bg1">
                <a:alpha val="50000"/>
              </a:schemeClr>
            </a:solidFill>
          </a:ln>
        </p:spPr>
        <p:style>
          <a:lnRef idx="3">
            <a:schemeClr val="lt1"/>
          </a:lnRef>
          <a:fillRef idx="1">
            <a:schemeClr val="dk1"/>
          </a:fillRef>
          <a:effectRef idx="1">
            <a:schemeClr val="dk1"/>
          </a:effectRef>
          <a:fontRef idx="minor">
            <a:schemeClr val="lt1"/>
          </a:fontRef>
        </p:style>
        <p:txBody>
          <a:bodyPr wrap="square" lIns="182880" tIns="146304" rIns="182880" bIns="146304" rtlCol="0" anchor="ctr">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pt-BR" sz="2400" b="0" i="0" u="none" strike="noStrike" kern="0" cap="none" spc="0" normalizeH="0" baseline="0" noProof="0" dirty="0">
                <a:ln>
                  <a:noFill/>
                </a:ln>
                <a:solidFill>
                  <a:schemeClr val="bg1"/>
                </a:solidFill>
                <a:effectLst/>
                <a:uLnTx/>
                <a:uFillTx/>
              </a:rPr>
              <a:t>Check the protocol used</a:t>
            </a:r>
          </a:p>
          <a:p>
            <a:pPr marL="0" marR="0" lvl="0" indent="0" defTabSz="914400" eaLnBrk="1" fontAlgn="auto" latinLnBrk="0" hangingPunct="1">
              <a:lnSpc>
                <a:spcPct val="90000"/>
              </a:lnSpc>
              <a:spcBef>
                <a:spcPts val="0"/>
              </a:spcBef>
              <a:spcAft>
                <a:spcPts val="600"/>
              </a:spcAft>
              <a:buClrTx/>
              <a:buSzTx/>
              <a:buFontTx/>
              <a:buNone/>
              <a:tabLst/>
              <a:defRPr/>
            </a:pPr>
            <a:endParaRPr kumimoji="0" lang="pt-BR" sz="2400" b="0" i="0" u="none" strike="noStrike" kern="0" cap="none" spc="0" normalizeH="0" baseline="0" noProof="0" dirty="0">
              <a:ln>
                <a:noFill/>
              </a:ln>
              <a:solidFill>
                <a:schemeClr val="bg1"/>
              </a:solidFill>
              <a:effectLst/>
              <a:uLnTx/>
              <a:uFillTx/>
            </a:endParaRPr>
          </a:p>
        </p:txBody>
      </p:sp>
      <p:pic>
        <p:nvPicPr>
          <p:cNvPr id="8" name="Picture 7"/>
          <p:cNvPicPr>
            <a:picLocks noChangeAspect="1"/>
          </p:cNvPicPr>
          <p:nvPr/>
        </p:nvPicPr>
        <p:blipFill>
          <a:blip r:embed="rId4"/>
          <a:stretch>
            <a:fillRect/>
          </a:stretch>
        </p:blipFill>
        <p:spPr>
          <a:xfrm>
            <a:off x="2658726" y="1212847"/>
            <a:ext cx="9603566" cy="5633616"/>
          </a:xfrm>
          <a:prstGeom prst="rect">
            <a:avLst/>
          </a:prstGeom>
          <a:ln>
            <a:noFill/>
          </a:ln>
          <a:effectLst>
            <a:outerShdw blurRad="292100" dist="139700" dir="2700000" algn="tl" rotWithShape="0">
              <a:srgbClr val="333333">
                <a:alpha val="65000"/>
              </a:srgbClr>
            </a:outerShdw>
          </a:effectLst>
        </p:spPr>
      </p:pic>
      <p:pic>
        <p:nvPicPr>
          <p:cNvPr id="1026" name="Picture 2" descr="C:\Users\rigarcia\AppData\Local\Temp\SNAGHTML4efd6f.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68837" y="1909757"/>
            <a:ext cx="9495366" cy="41451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427037" y="5055936"/>
            <a:ext cx="1905000" cy="1737399"/>
          </a:xfrm>
          <a:prstGeom prst="rect">
            <a:avLst/>
          </a:prstGeom>
          <a:solidFill>
            <a:schemeClr val="accent2"/>
          </a:solidFill>
        </p:spPr>
        <p:style>
          <a:lnRef idx="3">
            <a:schemeClr val="lt1"/>
          </a:lnRef>
          <a:fillRef idx="1">
            <a:schemeClr val="dk1"/>
          </a:fillRef>
          <a:effectRef idx="1">
            <a:schemeClr val="dk1"/>
          </a:effectRef>
          <a:fontRef idx="minor">
            <a:schemeClr val="lt1"/>
          </a:fontRef>
        </p:style>
        <p:txBody>
          <a:bodyPr wrap="square" lIns="182880" tIns="146304" rIns="182880" bIns="146304" rtlCol="0" anchor="ctr">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pt-BR" sz="2400" b="0" i="0" u="none" strike="noStrike" kern="0" cap="none" spc="0" normalizeH="0" baseline="0" noProof="0" dirty="0">
                <a:ln>
                  <a:noFill/>
                </a:ln>
                <a:solidFill>
                  <a:schemeClr val="bg1"/>
                </a:solidFill>
                <a:effectLst/>
                <a:uLnTx/>
                <a:uFillTx/>
              </a:rPr>
              <a:t>Analyze medialine statistics</a:t>
            </a:r>
          </a:p>
          <a:p>
            <a:pPr marL="0" marR="0" lvl="0" indent="0" defTabSz="914400" eaLnBrk="1" fontAlgn="auto" latinLnBrk="0" hangingPunct="1">
              <a:lnSpc>
                <a:spcPct val="90000"/>
              </a:lnSpc>
              <a:spcBef>
                <a:spcPts val="0"/>
              </a:spcBef>
              <a:spcAft>
                <a:spcPts val="600"/>
              </a:spcAft>
              <a:buClrTx/>
              <a:buSzTx/>
              <a:buFontTx/>
              <a:buNone/>
              <a:tabLst/>
              <a:defRPr/>
            </a:pPr>
            <a:endParaRPr kumimoji="0" lang="pt-BR" sz="2000" b="0" i="0" u="none" strike="noStrike" kern="0" cap="none" spc="0" normalizeH="0" baseline="0" noProof="0" dirty="0">
              <a:ln>
                <a:noFill/>
              </a:ln>
              <a:solidFill>
                <a:schemeClr val="bg1"/>
              </a:solidFill>
              <a:effectLst/>
              <a:uLnTx/>
              <a:uFillTx/>
            </a:endParaRPr>
          </a:p>
          <a:p>
            <a:pPr marL="0" marR="0" lvl="0" indent="0" defTabSz="914400" eaLnBrk="1" fontAlgn="auto" latinLnBrk="0" hangingPunct="1">
              <a:lnSpc>
                <a:spcPct val="90000"/>
              </a:lnSpc>
              <a:spcBef>
                <a:spcPts val="0"/>
              </a:spcBef>
              <a:spcAft>
                <a:spcPts val="600"/>
              </a:spcAft>
              <a:buClrTx/>
              <a:buSzTx/>
              <a:buFontTx/>
              <a:buNone/>
              <a:tabLst/>
              <a:defRPr/>
            </a:pPr>
            <a:endParaRPr kumimoji="0" lang="pt-BR" sz="100" b="0" i="0" u="none" strike="noStrike" kern="0" cap="none" spc="0" normalizeH="0" baseline="0" noProof="0" dirty="0">
              <a:ln>
                <a:noFill/>
              </a:ln>
              <a:solidFill>
                <a:schemeClr val="bg1"/>
              </a:solidFill>
              <a:effectLst/>
              <a:uLnTx/>
              <a:uFillTx/>
            </a:endParaRPr>
          </a:p>
        </p:txBody>
      </p:sp>
      <p:pic>
        <p:nvPicPr>
          <p:cNvPr id="11" name="Picture 10"/>
          <p:cNvPicPr>
            <a:picLocks noChangeAspect="1"/>
          </p:cNvPicPr>
          <p:nvPr/>
        </p:nvPicPr>
        <p:blipFill>
          <a:blip r:embed="rId6"/>
          <a:stretch>
            <a:fillRect/>
          </a:stretch>
        </p:blipFill>
        <p:spPr>
          <a:xfrm>
            <a:off x="6675437" y="1614474"/>
            <a:ext cx="5207700" cy="4487742"/>
          </a:xfrm>
          <a:prstGeom prst="rect">
            <a:avLst/>
          </a:prstGeom>
          <a:ln>
            <a:noFill/>
          </a:ln>
          <a:effectLst>
            <a:outerShdw blurRad="292100" dist="139700" dir="2700000" algn="tl" rotWithShape="0">
              <a:srgbClr val="333333">
                <a:alpha val="65000"/>
              </a:srgbClr>
            </a:outerShdw>
          </a:effectLst>
        </p:spPr>
      </p:pic>
      <p:pic>
        <p:nvPicPr>
          <p:cNvPr id="12" name="Picture 11"/>
          <p:cNvPicPr>
            <a:picLocks noChangeAspect="1"/>
          </p:cNvPicPr>
          <p:nvPr/>
        </p:nvPicPr>
        <p:blipFill>
          <a:blip r:embed="rId7"/>
          <a:stretch>
            <a:fillRect/>
          </a:stretch>
        </p:blipFill>
        <p:spPr>
          <a:xfrm>
            <a:off x="2914971" y="2705406"/>
            <a:ext cx="4093461" cy="2744219"/>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8"/>
          <a:stretch>
            <a:fillRect/>
          </a:stretch>
        </p:blipFill>
        <p:spPr>
          <a:xfrm>
            <a:off x="2695185" y="2354262"/>
            <a:ext cx="9251987" cy="287756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545544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13"/>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1026"/>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6"/>
                                        </p:tgtEl>
                                        <p:attrNameLst>
                                          <p:attrName>style.visibility</p:attrName>
                                        </p:attrNameLst>
                                      </p:cBhvr>
                                      <p:to>
                                        <p:strVal val="hidden"/>
                                      </p:to>
                                    </p:set>
                                  </p:childTnLst>
                                </p:cTn>
                              </p:par>
                            </p:childTnLst>
                          </p:cTn>
                        </p:par>
                        <p:par>
                          <p:cTn id="27" fill="hold">
                            <p:stCondLst>
                              <p:cond delay="0"/>
                            </p:stCondLst>
                            <p:childTnLst>
                              <p:par>
                                <p:cTn id="28" presetID="1" presetClass="entr" presetSubtype="0" fill="hold" nodeType="afterEffect">
                                  <p:stCondLst>
                                    <p:cond delay="0"/>
                                  </p:stCondLst>
                                  <p:childTnLst>
                                    <p:set>
                                      <p:cBhvr>
                                        <p:cTn id="29" dur="1" fill="hold">
                                          <p:stCondLst>
                                            <p:cond delay="0"/>
                                          </p:stCondLst>
                                        </p:cTn>
                                        <p:tgtEl>
                                          <p:spTgt spid="12"/>
                                        </p:tgtEl>
                                        <p:attrNameLst>
                                          <p:attrName>style.visibility</p:attrName>
                                        </p:attrNameLst>
                                      </p:cBhvr>
                                      <p:to>
                                        <p:strVal val="visible"/>
                                      </p:to>
                                    </p:set>
                                  </p:childTnLst>
                                </p:cTn>
                              </p:par>
                            </p:childTnLst>
                          </p:cTn>
                        </p:par>
                        <p:par>
                          <p:cTn id="30" fill="hold">
                            <p:stCondLst>
                              <p:cond delay="0"/>
                            </p:stCondLst>
                            <p:childTnLst>
                              <p:par>
                                <p:cTn id="31" presetID="1" presetClass="entr" presetSubtype="0" fill="hold" nodeType="after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par>
                          <p:cTn id="33" fill="hold">
                            <p:stCondLst>
                              <p:cond delay="0"/>
                            </p:stCondLst>
                            <p:childTnLst>
                              <p:par>
                                <p:cTn id="34" presetID="1" presetClass="entr" presetSubtype="0" fill="hold" grpId="0" nodeType="afterEffect">
                                  <p:stCondLst>
                                    <p:cond delay="0"/>
                                  </p:stCondLst>
                                  <p:childTnLst>
                                    <p:set>
                                      <p:cBhvr>
                                        <p:cTn id="35"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RDP vs VBSS Demo</a:t>
            </a:r>
          </a:p>
        </p:txBody>
      </p:sp>
    </p:spTree>
    <p:extLst>
      <p:ext uri="{BB962C8B-B14F-4D97-AF65-F5344CB8AC3E}">
        <p14:creationId xmlns:p14="http://schemas.microsoft.com/office/powerpoint/2010/main" val="394168942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RDP on a 10% loss network</a:t>
            </a:r>
            <a:endParaRPr lang="en-US" sz="4000" dirty="0">
              <a:gradFill>
                <a:gsLst>
                  <a:gs pos="0">
                    <a:schemeClr val="tx2"/>
                  </a:gs>
                  <a:gs pos="100000">
                    <a:schemeClr val="tx2"/>
                  </a:gs>
                </a:gsLst>
                <a:lin ang="5400000" scaled="0"/>
              </a:gradFill>
            </a:endParaRPr>
          </a:p>
        </p:txBody>
      </p:sp>
      <p:pic>
        <p:nvPicPr>
          <p:cNvPr id="10" name="10 percent packet loss in RDP - Video_2016-09-16_175355">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50838" y="1287462"/>
            <a:ext cx="11810178" cy="50292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052617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0"/>
                                        </p:tgtEl>
                                      </p:cBhvr>
                                    </p:cmd>
                                  </p:childTnLst>
                                </p:cTn>
                              </p:par>
                            </p:childTnLst>
                          </p:cTn>
                        </p:par>
                      </p:childTnLst>
                    </p:cTn>
                  </p:par>
                </p:childTnLst>
              </p:cTn>
              <p:nextCondLst>
                <p:cond evt="onClick" delay="0">
                  <p:tgtEl>
                    <p:spTgt spid="10"/>
                  </p:tgtEl>
                </p:cond>
              </p:nextCondLst>
            </p:seq>
            <p:video>
              <p:cMediaNode vol="80000">
                <p:cTn id="7" fill="hold" display="0">
                  <p:stCondLst>
                    <p:cond delay="indefinite"/>
                  </p:stCondLst>
                </p:cTn>
                <p:tgtEl>
                  <p:spTgt spid="10"/>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3"/>
          <a:stretch>
            <a:fillRect/>
          </a:stretch>
        </p:blipFill>
        <p:spPr>
          <a:xfrm>
            <a:off x="7666037" y="1041454"/>
            <a:ext cx="4209524" cy="2123810"/>
          </a:xfrm>
          <a:prstGeom prst="rect">
            <a:avLst/>
          </a:prstGeom>
          <a:ln w="28575"/>
        </p:spPr>
        <p:style>
          <a:lnRef idx="2">
            <a:schemeClr val="dk1">
              <a:shade val="50000"/>
            </a:schemeClr>
          </a:lnRef>
          <a:fillRef idx="1">
            <a:schemeClr val="dk1"/>
          </a:fillRef>
          <a:effectRef idx="0">
            <a:schemeClr val="dk1"/>
          </a:effectRef>
          <a:fontRef idx="minor">
            <a:schemeClr val="lt1"/>
          </a:fontRef>
        </p:style>
      </p:pic>
      <p:pic>
        <p:nvPicPr>
          <p:cNvPr id="7" name="Picture 6"/>
          <p:cNvPicPr>
            <a:picLocks noChangeAspect="1"/>
          </p:cNvPicPr>
          <p:nvPr/>
        </p:nvPicPr>
        <p:blipFill>
          <a:blip r:embed="rId4"/>
          <a:stretch>
            <a:fillRect/>
          </a:stretch>
        </p:blipFill>
        <p:spPr>
          <a:xfrm>
            <a:off x="7666037" y="4233395"/>
            <a:ext cx="4323809" cy="2447619"/>
          </a:xfrm>
          <a:prstGeom prst="rect">
            <a:avLst/>
          </a:prstGeom>
          <a:ln w="28575"/>
        </p:spPr>
        <p:style>
          <a:lnRef idx="2">
            <a:schemeClr val="accent1">
              <a:shade val="50000"/>
            </a:schemeClr>
          </a:lnRef>
          <a:fillRef idx="1">
            <a:schemeClr val="accent1"/>
          </a:fillRef>
          <a:effectRef idx="0">
            <a:schemeClr val="accent1"/>
          </a:effectRef>
          <a:fontRef idx="minor">
            <a:schemeClr val="lt1"/>
          </a:fontRef>
        </p:style>
      </p:pic>
      <p:pic>
        <p:nvPicPr>
          <p:cNvPr id="5" name="Picture 4"/>
          <p:cNvPicPr>
            <a:picLocks noChangeAspect="1"/>
          </p:cNvPicPr>
          <p:nvPr/>
        </p:nvPicPr>
        <p:blipFill>
          <a:blip r:embed="rId5"/>
          <a:stretch>
            <a:fillRect/>
          </a:stretch>
        </p:blipFill>
        <p:spPr>
          <a:xfrm>
            <a:off x="282576" y="4301941"/>
            <a:ext cx="3238436" cy="1720721"/>
          </a:xfrm>
          <a:prstGeom prst="rect">
            <a:avLst/>
          </a:prstGeom>
          <a:ln w="28575"/>
        </p:spPr>
        <p:style>
          <a:lnRef idx="2">
            <a:schemeClr val="accent3">
              <a:shade val="50000"/>
            </a:schemeClr>
          </a:lnRef>
          <a:fillRef idx="1">
            <a:schemeClr val="accent3"/>
          </a:fillRef>
          <a:effectRef idx="0">
            <a:schemeClr val="accent3"/>
          </a:effectRef>
          <a:fontRef idx="minor">
            <a:schemeClr val="lt1"/>
          </a:fontRef>
        </p:style>
      </p:pic>
      <p:sp>
        <p:nvSpPr>
          <p:cNvPr id="3" name="Text Placeholder 2"/>
          <p:cNvSpPr>
            <a:spLocks noGrp="1"/>
          </p:cNvSpPr>
          <p:nvPr>
            <p:ph type="body" sz="quarter" idx="10"/>
          </p:nvPr>
        </p:nvSpPr>
        <p:spPr>
          <a:xfrm>
            <a:off x="434976" y="2333738"/>
            <a:ext cx="6621461" cy="517065"/>
          </a:xfrm>
        </p:spPr>
        <p:txBody>
          <a:bodyPr/>
          <a:lstStyle/>
          <a:p>
            <a:pPr marL="0" indent="0" algn="ctr">
              <a:buNone/>
            </a:pPr>
            <a:r>
              <a:rPr lang="en-US" sz="2400" dirty="0"/>
              <a:t>vs</a:t>
            </a:r>
          </a:p>
        </p:txBody>
      </p:sp>
      <p:sp>
        <p:nvSpPr>
          <p:cNvPr id="2" name="Title 1"/>
          <p:cNvSpPr>
            <a:spLocks noGrp="1"/>
          </p:cNvSpPr>
          <p:nvPr>
            <p:ph type="title"/>
          </p:nvPr>
        </p:nvSpPr>
        <p:spPr/>
        <p:txBody>
          <a:bodyPr/>
          <a:lstStyle/>
          <a:p>
            <a:r>
              <a:rPr lang="en-US" dirty="0"/>
              <a:t>RDP Quality Report</a:t>
            </a:r>
            <a:endParaRPr lang="en-US" sz="4000" dirty="0">
              <a:gradFill>
                <a:gsLst>
                  <a:gs pos="0">
                    <a:schemeClr val="tx2"/>
                  </a:gs>
                  <a:gs pos="100000">
                    <a:schemeClr val="tx2"/>
                  </a:gs>
                </a:gsLst>
                <a:lin ang="5400000" scaled="0"/>
              </a:gradFill>
            </a:endParaRPr>
          </a:p>
        </p:txBody>
      </p:sp>
      <p:cxnSp>
        <p:nvCxnSpPr>
          <p:cNvPr id="16" name="Straight Arrow Connector 15"/>
          <p:cNvCxnSpPr>
            <a:cxnSpLocks/>
          </p:cNvCxnSpPr>
          <p:nvPr/>
        </p:nvCxnSpPr>
        <p:spPr>
          <a:xfrm>
            <a:off x="9037637" y="3165264"/>
            <a:ext cx="144463" cy="3303798"/>
          </a:xfrm>
          <a:prstGeom prst="straightConnector1">
            <a:avLst/>
          </a:prstGeom>
          <a:ln w="38100">
            <a:solidFill>
              <a:schemeClr val="tx2"/>
            </a:solidFill>
            <a:headEnd type="none"/>
            <a:tailEnd type="triangle"/>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6"/>
          <a:stretch>
            <a:fillRect/>
          </a:stretch>
        </p:blipFill>
        <p:spPr>
          <a:xfrm>
            <a:off x="3753243" y="4300549"/>
            <a:ext cx="3142857" cy="1704609"/>
          </a:xfrm>
          <a:prstGeom prst="rect">
            <a:avLst/>
          </a:prstGeom>
          <a:ln w="28575"/>
        </p:spPr>
        <p:style>
          <a:lnRef idx="2">
            <a:schemeClr val="accent1">
              <a:shade val="50000"/>
            </a:schemeClr>
          </a:lnRef>
          <a:fillRef idx="1">
            <a:schemeClr val="accent1"/>
          </a:fillRef>
          <a:effectRef idx="0">
            <a:schemeClr val="accent1"/>
          </a:effectRef>
          <a:fontRef idx="minor">
            <a:schemeClr val="lt1"/>
          </a:fontRef>
        </p:style>
      </p:pic>
      <p:cxnSp>
        <p:nvCxnSpPr>
          <p:cNvPr id="13" name="Straight Arrow Connector 12"/>
          <p:cNvCxnSpPr>
            <a:cxnSpLocks/>
          </p:cNvCxnSpPr>
          <p:nvPr/>
        </p:nvCxnSpPr>
        <p:spPr>
          <a:xfrm>
            <a:off x="3170237" y="4995905"/>
            <a:ext cx="1143000" cy="0"/>
          </a:xfrm>
          <a:prstGeom prst="straightConnector1">
            <a:avLst/>
          </a:prstGeom>
          <a:ln w="38100">
            <a:solidFill>
              <a:schemeClr val="tx2"/>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cxnSpLocks/>
          </p:cNvCxnSpPr>
          <p:nvPr/>
        </p:nvCxnSpPr>
        <p:spPr>
          <a:xfrm>
            <a:off x="2827338" y="5707062"/>
            <a:ext cx="1485899" cy="0"/>
          </a:xfrm>
          <a:prstGeom prst="straightConnector1">
            <a:avLst/>
          </a:prstGeom>
          <a:ln w="38100">
            <a:solidFill>
              <a:schemeClr val="tx2"/>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579437" y="6053150"/>
            <a:ext cx="2514600" cy="627864"/>
          </a:xfrm>
          <a:prstGeom prst="rect">
            <a:avLst/>
          </a:prstGeom>
          <a:noFill/>
        </p:spPr>
        <p:txBody>
          <a:bodyPr wrap="square" lIns="182880" tIns="146304" rIns="182880" bIns="146304" rtlCol="0">
            <a:spAutoFit/>
          </a:bodyPr>
          <a:lstStyle/>
          <a:p>
            <a:pPr marL="0" marR="0" lvl="0" indent="0" algn="ctr" defTabSz="914400" eaLnBrk="1" fontAlgn="auto" latinLnBrk="0" hangingPunct="1">
              <a:lnSpc>
                <a:spcPct val="90000"/>
              </a:lnSpc>
              <a:spcBef>
                <a:spcPts val="0"/>
              </a:spcBef>
              <a:spcAft>
                <a:spcPts val="600"/>
              </a:spcAft>
              <a:buClrTx/>
              <a:buSzTx/>
              <a:buFontTx/>
              <a:buNone/>
              <a:tabLst/>
              <a:defRPr/>
            </a:pPr>
            <a:r>
              <a:rPr kumimoji="0" lang="pt-BR" sz="2400" b="0" i="0" u="none" strike="noStrike" kern="0" cap="none" spc="0" normalizeH="0" baseline="0" noProof="0" dirty="0">
                <a:ln>
                  <a:noFill/>
                </a:ln>
                <a:gradFill>
                  <a:gsLst>
                    <a:gs pos="2917">
                      <a:schemeClr val="tx1"/>
                    </a:gs>
                    <a:gs pos="30000">
                      <a:schemeClr val="tx1"/>
                    </a:gs>
                  </a:gsLst>
                  <a:lin ang="5400000" scaled="0"/>
                </a:gradFill>
                <a:effectLst/>
                <a:uLnTx/>
                <a:uFillTx/>
              </a:rPr>
              <a:t>Good network</a:t>
            </a:r>
          </a:p>
        </p:txBody>
      </p:sp>
      <p:sp>
        <p:nvSpPr>
          <p:cNvPr id="25" name="TextBox 24"/>
          <p:cNvSpPr txBox="1"/>
          <p:nvPr/>
        </p:nvSpPr>
        <p:spPr>
          <a:xfrm>
            <a:off x="9475246" y="3586163"/>
            <a:ext cx="2514600" cy="627864"/>
          </a:xfrm>
          <a:prstGeom prst="rect">
            <a:avLst/>
          </a:prstGeom>
          <a:noFill/>
        </p:spPr>
        <p:txBody>
          <a:bodyPr wrap="square" lIns="182880" tIns="146304" rIns="182880" bIns="146304" rtlCol="0">
            <a:spAutoFit/>
          </a:bodyPr>
          <a:lstStyle/>
          <a:p>
            <a:pPr marL="0" marR="0" lvl="0" indent="0" algn="r" defTabSz="914400" eaLnBrk="1" fontAlgn="auto" latinLnBrk="0" hangingPunct="1">
              <a:lnSpc>
                <a:spcPct val="90000"/>
              </a:lnSpc>
              <a:spcBef>
                <a:spcPts val="0"/>
              </a:spcBef>
              <a:spcAft>
                <a:spcPts val="600"/>
              </a:spcAft>
              <a:buClrTx/>
              <a:buSzTx/>
              <a:buFontTx/>
              <a:buNone/>
              <a:tabLst/>
              <a:defRPr/>
            </a:pPr>
            <a:r>
              <a:rPr kumimoji="0" lang="pt-BR" sz="2400" b="0" i="0" u="none" strike="noStrike" kern="0" cap="none" spc="0" normalizeH="0" baseline="0" noProof="0" dirty="0">
                <a:ln>
                  <a:noFill/>
                </a:ln>
                <a:gradFill>
                  <a:gsLst>
                    <a:gs pos="2917">
                      <a:schemeClr val="tx1"/>
                    </a:gs>
                    <a:gs pos="30000">
                      <a:schemeClr val="tx1"/>
                    </a:gs>
                  </a:gsLst>
                  <a:lin ang="5400000" scaled="0"/>
                </a:gradFill>
                <a:effectLst/>
                <a:uLnTx/>
                <a:uFillTx/>
              </a:rPr>
              <a:t>Bad network</a:t>
            </a:r>
          </a:p>
        </p:txBody>
      </p:sp>
      <p:sp>
        <p:nvSpPr>
          <p:cNvPr id="26" name="TextBox 25"/>
          <p:cNvSpPr txBox="1"/>
          <p:nvPr/>
        </p:nvSpPr>
        <p:spPr>
          <a:xfrm>
            <a:off x="4002828" y="6015640"/>
            <a:ext cx="2514600" cy="627864"/>
          </a:xfrm>
          <a:prstGeom prst="rect">
            <a:avLst/>
          </a:prstGeom>
          <a:noFill/>
        </p:spPr>
        <p:txBody>
          <a:bodyPr wrap="square" lIns="182880" tIns="146304" rIns="182880" bIns="146304" rtlCol="0">
            <a:spAutoFit/>
          </a:bodyPr>
          <a:lstStyle/>
          <a:p>
            <a:pPr marL="0" marR="0" lvl="0" indent="0" algn="ctr" defTabSz="914400" eaLnBrk="1" fontAlgn="auto" latinLnBrk="0" hangingPunct="1">
              <a:lnSpc>
                <a:spcPct val="90000"/>
              </a:lnSpc>
              <a:spcBef>
                <a:spcPts val="0"/>
              </a:spcBef>
              <a:spcAft>
                <a:spcPts val="600"/>
              </a:spcAft>
              <a:buClrTx/>
              <a:buSzTx/>
              <a:buFontTx/>
              <a:buNone/>
              <a:tabLst/>
              <a:defRPr/>
            </a:pPr>
            <a:r>
              <a:rPr kumimoji="0" lang="pt-BR" sz="2400" b="0" i="0" u="none" strike="noStrike" kern="0" cap="none" spc="0" normalizeH="0" baseline="0" noProof="0" dirty="0">
                <a:ln>
                  <a:noFill/>
                </a:ln>
                <a:gradFill>
                  <a:gsLst>
                    <a:gs pos="2917">
                      <a:schemeClr val="tx1"/>
                    </a:gs>
                    <a:gs pos="30000">
                      <a:schemeClr val="tx1"/>
                    </a:gs>
                  </a:gsLst>
                  <a:lin ang="5400000" scaled="0"/>
                </a:gradFill>
                <a:effectLst/>
                <a:uLnTx/>
                <a:uFillTx/>
              </a:rPr>
              <a:t>Bad network</a:t>
            </a:r>
          </a:p>
        </p:txBody>
      </p:sp>
      <p:sp>
        <p:nvSpPr>
          <p:cNvPr id="27" name="TextBox 26"/>
          <p:cNvSpPr txBox="1"/>
          <p:nvPr/>
        </p:nvSpPr>
        <p:spPr>
          <a:xfrm>
            <a:off x="9360961" y="373164"/>
            <a:ext cx="2514600" cy="627864"/>
          </a:xfrm>
          <a:prstGeom prst="rect">
            <a:avLst/>
          </a:prstGeom>
          <a:noFill/>
        </p:spPr>
        <p:txBody>
          <a:bodyPr wrap="square" lIns="182880" tIns="146304" rIns="182880" bIns="146304" rtlCol="0">
            <a:spAutoFit/>
          </a:bodyPr>
          <a:lstStyle/>
          <a:p>
            <a:pPr marL="0" marR="0" lvl="0" indent="0" algn="r" defTabSz="914400" eaLnBrk="1" fontAlgn="auto" latinLnBrk="0" hangingPunct="1">
              <a:lnSpc>
                <a:spcPct val="90000"/>
              </a:lnSpc>
              <a:spcBef>
                <a:spcPts val="0"/>
              </a:spcBef>
              <a:spcAft>
                <a:spcPts val="600"/>
              </a:spcAft>
              <a:buClrTx/>
              <a:buSzTx/>
              <a:buFontTx/>
              <a:buNone/>
              <a:tabLst/>
              <a:defRPr/>
            </a:pPr>
            <a:r>
              <a:rPr kumimoji="0" lang="pt-BR" sz="2400" b="0" i="0" u="none" strike="noStrike" kern="0" cap="none" spc="0" normalizeH="0" baseline="0" noProof="0" dirty="0">
                <a:ln>
                  <a:noFill/>
                </a:ln>
                <a:gradFill>
                  <a:gsLst>
                    <a:gs pos="2917">
                      <a:schemeClr val="tx1"/>
                    </a:gs>
                    <a:gs pos="30000">
                      <a:schemeClr val="tx1"/>
                    </a:gs>
                  </a:gsLst>
                  <a:lin ang="5400000" scaled="0"/>
                </a:gradFill>
                <a:effectLst/>
                <a:uLnTx/>
                <a:uFillTx/>
              </a:rPr>
              <a:t>Good network</a:t>
            </a:r>
          </a:p>
        </p:txBody>
      </p:sp>
      <p:sp>
        <p:nvSpPr>
          <p:cNvPr id="4" name="Rectangle 3"/>
          <p:cNvSpPr/>
          <p:nvPr/>
        </p:nvSpPr>
        <p:spPr bwMode="auto">
          <a:xfrm>
            <a:off x="902388" y="1386160"/>
            <a:ext cx="5638800" cy="850901"/>
          </a:xfrm>
          <a:prstGeom prst="rect">
            <a:avLst/>
          </a:prstGeom>
          <a:ln>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dirty="0">
                <a:ln>
                  <a:noFill/>
                </a:ln>
                <a:solidFill>
                  <a:schemeClr val="bg1"/>
                </a:solidFill>
                <a:effectLst/>
                <a:uLnTx/>
                <a:uFillTx/>
              </a:rPr>
              <a:t>0% packet loss, Local LAN (good network)</a:t>
            </a:r>
          </a:p>
        </p:txBody>
      </p:sp>
      <p:sp>
        <p:nvSpPr>
          <p:cNvPr id="6" name="Rectangle 5"/>
          <p:cNvSpPr/>
          <p:nvPr/>
        </p:nvSpPr>
        <p:spPr bwMode="auto">
          <a:xfrm>
            <a:off x="902388" y="2948217"/>
            <a:ext cx="5638800" cy="853845"/>
          </a:xfrm>
          <a:prstGeom prst="rect">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dirty="0">
                <a:ln>
                  <a:noFill/>
                </a:ln>
                <a:solidFill>
                  <a:schemeClr val="bg1"/>
                </a:solidFill>
                <a:effectLst/>
                <a:uLnTx/>
                <a:uFillTx/>
              </a:rPr>
              <a:t>10% packet loss, 250ms WAN (bad network)</a:t>
            </a:r>
          </a:p>
        </p:txBody>
      </p:sp>
    </p:spTree>
    <p:extLst>
      <p:ext uri="{BB962C8B-B14F-4D97-AF65-F5344CB8AC3E}">
        <p14:creationId xmlns:p14="http://schemas.microsoft.com/office/powerpoint/2010/main" val="1178199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VBSS on a 10% loss network</a:t>
            </a:r>
            <a:endParaRPr lang="en-US" sz="4000" dirty="0">
              <a:gradFill>
                <a:gsLst>
                  <a:gs pos="0">
                    <a:schemeClr val="tx2"/>
                  </a:gs>
                  <a:gs pos="100000">
                    <a:schemeClr val="tx2"/>
                  </a:gs>
                </a:gsLst>
                <a:lin ang="5400000" scaled="0"/>
              </a:gradFill>
            </a:endParaRPr>
          </a:p>
        </p:txBody>
      </p:sp>
      <p:pic>
        <p:nvPicPr>
          <p:cNvPr id="3" name="10 percent packet loss in VBSS - Video_2016-09-16_175355">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1626" y="1246821"/>
            <a:ext cx="11927067" cy="5069841"/>
          </a:xfrm>
          <a:prstGeom prst="rect">
            <a:avLst/>
          </a:prstGeom>
        </p:spPr>
      </p:pic>
    </p:spTree>
    <p:extLst>
      <p:ext uri="{BB962C8B-B14F-4D97-AF65-F5344CB8AC3E}">
        <p14:creationId xmlns:p14="http://schemas.microsoft.com/office/powerpoint/2010/main" val="3526588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217301" y="4366990"/>
            <a:ext cx="2744916" cy="1840168"/>
          </a:xfrm>
          <a:prstGeom prst="rect">
            <a:avLst/>
          </a:prstGeom>
          <a:ln w="28575"/>
        </p:spPr>
        <p:style>
          <a:lnRef idx="2">
            <a:schemeClr val="dk1">
              <a:shade val="50000"/>
            </a:schemeClr>
          </a:lnRef>
          <a:fillRef idx="1">
            <a:schemeClr val="dk1"/>
          </a:fillRef>
          <a:effectRef idx="0">
            <a:schemeClr val="dk1"/>
          </a:effectRef>
          <a:fontRef idx="minor">
            <a:schemeClr val="lt1"/>
          </a:fontRef>
        </p:style>
      </p:pic>
      <p:pic>
        <p:nvPicPr>
          <p:cNvPr id="4" name="Picture 3"/>
          <p:cNvPicPr>
            <a:picLocks noChangeAspect="1"/>
          </p:cNvPicPr>
          <p:nvPr/>
        </p:nvPicPr>
        <p:blipFill>
          <a:blip r:embed="rId4"/>
          <a:stretch>
            <a:fillRect/>
          </a:stretch>
        </p:blipFill>
        <p:spPr>
          <a:xfrm>
            <a:off x="3498368" y="4356289"/>
            <a:ext cx="2565105" cy="1850869"/>
          </a:xfrm>
          <a:prstGeom prst="rect">
            <a:avLst/>
          </a:prstGeom>
          <a:ln w="28575"/>
        </p:spPr>
        <p:style>
          <a:lnRef idx="2">
            <a:schemeClr val="accent1">
              <a:shade val="50000"/>
            </a:schemeClr>
          </a:lnRef>
          <a:fillRef idx="1">
            <a:schemeClr val="accent1"/>
          </a:fillRef>
          <a:effectRef idx="0">
            <a:schemeClr val="accent1"/>
          </a:effectRef>
          <a:fontRef idx="minor">
            <a:schemeClr val="lt1"/>
          </a:fontRef>
        </p:style>
      </p:pic>
      <p:sp>
        <p:nvSpPr>
          <p:cNvPr id="2" name="Title 1"/>
          <p:cNvSpPr>
            <a:spLocks noGrp="1"/>
          </p:cNvSpPr>
          <p:nvPr>
            <p:ph type="title"/>
          </p:nvPr>
        </p:nvSpPr>
        <p:spPr/>
        <p:txBody>
          <a:bodyPr/>
          <a:lstStyle/>
          <a:p>
            <a:r>
              <a:rPr lang="en-US" dirty="0"/>
              <a:t>Some examples</a:t>
            </a:r>
            <a:endParaRPr lang="en-US" sz="4000" dirty="0">
              <a:gradFill>
                <a:gsLst>
                  <a:gs pos="0">
                    <a:schemeClr val="tx2"/>
                  </a:gs>
                  <a:gs pos="100000">
                    <a:schemeClr val="tx2"/>
                  </a:gs>
                </a:gsLst>
                <a:lin ang="5400000" scaled="0"/>
              </a:gradFill>
            </a:endParaRPr>
          </a:p>
        </p:txBody>
      </p:sp>
      <p:cxnSp>
        <p:nvCxnSpPr>
          <p:cNvPr id="11" name="Straight Arrow Connector 10"/>
          <p:cNvCxnSpPr>
            <a:cxnSpLocks/>
          </p:cNvCxnSpPr>
          <p:nvPr/>
        </p:nvCxnSpPr>
        <p:spPr>
          <a:xfrm>
            <a:off x="2493851" y="5898029"/>
            <a:ext cx="1423258" cy="40125"/>
          </a:xfrm>
          <a:prstGeom prst="straightConnector1">
            <a:avLst/>
          </a:prstGeom>
          <a:ln w="38100">
            <a:solidFill>
              <a:schemeClr val="tx2"/>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cxnSpLocks/>
          </p:cNvCxnSpPr>
          <p:nvPr/>
        </p:nvCxnSpPr>
        <p:spPr>
          <a:xfrm>
            <a:off x="2493851" y="4796024"/>
            <a:ext cx="1423258" cy="107741"/>
          </a:xfrm>
          <a:prstGeom prst="straightConnector1">
            <a:avLst/>
          </a:prstGeom>
          <a:ln w="38100">
            <a:solidFill>
              <a:schemeClr val="tx2"/>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cxnSpLocks/>
          </p:cNvCxnSpPr>
          <p:nvPr/>
        </p:nvCxnSpPr>
        <p:spPr>
          <a:xfrm>
            <a:off x="2165965" y="5367089"/>
            <a:ext cx="1751144" cy="74492"/>
          </a:xfrm>
          <a:prstGeom prst="straightConnector1">
            <a:avLst/>
          </a:prstGeom>
          <a:ln w="38100">
            <a:solidFill>
              <a:schemeClr val="tx2"/>
            </a:solidFill>
            <a:headEnd type="none"/>
            <a:tailEnd type="triangle"/>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p:nvPicPr>
        <p:blipFill>
          <a:blip r:embed="rId5"/>
          <a:stretch>
            <a:fillRect/>
          </a:stretch>
        </p:blipFill>
        <p:spPr>
          <a:xfrm>
            <a:off x="6642137" y="4242874"/>
            <a:ext cx="5522065" cy="2077700"/>
          </a:xfrm>
          <a:prstGeom prst="rect">
            <a:avLst/>
          </a:prstGeom>
          <a:ln w="28575"/>
        </p:spPr>
        <p:style>
          <a:lnRef idx="2">
            <a:schemeClr val="accent1">
              <a:shade val="50000"/>
            </a:schemeClr>
          </a:lnRef>
          <a:fillRef idx="1">
            <a:schemeClr val="accent1"/>
          </a:fillRef>
          <a:effectRef idx="0">
            <a:schemeClr val="accent1"/>
          </a:effectRef>
          <a:fontRef idx="minor">
            <a:schemeClr val="lt1"/>
          </a:fontRef>
        </p:style>
      </p:pic>
      <p:pic>
        <p:nvPicPr>
          <p:cNvPr id="20" name="Picture 19"/>
          <p:cNvPicPr>
            <a:picLocks noChangeAspect="1"/>
          </p:cNvPicPr>
          <p:nvPr/>
        </p:nvPicPr>
        <p:blipFill>
          <a:blip r:embed="rId6"/>
          <a:stretch>
            <a:fillRect/>
          </a:stretch>
        </p:blipFill>
        <p:spPr>
          <a:xfrm>
            <a:off x="7361081" y="1164292"/>
            <a:ext cx="4772959" cy="1957693"/>
          </a:xfrm>
          <a:prstGeom prst="rect">
            <a:avLst/>
          </a:prstGeom>
          <a:ln w="28575"/>
        </p:spPr>
        <p:style>
          <a:lnRef idx="2">
            <a:schemeClr val="dk1">
              <a:shade val="50000"/>
            </a:schemeClr>
          </a:lnRef>
          <a:fillRef idx="1">
            <a:schemeClr val="dk1"/>
          </a:fillRef>
          <a:effectRef idx="0">
            <a:schemeClr val="dk1"/>
          </a:effectRef>
          <a:fontRef idx="minor">
            <a:schemeClr val="lt1"/>
          </a:fontRef>
        </p:style>
      </p:pic>
      <p:sp>
        <p:nvSpPr>
          <p:cNvPr id="30" name="TextBox 29"/>
          <p:cNvSpPr txBox="1"/>
          <p:nvPr/>
        </p:nvSpPr>
        <p:spPr>
          <a:xfrm>
            <a:off x="303082" y="6238604"/>
            <a:ext cx="2514600" cy="627864"/>
          </a:xfrm>
          <a:prstGeom prst="rect">
            <a:avLst/>
          </a:prstGeom>
          <a:noFill/>
        </p:spPr>
        <p:txBody>
          <a:bodyPr wrap="square" lIns="182880" tIns="146304" rIns="182880" bIns="146304" rtlCol="0">
            <a:spAutoFit/>
          </a:bodyPr>
          <a:lstStyle/>
          <a:p>
            <a:pPr marL="0" marR="0" lvl="0" indent="0" algn="ctr" defTabSz="914400" eaLnBrk="1" fontAlgn="auto" latinLnBrk="0" hangingPunct="1">
              <a:lnSpc>
                <a:spcPct val="90000"/>
              </a:lnSpc>
              <a:spcBef>
                <a:spcPts val="0"/>
              </a:spcBef>
              <a:spcAft>
                <a:spcPts val="600"/>
              </a:spcAft>
              <a:buClrTx/>
              <a:buSzTx/>
              <a:buFontTx/>
              <a:buNone/>
              <a:tabLst/>
              <a:defRPr/>
            </a:pPr>
            <a:r>
              <a:rPr kumimoji="0" lang="pt-BR" sz="2400" b="0" i="0" u="none" strike="noStrike" kern="0" cap="none" spc="0" normalizeH="0" baseline="0" noProof="0" dirty="0">
                <a:ln>
                  <a:noFill/>
                </a:ln>
                <a:gradFill>
                  <a:gsLst>
                    <a:gs pos="2917">
                      <a:schemeClr val="tx1"/>
                    </a:gs>
                    <a:gs pos="30000">
                      <a:schemeClr val="tx1"/>
                    </a:gs>
                  </a:gsLst>
                  <a:lin ang="5400000" scaled="0"/>
                </a:gradFill>
                <a:effectLst/>
                <a:uLnTx/>
                <a:uFillTx/>
              </a:rPr>
              <a:t>Good network</a:t>
            </a:r>
          </a:p>
        </p:txBody>
      </p:sp>
      <p:sp>
        <p:nvSpPr>
          <p:cNvPr id="31" name="TextBox 30"/>
          <p:cNvSpPr txBox="1"/>
          <p:nvPr/>
        </p:nvSpPr>
        <p:spPr>
          <a:xfrm>
            <a:off x="9649602" y="3644627"/>
            <a:ext cx="2514600" cy="428839"/>
          </a:xfrm>
          <a:prstGeom prst="rect">
            <a:avLst/>
          </a:prstGeom>
          <a:noFill/>
        </p:spPr>
        <p:txBody>
          <a:bodyPr wrap="square" lIns="182880" tIns="146304" rIns="182880" bIns="146304" rtlCol="0">
            <a:spAutoFit/>
          </a:bodyPr>
          <a:lstStyle/>
          <a:p>
            <a:pPr marL="0" marR="0" lvl="0" indent="0" algn="r" defTabSz="914400" eaLnBrk="1" fontAlgn="auto" latinLnBrk="0" hangingPunct="1">
              <a:lnSpc>
                <a:spcPct val="90000"/>
              </a:lnSpc>
              <a:spcBef>
                <a:spcPts val="0"/>
              </a:spcBef>
              <a:spcAft>
                <a:spcPts val="600"/>
              </a:spcAft>
              <a:buClrTx/>
              <a:buSzTx/>
              <a:buFontTx/>
              <a:buNone/>
              <a:tabLst/>
              <a:defRPr/>
            </a:pPr>
            <a:r>
              <a:rPr kumimoji="0" lang="pt-BR" sz="2400" b="0" i="0" u="none" strike="noStrike" kern="0" cap="none" spc="0" normalizeH="0" baseline="0" noProof="0" dirty="0">
                <a:ln>
                  <a:noFill/>
                </a:ln>
                <a:gradFill>
                  <a:gsLst>
                    <a:gs pos="2917">
                      <a:schemeClr val="tx1"/>
                    </a:gs>
                    <a:gs pos="30000">
                      <a:schemeClr val="tx1"/>
                    </a:gs>
                  </a:gsLst>
                  <a:lin ang="5400000" scaled="0"/>
                </a:gradFill>
                <a:effectLst/>
                <a:uLnTx/>
                <a:uFillTx/>
              </a:rPr>
              <a:t>Bad network</a:t>
            </a:r>
          </a:p>
        </p:txBody>
      </p:sp>
      <p:sp>
        <p:nvSpPr>
          <p:cNvPr id="32" name="TextBox 31"/>
          <p:cNvSpPr txBox="1"/>
          <p:nvPr/>
        </p:nvSpPr>
        <p:spPr>
          <a:xfrm>
            <a:off x="3689257" y="6238604"/>
            <a:ext cx="2208616" cy="627864"/>
          </a:xfrm>
          <a:prstGeom prst="rect">
            <a:avLst/>
          </a:prstGeom>
          <a:noFill/>
        </p:spPr>
        <p:txBody>
          <a:bodyPr wrap="square" lIns="182880" tIns="146304" rIns="182880" bIns="146304" rtlCol="0">
            <a:spAutoFit/>
          </a:bodyPr>
          <a:lstStyle/>
          <a:p>
            <a:pPr marL="0" marR="0" lvl="0" indent="0" algn="ctr" defTabSz="914400" eaLnBrk="1" fontAlgn="auto" latinLnBrk="0" hangingPunct="1">
              <a:lnSpc>
                <a:spcPct val="90000"/>
              </a:lnSpc>
              <a:spcBef>
                <a:spcPts val="0"/>
              </a:spcBef>
              <a:spcAft>
                <a:spcPts val="600"/>
              </a:spcAft>
              <a:buClrTx/>
              <a:buSzTx/>
              <a:buFontTx/>
              <a:buNone/>
              <a:tabLst/>
              <a:defRPr/>
            </a:pPr>
            <a:r>
              <a:rPr kumimoji="0" lang="pt-BR" sz="2400" b="0" i="0" u="none" strike="noStrike" kern="0" cap="none" spc="0" normalizeH="0" baseline="0" noProof="0" dirty="0">
                <a:ln>
                  <a:noFill/>
                </a:ln>
                <a:gradFill>
                  <a:gsLst>
                    <a:gs pos="2917">
                      <a:schemeClr val="tx1"/>
                    </a:gs>
                    <a:gs pos="30000">
                      <a:schemeClr val="tx1"/>
                    </a:gs>
                  </a:gsLst>
                  <a:lin ang="5400000" scaled="0"/>
                </a:gradFill>
                <a:effectLst/>
                <a:uLnTx/>
                <a:uFillTx/>
              </a:rPr>
              <a:t>Bad network</a:t>
            </a:r>
          </a:p>
        </p:txBody>
      </p:sp>
      <p:sp>
        <p:nvSpPr>
          <p:cNvPr id="33" name="TextBox 32"/>
          <p:cNvSpPr txBox="1"/>
          <p:nvPr/>
        </p:nvSpPr>
        <p:spPr>
          <a:xfrm>
            <a:off x="9649602" y="536428"/>
            <a:ext cx="2514600" cy="627864"/>
          </a:xfrm>
          <a:prstGeom prst="rect">
            <a:avLst/>
          </a:prstGeom>
          <a:noFill/>
        </p:spPr>
        <p:txBody>
          <a:bodyPr wrap="square" lIns="182880" tIns="146304" rIns="182880" bIns="146304" rtlCol="0">
            <a:spAutoFit/>
          </a:bodyPr>
          <a:lstStyle/>
          <a:p>
            <a:pPr marL="0" marR="0" lvl="0" indent="0" algn="r" defTabSz="914400" eaLnBrk="1" fontAlgn="auto" latinLnBrk="0" hangingPunct="1">
              <a:lnSpc>
                <a:spcPct val="90000"/>
              </a:lnSpc>
              <a:spcBef>
                <a:spcPts val="0"/>
              </a:spcBef>
              <a:spcAft>
                <a:spcPts val="600"/>
              </a:spcAft>
              <a:buClrTx/>
              <a:buSzTx/>
              <a:buFontTx/>
              <a:buNone/>
              <a:tabLst/>
              <a:defRPr/>
            </a:pPr>
            <a:r>
              <a:rPr kumimoji="0" lang="pt-BR" sz="2400" b="0" i="0" u="none" strike="noStrike" kern="0" cap="none" spc="0" normalizeH="0" baseline="0" noProof="0" dirty="0">
                <a:ln>
                  <a:noFill/>
                </a:ln>
                <a:gradFill>
                  <a:gsLst>
                    <a:gs pos="2917">
                      <a:schemeClr val="tx1"/>
                    </a:gs>
                    <a:gs pos="30000">
                      <a:schemeClr val="tx1"/>
                    </a:gs>
                  </a:gsLst>
                  <a:lin ang="5400000" scaled="0"/>
                </a:gradFill>
                <a:effectLst/>
                <a:uLnTx/>
                <a:uFillTx/>
              </a:rPr>
              <a:t>Good network</a:t>
            </a:r>
          </a:p>
        </p:txBody>
      </p:sp>
      <p:cxnSp>
        <p:nvCxnSpPr>
          <p:cNvPr id="16" name="Straight Arrow Connector 15"/>
          <p:cNvCxnSpPr>
            <a:cxnSpLocks/>
          </p:cNvCxnSpPr>
          <p:nvPr/>
        </p:nvCxnSpPr>
        <p:spPr>
          <a:xfrm flipH="1">
            <a:off x="8961437" y="2592270"/>
            <a:ext cx="441732" cy="2962392"/>
          </a:xfrm>
          <a:prstGeom prst="straightConnector1">
            <a:avLst/>
          </a:prstGeom>
          <a:ln w="38100">
            <a:solidFill>
              <a:schemeClr val="tx2"/>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7" name="Text Placeholder 2"/>
          <p:cNvSpPr txBox="1">
            <a:spLocks/>
          </p:cNvSpPr>
          <p:nvPr/>
        </p:nvSpPr>
        <p:spPr>
          <a:xfrm>
            <a:off x="282576" y="2333738"/>
            <a:ext cx="6621461" cy="517065"/>
          </a:xfrm>
          <a:prstGeom prst="rect">
            <a:avLst/>
          </a:prstGeom>
        </p:spPr>
        <p:txBody>
          <a:bodyPr vert="horz" wrap="square" lIns="146304" tIns="91440" rIns="146304" bIns="91440" rtlCol="0">
            <a:spAutoFit/>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90000"/>
              </a:lnSpc>
              <a:spcBef>
                <a:spcPct val="20000"/>
              </a:spcBef>
              <a:spcAft>
                <a:spcPts val="0"/>
              </a:spcAft>
              <a:buClrTx/>
              <a:buSzPct val="90000"/>
              <a:buFont typeface="Arial" pitchFamily="34" charset="0"/>
              <a:buNone/>
              <a:tabLst/>
              <a:defRPr/>
            </a:pPr>
            <a:r>
              <a:rPr kumimoji="0" lang="en-US" sz="2400" b="0" i="0" u="none" strike="noStrike" kern="1200" cap="none" spc="0" normalizeH="0" baseline="0" noProof="0">
                <a:ln>
                  <a:noFill/>
                </a:ln>
                <a:gradFill>
                  <a:gsLst>
                    <a:gs pos="1250">
                      <a:schemeClr val="tx1"/>
                    </a:gs>
                    <a:gs pos="100000">
                      <a:schemeClr val="tx1"/>
                    </a:gs>
                  </a:gsLst>
                  <a:lin ang="5400000" scaled="0"/>
                </a:gradFill>
                <a:effectLst/>
                <a:uLnTx/>
                <a:uFillTx/>
                <a:latin typeface="+mj-lt"/>
                <a:ea typeface="+mn-ea"/>
                <a:cs typeface="+mn-cs"/>
              </a:rPr>
              <a:t>vs</a:t>
            </a:r>
            <a:endParaRPr kumimoji="0" lang="en-US" sz="2400" b="0" i="0" u="none" strike="noStrike" kern="1200" cap="none" spc="0" normalizeH="0" baseline="0" noProof="0" dirty="0">
              <a:ln>
                <a:noFill/>
              </a:ln>
              <a:gradFill>
                <a:gsLst>
                  <a:gs pos="1250">
                    <a:schemeClr val="tx1"/>
                  </a:gs>
                  <a:gs pos="100000">
                    <a:schemeClr val="tx1"/>
                  </a:gs>
                </a:gsLst>
                <a:lin ang="5400000" scaled="0"/>
              </a:gradFill>
              <a:effectLst/>
              <a:uLnTx/>
              <a:uFillTx/>
              <a:latin typeface="+mj-lt"/>
              <a:ea typeface="+mn-ea"/>
              <a:cs typeface="+mn-cs"/>
            </a:endParaRPr>
          </a:p>
        </p:txBody>
      </p:sp>
      <p:sp>
        <p:nvSpPr>
          <p:cNvPr id="18" name="Rectangle 17"/>
          <p:cNvSpPr/>
          <p:nvPr/>
        </p:nvSpPr>
        <p:spPr bwMode="auto">
          <a:xfrm>
            <a:off x="749988" y="1386160"/>
            <a:ext cx="5638800" cy="850901"/>
          </a:xfrm>
          <a:prstGeom prst="rect">
            <a:avLst/>
          </a:prstGeom>
          <a:ln>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dirty="0">
                <a:ln>
                  <a:noFill/>
                </a:ln>
                <a:solidFill>
                  <a:schemeClr val="bg1"/>
                </a:solidFill>
                <a:effectLst/>
                <a:uLnTx/>
                <a:uFillTx/>
              </a:rPr>
              <a:t>0% packet loss, Local LAN (good network)</a:t>
            </a:r>
          </a:p>
        </p:txBody>
      </p:sp>
      <p:sp>
        <p:nvSpPr>
          <p:cNvPr id="19" name="Rectangle 18"/>
          <p:cNvSpPr/>
          <p:nvPr/>
        </p:nvSpPr>
        <p:spPr bwMode="auto">
          <a:xfrm>
            <a:off x="749988" y="2948217"/>
            <a:ext cx="5638800" cy="853845"/>
          </a:xfrm>
          <a:prstGeom prst="rect">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dirty="0">
                <a:ln>
                  <a:noFill/>
                </a:ln>
                <a:solidFill>
                  <a:schemeClr val="bg1"/>
                </a:solidFill>
                <a:effectLst/>
                <a:uLnTx/>
                <a:uFillTx/>
              </a:rPr>
              <a:t>10% packet loss, 250ms WAN (bad network)</a:t>
            </a:r>
          </a:p>
        </p:txBody>
      </p:sp>
      <p:sp>
        <p:nvSpPr>
          <p:cNvPr id="8" name="Rectangle 7"/>
          <p:cNvSpPr/>
          <p:nvPr/>
        </p:nvSpPr>
        <p:spPr bwMode="auto">
          <a:xfrm>
            <a:off x="8503146" y="5554662"/>
            <a:ext cx="614089" cy="152400"/>
          </a:xfrm>
          <a:prstGeom prst="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pt-BR" sz="2000" b="0" i="0" u="none" strike="noStrike" kern="0" cap="none" spc="0" normalizeH="0" baseline="0" noProof="0" dirty="0">
              <a:ln>
                <a:noFill/>
              </a:ln>
              <a:gradFill>
                <a:gsLst>
                  <a:gs pos="5439">
                    <a:srgbClr val="F8F8F8"/>
                  </a:gs>
                  <a:gs pos="10000">
                    <a:srgbClr val="F8F8F8"/>
                  </a:gs>
                </a:gsLst>
                <a:lin ang="5400000" scaled="0"/>
              </a:gradFill>
              <a:effectLst/>
              <a:uLnTx/>
              <a:uFillTx/>
            </a:endParaRPr>
          </a:p>
        </p:txBody>
      </p:sp>
      <p:sp>
        <p:nvSpPr>
          <p:cNvPr id="23" name="Rectangle 22"/>
          <p:cNvSpPr/>
          <p:nvPr/>
        </p:nvSpPr>
        <p:spPr bwMode="auto">
          <a:xfrm>
            <a:off x="9117235" y="2396638"/>
            <a:ext cx="453802" cy="195632"/>
          </a:xfrm>
          <a:prstGeom prst="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pt-BR" sz="2000" b="0" i="0" u="none" strike="noStrike" kern="0" cap="none" spc="0" normalizeH="0" baseline="0" noProof="0" dirty="0">
              <a:ln>
                <a:noFill/>
              </a:ln>
              <a:gradFill>
                <a:gsLst>
                  <a:gs pos="5439">
                    <a:srgbClr val="F8F8F8"/>
                  </a:gs>
                  <a:gs pos="10000">
                    <a:srgbClr val="F8F8F8"/>
                  </a:gs>
                </a:gsLst>
                <a:lin ang="5400000" scaled="0"/>
              </a:gradFill>
              <a:effectLst/>
              <a:uLnTx/>
              <a:uFillTx/>
            </a:endParaRPr>
          </a:p>
        </p:txBody>
      </p:sp>
    </p:spTree>
    <p:extLst>
      <p:ext uri="{BB962C8B-B14F-4D97-AF65-F5344CB8AC3E}">
        <p14:creationId xmlns:p14="http://schemas.microsoft.com/office/powerpoint/2010/main" val="4189028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pt-BR" dirty="0"/>
              <a:t>Fallback</a:t>
            </a:r>
          </a:p>
        </p:txBody>
      </p:sp>
      <p:pic>
        <p:nvPicPr>
          <p:cNvPr id="4" name="Picture 3"/>
          <p:cNvPicPr>
            <a:picLocks noChangeAspect="1"/>
          </p:cNvPicPr>
          <p:nvPr/>
        </p:nvPicPr>
        <p:blipFill>
          <a:blip r:embed="rId3"/>
          <a:stretch>
            <a:fillRect/>
          </a:stretch>
        </p:blipFill>
        <p:spPr>
          <a:xfrm>
            <a:off x="2713037" y="1249796"/>
            <a:ext cx="8342716" cy="4929786"/>
          </a:xfrm>
          <a:prstGeom prst="rect">
            <a:avLst/>
          </a:prstGeom>
          <a:ln>
            <a:noFill/>
          </a:ln>
          <a:effectLst>
            <a:outerShdw blurRad="292100" dist="139700" dir="2700000" algn="tl" rotWithShape="0">
              <a:srgbClr val="333333">
                <a:alpha val="65000"/>
              </a:srgbClr>
            </a:outerShdw>
          </a:effectLst>
        </p:spPr>
      </p:pic>
      <p:pic>
        <p:nvPicPr>
          <p:cNvPr id="1026" name="Picture 2" descr="C:\Users\rigarcia\AppData\Local\Temp\SNAGHTML37157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34022" y="1212849"/>
            <a:ext cx="8485616" cy="370432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27037" y="1212849"/>
            <a:ext cx="1905000" cy="1695849"/>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lIns="182880" tIns="146304" rIns="182880" bIns="146304" rtlCol="0">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pt-BR" sz="2400" b="0" i="0" u="none" strike="noStrike" kern="0" cap="none" spc="0" normalizeH="0" baseline="0" noProof="0" dirty="0">
                <a:ln>
                  <a:noFill/>
                </a:ln>
                <a:solidFill>
                  <a:schemeClr val="bg1"/>
                </a:solidFill>
                <a:effectLst/>
                <a:uLnTx/>
                <a:uFillTx/>
              </a:rPr>
              <a:t>VBSS and RDP candidates</a:t>
            </a:r>
          </a:p>
          <a:p>
            <a:pPr marL="0" marR="0" lvl="0" indent="0" defTabSz="914400" eaLnBrk="1" fontAlgn="auto" latinLnBrk="0" hangingPunct="1">
              <a:lnSpc>
                <a:spcPct val="90000"/>
              </a:lnSpc>
              <a:spcBef>
                <a:spcPts val="0"/>
              </a:spcBef>
              <a:spcAft>
                <a:spcPts val="600"/>
              </a:spcAft>
              <a:buClrTx/>
              <a:buSzTx/>
              <a:buFontTx/>
              <a:buNone/>
              <a:tabLst/>
              <a:defRPr/>
            </a:pPr>
            <a:endParaRPr kumimoji="0" lang="pt-BR" sz="1800" b="0" i="0" u="none" strike="noStrike" kern="0" cap="none" spc="0" normalizeH="0" baseline="0" noProof="0" dirty="0">
              <a:ln>
                <a:noFill/>
              </a:ln>
              <a:solidFill>
                <a:schemeClr val="bg1"/>
              </a:solidFill>
              <a:effectLst/>
              <a:uLnTx/>
              <a:uFillTx/>
            </a:endParaRPr>
          </a:p>
        </p:txBody>
      </p:sp>
      <p:sp>
        <p:nvSpPr>
          <p:cNvPr id="7" name="TextBox 6"/>
          <p:cNvSpPr txBox="1"/>
          <p:nvPr/>
        </p:nvSpPr>
        <p:spPr>
          <a:xfrm>
            <a:off x="427037" y="3192462"/>
            <a:ext cx="1905000" cy="12865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lIns="182880" tIns="146304" rIns="182880" bIns="146304" rtlCol="0">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pt-BR" sz="2400" b="0" i="0" u="none" strike="noStrike" kern="0" cap="none" spc="0" normalizeH="0" baseline="0" noProof="0" dirty="0">
                <a:ln>
                  <a:noFill/>
                </a:ln>
                <a:solidFill>
                  <a:schemeClr val="bg1"/>
                </a:solidFill>
                <a:effectLst/>
                <a:uLnTx/>
                <a:uFillTx/>
              </a:rPr>
              <a:t>Bandwidth on RDP</a:t>
            </a:r>
          </a:p>
          <a:p>
            <a:pPr marL="0" marR="0" lvl="0" indent="0" defTabSz="914400" eaLnBrk="1" fontAlgn="auto" latinLnBrk="0" hangingPunct="1">
              <a:lnSpc>
                <a:spcPct val="90000"/>
              </a:lnSpc>
              <a:spcBef>
                <a:spcPts val="0"/>
              </a:spcBef>
              <a:spcAft>
                <a:spcPts val="600"/>
              </a:spcAft>
              <a:buClrTx/>
              <a:buSzTx/>
              <a:buFontTx/>
              <a:buNone/>
              <a:tabLst/>
              <a:defRPr/>
            </a:pPr>
            <a:endParaRPr kumimoji="0" lang="pt-BR" sz="1800" b="0" i="0" u="none" strike="noStrike" kern="0" cap="none" spc="0" normalizeH="0" baseline="0" noProof="0" dirty="0">
              <a:ln>
                <a:noFill/>
              </a:ln>
              <a:solidFill>
                <a:schemeClr val="bg1"/>
              </a:solidFill>
              <a:effectLst/>
              <a:uLnTx/>
              <a:uFillTx/>
            </a:endParaRPr>
          </a:p>
        </p:txBody>
      </p:sp>
      <p:sp>
        <p:nvSpPr>
          <p:cNvPr id="8" name="TextBox 7"/>
          <p:cNvSpPr txBox="1"/>
          <p:nvPr/>
        </p:nvSpPr>
        <p:spPr>
          <a:xfrm>
            <a:off x="427037" y="4868987"/>
            <a:ext cx="1905000" cy="95410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lIns="182880" tIns="146304" rIns="182880" bIns="146304" rtlCol="0">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pt-BR" sz="2400" b="0" i="0" u="none" strike="noStrike" kern="0" cap="none" spc="0" normalizeH="0" baseline="0" noProof="0" dirty="0">
                <a:ln>
                  <a:noFill/>
                </a:ln>
                <a:solidFill>
                  <a:schemeClr val="bg1"/>
                </a:solidFill>
                <a:effectLst/>
                <a:uLnTx/>
                <a:uFillTx/>
              </a:rPr>
              <a:t>RDP invite</a:t>
            </a:r>
          </a:p>
          <a:p>
            <a:pPr marL="0" marR="0" lvl="0" indent="0" defTabSz="914400" eaLnBrk="1" fontAlgn="auto" latinLnBrk="0" hangingPunct="1">
              <a:lnSpc>
                <a:spcPct val="90000"/>
              </a:lnSpc>
              <a:spcBef>
                <a:spcPts val="0"/>
              </a:spcBef>
              <a:spcAft>
                <a:spcPts val="600"/>
              </a:spcAft>
              <a:buClrTx/>
              <a:buSzTx/>
              <a:buFontTx/>
              <a:buNone/>
              <a:tabLst/>
              <a:defRPr/>
            </a:pPr>
            <a:endParaRPr kumimoji="0" lang="pt-BR" sz="1800" b="0" i="0" u="none" strike="noStrike" kern="0" cap="none" spc="0" normalizeH="0" baseline="0" noProof="0" dirty="0">
              <a:ln>
                <a:noFill/>
              </a:ln>
              <a:solidFill>
                <a:schemeClr val="bg1"/>
              </a:solidFill>
              <a:effectLst/>
              <a:uLnTx/>
              <a:uFillTx/>
            </a:endParaRPr>
          </a:p>
        </p:txBody>
      </p:sp>
      <p:pic>
        <p:nvPicPr>
          <p:cNvPr id="5" name="Picture 4"/>
          <p:cNvPicPr>
            <a:picLocks noChangeAspect="1"/>
          </p:cNvPicPr>
          <p:nvPr/>
        </p:nvPicPr>
        <p:blipFill>
          <a:blip r:embed="rId5"/>
          <a:stretch>
            <a:fillRect/>
          </a:stretch>
        </p:blipFill>
        <p:spPr>
          <a:xfrm>
            <a:off x="2577444" y="1981522"/>
            <a:ext cx="9332736" cy="2935649"/>
          </a:xfrm>
          <a:prstGeom prst="rect">
            <a:avLst/>
          </a:prstGeom>
        </p:spPr>
      </p:pic>
    </p:spTree>
    <p:extLst>
      <p:ext uri="{BB962C8B-B14F-4D97-AF65-F5344CB8AC3E}">
        <p14:creationId xmlns:p14="http://schemas.microsoft.com/office/powerpoint/2010/main" val="1444485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026"/>
                                        </p:tgtEl>
                                        <p:attrNameLst>
                                          <p:attrName>style.visibility</p:attrName>
                                        </p:attrNameLst>
                                      </p:cBhvr>
                                      <p:to>
                                        <p:strVal val="hidden"/>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7"/>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nodeType="clickEffect">
                                  <p:stCondLst>
                                    <p:cond delay="0"/>
                                  </p:stCondLst>
                                  <p:childTnLst>
                                    <p:set>
                                      <p:cBhvr>
                                        <p:cTn id="15" dur="1" fill="hold">
                                          <p:stCondLst>
                                            <p:cond delay="0"/>
                                          </p:stCondLst>
                                        </p:cTn>
                                        <p:tgtEl>
                                          <p:spTgt spid="1026"/>
                                        </p:tgtEl>
                                        <p:attrNameLst>
                                          <p:attrName>style.visibility</p:attrName>
                                        </p:attrNameLst>
                                      </p:cBhvr>
                                      <p:to>
                                        <p:strVal val="hidden"/>
                                      </p:to>
                                    </p:set>
                                  </p:childTnLst>
                                </p:cTn>
                              </p:par>
                            </p:childTnLst>
                          </p:cTn>
                        </p:par>
                        <p:par>
                          <p:cTn id="16" fill="hold">
                            <p:stCondLst>
                              <p:cond delay="0"/>
                            </p:stCondLst>
                            <p:childTnLst>
                              <p:par>
                                <p:cTn id="17" presetID="1"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US" dirty="0"/>
              <a:t>Agenda</a:t>
            </a:r>
          </a:p>
        </p:txBody>
      </p:sp>
      <p:sp>
        <p:nvSpPr>
          <p:cNvPr id="6" name="Text Placeholder 5"/>
          <p:cNvSpPr>
            <a:spLocks noGrp="1"/>
          </p:cNvSpPr>
          <p:nvPr>
            <p:ph type="body" sz="quarter" idx="10"/>
          </p:nvPr>
        </p:nvSpPr>
        <p:spPr>
          <a:xfrm>
            <a:off x="274638" y="1212850"/>
            <a:ext cx="11887200" cy="3447098"/>
          </a:xfrm>
        </p:spPr>
        <p:txBody>
          <a:bodyPr/>
          <a:lstStyle/>
          <a:p>
            <a:r>
              <a:rPr lang="en-US" dirty="0"/>
              <a:t>Method to the madness</a:t>
            </a:r>
          </a:p>
          <a:p>
            <a:r>
              <a:rPr lang="en-US" dirty="0"/>
              <a:t>Desktop client</a:t>
            </a:r>
          </a:p>
          <a:p>
            <a:r>
              <a:rPr lang="en-US"/>
              <a:t>PSTN Calling / Conferencing</a:t>
            </a:r>
            <a:endParaRPr lang="en-US" dirty="0"/>
          </a:p>
          <a:p>
            <a:r>
              <a:rPr lang="en-US" dirty="0"/>
              <a:t>Mac and Mobility</a:t>
            </a:r>
          </a:p>
          <a:p>
            <a:r>
              <a:rPr lang="en-US" dirty="0"/>
              <a:t>Q&amp;A</a:t>
            </a:r>
          </a:p>
        </p:txBody>
      </p:sp>
    </p:spTree>
    <p:extLst>
      <p:ext uri="{BB962C8B-B14F-4D97-AF65-F5344CB8AC3E}">
        <p14:creationId xmlns:p14="http://schemas.microsoft.com/office/powerpoint/2010/main" val="1410235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638" y="2125662"/>
            <a:ext cx="11887200" cy="1181862"/>
          </a:xfrm>
        </p:spPr>
        <p:txBody>
          <a:bodyPr/>
          <a:lstStyle/>
          <a:p>
            <a:r>
              <a:rPr lang="en-US" sz="7200" dirty="0"/>
              <a:t>Offline Messaging</a:t>
            </a:r>
          </a:p>
        </p:txBody>
      </p:sp>
    </p:spTree>
    <p:extLst>
      <p:ext uri="{BB962C8B-B14F-4D97-AF65-F5344CB8AC3E}">
        <p14:creationId xmlns:p14="http://schemas.microsoft.com/office/powerpoint/2010/main" val="2880080134"/>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US" dirty="0"/>
              <a:t>Offline Messaging</a:t>
            </a:r>
          </a:p>
        </p:txBody>
      </p:sp>
      <p:graphicFrame>
        <p:nvGraphicFramePr>
          <p:cNvPr id="2" name="Diagram 1"/>
          <p:cNvGraphicFramePr/>
          <p:nvPr>
            <p:extLst/>
          </p:nvPr>
        </p:nvGraphicFramePr>
        <p:xfrm>
          <a:off x="274638" y="1287462"/>
          <a:ext cx="11887200" cy="36783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Diagram 4"/>
          <p:cNvGraphicFramePr/>
          <p:nvPr>
            <p:extLst/>
          </p:nvPr>
        </p:nvGraphicFramePr>
        <p:xfrm>
          <a:off x="372536" y="4945062"/>
          <a:ext cx="11762596" cy="226523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3" name="Rectangle 2"/>
          <p:cNvSpPr/>
          <p:nvPr/>
        </p:nvSpPr>
        <p:spPr bwMode="auto">
          <a:xfrm>
            <a:off x="4946900" y="5326062"/>
            <a:ext cx="2590800" cy="1524000"/>
          </a:xfrm>
          <a:prstGeom prst="rect">
            <a:avLst/>
          </a:prstGeom>
          <a:noFill/>
          <a:ln w="28575" cap="flat" cmpd="sng" algn="ctr">
            <a:solidFill>
              <a:schemeClr val="accent1"/>
            </a:solidFill>
            <a:prstDash val="sysDash"/>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pt-BR" sz="2000" b="0" i="0" u="none" strike="noStrike" kern="0" cap="none" spc="0" normalizeH="0" baseline="0" noProof="0" dirty="0">
              <a:ln>
                <a:noFill/>
              </a:ln>
              <a:gradFill>
                <a:gsLst>
                  <a:gs pos="5439">
                    <a:srgbClr val="F8F8F8"/>
                  </a:gs>
                  <a:gs pos="10000">
                    <a:srgbClr val="F8F8F8"/>
                  </a:gs>
                </a:gsLst>
                <a:lin ang="5400000" scaled="0"/>
              </a:gradFill>
              <a:effectLst/>
              <a:uLnTx/>
              <a:uFillTx/>
            </a:endParaRPr>
          </a:p>
        </p:txBody>
      </p:sp>
      <p:sp>
        <p:nvSpPr>
          <p:cNvPr id="7" name="Rectangle 6"/>
          <p:cNvSpPr/>
          <p:nvPr/>
        </p:nvSpPr>
        <p:spPr bwMode="auto">
          <a:xfrm>
            <a:off x="122237" y="5315680"/>
            <a:ext cx="2590800" cy="1524000"/>
          </a:xfrm>
          <a:prstGeom prst="rect">
            <a:avLst/>
          </a:prstGeom>
          <a:noFill/>
          <a:ln w="28575" cap="flat" cmpd="sng" algn="ctr">
            <a:solidFill>
              <a:schemeClr val="accent1"/>
            </a:solidFill>
            <a:prstDash val="sysDash"/>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pt-BR" sz="2000" b="0" i="0" u="none" strike="noStrike" kern="0" cap="none" spc="0" normalizeH="0" baseline="0" noProof="0" dirty="0">
              <a:ln>
                <a:noFill/>
              </a:ln>
              <a:gradFill>
                <a:gsLst>
                  <a:gs pos="5439">
                    <a:srgbClr val="F8F8F8"/>
                  </a:gs>
                  <a:gs pos="10000">
                    <a:srgbClr val="F8F8F8"/>
                  </a:gs>
                </a:gsLst>
                <a:lin ang="5400000" scaled="0"/>
              </a:gradFill>
              <a:effectLst/>
              <a:uLnTx/>
              <a:uFillTx/>
            </a:endParaRPr>
          </a:p>
        </p:txBody>
      </p:sp>
    </p:spTree>
    <p:extLst>
      <p:ext uri="{BB962C8B-B14F-4D97-AF65-F5344CB8AC3E}">
        <p14:creationId xmlns:p14="http://schemas.microsoft.com/office/powerpoint/2010/main" val="2883276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US" dirty="0"/>
              <a:t>Online Message</a:t>
            </a:r>
          </a:p>
        </p:txBody>
      </p:sp>
      <p:sp>
        <p:nvSpPr>
          <p:cNvPr id="6" name="Text Placeholder 5"/>
          <p:cNvSpPr>
            <a:spLocks noGrp="1"/>
          </p:cNvSpPr>
          <p:nvPr>
            <p:ph type="body" sz="quarter" idx="10"/>
          </p:nvPr>
        </p:nvSpPr>
        <p:spPr>
          <a:xfrm>
            <a:off x="361686" y="1363663"/>
            <a:ext cx="3189551" cy="572464"/>
          </a:xfrm>
        </p:spPr>
        <p:style>
          <a:lnRef idx="2">
            <a:schemeClr val="accent1">
              <a:shade val="50000"/>
            </a:schemeClr>
          </a:lnRef>
          <a:fillRef idx="1">
            <a:schemeClr val="accent1"/>
          </a:fillRef>
          <a:effectRef idx="0">
            <a:schemeClr val="accent1"/>
          </a:effectRef>
          <a:fontRef idx="minor">
            <a:schemeClr val="lt1"/>
          </a:fontRef>
        </p:style>
        <p:txBody>
          <a:bodyPr/>
          <a:lstStyle/>
          <a:p>
            <a:r>
              <a:rPr lang="en-US" sz="2800" dirty="0">
                <a:solidFill>
                  <a:schemeClr val="bg1"/>
                </a:solidFill>
              </a:rPr>
              <a:t>Only SIP signaling</a:t>
            </a:r>
          </a:p>
        </p:txBody>
      </p:sp>
      <p:pic>
        <p:nvPicPr>
          <p:cNvPr id="2" name="Picture 1"/>
          <p:cNvPicPr>
            <a:picLocks noChangeAspect="1"/>
          </p:cNvPicPr>
          <p:nvPr/>
        </p:nvPicPr>
        <p:blipFill>
          <a:blip r:embed="rId3"/>
          <a:stretch>
            <a:fillRect/>
          </a:stretch>
        </p:blipFill>
        <p:spPr>
          <a:xfrm>
            <a:off x="7666037" y="612493"/>
            <a:ext cx="3293741" cy="4360726"/>
          </a:xfrm>
          <a:prstGeom prst="rect">
            <a:avLst/>
          </a:prstGeom>
          <a:ln>
            <a:noFill/>
          </a:ln>
          <a:effectLst>
            <a:outerShdw blurRad="292100" dist="139700" dir="2700000" algn="tl" rotWithShape="0">
              <a:srgbClr val="333333">
                <a:alpha val="65000"/>
              </a:srgbClr>
            </a:outerShdw>
          </a:effectLst>
        </p:spPr>
      </p:pic>
      <p:graphicFrame>
        <p:nvGraphicFramePr>
          <p:cNvPr id="7" name="Diagram 6"/>
          <p:cNvGraphicFramePr/>
          <p:nvPr>
            <p:extLst/>
          </p:nvPr>
        </p:nvGraphicFramePr>
        <p:xfrm>
          <a:off x="372536" y="4945062"/>
          <a:ext cx="11762596" cy="226523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Rectangle 8"/>
          <p:cNvSpPr/>
          <p:nvPr/>
        </p:nvSpPr>
        <p:spPr bwMode="auto">
          <a:xfrm>
            <a:off x="122237" y="5315680"/>
            <a:ext cx="2590800" cy="1524000"/>
          </a:xfrm>
          <a:prstGeom prst="rect">
            <a:avLst/>
          </a:prstGeom>
          <a:noFill/>
          <a:ln w="28575" cap="flat" cmpd="sng" algn="ctr">
            <a:solidFill>
              <a:schemeClr val="accent1"/>
            </a:solidFill>
            <a:prstDash val="sysDash"/>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pt-BR" sz="2000" b="0" i="0" u="none" strike="noStrike" kern="0" cap="none" spc="0" normalizeH="0" baseline="0" noProof="0" dirty="0">
              <a:ln>
                <a:noFill/>
              </a:ln>
              <a:gradFill>
                <a:gsLst>
                  <a:gs pos="5439">
                    <a:srgbClr val="F8F8F8"/>
                  </a:gs>
                  <a:gs pos="10000">
                    <a:srgbClr val="F8F8F8"/>
                  </a:gs>
                </a:gsLst>
                <a:lin ang="5400000" scaled="0"/>
              </a:gradFill>
              <a:effectLst/>
              <a:uLnTx/>
              <a:uFillTx/>
            </a:endParaRPr>
          </a:p>
        </p:txBody>
      </p:sp>
      <p:sp>
        <p:nvSpPr>
          <p:cNvPr id="8" name="Text Placeholder 5"/>
          <p:cNvSpPr txBox="1">
            <a:spLocks/>
          </p:cNvSpPr>
          <p:nvPr/>
        </p:nvSpPr>
        <p:spPr>
          <a:xfrm>
            <a:off x="4007761" y="1363663"/>
            <a:ext cx="3189551" cy="57246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vert="horz" wrap="square" lIns="146304" tIns="91440" rIns="146304" bIns="91440" rtlCol="0">
            <a:spAutoFit/>
          </a:bodyPr>
          <a:lstStyle>
            <a:lvl1pPr marL="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4000" kern="1200" spc="0" baseline="0">
                <a:gradFill>
                  <a:gsLst>
                    <a:gs pos="1250">
                      <a:schemeClr val="tx2"/>
                    </a:gs>
                    <a:gs pos="99000">
                      <a:schemeClr val="tx2"/>
                    </a:gs>
                  </a:gsLst>
                  <a:lin ang="5400000" scaled="0"/>
                </a:gradFill>
                <a:latin typeface="+mn-lt"/>
                <a:ea typeface="+mn-ea"/>
                <a:cs typeface="+mn-cs"/>
              </a:defRPr>
            </a:lvl1pPr>
            <a:lvl2pPr marL="0" marR="0" indent="0" algn="l" defTabSz="932742" rtl="0" eaLnBrk="1" fontAlgn="auto" latinLnBrk="0" hangingPunct="1">
              <a:lnSpc>
                <a:spcPct val="90000"/>
              </a:lnSpc>
              <a:spcBef>
                <a:spcPct val="20000"/>
              </a:spcBef>
              <a:spcAft>
                <a:spcPts val="0"/>
              </a:spcAft>
              <a:buClrTx/>
              <a:buSzPct val="90000"/>
              <a:buFontTx/>
              <a:buNone/>
              <a:tabLst/>
              <a:defRPr sz="2000" kern="1200" spc="0" baseline="0">
                <a:solidFill>
                  <a:schemeClr val="lt1"/>
                </a:solidFill>
                <a:latin typeface="+mn-lt"/>
                <a:ea typeface="+mn-ea"/>
                <a:cs typeface="+mn-cs"/>
              </a:defRPr>
            </a:lvl2pPr>
            <a:lvl3pPr marL="2286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2000" kern="1200" spc="0" baseline="0">
                <a:solidFill>
                  <a:schemeClr val="lt1"/>
                </a:solidFill>
                <a:latin typeface="+mn-lt"/>
                <a:ea typeface="+mn-ea"/>
                <a:cs typeface="+mn-cs"/>
              </a:defRPr>
            </a:lvl3pPr>
            <a:lvl4pPr marL="4572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solidFill>
                  <a:schemeClr val="lt1"/>
                </a:solidFill>
                <a:latin typeface="+mn-lt"/>
                <a:ea typeface="+mn-ea"/>
                <a:cs typeface="+mn-cs"/>
              </a:defRPr>
            </a:lvl4pPr>
            <a:lvl5pPr marL="6858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solidFill>
                  <a:schemeClr val="lt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lt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lt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lt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lt1"/>
                </a:solidFill>
                <a:latin typeface="+mn-lt"/>
                <a:ea typeface="+mn-ea"/>
                <a:cs typeface="+mn-cs"/>
              </a:defRPr>
            </a:lvl9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defRPr/>
            </a:pPr>
            <a:r>
              <a:rPr kumimoji="0" lang="en-US" sz="2800" b="0" i="0" u="none" strike="noStrike" kern="1200" cap="none" spc="0" normalizeH="0" baseline="0" noProof="0" dirty="0">
                <a:ln>
                  <a:noFill/>
                </a:ln>
                <a:solidFill>
                  <a:schemeClr val="bg1"/>
                </a:solidFill>
                <a:effectLst/>
                <a:uLnTx/>
                <a:uFillTx/>
                <a:latin typeface="+mn-lt"/>
                <a:ea typeface="+mn-ea"/>
                <a:cs typeface="+mn-cs"/>
              </a:rPr>
              <a:t>200 OK Expected</a:t>
            </a:r>
          </a:p>
        </p:txBody>
      </p:sp>
      <p:cxnSp>
        <p:nvCxnSpPr>
          <p:cNvPr id="4" name="Straight Arrow Connector 3"/>
          <p:cNvCxnSpPr>
            <a:stCxn id="9" idx="0"/>
            <a:endCxn id="2" idx="1"/>
          </p:cNvCxnSpPr>
          <p:nvPr/>
        </p:nvCxnSpPr>
        <p:spPr>
          <a:xfrm flipV="1">
            <a:off x="1417637" y="2792856"/>
            <a:ext cx="6248400" cy="2522824"/>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6189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US" dirty="0"/>
              <a:t>Offline message</a:t>
            </a:r>
          </a:p>
        </p:txBody>
      </p:sp>
      <p:pic>
        <p:nvPicPr>
          <p:cNvPr id="4" name="Picture 3"/>
          <p:cNvPicPr>
            <a:picLocks noChangeAspect="1"/>
          </p:cNvPicPr>
          <p:nvPr/>
        </p:nvPicPr>
        <p:blipFill>
          <a:blip r:embed="rId3"/>
          <a:stretch>
            <a:fillRect/>
          </a:stretch>
        </p:blipFill>
        <p:spPr>
          <a:xfrm>
            <a:off x="503237" y="2638378"/>
            <a:ext cx="3743325" cy="2238375"/>
          </a:xfrm>
          <a:prstGeom prst="rect">
            <a:avLst/>
          </a:prstGeom>
          <a:ln>
            <a:noFill/>
          </a:ln>
          <a:effectLst>
            <a:outerShdw blurRad="292100" dist="139700" dir="2700000" algn="tl" rotWithShape="0">
              <a:srgbClr val="333333">
                <a:alpha val="65000"/>
              </a:srgbClr>
            </a:outerShdw>
          </a:effectLst>
        </p:spPr>
      </p:pic>
      <p:grpSp>
        <p:nvGrpSpPr>
          <p:cNvPr id="13" name="Group 12"/>
          <p:cNvGrpSpPr/>
          <p:nvPr/>
        </p:nvGrpSpPr>
        <p:grpSpPr>
          <a:xfrm>
            <a:off x="5042432" y="2570069"/>
            <a:ext cx="7086600" cy="2466975"/>
            <a:chOff x="4922837" y="4315241"/>
            <a:chExt cx="7086600" cy="2466975"/>
          </a:xfrm>
        </p:grpSpPr>
        <p:pic>
          <p:nvPicPr>
            <p:cNvPr id="7" name="Picture 6"/>
            <p:cNvPicPr>
              <a:picLocks noChangeAspect="1"/>
            </p:cNvPicPr>
            <p:nvPr/>
          </p:nvPicPr>
          <p:blipFill>
            <a:blip r:embed="rId4"/>
            <a:stretch>
              <a:fillRect/>
            </a:stretch>
          </p:blipFill>
          <p:spPr>
            <a:xfrm>
              <a:off x="4922837" y="4315241"/>
              <a:ext cx="7086600" cy="2466975"/>
            </a:xfrm>
            <a:prstGeom prst="rect">
              <a:avLst/>
            </a:prstGeom>
            <a:ln>
              <a:noFill/>
            </a:ln>
            <a:effectLst>
              <a:outerShdw blurRad="292100" dist="139700" dir="2700000" algn="tl" rotWithShape="0">
                <a:srgbClr val="333333">
                  <a:alpha val="65000"/>
                </a:srgbClr>
              </a:outerShdw>
            </a:effectLst>
          </p:spPr>
        </p:pic>
        <p:sp>
          <p:nvSpPr>
            <p:cNvPr id="8" name="Rectangle 7"/>
            <p:cNvSpPr/>
            <p:nvPr/>
          </p:nvSpPr>
          <p:spPr bwMode="auto">
            <a:xfrm>
              <a:off x="5151437" y="5935662"/>
              <a:ext cx="4876800" cy="228600"/>
            </a:xfrm>
            <a:prstGeom prst="rect">
              <a:avLst/>
            </a:prstGeom>
            <a:noFill/>
            <a:ln w="19050">
              <a:solidFill>
                <a:schemeClr val="tx2"/>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pt-BR" sz="2000" b="0" i="0" u="none" strike="noStrike" kern="0" cap="none" spc="0" normalizeH="0" baseline="0" noProof="0" dirty="0">
                <a:ln>
                  <a:noFill/>
                </a:ln>
                <a:gradFill>
                  <a:gsLst>
                    <a:gs pos="5439">
                      <a:srgbClr val="F8F8F8"/>
                    </a:gs>
                    <a:gs pos="10000">
                      <a:srgbClr val="F8F8F8"/>
                    </a:gs>
                  </a:gsLst>
                  <a:lin ang="5400000" scaled="0"/>
                </a:gradFill>
                <a:effectLst/>
                <a:uLnTx/>
                <a:uFillTx/>
              </a:endParaRPr>
            </a:p>
          </p:txBody>
        </p:sp>
      </p:grpSp>
      <p:sp>
        <p:nvSpPr>
          <p:cNvPr id="10" name="Rectangle 9"/>
          <p:cNvSpPr/>
          <p:nvPr/>
        </p:nvSpPr>
        <p:spPr bwMode="auto">
          <a:xfrm>
            <a:off x="503237" y="1241006"/>
            <a:ext cx="3322638" cy="1113348"/>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r>
              <a:rPr kumimoji="0" lang="pt-BR" sz="2000" b="0" i="0" u="none" strike="noStrike" kern="0" cap="none" spc="0" normalizeH="0" baseline="0" noProof="0" dirty="0">
                <a:ln>
                  <a:noFill/>
                </a:ln>
                <a:solidFill>
                  <a:schemeClr val="bg1"/>
                </a:solidFill>
                <a:effectLst/>
                <a:uLnTx/>
                <a:uFillTx/>
              </a:rPr>
              <a:t>SIP Messages is sent</a:t>
            </a:r>
          </a:p>
        </p:txBody>
      </p:sp>
      <p:sp>
        <p:nvSpPr>
          <p:cNvPr id="11" name="Rectangle 10"/>
          <p:cNvSpPr/>
          <p:nvPr/>
        </p:nvSpPr>
        <p:spPr bwMode="auto">
          <a:xfrm>
            <a:off x="4558102" y="1240701"/>
            <a:ext cx="3322638" cy="1113562"/>
          </a:xfrm>
          <a:prstGeom prst="rect">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r>
              <a:rPr kumimoji="0" lang="pt-BR" sz="2000" b="0" i="0" u="none" strike="noStrike" kern="0" cap="none" spc="0" normalizeH="0" baseline="0" noProof="0" dirty="0">
                <a:ln>
                  <a:noFill/>
                </a:ln>
                <a:solidFill>
                  <a:schemeClr val="bg1"/>
                </a:solidFill>
                <a:effectLst/>
                <a:uLnTx/>
                <a:uFillTx/>
              </a:rPr>
              <a:t>Server returns a </a:t>
            </a:r>
            <a:r>
              <a:rPr kumimoji="0" lang="en-US" sz="2000" b="0" i="0" u="none" strike="noStrike" kern="0" cap="none" spc="0" normalizeH="0" baseline="0" noProof="0" dirty="0">
                <a:ln>
                  <a:noFill/>
                </a:ln>
                <a:solidFill>
                  <a:schemeClr val="bg1"/>
                </a:solidFill>
                <a:effectLst/>
                <a:uLnTx/>
                <a:uFillTx/>
              </a:rPr>
              <a:t>SIP/2.0 480 Temporarily Unavailable</a:t>
            </a:r>
            <a:endParaRPr kumimoji="0" lang="pt-BR" sz="2000" b="0" i="0" u="none" strike="noStrike" kern="0" cap="none" spc="0" normalizeH="0" baseline="0" noProof="0" dirty="0">
              <a:ln>
                <a:noFill/>
              </a:ln>
              <a:solidFill>
                <a:schemeClr val="bg1"/>
              </a:solidFill>
              <a:effectLst/>
              <a:uLnTx/>
              <a:uFillTx/>
            </a:endParaRPr>
          </a:p>
        </p:txBody>
      </p:sp>
      <p:sp>
        <p:nvSpPr>
          <p:cNvPr id="12" name="Rectangle 11"/>
          <p:cNvSpPr/>
          <p:nvPr/>
        </p:nvSpPr>
        <p:spPr bwMode="auto">
          <a:xfrm>
            <a:off x="8612967" y="1225462"/>
            <a:ext cx="3396470" cy="1124217"/>
          </a:xfrm>
          <a:prstGeom prst="rect">
            <a:avLst/>
          </a:prstGeom>
          <a:ln>
            <a:headEnd type="none" w="med" len="med"/>
            <a:tailEnd type="none" w="med" len="med"/>
          </a:ln>
        </p:spPr>
        <p:style>
          <a:lnRef idx="3">
            <a:schemeClr val="lt1"/>
          </a:lnRef>
          <a:fillRef idx="1">
            <a:schemeClr val="accent3"/>
          </a:fillRef>
          <a:effectRef idx="1">
            <a:schemeClr val="accent3"/>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tab pos="901700" algn="l"/>
              </a:tabLst>
              <a:defRPr/>
            </a:pPr>
            <a:r>
              <a:rPr kumimoji="0" lang="pt-BR" sz="2000" b="0" i="0" u="none" strike="noStrike" kern="0" cap="none" spc="0" normalizeH="0" baseline="0" noProof="0" dirty="0">
                <a:ln>
                  <a:noFill/>
                </a:ln>
                <a:solidFill>
                  <a:schemeClr val="bg1"/>
                </a:solidFill>
                <a:effectLst/>
                <a:uLnTx/>
                <a:uFillTx/>
              </a:rPr>
              <a:t>Sender goes to EWS and uses Conversation History Functionality.</a:t>
            </a:r>
          </a:p>
        </p:txBody>
      </p:sp>
      <p:graphicFrame>
        <p:nvGraphicFramePr>
          <p:cNvPr id="15" name="Diagram 14"/>
          <p:cNvGraphicFramePr/>
          <p:nvPr>
            <p:extLst/>
          </p:nvPr>
        </p:nvGraphicFramePr>
        <p:xfrm>
          <a:off x="372536" y="4945062"/>
          <a:ext cx="11762596" cy="226523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6" name="Rectangle 15"/>
          <p:cNvSpPr/>
          <p:nvPr/>
        </p:nvSpPr>
        <p:spPr bwMode="auto">
          <a:xfrm>
            <a:off x="122237" y="5315680"/>
            <a:ext cx="2590800" cy="1524000"/>
          </a:xfrm>
          <a:prstGeom prst="rect">
            <a:avLst/>
          </a:prstGeom>
          <a:noFill/>
          <a:ln w="28575" cap="flat" cmpd="sng" algn="ctr">
            <a:solidFill>
              <a:schemeClr val="accent1"/>
            </a:solidFill>
            <a:prstDash val="sysDash"/>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pt-BR" sz="2000" b="0" i="0" u="none" strike="noStrike" kern="0" cap="none" spc="0" normalizeH="0" baseline="0" noProof="0" dirty="0">
              <a:ln>
                <a:noFill/>
              </a:ln>
              <a:gradFill>
                <a:gsLst>
                  <a:gs pos="5439">
                    <a:srgbClr val="F8F8F8"/>
                  </a:gs>
                  <a:gs pos="10000">
                    <a:srgbClr val="F8F8F8"/>
                  </a:gs>
                </a:gsLst>
                <a:lin ang="5400000" scaled="0"/>
              </a:gradFill>
              <a:effectLst/>
              <a:uLnTx/>
              <a:uFillTx/>
            </a:endParaRPr>
          </a:p>
        </p:txBody>
      </p:sp>
      <p:sp>
        <p:nvSpPr>
          <p:cNvPr id="18" name="Rectangle 17"/>
          <p:cNvSpPr/>
          <p:nvPr/>
        </p:nvSpPr>
        <p:spPr bwMode="auto">
          <a:xfrm>
            <a:off x="5042432" y="5326122"/>
            <a:ext cx="2471205" cy="1524000"/>
          </a:xfrm>
          <a:prstGeom prst="rect">
            <a:avLst/>
          </a:prstGeom>
          <a:noFill/>
          <a:ln w="28575" cap="flat" cmpd="sng" algn="ctr">
            <a:solidFill>
              <a:schemeClr val="accent1"/>
            </a:solidFill>
            <a:prstDash val="sysDash"/>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pt-BR" sz="2000" b="0" i="0" u="none" strike="noStrike" kern="0" cap="none" spc="0" normalizeH="0" baseline="0" noProof="0" dirty="0">
              <a:ln>
                <a:noFill/>
              </a:ln>
              <a:gradFill>
                <a:gsLst>
                  <a:gs pos="5439">
                    <a:srgbClr val="F8F8F8"/>
                  </a:gs>
                  <a:gs pos="10000">
                    <a:srgbClr val="F8F8F8"/>
                  </a:gs>
                </a:gsLst>
                <a:lin ang="5400000" scaled="0"/>
              </a:gradFill>
              <a:effectLst/>
              <a:uLnTx/>
              <a:uFillTx/>
            </a:endParaRPr>
          </a:p>
        </p:txBody>
      </p:sp>
      <p:cxnSp>
        <p:nvCxnSpPr>
          <p:cNvPr id="3" name="Straight Arrow Connector 2"/>
          <p:cNvCxnSpPr>
            <a:endCxn id="4" idx="2"/>
          </p:cNvCxnSpPr>
          <p:nvPr/>
        </p:nvCxnSpPr>
        <p:spPr>
          <a:xfrm flipV="1">
            <a:off x="1570037" y="4876753"/>
            <a:ext cx="804863" cy="438927"/>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V="1">
            <a:off x="6294437" y="5037044"/>
            <a:ext cx="609600" cy="278636"/>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8326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US" dirty="0"/>
              <a:t>Offline message</a:t>
            </a:r>
          </a:p>
        </p:txBody>
      </p:sp>
      <p:sp>
        <p:nvSpPr>
          <p:cNvPr id="14" name="Rectangle 13"/>
          <p:cNvSpPr/>
          <p:nvPr/>
        </p:nvSpPr>
        <p:spPr>
          <a:xfrm>
            <a:off x="4058821" y="4303196"/>
            <a:ext cx="184731" cy="369332"/>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endParaRPr>
          </a:p>
        </p:txBody>
      </p:sp>
      <p:pic>
        <p:nvPicPr>
          <p:cNvPr id="19" name="Picture 18"/>
          <p:cNvPicPr>
            <a:picLocks noChangeAspect="1"/>
          </p:cNvPicPr>
          <p:nvPr/>
        </p:nvPicPr>
        <p:blipFill>
          <a:blip r:embed="rId3"/>
          <a:stretch>
            <a:fillRect/>
          </a:stretch>
        </p:blipFill>
        <p:spPr>
          <a:xfrm>
            <a:off x="4008437" y="4487862"/>
            <a:ext cx="8155766" cy="1648234"/>
          </a:xfrm>
          <a:prstGeom prst="rect">
            <a:avLst/>
          </a:prstGeom>
          <a:ln>
            <a:noFill/>
          </a:ln>
          <a:effectLst>
            <a:outerShdw blurRad="292100" dist="139700" dir="2700000" algn="tl" rotWithShape="0">
              <a:srgbClr val="333333">
                <a:alpha val="65000"/>
              </a:srgbClr>
            </a:outerShdw>
          </a:effectLst>
        </p:spPr>
      </p:pic>
      <p:pic>
        <p:nvPicPr>
          <p:cNvPr id="20" name="Picture 19"/>
          <p:cNvPicPr>
            <a:picLocks noChangeAspect="1"/>
          </p:cNvPicPr>
          <p:nvPr/>
        </p:nvPicPr>
        <p:blipFill>
          <a:blip r:embed="rId4"/>
          <a:stretch>
            <a:fillRect/>
          </a:stretch>
        </p:blipFill>
        <p:spPr>
          <a:xfrm>
            <a:off x="4058653" y="1744662"/>
            <a:ext cx="8105550" cy="1685422"/>
          </a:xfrm>
          <a:prstGeom prst="rect">
            <a:avLst/>
          </a:prstGeom>
          <a:ln>
            <a:noFill/>
          </a:ln>
          <a:effectLst>
            <a:outerShdw blurRad="292100" dist="139700" dir="2700000" algn="tl" rotWithShape="0">
              <a:srgbClr val="333333">
                <a:alpha val="65000"/>
              </a:srgbClr>
            </a:outerShdw>
          </a:effectLst>
        </p:spPr>
      </p:pic>
      <p:sp>
        <p:nvSpPr>
          <p:cNvPr id="21" name="Text Placeholder 5"/>
          <p:cNvSpPr txBox="1">
            <a:spLocks/>
          </p:cNvSpPr>
          <p:nvPr/>
        </p:nvSpPr>
        <p:spPr bwMode="gray">
          <a:xfrm>
            <a:off x="266683" y="1907424"/>
            <a:ext cx="3427162" cy="12938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rtlCol="0">
            <a:noAutofit/>
          </a:bodyPr>
          <a:lstStyle>
            <a:lvl1pPr marL="0" marR="0" indent="0" algn="l" defTabSz="932742" rtl="0" eaLnBrk="1" fontAlgn="auto" latinLnBrk="0" hangingPunct="1">
              <a:lnSpc>
                <a:spcPct val="90000"/>
              </a:lnSpc>
              <a:spcBef>
                <a:spcPct val="20000"/>
              </a:spcBef>
              <a:spcAft>
                <a:spcPts val="0"/>
              </a:spcAft>
              <a:buClrTx/>
              <a:buSzPct val="90000"/>
              <a:buFont typeface="Arial" pitchFamily="34" charset="0"/>
              <a:buNone/>
              <a:tabLst/>
              <a:defRPr lang="en-US" sz="2400" kern="1200" spc="0" baseline="0" dirty="0">
                <a:noFill/>
                <a:latin typeface="+mn-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lang="en-US" sz="2400" kern="1200" spc="0" baseline="0" dirty="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solidFill>
                  <a:schemeClr val="lt1"/>
                </a:soli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solidFill>
                  <a:schemeClr val="lt1"/>
                </a:soli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solidFill>
                  <a:schemeClr val="lt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lt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lt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lt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lt1"/>
                </a:solidFill>
                <a:latin typeface="+mn-lt"/>
                <a:ea typeface="+mn-ea"/>
                <a:cs typeface="+mn-cs"/>
              </a:defRPr>
            </a:lvl9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defRPr/>
            </a:pPr>
            <a:r>
              <a:rPr kumimoji="0" lang="en-US" sz="2400" b="0" i="0" u="none" strike="noStrike" kern="1200" cap="none" spc="0" normalizeH="0" baseline="0" noProof="0" dirty="0">
                <a:ln>
                  <a:noFill/>
                </a:ln>
                <a:solidFill>
                  <a:schemeClr val="bg1"/>
                </a:solidFill>
                <a:effectLst/>
                <a:uLnTx/>
                <a:uFillTx/>
                <a:latin typeface="+mn-lt"/>
                <a:ea typeface="+mn-ea"/>
                <a:cs typeface="+mn-cs"/>
              </a:rPr>
              <a:t>Policy setting</a:t>
            </a:r>
          </a:p>
        </p:txBody>
      </p:sp>
      <p:sp>
        <p:nvSpPr>
          <p:cNvPr id="22" name="Text Placeholder 5"/>
          <p:cNvSpPr txBox="1">
            <a:spLocks/>
          </p:cNvSpPr>
          <p:nvPr/>
        </p:nvSpPr>
        <p:spPr bwMode="gray">
          <a:xfrm>
            <a:off x="241574" y="4656569"/>
            <a:ext cx="3427161" cy="1293813"/>
          </a:xfrm>
          <a:prstGeom prst="rect">
            <a:avLst/>
          </a:prstGeom>
        </p:spPr>
        <p:style>
          <a:lnRef idx="2">
            <a:schemeClr val="dk1">
              <a:shade val="50000"/>
            </a:schemeClr>
          </a:lnRef>
          <a:fillRef idx="1">
            <a:schemeClr val="dk1"/>
          </a:fillRef>
          <a:effectRef idx="0">
            <a:schemeClr val="dk1"/>
          </a:effectRef>
          <a:fontRef idx="minor">
            <a:schemeClr val="lt1"/>
          </a:fontRef>
        </p:style>
        <p:txBody>
          <a:bodyPr vert="horz" wrap="square" lIns="182880" tIns="146304" rIns="182880" bIns="146304" rtlCol="0">
            <a:noAutofit/>
          </a:bodyPr>
          <a:lstStyle>
            <a:lvl1pPr marL="0" marR="0" indent="0" algn="l" defTabSz="932742" rtl="0" eaLnBrk="1" fontAlgn="auto" latinLnBrk="0" hangingPunct="1">
              <a:lnSpc>
                <a:spcPct val="90000"/>
              </a:lnSpc>
              <a:spcBef>
                <a:spcPct val="20000"/>
              </a:spcBef>
              <a:spcAft>
                <a:spcPts val="0"/>
              </a:spcAft>
              <a:buClrTx/>
              <a:buSzPct val="90000"/>
              <a:buFont typeface="Arial" pitchFamily="34" charset="0"/>
              <a:buNone/>
              <a:tabLst/>
              <a:defRPr lang="en-US" sz="2400" kern="1200" spc="0" baseline="0" dirty="0">
                <a:noFill/>
                <a:latin typeface="+mn-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lang="en-US" sz="2400" kern="1200" spc="0" baseline="0" dirty="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solidFill>
                  <a:schemeClr val="lt1"/>
                </a:soli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solidFill>
                  <a:schemeClr val="lt1"/>
                </a:soli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solidFill>
                  <a:schemeClr val="lt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lt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lt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lt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lt1"/>
                </a:solidFill>
                <a:latin typeface="+mn-lt"/>
                <a:ea typeface="+mn-ea"/>
                <a:cs typeface="+mn-cs"/>
              </a:defRPr>
            </a:lvl9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defRPr/>
            </a:pPr>
            <a:r>
              <a:rPr kumimoji="0" lang="en-US" sz="2400" b="0" i="0" u="none" strike="noStrike" kern="1200" cap="none" spc="0" normalizeH="0" baseline="0" noProof="0" dirty="0">
                <a:ln>
                  <a:noFill/>
                </a:ln>
                <a:solidFill>
                  <a:schemeClr val="bg1"/>
                </a:solidFill>
                <a:effectLst/>
                <a:uLnTx/>
                <a:uFillTx/>
                <a:latin typeface="+mn-lt"/>
                <a:ea typeface="+mn-ea"/>
                <a:cs typeface="+mn-cs"/>
              </a:rPr>
              <a:t>EWS deployment</a:t>
            </a:r>
          </a:p>
        </p:txBody>
      </p:sp>
    </p:spTree>
    <p:extLst>
      <p:ext uri="{BB962C8B-B14F-4D97-AF65-F5344CB8AC3E}">
        <p14:creationId xmlns:p14="http://schemas.microsoft.com/office/powerpoint/2010/main" val="2708902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7200" dirty="0"/>
              <a:t>PSTN Calling / Conferencing</a:t>
            </a:r>
          </a:p>
        </p:txBody>
      </p:sp>
    </p:spTree>
    <p:extLst>
      <p:ext uri="{BB962C8B-B14F-4D97-AF65-F5344CB8AC3E}">
        <p14:creationId xmlns:p14="http://schemas.microsoft.com/office/powerpoint/2010/main" val="464322321"/>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US" dirty="0"/>
              <a:t>PSTN Calling</a:t>
            </a:r>
          </a:p>
        </p:txBody>
      </p:sp>
      <p:sp>
        <p:nvSpPr>
          <p:cNvPr id="6" name="Text Placeholder 5"/>
          <p:cNvSpPr>
            <a:spLocks noGrp="1"/>
          </p:cNvSpPr>
          <p:nvPr>
            <p:ph type="body" sz="quarter" idx="10"/>
          </p:nvPr>
        </p:nvSpPr>
        <p:spPr>
          <a:xfrm>
            <a:off x="274638" y="1212850"/>
            <a:ext cx="11887200" cy="2092881"/>
          </a:xfrm>
        </p:spPr>
        <p:txBody>
          <a:bodyPr/>
          <a:lstStyle/>
          <a:p>
            <a:pPr marL="571500" indent="-571500">
              <a:buFont typeface="Arial" panose="020B0604020202020204" pitchFamily="34" charset="0"/>
              <a:buChar char="•"/>
            </a:pPr>
            <a:r>
              <a:rPr lang="en-US" dirty="0"/>
              <a:t>Available in US, UK and Puerto Rico</a:t>
            </a:r>
          </a:p>
          <a:p>
            <a:pPr marL="571500" indent="-571500">
              <a:buFont typeface="Arial" panose="020B0604020202020204" pitchFamily="34" charset="0"/>
              <a:buChar char="•"/>
            </a:pPr>
            <a:r>
              <a:rPr lang="en-US" dirty="0"/>
              <a:t>More countries to come</a:t>
            </a:r>
          </a:p>
          <a:p>
            <a:endParaRPr lang="en-US" dirty="0"/>
          </a:p>
        </p:txBody>
      </p:sp>
      <p:sp>
        <p:nvSpPr>
          <p:cNvPr id="4" name="Text Placeholder 5"/>
          <p:cNvSpPr txBox="1">
            <a:spLocks/>
          </p:cNvSpPr>
          <p:nvPr/>
        </p:nvSpPr>
        <p:spPr>
          <a:xfrm>
            <a:off x="198437" y="2628622"/>
            <a:ext cx="11887200" cy="4801314"/>
          </a:xfrm>
          <a:prstGeom prst="rect">
            <a:avLst/>
          </a:prstGeom>
        </p:spPr>
        <p:txBody>
          <a:bodyPr vert="horz" wrap="square" lIns="146304" tIns="91440" rIns="146304" bIns="91440" rtlCol="0">
            <a:spAutoFit/>
          </a:bodyPr>
          <a:lstStyle>
            <a:lvl1pPr marL="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4000" kern="1200" spc="0" baseline="0">
                <a:gradFill>
                  <a:gsLst>
                    <a:gs pos="1250">
                      <a:schemeClr val="tx1"/>
                    </a:gs>
                    <a:gs pos="99000">
                      <a:schemeClr val="tx1"/>
                    </a:gs>
                  </a:gsLst>
                  <a:lin ang="5400000" scaled="0"/>
                </a:gradFill>
                <a:latin typeface="+mj-lt"/>
                <a:ea typeface="+mn-ea"/>
                <a:cs typeface="+mn-cs"/>
              </a:defRPr>
            </a:lvl1pPr>
            <a:lvl2pPr marL="0" marR="0" indent="0" algn="l" defTabSz="932742" rtl="0" eaLnBrk="1" fontAlgn="auto" latinLnBrk="0" hangingPunct="1">
              <a:lnSpc>
                <a:spcPct val="90000"/>
              </a:lnSpc>
              <a:spcBef>
                <a:spcPct val="20000"/>
              </a:spcBef>
              <a:spcAft>
                <a:spcPts val="0"/>
              </a:spcAft>
              <a:buClrTx/>
              <a:buSzPct val="90000"/>
              <a:buFontTx/>
              <a:buNone/>
              <a:tabLst/>
              <a:defRPr sz="2000" kern="1200" spc="0" baseline="0">
                <a:gradFill>
                  <a:gsLst>
                    <a:gs pos="1250">
                      <a:schemeClr val="tx1"/>
                    </a:gs>
                    <a:gs pos="100000">
                      <a:schemeClr val="tx1"/>
                    </a:gs>
                  </a:gsLst>
                  <a:lin ang="5400000" scaled="0"/>
                </a:gradFill>
                <a:latin typeface="+mn-lt"/>
                <a:ea typeface="+mn-ea"/>
                <a:cs typeface="+mn-cs"/>
              </a:defRPr>
            </a:lvl2pPr>
            <a:lvl3pPr marL="2286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2000" kern="1200" spc="0" baseline="0">
                <a:gradFill>
                  <a:gsLst>
                    <a:gs pos="1250">
                      <a:schemeClr val="tx1"/>
                    </a:gs>
                    <a:gs pos="100000">
                      <a:schemeClr val="tx1"/>
                    </a:gs>
                  </a:gsLst>
                  <a:lin ang="5400000" scaled="0"/>
                </a:gradFill>
                <a:latin typeface="+mn-lt"/>
                <a:ea typeface="+mn-ea"/>
                <a:cs typeface="+mn-cs"/>
              </a:defRPr>
            </a:lvl3pPr>
            <a:lvl4pPr marL="4572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4pPr>
            <a:lvl5pPr marL="6858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defRPr/>
            </a:pPr>
            <a:endParaRPr kumimoji="0" lang="en-US" sz="4000" b="0" i="0" u="none" strike="noStrike" kern="1200" cap="none" spc="0" normalizeH="0" baseline="0" noProof="0" dirty="0">
              <a:ln>
                <a:noFill/>
              </a:ln>
              <a:gradFill>
                <a:gsLst>
                  <a:gs pos="1250">
                    <a:schemeClr val="tx1"/>
                  </a:gs>
                  <a:gs pos="99000">
                    <a:schemeClr val="tx1"/>
                  </a:gs>
                </a:gsLst>
                <a:lin ang="5400000" scaled="0"/>
              </a:gradFill>
              <a:effectLst/>
              <a:uLnTx/>
              <a:uFillTx/>
              <a:latin typeface="+mj-lt"/>
              <a:ea typeface="+mn-ea"/>
              <a:cs typeface="+mn-cs"/>
            </a:endParaRPr>
          </a:p>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defRPr/>
            </a:pPr>
            <a:r>
              <a:rPr kumimoji="0" lang="en-US" sz="4000" b="0" i="0" u="none" strike="noStrike" kern="1200" cap="none" spc="0" normalizeH="0" baseline="0" noProof="0" dirty="0">
                <a:ln>
                  <a:noFill/>
                </a:ln>
                <a:gradFill>
                  <a:gsLst>
                    <a:gs pos="1250">
                      <a:schemeClr val="tx1"/>
                    </a:gs>
                    <a:gs pos="99000">
                      <a:schemeClr val="tx1"/>
                    </a:gs>
                  </a:gsLst>
                  <a:lin ang="5400000" scaled="0"/>
                </a:gradFill>
                <a:effectLst/>
                <a:uLnTx/>
                <a:uFillTx/>
                <a:latin typeface="+mj-lt"/>
                <a:ea typeface="+mn-ea"/>
                <a:cs typeface="+mn-cs"/>
              </a:rPr>
              <a:t>Important things to know:</a:t>
            </a:r>
          </a:p>
          <a:p>
            <a:pPr marL="571500" marR="0" lvl="0" indent="-571500" algn="l" defTabSz="932742" rtl="0" eaLnBrk="1" fontAlgn="auto" latinLnBrk="0" hangingPunct="1">
              <a:lnSpc>
                <a:spcPct val="90000"/>
              </a:lnSpc>
              <a:spcBef>
                <a:spcPct val="20000"/>
              </a:spcBef>
              <a:spcAft>
                <a:spcPts val="0"/>
              </a:spcAft>
              <a:buClrTx/>
              <a:buSzPct val="90000"/>
              <a:buFont typeface="Arial" panose="020B0604020202020204" pitchFamily="34" charset="0"/>
              <a:buChar char="•"/>
              <a:tabLst/>
              <a:defRPr/>
            </a:pPr>
            <a:r>
              <a:rPr kumimoji="0" lang="en-US" sz="4000" b="0" i="0" u="none" strike="noStrike" kern="1200" cap="none" spc="0" normalizeH="0" baseline="0" noProof="0" dirty="0">
                <a:ln>
                  <a:noFill/>
                </a:ln>
                <a:gradFill>
                  <a:gsLst>
                    <a:gs pos="1250">
                      <a:schemeClr val="tx1"/>
                    </a:gs>
                    <a:gs pos="99000">
                      <a:schemeClr val="tx1"/>
                    </a:gs>
                  </a:gsLst>
                  <a:lin ang="5400000" scaled="0"/>
                </a:gradFill>
                <a:effectLst/>
                <a:uLnTx/>
                <a:uFillTx/>
                <a:latin typeface="+mj-lt"/>
                <a:ea typeface="+mn-ea"/>
                <a:cs typeface="+mn-cs"/>
              </a:rPr>
              <a:t>	Dial plans are different on each country</a:t>
            </a:r>
          </a:p>
          <a:p>
            <a:pPr marL="571500" marR="0" lvl="0" indent="-571500" algn="l" defTabSz="932742" rtl="0" eaLnBrk="1" fontAlgn="auto" latinLnBrk="0" hangingPunct="1">
              <a:lnSpc>
                <a:spcPct val="90000"/>
              </a:lnSpc>
              <a:spcBef>
                <a:spcPct val="20000"/>
              </a:spcBef>
              <a:spcAft>
                <a:spcPts val="0"/>
              </a:spcAft>
              <a:buClrTx/>
              <a:buSzPct val="90000"/>
              <a:buFont typeface="Arial" panose="020B0604020202020204" pitchFamily="34" charset="0"/>
              <a:buChar char="•"/>
              <a:tabLst/>
              <a:defRPr/>
            </a:pPr>
            <a:r>
              <a:rPr kumimoji="0" lang="en-US" sz="4000" b="0" i="0" u="none" strike="noStrike" kern="1200" cap="none" spc="0" normalizeH="0" baseline="0" noProof="0" dirty="0">
                <a:ln>
                  <a:noFill/>
                </a:ln>
                <a:gradFill>
                  <a:gsLst>
                    <a:gs pos="1250">
                      <a:schemeClr val="tx1"/>
                    </a:gs>
                    <a:gs pos="99000">
                      <a:schemeClr val="tx1"/>
                    </a:gs>
                  </a:gsLst>
                  <a:lin ang="5400000" scaled="0"/>
                </a:gradFill>
                <a:effectLst/>
                <a:uLnTx/>
                <a:uFillTx/>
                <a:latin typeface="+mj-lt"/>
                <a:ea typeface="+mn-ea"/>
                <a:cs typeface="+mn-cs"/>
              </a:rPr>
              <a:t>	Dialing with + will bypass any dial plan</a:t>
            </a:r>
          </a:p>
          <a:p>
            <a:pPr marL="571500" marR="0" lvl="0" indent="-571500" algn="l" defTabSz="932742" rtl="0" eaLnBrk="1" fontAlgn="auto" latinLnBrk="0" hangingPunct="1">
              <a:lnSpc>
                <a:spcPct val="90000"/>
              </a:lnSpc>
              <a:spcBef>
                <a:spcPct val="20000"/>
              </a:spcBef>
              <a:spcAft>
                <a:spcPts val="0"/>
              </a:spcAft>
              <a:buClrTx/>
              <a:buSzPct val="90000"/>
              <a:buFont typeface="Arial" panose="020B0604020202020204" pitchFamily="34" charset="0"/>
              <a:buChar char="•"/>
              <a:tabLst/>
              <a:defRPr/>
            </a:pPr>
            <a:r>
              <a:rPr kumimoji="0" lang="en-US" sz="4000" b="0" i="0" u="none" strike="noStrike" kern="1200" cap="none" spc="0" normalizeH="0" baseline="0" noProof="0" dirty="0">
                <a:ln>
                  <a:noFill/>
                </a:ln>
                <a:gradFill>
                  <a:gsLst>
                    <a:gs pos="1250">
                      <a:schemeClr val="tx1"/>
                    </a:gs>
                    <a:gs pos="99000">
                      <a:schemeClr val="tx1"/>
                    </a:gs>
                  </a:gsLst>
                  <a:lin ang="5400000" scaled="0"/>
                </a:gradFill>
                <a:effectLst/>
                <a:uLnTx/>
                <a:uFillTx/>
                <a:latin typeface="+mj-lt"/>
                <a:ea typeface="+mn-ea"/>
                <a:cs typeface="+mn-cs"/>
              </a:rPr>
              <a:t>	Users without MCOEV also have a dial plan</a:t>
            </a:r>
          </a:p>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defRPr/>
            </a:pPr>
            <a:endParaRPr kumimoji="0" lang="en-US" sz="4000" b="0" i="0" u="none" strike="noStrike" kern="1200" cap="none" spc="0" normalizeH="0" baseline="0" noProof="0" dirty="0">
              <a:ln>
                <a:noFill/>
              </a:ln>
              <a:gradFill>
                <a:gsLst>
                  <a:gs pos="1250">
                    <a:schemeClr val="tx1"/>
                  </a:gs>
                  <a:gs pos="99000">
                    <a:schemeClr val="tx1"/>
                  </a:gs>
                </a:gsLst>
                <a:lin ang="5400000" scaled="0"/>
              </a:gradFill>
              <a:effectLst/>
              <a:uLnTx/>
              <a:uFillTx/>
              <a:latin typeface="+mj-lt"/>
              <a:ea typeface="+mn-ea"/>
              <a:cs typeface="+mn-cs"/>
            </a:endParaRPr>
          </a:p>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defRPr/>
            </a:pPr>
            <a:r>
              <a:rPr kumimoji="0" lang="en-US" sz="4000" b="0" i="0" u="none" strike="noStrike" kern="1200" cap="none" spc="0" normalizeH="0" baseline="0" noProof="0" dirty="0">
                <a:ln>
                  <a:noFill/>
                </a:ln>
                <a:gradFill>
                  <a:gsLst>
                    <a:gs pos="1250">
                      <a:schemeClr val="tx1"/>
                    </a:gs>
                    <a:gs pos="99000">
                      <a:schemeClr val="tx1"/>
                    </a:gs>
                  </a:gsLst>
                  <a:lin ang="5400000" scaled="0"/>
                </a:gradFill>
                <a:effectLst/>
                <a:uLnTx/>
                <a:uFillTx/>
                <a:latin typeface="+mj-lt"/>
                <a:ea typeface="+mn-ea"/>
                <a:cs typeface="+mn-cs"/>
              </a:rPr>
              <a:t>	</a:t>
            </a:r>
          </a:p>
        </p:txBody>
      </p:sp>
    </p:spTree>
    <p:extLst>
      <p:ext uri="{BB962C8B-B14F-4D97-AF65-F5344CB8AC3E}">
        <p14:creationId xmlns:p14="http://schemas.microsoft.com/office/powerpoint/2010/main" val="1348587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dirty="0"/>
              <a:t>PSTN Calling troubleshooting</a:t>
            </a:r>
          </a:p>
        </p:txBody>
      </p:sp>
      <p:sp>
        <p:nvSpPr>
          <p:cNvPr id="3" name="Text Placeholder 2"/>
          <p:cNvSpPr>
            <a:spLocks noGrp="1"/>
          </p:cNvSpPr>
          <p:nvPr>
            <p:ph type="body" sz="quarter" idx="10"/>
          </p:nvPr>
        </p:nvSpPr>
        <p:spPr>
          <a:xfrm>
            <a:off x="274638" y="1212850"/>
            <a:ext cx="11887200" cy="738664"/>
          </a:xfrm>
        </p:spPr>
        <p:txBody>
          <a:bodyPr/>
          <a:lstStyle/>
          <a:p>
            <a:endParaRPr lang="pt-BR" dirty="0"/>
          </a:p>
        </p:txBody>
      </p:sp>
      <p:sp>
        <p:nvSpPr>
          <p:cNvPr id="4" name="Text Placeholder 1"/>
          <p:cNvSpPr txBox="1">
            <a:spLocks/>
          </p:cNvSpPr>
          <p:nvPr/>
        </p:nvSpPr>
        <p:spPr>
          <a:xfrm>
            <a:off x="274638" y="1212850"/>
            <a:ext cx="5562599" cy="56138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square" lIns="146304" tIns="91440" rIns="146304" bIns="91440" rtlCol="0">
            <a:spAutoFit/>
          </a:bodyPr>
          <a:lstStyle>
            <a:lvl1pPr marL="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4000" kern="1200" spc="0" baseline="0">
                <a:gradFill>
                  <a:gsLst>
                    <a:gs pos="1250">
                      <a:schemeClr val="tx1"/>
                    </a:gs>
                    <a:gs pos="99000">
                      <a:schemeClr val="tx1"/>
                    </a:gs>
                  </a:gsLst>
                  <a:lin ang="5400000" scaled="0"/>
                </a:gradFill>
                <a:latin typeface="+mn-lt"/>
                <a:ea typeface="+mn-ea"/>
                <a:cs typeface="+mn-cs"/>
              </a:defRPr>
            </a:lvl1pPr>
            <a:lvl2pPr marL="0" marR="0" indent="0" algn="l" defTabSz="932742" rtl="0" eaLnBrk="1" fontAlgn="auto" latinLnBrk="0" hangingPunct="1">
              <a:lnSpc>
                <a:spcPct val="90000"/>
              </a:lnSpc>
              <a:spcBef>
                <a:spcPct val="20000"/>
              </a:spcBef>
              <a:spcAft>
                <a:spcPts val="0"/>
              </a:spcAft>
              <a:buClrTx/>
              <a:buSzPct val="90000"/>
              <a:buFontTx/>
              <a:buNone/>
              <a:tabLst/>
              <a:defRPr sz="2000" kern="1200" spc="0" baseline="0">
                <a:solidFill>
                  <a:schemeClr val="lt1"/>
                </a:solidFill>
                <a:latin typeface="+mn-lt"/>
                <a:ea typeface="+mn-ea"/>
                <a:cs typeface="+mn-cs"/>
              </a:defRPr>
            </a:lvl2pPr>
            <a:lvl3pPr marL="2286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2000" kern="1200" spc="0" baseline="0">
                <a:solidFill>
                  <a:schemeClr val="lt1"/>
                </a:solidFill>
                <a:latin typeface="+mn-lt"/>
                <a:ea typeface="+mn-ea"/>
                <a:cs typeface="+mn-cs"/>
              </a:defRPr>
            </a:lvl3pPr>
            <a:lvl4pPr marL="4572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solidFill>
                  <a:schemeClr val="lt1"/>
                </a:solidFill>
                <a:latin typeface="+mn-lt"/>
                <a:ea typeface="+mn-ea"/>
                <a:cs typeface="+mn-cs"/>
              </a:defRPr>
            </a:lvl4pPr>
            <a:lvl5pPr marL="6858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solidFill>
                  <a:schemeClr val="lt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lt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lt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lt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lt1"/>
                </a:solidFill>
                <a:latin typeface="+mn-lt"/>
                <a:ea typeface="+mn-ea"/>
                <a:cs typeface="+mn-cs"/>
              </a:defRPr>
            </a:lvl9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defRPr/>
            </a:pPr>
            <a:r>
              <a:rPr kumimoji="0" lang="pt-BR" sz="4000" b="0" i="0" u="none" strike="noStrike" kern="1200" cap="none" spc="0" normalizeH="0" baseline="0" noProof="0" dirty="0">
                <a:ln>
                  <a:noFill/>
                </a:ln>
                <a:solidFill>
                  <a:schemeClr val="bg1"/>
                </a:solidFill>
                <a:effectLst/>
                <a:uLnTx/>
                <a:uFillTx/>
                <a:latin typeface="+mn-lt"/>
                <a:ea typeface="+mn-ea"/>
                <a:cs typeface="+mn-cs"/>
              </a:rPr>
              <a:t>Call Establishment</a:t>
            </a:r>
          </a:p>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defRPr/>
            </a:pPr>
            <a:endParaRPr kumimoji="0" lang="pt-BR" sz="2400" b="0" i="0" u="none" strike="noStrike" kern="1200" cap="none" spc="0" normalizeH="0" baseline="0" noProof="0" dirty="0">
              <a:ln>
                <a:noFill/>
              </a:ln>
              <a:solidFill>
                <a:schemeClr val="bg1"/>
              </a:solidFill>
              <a:effectLst/>
              <a:uLnTx/>
              <a:uFillTx/>
              <a:latin typeface="+mn-lt"/>
              <a:ea typeface="+mn-ea"/>
              <a:cs typeface="+mn-cs"/>
            </a:endParaRPr>
          </a:p>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defRPr/>
            </a:pPr>
            <a:r>
              <a:rPr kumimoji="0" lang="pt-BR" sz="2400" b="0" i="0" u="none" strike="noStrike" kern="1200" cap="none" spc="0" normalizeH="0" baseline="0" noProof="0" dirty="0">
                <a:ln>
                  <a:noFill/>
                </a:ln>
                <a:solidFill>
                  <a:schemeClr val="bg1"/>
                </a:solidFill>
                <a:effectLst/>
                <a:uLnTx/>
                <a:uFillTx/>
                <a:latin typeface="+mn-lt"/>
                <a:ea typeface="+mn-ea"/>
                <a:cs typeface="+mn-cs"/>
              </a:rPr>
              <a:t>Failed to connect</a:t>
            </a:r>
          </a:p>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defRPr/>
            </a:pPr>
            <a:r>
              <a:rPr kumimoji="0" lang="pt-BR" sz="2400" b="0" i="0" u="none" strike="noStrike" kern="1200" cap="none" spc="0" normalizeH="0" baseline="0" noProof="0" dirty="0">
                <a:ln>
                  <a:noFill/>
                </a:ln>
                <a:solidFill>
                  <a:schemeClr val="bg1"/>
                </a:solidFill>
                <a:effectLst/>
                <a:uLnTx/>
                <a:uFillTx/>
                <a:latin typeface="+mn-lt"/>
                <a:ea typeface="+mn-ea"/>
                <a:cs typeface="+mn-cs"/>
              </a:rPr>
              <a:t>Disconnected on initial 10s</a:t>
            </a:r>
          </a:p>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defRPr/>
            </a:pPr>
            <a:endParaRPr kumimoji="0" lang="pt-BR" sz="2400" b="0" i="0" u="none" strike="noStrike" kern="1200" cap="none" spc="0" normalizeH="0" baseline="0" noProof="0" dirty="0">
              <a:ln>
                <a:noFill/>
              </a:ln>
              <a:solidFill>
                <a:schemeClr val="bg1"/>
              </a:solidFill>
              <a:effectLst/>
              <a:uLnTx/>
              <a:uFillTx/>
              <a:latin typeface="+mn-lt"/>
              <a:ea typeface="+mn-ea"/>
              <a:cs typeface="+mn-cs"/>
            </a:endParaRPr>
          </a:p>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defRPr/>
            </a:pPr>
            <a:endParaRPr kumimoji="0" lang="pt-BR" sz="2400" b="0" i="0" u="none" strike="noStrike" kern="1200" cap="none" spc="0" normalizeH="0" baseline="0" noProof="0" dirty="0">
              <a:ln>
                <a:noFill/>
              </a:ln>
              <a:solidFill>
                <a:schemeClr val="bg1"/>
              </a:solidFill>
              <a:effectLst/>
              <a:uLnTx/>
              <a:uFillTx/>
              <a:latin typeface="+mn-lt"/>
              <a:ea typeface="+mn-ea"/>
              <a:cs typeface="+mn-cs"/>
            </a:endParaRPr>
          </a:p>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defRPr/>
            </a:pPr>
            <a:endParaRPr kumimoji="0" lang="pt-BR" sz="2400" b="0" i="0" u="none" strike="noStrike" kern="1200" cap="none" spc="0" normalizeH="0" baseline="0" noProof="0" dirty="0">
              <a:ln>
                <a:noFill/>
              </a:ln>
              <a:solidFill>
                <a:schemeClr val="bg1"/>
              </a:solidFill>
              <a:effectLst/>
              <a:uLnTx/>
              <a:uFillTx/>
              <a:latin typeface="+mn-lt"/>
              <a:ea typeface="+mn-ea"/>
              <a:cs typeface="+mn-cs"/>
            </a:endParaRPr>
          </a:p>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defRPr/>
            </a:pPr>
            <a:endParaRPr kumimoji="0" lang="pt-BR" sz="2400" b="0" i="0" u="none" strike="noStrike" kern="1200" cap="none" spc="0" normalizeH="0" baseline="0" noProof="0" dirty="0">
              <a:ln>
                <a:noFill/>
              </a:ln>
              <a:solidFill>
                <a:schemeClr val="bg1"/>
              </a:solidFill>
              <a:effectLst/>
              <a:uLnTx/>
              <a:uFillTx/>
              <a:latin typeface="+mn-lt"/>
              <a:ea typeface="+mn-ea"/>
              <a:cs typeface="+mn-cs"/>
            </a:endParaRPr>
          </a:p>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defRPr/>
            </a:pPr>
            <a:endParaRPr kumimoji="0" lang="pt-BR" sz="2400" b="0" i="0" u="none" strike="noStrike" kern="1200" cap="none" spc="0" normalizeH="0" baseline="0" noProof="0" dirty="0">
              <a:ln>
                <a:noFill/>
              </a:ln>
              <a:solidFill>
                <a:schemeClr val="bg1"/>
              </a:solidFill>
              <a:effectLst/>
              <a:uLnTx/>
              <a:uFillTx/>
              <a:latin typeface="+mn-lt"/>
              <a:ea typeface="+mn-ea"/>
              <a:cs typeface="+mn-cs"/>
            </a:endParaRPr>
          </a:p>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defRPr/>
            </a:pPr>
            <a:endParaRPr kumimoji="0" lang="pt-BR" sz="2400" b="0" i="0" u="none" strike="noStrike" kern="1200" cap="none" spc="0" normalizeH="0" baseline="0" noProof="0" dirty="0">
              <a:ln>
                <a:noFill/>
              </a:ln>
              <a:solidFill>
                <a:schemeClr val="bg1"/>
              </a:solidFill>
              <a:effectLst/>
              <a:uLnTx/>
              <a:uFillTx/>
              <a:latin typeface="+mn-lt"/>
              <a:ea typeface="+mn-ea"/>
              <a:cs typeface="+mn-cs"/>
            </a:endParaRPr>
          </a:p>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defRPr/>
            </a:pPr>
            <a:endParaRPr kumimoji="0" lang="pt-BR" sz="2400" b="0" i="0" u="none" strike="noStrike" kern="1200" cap="none" spc="0" normalizeH="0" baseline="0" noProof="0" dirty="0">
              <a:ln>
                <a:noFill/>
              </a:ln>
              <a:solidFill>
                <a:schemeClr val="bg1"/>
              </a:solidFill>
              <a:effectLst/>
              <a:uLnTx/>
              <a:uFillTx/>
              <a:latin typeface="+mn-lt"/>
              <a:ea typeface="+mn-ea"/>
              <a:cs typeface="+mn-cs"/>
            </a:endParaRPr>
          </a:p>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defRPr/>
            </a:pPr>
            <a:endParaRPr kumimoji="0" lang="pt-BR" sz="2400" b="0" i="0" u="none" strike="noStrike" kern="1200" cap="none" spc="0" normalizeH="0" baseline="0" noProof="0" dirty="0">
              <a:ln>
                <a:noFill/>
              </a:ln>
              <a:solidFill>
                <a:schemeClr val="bg1"/>
              </a:solidFill>
              <a:effectLst/>
              <a:uLnTx/>
              <a:uFillTx/>
              <a:latin typeface="+mn-lt"/>
              <a:ea typeface="+mn-ea"/>
              <a:cs typeface="+mn-cs"/>
            </a:endParaRPr>
          </a:p>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defRPr/>
            </a:pPr>
            <a:endParaRPr kumimoji="0" lang="pt-BR" sz="2400" b="0" i="0" u="none" strike="noStrike" kern="1200" cap="none" spc="0" normalizeH="0" baseline="0" noProof="0" dirty="0">
              <a:ln>
                <a:noFill/>
              </a:ln>
              <a:solidFill>
                <a:schemeClr val="bg1"/>
              </a:solidFill>
              <a:effectLst/>
              <a:uLnTx/>
              <a:uFillTx/>
              <a:latin typeface="+mn-lt"/>
              <a:ea typeface="+mn-ea"/>
              <a:cs typeface="+mn-cs"/>
            </a:endParaRPr>
          </a:p>
        </p:txBody>
      </p:sp>
      <p:sp>
        <p:nvSpPr>
          <p:cNvPr id="5" name="Text Placeholder 1"/>
          <p:cNvSpPr txBox="1">
            <a:spLocks/>
          </p:cNvSpPr>
          <p:nvPr/>
        </p:nvSpPr>
        <p:spPr>
          <a:xfrm>
            <a:off x="6218237" y="1212849"/>
            <a:ext cx="5943601" cy="5613845"/>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vert="horz" wrap="square" lIns="146304" tIns="91440" rIns="146304" bIns="91440" rtlCol="0">
            <a:spAutoFit/>
          </a:bodyPr>
          <a:lstStyle>
            <a:lvl1pPr marL="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4000" kern="1200" spc="0" baseline="0">
                <a:gradFill>
                  <a:gsLst>
                    <a:gs pos="1250">
                      <a:schemeClr val="tx1"/>
                    </a:gs>
                    <a:gs pos="99000">
                      <a:schemeClr val="tx1"/>
                    </a:gs>
                  </a:gsLst>
                  <a:lin ang="5400000" scaled="0"/>
                </a:gradFill>
                <a:latin typeface="+mn-lt"/>
                <a:ea typeface="+mn-ea"/>
                <a:cs typeface="+mn-cs"/>
              </a:defRPr>
            </a:lvl1pPr>
            <a:lvl2pPr marL="0" marR="0" indent="0" algn="l" defTabSz="932742" rtl="0" eaLnBrk="1" fontAlgn="auto" latinLnBrk="0" hangingPunct="1">
              <a:lnSpc>
                <a:spcPct val="90000"/>
              </a:lnSpc>
              <a:spcBef>
                <a:spcPct val="20000"/>
              </a:spcBef>
              <a:spcAft>
                <a:spcPts val="0"/>
              </a:spcAft>
              <a:buClrTx/>
              <a:buSzPct val="90000"/>
              <a:buFontTx/>
              <a:buNone/>
              <a:tabLst/>
              <a:defRPr sz="2000" kern="1200" spc="0" baseline="0">
                <a:solidFill>
                  <a:schemeClr val="lt1"/>
                </a:solidFill>
                <a:latin typeface="+mn-lt"/>
                <a:ea typeface="+mn-ea"/>
                <a:cs typeface="+mn-cs"/>
              </a:defRPr>
            </a:lvl2pPr>
            <a:lvl3pPr marL="2286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2000" kern="1200" spc="0" baseline="0">
                <a:solidFill>
                  <a:schemeClr val="lt1"/>
                </a:solidFill>
                <a:latin typeface="+mn-lt"/>
                <a:ea typeface="+mn-ea"/>
                <a:cs typeface="+mn-cs"/>
              </a:defRPr>
            </a:lvl3pPr>
            <a:lvl4pPr marL="4572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solidFill>
                  <a:schemeClr val="lt1"/>
                </a:solidFill>
                <a:latin typeface="+mn-lt"/>
                <a:ea typeface="+mn-ea"/>
                <a:cs typeface="+mn-cs"/>
              </a:defRPr>
            </a:lvl4pPr>
            <a:lvl5pPr marL="6858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solidFill>
                  <a:schemeClr val="lt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lt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lt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lt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lt1"/>
                </a:solidFill>
                <a:latin typeface="+mn-lt"/>
                <a:ea typeface="+mn-ea"/>
                <a:cs typeface="+mn-cs"/>
              </a:defRPr>
            </a:lvl9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defRPr/>
            </a:pPr>
            <a:r>
              <a:rPr kumimoji="0" lang="pt-BR" sz="4000" b="0" i="0" u="none" strike="noStrike" kern="1200" cap="none" spc="0" normalizeH="0" baseline="0" noProof="0" dirty="0">
                <a:ln>
                  <a:noFill/>
                </a:ln>
                <a:solidFill>
                  <a:schemeClr val="bg1"/>
                </a:solidFill>
                <a:effectLst/>
                <a:uLnTx/>
                <a:uFillTx/>
                <a:latin typeface="+mn-lt"/>
                <a:ea typeface="+mn-ea"/>
                <a:cs typeface="+mn-cs"/>
              </a:rPr>
              <a:t>Call Quality</a:t>
            </a:r>
          </a:p>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defRPr/>
            </a:pPr>
            <a:endParaRPr kumimoji="0" lang="pt-BR" sz="2400" b="0" i="0" u="none" strike="noStrike" kern="1200" cap="none" spc="0" normalizeH="0" baseline="0" noProof="0" dirty="0">
              <a:ln>
                <a:noFill/>
              </a:ln>
              <a:solidFill>
                <a:schemeClr val="bg1"/>
              </a:solidFill>
              <a:effectLst/>
              <a:uLnTx/>
              <a:uFillTx/>
              <a:latin typeface="+mn-lt"/>
              <a:ea typeface="+mn-ea"/>
              <a:cs typeface="+mn-cs"/>
            </a:endParaRPr>
          </a:p>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defRPr/>
            </a:pPr>
            <a:r>
              <a:rPr kumimoji="0" lang="pt-BR" sz="2400" b="0" i="0" u="none" strike="noStrike" kern="1200" cap="none" spc="0" normalizeH="0" baseline="0" noProof="0" dirty="0">
                <a:ln>
                  <a:noFill/>
                </a:ln>
                <a:solidFill>
                  <a:schemeClr val="bg1"/>
                </a:solidFill>
                <a:effectLst/>
                <a:uLnTx/>
                <a:uFillTx/>
                <a:latin typeface="+mn-lt"/>
                <a:ea typeface="+mn-ea"/>
                <a:cs typeface="+mn-cs"/>
              </a:rPr>
              <a:t>Broken up audio</a:t>
            </a:r>
          </a:p>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defRPr/>
            </a:pPr>
            <a:r>
              <a:rPr kumimoji="0" lang="pt-BR" sz="2400" b="0" i="0" u="none" strike="noStrike" kern="1200" cap="none" spc="0" normalizeH="0" baseline="0" noProof="0" dirty="0">
                <a:ln>
                  <a:noFill/>
                </a:ln>
                <a:solidFill>
                  <a:schemeClr val="bg1"/>
                </a:solidFill>
                <a:effectLst/>
                <a:uLnTx/>
                <a:uFillTx/>
                <a:latin typeface="+mn-lt"/>
                <a:ea typeface="+mn-ea"/>
                <a:cs typeface="+mn-cs"/>
              </a:rPr>
              <a:t>Echo</a:t>
            </a:r>
          </a:p>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defRPr/>
            </a:pPr>
            <a:r>
              <a:rPr kumimoji="0" lang="pt-BR" sz="2400" b="0" i="0" u="none" strike="noStrike" kern="1200" cap="none" spc="0" normalizeH="0" baseline="0" noProof="0" dirty="0">
                <a:ln>
                  <a:noFill/>
                </a:ln>
                <a:solidFill>
                  <a:schemeClr val="bg1"/>
                </a:solidFill>
                <a:effectLst/>
                <a:uLnTx/>
                <a:uFillTx/>
                <a:latin typeface="+mn-lt"/>
                <a:ea typeface="+mn-ea"/>
                <a:cs typeface="+mn-cs"/>
              </a:rPr>
              <a:t>Delay</a:t>
            </a:r>
          </a:p>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defRPr/>
            </a:pPr>
            <a:r>
              <a:rPr kumimoji="0" lang="pt-BR" sz="2400" b="0" i="0" u="none" strike="noStrike" kern="1200" cap="none" spc="0" normalizeH="0" baseline="0" noProof="0" dirty="0">
                <a:ln>
                  <a:noFill/>
                </a:ln>
                <a:solidFill>
                  <a:schemeClr val="bg1"/>
                </a:solidFill>
                <a:effectLst/>
                <a:uLnTx/>
                <a:uFillTx/>
                <a:latin typeface="+mn-lt"/>
                <a:ea typeface="+mn-ea"/>
                <a:cs typeface="+mn-cs"/>
              </a:rPr>
              <a:t>Volume</a:t>
            </a:r>
          </a:p>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defRPr/>
            </a:pPr>
            <a:r>
              <a:rPr kumimoji="0" lang="pt-BR" sz="2400" b="0" i="0" u="none" strike="noStrike" kern="1200" cap="none" spc="0" normalizeH="0" baseline="0" noProof="0" dirty="0">
                <a:ln>
                  <a:noFill/>
                </a:ln>
                <a:solidFill>
                  <a:schemeClr val="bg1"/>
                </a:solidFill>
                <a:effectLst/>
                <a:uLnTx/>
                <a:uFillTx/>
                <a:latin typeface="+mn-lt"/>
                <a:ea typeface="+mn-ea"/>
                <a:cs typeface="+mn-cs"/>
              </a:rPr>
              <a:t>Noise</a:t>
            </a:r>
          </a:p>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defRPr/>
            </a:pPr>
            <a:r>
              <a:rPr kumimoji="0" lang="pt-BR" sz="2400" b="0" i="0" u="none" strike="noStrike" kern="1200" cap="none" spc="0" normalizeH="0" baseline="0" noProof="0" dirty="0">
                <a:ln>
                  <a:noFill/>
                </a:ln>
                <a:solidFill>
                  <a:schemeClr val="bg1"/>
                </a:solidFill>
                <a:effectLst/>
                <a:uLnTx/>
                <a:uFillTx/>
                <a:latin typeface="+mn-lt"/>
                <a:ea typeface="+mn-ea"/>
                <a:cs typeface="+mn-cs"/>
              </a:rPr>
              <a:t>Distortion</a:t>
            </a:r>
          </a:p>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defRPr/>
            </a:pPr>
            <a:r>
              <a:rPr kumimoji="0" lang="pt-BR" sz="2400" b="0" i="0" u="none" strike="noStrike" kern="1200" cap="none" spc="0" normalizeH="0" baseline="0" noProof="0" dirty="0">
                <a:ln>
                  <a:noFill/>
                </a:ln>
                <a:solidFill>
                  <a:schemeClr val="bg1"/>
                </a:solidFill>
                <a:effectLst/>
                <a:uLnTx/>
                <a:uFillTx/>
                <a:latin typeface="+mn-lt"/>
                <a:ea typeface="+mn-ea"/>
                <a:cs typeface="+mn-cs"/>
              </a:rPr>
              <a:t>One way audio</a:t>
            </a:r>
          </a:p>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defRPr/>
            </a:pPr>
            <a:r>
              <a:rPr kumimoji="0" lang="pt-BR" sz="2400" b="0" i="0" u="none" strike="noStrike" kern="1200" cap="none" spc="0" normalizeH="0" baseline="0" noProof="0" dirty="0">
                <a:ln>
                  <a:noFill/>
                </a:ln>
                <a:solidFill>
                  <a:schemeClr val="bg1"/>
                </a:solidFill>
                <a:effectLst/>
                <a:uLnTx/>
                <a:uFillTx/>
                <a:latin typeface="+mn-lt"/>
                <a:ea typeface="+mn-ea"/>
                <a:cs typeface="+mn-cs"/>
              </a:rPr>
              <a:t>Dropped after initial 10s</a:t>
            </a:r>
          </a:p>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defRPr/>
            </a:pPr>
            <a:endParaRPr kumimoji="0" lang="pt-BR" sz="2400" b="0" i="0" u="none" strike="noStrike" kern="1200" cap="none" spc="0" normalizeH="0" baseline="0" noProof="0" dirty="0">
              <a:ln>
                <a:noFill/>
              </a:ln>
              <a:solidFill>
                <a:schemeClr val="bg1"/>
              </a:solidFill>
              <a:effectLst/>
              <a:uLnTx/>
              <a:uFillTx/>
              <a:latin typeface="+mn-lt"/>
              <a:ea typeface="+mn-ea"/>
              <a:cs typeface="+mn-cs"/>
            </a:endParaRPr>
          </a:p>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defRPr/>
            </a:pPr>
            <a:endParaRPr kumimoji="0" lang="pt-BR" sz="2400" b="0" i="0" u="none" strike="noStrike" kern="1200" cap="none" spc="0" normalizeH="0" baseline="0" noProof="0" dirty="0">
              <a:ln>
                <a:noFill/>
              </a:ln>
              <a:solidFill>
                <a:schemeClr val="bg1"/>
              </a:solidFill>
              <a:effectLst/>
              <a:uLnTx/>
              <a:uFillTx/>
              <a:latin typeface="+mn-lt"/>
              <a:ea typeface="+mn-ea"/>
              <a:cs typeface="+mn-cs"/>
            </a:endParaRPr>
          </a:p>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defRPr/>
            </a:pPr>
            <a:endParaRPr kumimoji="0" lang="pt-BR" sz="2400" b="0" i="0" u="none" strike="noStrike" kern="1200" cap="none" spc="0" normalizeH="0" baseline="0" noProof="0" dirty="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2317411936"/>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dirty="0"/>
              <a:t>Common causes</a:t>
            </a:r>
          </a:p>
        </p:txBody>
      </p:sp>
      <p:sp>
        <p:nvSpPr>
          <p:cNvPr id="4" name="Rectangle 3"/>
          <p:cNvSpPr/>
          <p:nvPr/>
        </p:nvSpPr>
        <p:spPr bwMode="auto">
          <a:xfrm>
            <a:off x="274639" y="1211262"/>
            <a:ext cx="3505198" cy="392748"/>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2000" b="0" i="0" u="none" strike="noStrike" kern="0" cap="none" spc="0" normalizeH="0" baseline="0" noProof="0" dirty="0">
                <a:ln>
                  <a:noFill/>
                </a:ln>
                <a:solidFill>
                  <a:schemeClr val="bg1"/>
                </a:solidFill>
                <a:effectLst/>
                <a:uLnTx/>
                <a:uFillTx/>
              </a:rPr>
              <a:t>Failed to connect</a:t>
            </a:r>
          </a:p>
        </p:txBody>
      </p:sp>
      <p:sp>
        <p:nvSpPr>
          <p:cNvPr id="5" name="Rectangle 4"/>
          <p:cNvSpPr/>
          <p:nvPr/>
        </p:nvSpPr>
        <p:spPr bwMode="auto">
          <a:xfrm>
            <a:off x="274639" y="1768757"/>
            <a:ext cx="3505198" cy="392748"/>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2000" b="0" i="0" u="none" strike="noStrike" kern="0" cap="none" spc="0" normalizeH="0" baseline="0" noProof="0" dirty="0">
                <a:ln>
                  <a:noFill/>
                </a:ln>
                <a:solidFill>
                  <a:schemeClr val="bg1"/>
                </a:solidFill>
                <a:effectLst/>
                <a:uLnTx/>
                <a:uFillTx/>
              </a:rPr>
              <a:t>Disconnected on initial 10s</a:t>
            </a:r>
          </a:p>
        </p:txBody>
      </p:sp>
      <p:sp>
        <p:nvSpPr>
          <p:cNvPr id="6" name="Rectangle 5"/>
          <p:cNvSpPr/>
          <p:nvPr/>
        </p:nvSpPr>
        <p:spPr bwMode="auto">
          <a:xfrm>
            <a:off x="274639" y="2326252"/>
            <a:ext cx="3505198" cy="392748"/>
          </a:xfrm>
          <a:prstGeom prst="rect">
            <a:avLst/>
          </a:prstGeom>
          <a:ln>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2000" b="0" i="0" u="none" strike="noStrike" kern="0" cap="none" spc="0" normalizeH="0" baseline="0" noProof="0" dirty="0">
                <a:ln>
                  <a:noFill/>
                </a:ln>
                <a:solidFill>
                  <a:schemeClr val="bg1"/>
                </a:solidFill>
                <a:effectLst/>
                <a:uLnTx/>
                <a:uFillTx/>
              </a:rPr>
              <a:t>Broken up audio</a:t>
            </a:r>
          </a:p>
        </p:txBody>
      </p:sp>
      <p:sp>
        <p:nvSpPr>
          <p:cNvPr id="7" name="Rectangle 6"/>
          <p:cNvSpPr/>
          <p:nvPr/>
        </p:nvSpPr>
        <p:spPr bwMode="auto">
          <a:xfrm>
            <a:off x="274639" y="3959410"/>
            <a:ext cx="3505198" cy="392748"/>
          </a:xfrm>
          <a:prstGeom prst="rect">
            <a:avLst/>
          </a:prstGeom>
          <a:ln>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2000" b="0" i="0" u="none" strike="noStrike" kern="0" cap="none" spc="0" normalizeH="0" baseline="0" noProof="0" dirty="0">
                <a:ln>
                  <a:noFill/>
                </a:ln>
                <a:solidFill>
                  <a:schemeClr val="bg1"/>
                </a:solidFill>
                <a:effectLst/>
                <a:uLnTx/>
                <a:uFillTx/>
              </a:rPr>
              <a:t>Echo</a:t>
            </a:r>
          </a:p>
        </p:txBody>
      </p:sp>
      <p:sp>
        <p:nvSpPr>
          <p:cNvPr id="8" name="Rectangle 7"/>
          <p:cNvSpPr/>
          <p:nvPr/>
        </p:nvSpPr>
        <p:spPr bwMode="auto">
          <a:xfrm>
            <a:off x="274639" y="2875914"/>
            <a:ext cx="3505198" cy="392748"/>
          </a:xfrm>
          <a:prstGeom prst="rect">
            <a:avLst/>
          </a:prstGeom>
          <a:ln>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2000" b="0" i="0" u="none" strike="noStrike" kern="0" cap="none" spc="0" normalizeH="0" baseline="0" noProof="0" dirty="0">
                <a:ln>
                  <a:noFill/>
                </a:ln>
                <a:solidFill>
                  <a:schemeClr val="bg1"/>
                </a:solidFill>
                <a:effectLst/>
                <a:uLnTx/>
                <a:uFillTx/>
              </a:rPr>
              <a:t>Delay</a:t>
            </a:r>
          </a:p>
        </p:txBody>
      </p:sp>
      <p:sp>
        <p:nvSpPr>
          <p:cNvPr id="9" name="Rectangle 8"/>
          <p:cNvSpPr/>
          <p:nvPr/>
        </p:nvSpPr>
        <p:spPr bwMode="auto">
          <a:xfrm>
            <a:off x="274639" y="4516905"/>
            <a:ext cx="3505198" cy="392748"/>
          </a:xfrm>
          <a:prstGeom prst="rect">
            <a:avLst/>
          </a:prstGeom>
          <a:ln>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2000" b="0" i="0" u="none" strike="noStrike" kern="0" cap="none" spc="0" normalizeH="0" baseline="0" noProof="0" dirty="0">
                <a:ln>
                  <a:noFill/>
                </a:ln>
                <a:solidFill>
                  <a:schemeClr val="bg1"/>
                </a:solidFill>
                <a:effectLst/>
                <a:uLnTx/>
                <a:uFillTx/>
              </a:rPr>
              <a:t>Volume</a:t>
            </a:r>
          </a:p>
        </p:txBody>
      </p:sp>
      <p:sp>
        <p:nvSpPr>
          <p:cNvPr id="10" name="Rectangle 9"/>
          <p:cNvSpPr/>
          <p:nvPr/>
        </p:nvSpPr>
        <p:spPr bwMode="auto">
          <a:xfrm>
            <a:off x="274639" y="5074400"/>
            <a:ext cx="3505198" cy="392748"/>
          </a:xfrm>
          <a:prstGeom prst="rect">
            <a:avLst/>
          </a:prstGeom>
          <a:ln>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2000" b="0" i="0" u="none" strike="noStrike" kern="0" cap="none" spc="0" normalizeH="0" baseline="0" noProof="0" dirty="0">
                <a:ln>
                  <a:noFill/>
                </a:ln>
                <a:solidFill>
                  <a:schemeClr val="bg1"/>
                </a:solidFill>
                <a:effectLst/>
                <a:uLnTx/>
                <a:uFillTx/>
              </a:rPr>
              <a:t>Noise</a:t>
            </a:r>
          </a:p>
        </p:txBody>
      </p:sp>
      <p:sp>
        <p:nvSpPr>
          <p:cNvPr id="11" name="Rectangle 10"/>
          <p:cNvSpPr/>
          <p:nvPr/>
        </p:nvSpPr>
        <p:spPr bwMode="auto">
          <a:xfrm>
            <a:off x="274639" y="3417662"/>
            <a:ext cx="3505198" cy="392748"/>
          </a:xfrm>
          <a:prstGeom prst="rect">
            <a:avLst/>
          </a:prstGeom>
          <a:ln>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2000" b="0" i="0" u="none" strike="noStrike" kern="0" cap="none" spc="0" normalizeH="0" baseline="0" noProof="0" dirty="0">
                <a:ln>
                  <a:noFill/>
                </a:ln>
                <a:solidFill>
                  <a:schemeClr val="bg1"/>
                </a:solidFill>
                <a:effectLst/>
                <a:uLnTx/>
                <a:uFillTx/>
              </a:rPr>
              <a:t>Distortion</a:t>
            </a:r>
          </a:p>
        </p:txBody>
      </p:sp>
      <p:sp>
        <p:nvSpPr>
          <p:cNvPr id="13" name="Rectangle 12"/>
          <p:cNvSpPr/>
          <p:nvPr/>
        </p:nvSpPr>
        <p:spPr bwMode="auto">
          <a:xfrm>
            <a:off x="274639" y="5671222"/>
            <a:ext cx="3505198" cy="392748"/>
          </a:xfrm>
          <a:prstGeom prst="rect">
            <a:avLst/>
          </a:prstGeom>
          <a:ln>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2000" b="0" i="0" u="none" strike="noStrike" kern="0" cap="none" spc="0" normalizeH="0" baseline="0" noProof="0" dirty="0">
                <a:ln>
                  <a:noFill/>
                </a:ln>
                <a:solidFill>
                  <a:schemeClr val="bg1"/>
                </a:solidFill>
                <a:effectLst/>
                <a:uLnTx/>
                <a:uFillTx/>
              </a:rPr>
              <a:t>One way audio</a:t>
            </a:r>
          </a:p>
        </p:txBody>
      </p:sp>
      <p:sp>
        <p:nvSpPr>
          <p:cNvPr id="14" name="Rectangle 13"/>
          <p:cNvSpPr/>
          <p:nvPr/>
        </p:nvSpPr>
        <p:spPr bwMode="auto">
          <a:xfrm>
            <a:off x="274639" y="6228714"/>
            <a:ext cx="3505198" cy="392748"/>
          </a:xfrm>
          <a:prstGeom prst="rect">
            <a:avLst/>
          </a:prstGeom>
          <a:ln>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2000" b="0" i="0" u="none" strike="noStrike" kern="0" cap="none" spc="0" normalizeH="0" baseline="0" noProof="0" dirty="0">
                <a:ln>
                  <a:noFill/>
                </a:ln>
                <a:solidFill>
                  <a:schemeClr val="bg1"/>
                </a:solidFill>
                <a:effectLst/>
                <a:uLnTx/>
                <a:uFillTx/>
              </a:rPr>
              <a:t>Call dropped after some time</a:t>
            </a:r>
          </a:p>
        </p:txBody>
      </p:sp>
      <p:sp>
        <p:nvSpPr>
          <p:cNvPr id="15" name="Text Placeholder 1"/>
          <p:cNvSpPr>
            <a:spLocks noGrp="1"/>
          </p:cNvSpPr>
          <p:nvPr>
            <p:ph type="body" sz="quarter" idx="10"/>
          </p:nvPr>
        </p:nvSpPr>
        <p:spPr>
          <a:xfrm>
            <a:off x="7800021" y="1211262"/>
            <a:ext cx="3890326" cy="738664"/>
          </a:xfrm>
        </p:spPr>
        <p:style>
          <a:lnRef idx="2">
            <a:schemeClr val="accent1">
              <a:shade val="50000"/>
            </a:schemeClr>
          </a:lnRef>
          <a:fillRef idx="1">
            <a:schemeClr val="accent1"/>
          </a:fillRef>
          <a:effectRef idx="0">
            <a:schemeClr val="accent1"/>
          </a:effectRef>
          <a:fontRef idx="minor">
            <a:schemeClr val="lt1"/>
          </a:fontRef>
        </p:style>
        <p:txBody>
          <a:bodyPr/>
          <a:lstStyle/>
          <a:p>
            <a:r>
              <a:rPr lang="pt-BR" dirty="0">
                <a:solidFill>
                  <a:schemeClr val="bg1"/>
                </a:solidFill>
              </a:rPr>
              <a:t>Network</a:t>
            </a:r>
          </a:p>
        </p:txBody>
      </p:sp>
      <p:sp>
        <p:nvSpPr>
          <p:cNvPr id="16" name="Text Placeholder 1"/>
          <p:cNvSpPr txBox="1">
            <a:spLocks/>
          </p:cNvSpPr>
          <p:nvPr/>
        </p:nvSpPr>
        <p:spPr>
          <a:xfrm>
            <a:off x="7818437" y="3547030"/>
            <a:ext cx="3886199" cy="73866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vert="horz" wrap="square" lIns="146304" tIns="91440" rIns="146304" bIns="91440" rtlCol="0">
            <a:spAutoFit/>
          </a:bodyPr>
          <a:lstStyle>
            <a:lvl1pPr marL="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4000" kern="1200" spc="0" baseline="0">
                <a:gradFill>
                  <a:gsLst>
                    <a:gs pos="1250">
                      <a:schemeClr val="tx2"/>
                    </a:gs>
                    <a:gs pos="99000">
                      <a:schemeClr val="tx2"/>
                    </a:gs>
                  </a:gsLst>
                  <a:lin ang="5400000" scaled="0"/>
                </a:gradFill>
                <a:latin typeface="+mn-lt"/>
                <a:ea typeface="+mn-ea"/>
                <a:cs typeface="+mn-cs"/>
              </a:defRPr>
            </a:lvl1pPr>
            <a:lvl2pPr marL="0" marR="0" indent="0" algn="l" defTabSz="932742" rtl="0" eaLnBrk="1" fontAlgn="auto" latinLnBrk="0" hangingPunct="1">
              <a:lnSpc>
                <a:spcPct val="90000"/>
              </a:lnSpc>
              <a:spcBef>
                <a:spcPct val="20000"/>
              </a:spcBef>
              <a:spcAft>
                <a:spcPts val="0"/>
              </a:spcAft>
              <a:buClrTx/>
              <a:buSzPct val="90000"/>
              <a:buFontTx/>
              <a:buNone/>
              <a:tabLst/>
              <a:defRPr sz="2000" kern="1200" spc="0" baseline="0">
                <a:solidFill>
                  <a:schemeClr val="lt1"/>
                </a:solidFill>
                <a:latin typeface="+mn-lt"/>
                <a:ea typeface="+mn-ea"/>
                <a:cs typeface="+mn-cs"/>
              </a:defRPr>
            </a:lvl2pPr>
            <a:lvl3pPr marL="2286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2000" kern="1200" spc="0" baseline="0">
                <a:solidFill>
                  <a:schemeClr val="lt1"/>
                </a:solidFill>
                <a:latin typeface="+mn-lt"/>
                <a:ea typeface="+mn-ea"/>
                <a:cs typeface="+mn-cs"/>
              </a:defRPr>
            </a:lvl3pPr>
            <a:lvl4pPr marL="4572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solidFill>
                  <a:schemeClr val="lt1"/>
                </a:solidFill>
                <a:latin typeface="+mn-lt"/>
                <a:ea typeface="+mn-ea"/>
                <a:cs typeface="+mn-cs"/>
              </a:defRPr>
            </a:lvl4pPr>
            <a:lvl5pPr marL="6858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solidFill>
                  <a:schemeClr val="lt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lt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lt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lt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lt1"/>
                </a:solidFill>
                <a:latin typeface="+mn-lt"/>
                <a:ea typeface="+mn-ea"/>
                <a:cs typeface="+mn-cs"/>
              </a:defRPr>
            </a:lvl9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defRPr/>
            </a:pPr>
            <a:r>
              <a:rPr kumimoji="0" lang="pt-BR" sz="4000" b="0" i="0" u="none" strike="noStrike" kern="1200" cap="none" spc="0" normalizeH="0" baseline="0" noProof="0" dirty="0">
                <a:ln>
                  <a:noFill/>
                </a:ln>
                <a:solidFill>
                  <a:schemeClr val="bg1"/>
                </a:solidFill>
                <a:effectLst/>
                <a:uLnTx/>
                <a:uFillTx/>
                <a:latin typeface="+mn-lt"/>
                <a:ea typeface="+mn-ea"/>
                <a:cs typeface="+mn-cs"/>
              </a:rPr>
              <a:t>Service</a:t>
            </a:r>
          </a:p>
        </p:txBody>
      </p:sp>
      <p:sp>
        <p:nvSpPr>
          <p:cNvPr id="17" name="Text Placeholder 1"/>
          <p:cNvSpPr txBox="1">
            <a:spLocks/>
          </p:cNvSpPr>
          <p:nvPr/>
        </p:nvSpPr>
        <p:spPr>
          <a:xfrm>
            <a:off x="7800021" y="5882798"/>
            <a:ext cx="3886199" cy="738664"/>
          </a:xfrm>
          <a:prstGeom prst="rect">
            <a:avLst/>
          </a:prstGeom>
        </p:spPr>
        <p:style>
          <a:lnRef idx="3">
            <a:schemeClr val="lt1"/>
          </a:lnRef>
          <a:fillRef idx="1">
            <a:schemeClr val="accent3"/>
          </a:fillRef>
          <a:effectRef idx="1">
            <a:schemeClr val="accent3"/>
          </a:effectRef>
          <a:fontRef idx="minor">
            <a:schemeClr val="lt1"/>
          </a:fontRef>
        </p:style>
        <p:txBody>
          <a:bodyPr vert="horz" wrap="square" lIns="146304" tIns="91440" rIns="146304" bIns="91440" rtlCol="0">
            <a:spAutoFit/>
          </a:bodyPr>
          <a:lstStyle>
            <a:lvl1pPr marL="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4000" kern="1200" spc="0" baseline="0">
                <a:gradFill>
                  <a:gsLst>
                    <a:gs pos="1250">
                      <a:schemeClr val="tx2"/>
                    </a:gs>
                    <a:gs pos="99000">
                      <a:schemeClr val="tx2"/>
                    </a:gs>
                  </a:gsLst>
                  <a:lin ang="5400000" scaled="0"/>
                </a:gradFill>
                <a:latin typeface="+mn-lt"/>
                <a:ea typeface="+mn-ea"/>
                <a:cs typeface="+mn-cs"/>
              </a:defRPr>
            </a:lvl1pPr>
            <a:lvl2pPr marL="0" marR="0" indent="0" algn="l" defTabSz="932742" rtl="0" eaLnBrk="1" fontAlgn="auto" latinLnBrk="0" hangingPunct="1">
              <a:lnSpc>
                <a:spcPct val="90000"/>
              </a:lnSpc>
              <a:spcBef>
                <a:spcPct val="20000"/>
              </a:spcBef>
              <a:spcAft>
                <a:spcPts val="0"/>
              </a:spcAft>
              <a:buClrTx/>
              <a:buSzPct val="90000"/>
              <a:buFontTx/>
              <a:buNone/>
              <a:tabLst/>
              <a:defRPr sz="2000" kern="1200" spc="0" baseline="0">
                <a:solidFill>
                  <a:schemeClr val="lt1"/>
                </a:solidFill>
                <a:latin typeface="+mn-lt"/>
                <a:ea typeface="+mn-ea"/>
                <a:cs typeface="+mn-cs"/>
              </a:defRPr>
            </a:lvl2pPr>
            <a:lvl3pPr marL="2286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2000" kern="1200" spc="0" baseline="0">
                <a:solidFill>
                  <a:schemeClr val="lt1"/>
                </a:solidFill>
                <a:latin typeface="+mn-lt"/>
                <a:ea typeface="+mn-ea"/>
                <a:cs typeface="+mn-cs"/>
              </a:defRPr>
            </a:lvl3pPr>
            <a:lvl4pPr marL="4572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solidFill>
                  <a:schemeClr val="lt1"/>
                </a:solidFill>
                <a:latin typeface="+mn-lt"/>
                <a:ea typeface="+mn-ea"/>
                <a:cs typeface="+mn-cs"/>
              </a:defRPr>
            </a:lvl4pPr>
            <a:lvl5pPr marL="6858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solidFill>
                  <a:schemeClr val="lt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lt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lt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lt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lt1"/>
                </a:solidFill>
                <a:latin typeface="+mn-lt"/>
                <a:ea typeface="+mn-ea"/>
                <a:cs typeface="+mn-cs"/>
              </a:defRPr>
            </a:lvl9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defRPr/>
            </a:pPr>
            <a:r>
              <a:rPr kumimoji="0" lang="pt-BR" sz="4000" b="0" i="0" u="none" strike="noStrike" kern="1200" cap="none" spc="0" normalizeH="0" baseline="0" noProof="0" dirty="0">
                <a:ln>
                  <a:noFill/>
                </a:ln>
                <a:solidFill>
                  <a:schemeClr val="bg1"/>
                </a:solidFill>
                <a:effectLst/>
                <a:uLnTx/>
                <a:uFillTx/>
                <a:latin typeface="+mn-lt"/>
                <a:ea typeface="+mn-ea"/>
                <a:cs typeface="+mn-cs"/>
              </a:rPr>
              <a:t>Client</a:t>
            </a:r>
          </a:p>
        </p:txBody>
      </p:sp>
      <p:cxnSp>
        <p:nvCxnSpPr>
          <p:cNvPr id="19" name="Straight Arrow Connector 18"/>
          <p:cNvCxnSpPr>
            <a:stCxn id="4" idx="3"/>
            <a:endCxn id="15" idx="1"/>
          </p:cNvCxnSpPr>
          <p:nvPr/>
        </p:nvCxnSpPr>
        <p:spPr>
          <a:xfrm>
            <a:off x="3779837" y="1407636"/>
            <a:ext cx="4020184" cy="172958"/>
          </a:xfrm>
          <a:prstGeom prst="straightConnector1">
            <a:avLst/>
          </a:prstGeom>
          <a:ln>
            <a:solidFill>
              <a:schemeClr val="tx2"/>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5" idx="3"/>
            <a:endCxn id="15" idx="1"/>
          </p:cNvCxnSpPr>
          <p:nvPr/>
        </p:nvCxnSpPr>
        <p:spPr>
          <a:xfrm flipV="1">
            <a:off x="3779837" y="1580594"/>
            <a:ext cx="4020184" cy="384537"/>
          </a:xfrm>
          <a:prstGeom prst="straightConnector1">
            <a:avLst/>
          </a:prstGeom>
          <a:ln>
            <a:solidFill>
              <a:schemeClr val="tx2"/>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6" idx="3"/>
            <a:endCxn id="15" idx="1"/>
          </p:cNvCxnSpPr>
          <p:nvPr/>
        </p:nvCxnSpPr>
        <p:spPr>
          <a:xfrm flipV="1">
            <a:off x="3779837" y="1580594"/>
            <a:ext cx="4020184" cy="942032"/>
          </a:xfrm>
          <a:prstGeom prst="straightConnector1">
            <a:avLst/>
          </a:prstGeom>
          <a:ln>
            <a:solidFill>
              <a:schemeClr val="tx2"/>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8" idx="3"/>
            <a:endCxn id="15" idx="1"/>
          </p:cNvCxnSpPr>
          <p:nvPr/>
        </p:nvCxnSpPr>
        <p:spPr>
          <a:xfrm flipV="1">
            <a:off x="3779837" y="1580594"/>
            <a:ext cx="4020184" cy="1491694"/>
          </a:xfrm>
          <a:prstGeom prst="straightConnector1">
            <a:avLst/>
          </a:prstGeom>
          <a:ln>
            <a:solidFill>
              <a:schemeClr val="tx2"/>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11" idx="3"/>
            <a:endCxn id="15" idx="1"/>
          </p:cNvCxnSpPr>
          <p:nvPr/>
        </p:nvCxnSpPr>
        <p:spPr>
          <a:xfrm flipV="1">
            <a:off x="3779837" y="1580594"/>
            <a:ext cx="4020184" cy="2033442"/>
          </a:xfrm>
          <a:prstGeom prst="straightConnector1">
            <a:avLst/>
          </a:prstGeom>
          <a:ln>
            <a:solidFill>
              <a:schemeClr val="tx2"/>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4" idx="3"/>
            <a:endCxn id="16" idx="1"/>
          </p:cNvCxnSpPr>
          <p:nvPr/>
        </p:nvCxnSpPr>
        <p:spPr>
          <a:xfrm>
            <a:off x="3779837" y="1407636"/>
            <a:ext cx="4038600" cy="2508726"/>
          </a:xfrm>
          <a:prstGeom prst="straightConnector1">
            <a:avLst/>
          </a:prstGeom>
          <a:ln>
            <a:solidFill>
              <a:schemeClr val="accent2"/>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stCxn id="6" idx="3"/>
            <a:endCxn id="16" idx="1"/>
          </p:cNvCxnSpPr>
          <p:nvPr/>
        </p:nvCxnSpPr>
        <p:spPr>
          <a:xfrm>
            <a:off x="3779837" y="2522626"/>
            <a:ext cx="4038600" cy="1393736"/>
          </a:xfrm>
          <a:prstGeom prst="straightConnector1">
            <a:avLst/>
          </a:prstGeom>
          <a:ln>
            <a:solidFill>
              <a:schemeClr val="accent2"/>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a:stCxn id="8" idx="3"/>
            <a:endCxn id="16" idx="1"/>
          </p:cNvCxnSpPr>
          <p:nvPr/>
        </p:nvCxnSpPr>
        <p:spPr>
          <a:xfrm>
            <a:off x="3779837" y="3072288"/>
            <a:ext cx="4038600" cy="844074"/>
          </a:xfrm>
          <a:prstGeom prst="straightConnector1">
            <a:avLst/>
          </a:prstGeom>
          <a:ln>
            <a:solidFill>
              <a:schemeClr val="accent2"/>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stCxn id="9" idx="3"/>
            <a:endCxn id="16" idx="1"/>
          </p:cNvCxnSpPr>
          <p:nvPr/>
        </p:nvCxnSpPr>
        <p:spPr>
          <a:xfrm flipV="1">
            <a:off x="3779837" y="3916362"/>
            <a:ext cx="4038600" cy="796917"/>
          </a:xfrm>
          <a:prstGeom prst="straightConnector1">
            <a:avLst/>
          </a:prstGeom>
          <a:ln>
            <a:solidFill>
              <a:schemeClr val="accent2"/>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a:stCxn id="7" idx="3"/>
            <a:endCxn id="16" idx="1"/>
          </p:cNvCxnSpPr>
          <p:nvPr/>
        </p:nvCxnSpPr>
        <p:spPr>
          <a:xfrm flipV="1">
            <a:off x="3779837" y="3916362"/>
            <a:ext cx="4038600" cy="239422"/>
          </a:xfrm>
          <a:prstGeom prst="straightConnector1">
            <a:avLst/>
          </a:prstGeom>
          <a:ln>
            <a:solidFill>
              <a:schemeClr val="accent2"/>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a:stCxn id="10" idx="3"/>
            <a:endCxn id="16" idx="1"/>
          </p:cNvCxnSpPr>
          <p:nvPr/>
        </p:nvCxnSpPr>
        <p:spPr>
          <a:xfrm flipV="1">
            <a:off x="3779837" y="3916362"/>
            <a:ext cx="4038600" cy="1354412"/>
          </a:xfrm>
          <a:prstGeom prst="straightConnector1">
            <a:avLst/>
          </a:prstGeom>
          <a:ln>
            <a:solidFill>
              <a:schemeClr val="accent2"/>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a:stCxn id="13" idx="3"/>
            <a:endCxn id="16" idx="1"/>
          </p:cNvCxnSpPr>
          <p:nvPr/>
        </p:nvCxnSpPr>
        <p:spPr>
          <a:xfrm flipV="1">
            <a:off x="3779837" y="3916362"/>
            <a:ext cx="4038600" cy="1951234"/>
          </a:xfrm>
          <a:prstGeom prst="straightConnector1">
            <a:avLst/>
          </a:prstGeom>
          <a:ln>
            <a:solidFill>
              <a:schemeClr val="accent2"/>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a:stCxn id="14" idx="3"/>
            <a:endCxn id="16" idx="1"/>
          </p:cNvCxnSpPr>
          <p:nvPr/>
        </p:nvCxnSpPr>
        <p:spPr>
          <a:xfrm flipV="1">
            <a:off x="3779837" y="3916362"/>
            <a:ext cx="4038600" cy="2508726"/>
          </a:xfrm>
          <a:prstGeom prst="straightConnector1">
            <a:avLst/>
          </a:prstGeom>
          <a:ln>
            <a:solidFill>
              <a:schemeClr val="accent2"/>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a:stCxn id="11" idx="3"/>
            <a:endCxn id="16" idx="1"/>
          </p:cNvCxnSpPr>
          <p:nvPr/>
        </p:nvCxnSpPr>
        <p:spPr>
          <a:xfrm>
            <a:off x="3779837" y="3614036"/>
            <a:ext cx="4038600" cy="302326"/>
          </a:xfrm>
          <a:prstGeom prst="straightConnector1">
            <a:avLst/>
          </a:prstGeom>
          <a:ln>
            <a:solidFill>
              <a:schemeClr val="accent2"/>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a:stCxn id="5" idx="3"/>
            <a:endCxn id="16" idx="1"/>
          </p:cNvCxnSpPr>
          <p:nvPr/>
        </p:nvCxnSpPr>
        <p:spPr>
          <a:xfrm>
            <a:off x="3779837" y="1965131"/>
            <a:ext cx="4038600" cy="1951231"/>
          </a:xfrm>
          <a:prstGeom prst="straightConnector1">
            <a:avLst/>
          </a:prstGeom>
          <a:ln>
            <a:solidFill>
              <a:schemeClr val="accent2"/>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a:stCxn id="9" idx="3"/>
            <a:endCxn id="17" idx="1"/>
          </p:cNvCxnSpPr>
          <p:nvPr/>
        </p:nvCxnSpPr>
        <p:spPr>
          <a:xfrm>
            <a:off x="3779837" y="4713279"/>
            <a:ext cx="4020184" cy="1538851"/>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a:stCxn id="7" idx="3"/>
            <a:endCxn id="17" idx="1"/>
          </p:cNvCxnSpPr>
          <p:nvPr/>
        </p:nvCxnSpPr>
        <p:spPr>
          <a:xfrm>
            <a:off x="3779837" y="4155784"/>
            <a:ext cx="4020184" cy="2096346"/>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a:stCxn id="10" idx="3"/>
            <a:endCxn id="17" idx="1"/>
          </p:cNvCxnSpPr>
          <p:nvPr/>
        </p:nvCxnSpPr>
        <p:spPr>
          <a:xfrm>
            <a:off x="3779837" y="5270774"/>
            <a:ext cx="4020184" cy="981356"/>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a:stCxn id="13" idx="3"/>
            <a:endCxn id="17" idx="1"/>
          </p:cNvCxnSpPr>
          <p:nvPr/>
        </p:nvCxnSpPr>
        <p:spPr>
          <a:xfrm>
            <a:off x="3779837" y="5867596"/>
            <a:ext cx="4020184" cy="384534"/>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a:stCxn id="14" idx="3"/>
            <a:endCxn id="17" idx="1"/>
          </p:cNvCxnSpPr>
          <p:nvPr/>
        </p:nvCxnSpPr>
        <p:spPr>
          <a:xfrm flipV="1">
            <a:off x="3779837" y="6252130"/>
            <a:ext cx="4020184" cy="172958"/>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a:stCxn id="11" idx="3"/>
            <a:endCxn id="17" idx="1"/>
          </p:cNvCxnSpPr>
          <p:nvPr/>
        </p:nvCxnSpPr>
        <p:spPr>
          <a:xfrm>
            <a:off x="3779837" y="3614036"/>
            <a:ext cx="4020184" cy="2638094"/>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5886625"/>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PSTN Calling – Investigating configuration</a:t>
            </a:r>
            <a:endParaRPr lang="pt-BR" dirty="0"/>
          </a:p>
        </p:txBody>
      </p:sp>
      <p:sp>
        <p:nvSpPr>
          <p:cNvPr id="3" name="Text Placeholder 2"/>
          <p:cNvSpPr>
            <a:spLocks noGrp="1"/>
          </p:cNvSpPr>
          <p:nvPr>
            <p:ph type="body" sz="quarter" idx="10"/>
          </p:nvPr>
        </p:nvSpPr>
        <p:spPr>
          <a:xfrm>
            <a:off x="274638" y="1212850"/>
            <a:ext cx="11887200" cy="4715137"/>
          </a:xfrm>
        </p:spPr>
        <p:txBody>
          <a:bodyPr/>
          <a:lstStyle/>
          <a:p>
            <a:r>
              <a:rPr lang="en-US" sz="2400" b="1" u="sng" dirty="0"/>
              <a:t>SIP URI</a:t>
            </a:r>
            <a:r>
              <a:rPr lang="en-US" sz="2400" b="1" dirty="0"/>
              <a:t> </a:t>
            </a:r>
            <a:r>
              <a:rPr lang="en-US" sz="2400" dirty="0"/>
              <a:t>of the user placing the call</a:t>
            </a:r>
          </a:p>
          <a:p>
            <a:r>
              <a:rPr lang="en-US" sz="2400" b="1" u="sng" dirty="0"/>
              <a:t>Called to</a:t>
            </a:r>
            <a:r>
              <a:rPr lang="en-US" sz="2400" dirty="0"/>
              <a:t> number</a:t>
            </a:r>
          </a:p>
          <a:p>
            <a:r>
              <a:rPr lang="en-US" sz="2400" b="1" u="sng" dirty="0"/>
              <a:t>Licensing plan</a:t>
            </a:r>
            <a:r>
              <a:rPr lang="en-US" sz="2400" dirty="0"/>
              <a:t> status</a:t>
            </a:r>
            <a:r>
              <a:rPr lang="en-US" sz="2400" u="sng" dirty="0"/>
              <a:t>:</a:t>
            </a:r>
          </a:p>
          <a:p>
            <a:endParaRPr lang="en-US" u="sng" dirty="0"/>
          </a:p>
          <a:p>
            <a:endParaRPr lang="en-US" u="sng" dirty="0"/>
          </a:p>
          <a:p>
            <a:endParaRPr lang="en-US" dirty="0"/>
          </a:p>
          <a:p>
            <a:endParaRPr lang="en-US" dirty="0"/>
          </a:p>
          <a:p>
            <a:endParaRPr lang="pt-BR" dirty="0"/>
          </a:p>
        </p:txBody>
      </p:sp>
      <p:pic>
        <p:nvPicPr>
          <p:cNvPr id="7" name="Picture 6"/>
          <p:cNvPicPr>
            <a:picLocks noChangeAspect="1"/>
          </p:cNvPicPr>
          <p:nvPr/>
        </p:nvPicPr>
        <p:blipFill>
          <a:blip r:embed="rId3"/>
          <a:stretch>
            <a:fillRect/>
          </a:stretch>
        </p:blipFill>
        <p:spPr>
          <a:xfrm>
            <a:off x="339406" y="2499986"/>
            <a:ext cx="9380952" cy="247619"/>
          </a:xfrm>
          <a:prstGeom prst="rect">
            <a:avLst/>
          </a:prstGeom>
          <a:ln>
            <a:noFill/>
          </a:ln>
          <a:effectLst>
            <a:outerShdw blurRad="292100" dist="139700" dir="2700000" algn="tl" rotWithShape="0">
              <a:srgbClr val="333333">
                <a:alpha val="65000"/>
              </a:srgbClr>
            </a:outerShdw>
          </a:effectLst>
        </p:spPr>
        <p:style>
          <a:lnRef idx="2">
            <a:schemeClr val="dk1"/>
          </a:lnRef>
          <a:fillRef idx="1">
            <a:schemeClr val="lt1"/>
          </a:fillRef>
          <a:effectRef idx="0">
            <a:schemeClr val="dk1"/>
          </a:effectRef>
          <a:fontRef idx="minor">
            <a:schemeClr val="dk1"/>
          </a:fontRef>
        </p:style>
      </p:pic>
      <p:pic>
        <p:nvPicPr>
          <p:cNvPr id="8" name="Picture 7"/>
          <p:cNvPicPr>
            <a:picLocks noChangeAspect="1"/>
          </p:cNvPicPr>
          <p:nvPr/>
        </p:nvPicPr>
        <p:blipFill>
          <a:blip r:embed="rId4"/>
          <a:stretch>
            <a:fillRect/>
          </a:stretch>
        </p:blipFill>
        <p:spPr>
          <a:xfrm>
            <a:off x="339406" y="2871415"/>
            <a:ext cx="7881622" cy="2965606"/>
          </a:xfrm>
          <a:prstGeom prst="rect">
            <a:avLst/>
          </a:prstGeom>
          <a:ln>
            <a:noFill/>
          </a:ln>
          <a:effectLst>
            <a:outerShdw blurRad="292100" dist="139700" dir="2700000" algn="tl" rotWithShape="0">
              <a:srgbClr val="333333">
                <a:alpha val="65000"/>
              </a:srgbClr>
            </a:outerShdw>
          </a:effectLst>
        </p:spPr>
        <p:style>
          <a:lnRef idx="1">
            <a:schemeClr val="accent2"/>
          </a:lnRef>
          <a:fillRef idx="3">
            <a:schemeClr val="accent2"/>
          </a:fillRef>
          <a:effectRef idx="2">
            <a:schemeClr val="accent2"/>
          </a:effectRef>
          <a:fontRef idx="minor">
            <a:schemeClr val="lt1"/>
          </a:fontRef>
        </p:style>
      </p:pic>
      <p:pic>
        <p:nvPicPr>
          <p:cNvPr id="10" name="Picture 9"/>
          <p:cNvPicPr>
            <a:picLocks noChangeAspect="1"/>
          </p:cNvPicPr>
          <p:nvPr/>
        </p:nvPicPr>
        <p:blipFill>
          <a:blip r:embed="rId5"/>
          <a:stretch>
            <a:fillRect/>
          </a:stretch>
        </p:blipFill>
        <p:spPr>
          <a:xfrm>
            <a:off x="602295" y="5053545"/>
            <a:ext cx="11628438" cy="1566952"/>
          </a:xfrm>
          <a:prstGeom prst="rect">
            <a:avLst/>
          </a:prstGeom>
          <a:ln>
            <a:noFill/>
          </a:ln>
          <a:effectLst>
            <a:outerShdw blurRad="292100" dist="139700" dir="2700000" algn="tl" rotWithShape="0">
              <a:srgbClr val="333333">
                <a:alpha val="65000"/>
              </a:srgbClr>
            </a:outerShdw>
          </a:effectLst>
        </p:spPr>
        <p:style>
          <a:lnRef idx="3">
            <a:schemeClr val="lt1"/>
          </a:lnRef>
          <a:fillRef idx="1">
            <a:schemeClr val="accent2"/>
          </a:fillRef>
          <a:effectRef idx="1">
            <a:schemeClr val="accent2"/>
          </a:effectRef>
          <a:fontRef idx="minor">
            <a:schemeClr val="lt1"/>
          </a:fontRef>
        </p:style>
      </p:pic>
    </p:spTree>
    <p:extLst>
      <p:ext uri="{BB962C8B-B14F-4D97-AF65-F5344CB8AC3E}">
        <p14:creationId xmlns:p14="http://schemas.microsoft.com/office/powerpoint/2010/main" val="3249784993"/>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a:xfrm>
            <a:off x="274639" y="144462"/>
            <a:ext cx="11889564" cy="917575"/>
          </a:xfrm>
        </p:spPr>
        <p:txBody>
          <a:bodyPr/>
          <a:lstStyle/>
          <a:p>
            <a:r>
              <a:rPr lang="en-US" dirty="0"/>
              <a:t>What this session is not</a:t>
            </a:r>
          </a:p>
        </p:txBody>
      </p:sp>
      <p:sp>
        <p:nvSpPr>
          <p:cNvPr id="3" name="Rectangle 2"/>
          <p:cNvSpPr/>
          <p:nvPr/>
        </p:nvSpPr>
        <p:spPr bwMode="auto">
          <a:xfrm>
            <a:off x="274639" y="2125662"/>
            <a:ext cx="3581400" cy="342900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r>
              <a:rPr kumimoji="0" lang="en-US" sz="4400" b="0" i="0" u="none" strike="noStrike" kern="0" cap="none" spc="0" normalizeH="0" baseline="0" noProof="0" dirty="0">
                <a:ln>
                  <a:noFill/>
                </a:ln>
                <a:solidFill>
                  <a:sysClr val="windowText" lastClr="000000"/>
                </a:solidFill>
                <a:effectLst/>
                <a:uLnTx/>
                <a:uFillTx/>
              </a:rPr>
              <a:t>Not a debugging session</a:t>
            </a:r>
            <a:endParaRPr kumimoji="0" lang="pt-BR" sz="4400" b="0" i="0" u="none" strike="noStrike" kern="0" cap="none" spc="0" normalizeH="0" baseline="0" noProof="0" dirty="0">
              <a:ln>
                <a:noFill/>
              </a:ln>
              <a:solidFill>
                <a:sysClr val="windowText" lastClr="000000"/>
              </a:solidFill>
              <a:effectLst/>
              <a:uLnTx/>
              <a:uFillTx/>
            </a:endParaRPr>
          </a:p>
        </p:txBody>
      </p:sp>
      <p:sp>
        <p:nvSpPr>
          <p:cNvPr id="7" name="Rectangle 6"/>
          <p:cNvSpPr/>
          <p:nvPr/>
        </p:nvSpPr>
        <p:spPr bwMode="auto">
          <a:xfrm>
            <a:off x="4428721" y="2125662"/>
            <a:ext cx="3581400" cy="3429000"/>
          </a:xfrm>
          <a:prstGeom prst="rect">
            <a:avLst/>
          </a:prstGeom>
          <a:ln>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400" b="0" i="0" u="none" strike="noStrike" kern="0" cap="none" spc="0" normalizeH="0" baseline="0" noProof="0" dirty="0">
                <a:ln>
                  <a:noFill/>
                </a:ln>
                <a:solidFill>
                  <a:sysClr val="windowText" lastClr="000000"/>
                </a:solidFill>
                <a:effectLst/>
                <a:uLnTx/>
                <a:uFillTx/>
              </a:rPr>
              <a:t>We expect you to know the basics of SIP</a:t>
            </a:r>
            <a:endParaRPr kumimoji="0" lang="pt-BR" sz="4400" b="0" i="0" u="none" strike="noStrike" kern="0" cap="none" spc="0" normalizeH="0" baseline="0" noProof="0" dirty="0">
              <a:ln>
                <a:noFill/>
              </a:ln>
              <a:solidFill>
                <a:sysClr val="windowText" lastClr="000000"/>
              </a:solidFill>
              <a:effectLst/>
              <a:uLnTx/>
              <a:uFillTx/>
            </a:endParaRPr>
          </a:p>
        </p:txBody>
      </p:sp>
      <p:sp>
        <p:nvSpPr>
          <p:cNvPr id="8" name="Rectangle 7"/>
          <p:cNvSpPr/>
          <p:nvPr/>
        </p:nvSpPr>
        <p:spPr bwMode="auto">
          <a:xfrm>
            <a:off x="8547197" y="2119901"/>
            <a:ext cx="3581400" cy="3429000"/>
          </a:xfrm>
          <a:prstGeom prst="rect">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400" b="0" i="0" u="none" strike="noStrike" kern="0" cap="none" spc="0" normalizeH="0" baseline="0" noProof="0" dirty="0">
                <a:ln>
                  <a:noFill/>
                </a:ln>
                <a:solidFill>
                  <a:sysClr val="windowText" lastClr="000000"/>
                </a:solidFill>
                <a:effectLst/>
                <a:uLnTx/>
                <a:uFillTx/>
              </a:rPr>
              <a:t>Good if you know how to use Fiddler</a:t>
            </a:r>
            <a:endParaRPr kumimoji="0" lang="pt-BR" sz="44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4124458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PSTN Calling – Investigating call information</a:t>
            </a:r>
            <a:endParaRPr lang="pt-BR" dirty="0"/>
          </a:p>
        </p:txBody>
      </p:sp>
      <p:sp>
        <p:nvSpPr>
          <p:cNvPr id="3" name="Text Placeholder 2"/>
          <p:cNvSpPr>
            <a:spLocks noGrp="1"/>
          </p:cNvSpPr>
          <p:nvPr>
            <p:ph type="body" sz="quarter" idx="10"/>
          </p:nvPr>
        </p:nvSpPr>
        <p:spPr>
          <a:xfrm>
            <a:off x="274638" y="1212850"/>
            <a:ext cx="11887200" cy="5047536"/>
          </a:xfrm>
        </p:spPr>
        <p:txBody>
          <a:bodyPr/>
          <a:lstStyle/>
          <a:p>
            <a:r>
              <a:rPr lang="en-US" sz="2400" b="1" u="sng" dirty="0"/>
              <a:t>Telephone number</a:t>
            </a:r>
            <a:r>
              <a:rPr lang="en-US" sz="2400" b="1" dirty="0"/>
              <a:t> </a:t>
            </a:r>
            <a:r>
              <a:rPr lang="en-US" sz="2400" dirty="0"/>
              <a:t>of the user placing the call</a:t>
            </a:r>
          </a:p>
          <a:p>
            <a:r>
              <a:rPr lang="en-US" sz="2400" b="1" u="sng" dirty="0"/>
              <a:t>CDR Information </a:t>
            </a:r>
            <a:r>
              <a:rPr lang="en-US" sz="2400" dirty="0"/>
              <a:t>from the </a:t>
            </a:r>
            <a:r>
              <a:rPr lang="en-US" sz="2400" b="1" dirty="0"/>
              <a:t>PSTN usage details </a:t>
            </a:r>
            <a:r>
              <a:rPr lang="en-US" sz="2400" dirty="0"/>
              <a:t>report on Skype for Business Administration Portal.</a:t>
            </a:r>
          </a:p>
          <a:p>
            <a:endParaRPr lang="en-US" sz="2400" dirty="0"/>
          </a:p>
          <a:p>
            <a:endParaRPr lang="en-US" u="sng" dirty="0"/>
          </a:p>
          <a:p>
            <a:endParaRPr lang="en-US" u="sng" dirty="0"/>
          </a:p>
          <a:p>
            <a:endParaRPr lang="en-US" dirty="0"/>
          </a:p>
          <a:p>
            <a:endParaRPr lang="en-US" dirty="0"/>
          </a:p>
          <a:p>
            <a:endParaRPr lang="pt-BR" dirty="0"/>
          </a:p>
        </p:txBody>
      </p:sp>
      <p:pic>
        <p:nvPicPr>
          <p:cNvPr id="4" name="Picture 3"/>
          <p:cNvPicPr>
            <a:picLocks noChangeAspect="1"/>
          </p:cNvPicPr>
          <p:nvPr/>
        </p:nvPicPr>
        <p:blipFill>
          <a:blip r:embed="rId3"/>
          <a:stretch>
            <a:fillRect/>
          </a:stretch>
        </p:blipFill>
        <p:spPr>
          <a:xfrm>
            <a:off x="272273" y="2456758"/>
            <a:ext cx="9515475" cy="2381250"/>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4"/>
          <a:stretch>
            <a:fillRect/>
          </a:stretch>
        </p:blipFill>
        <p:spPr>
          <a:xfrm>
            <a:off x="274638" y="5097462"/>
            <a:ext cx="11887200" cy="144492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97392596"/>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PSTN Calling – Investigating SIP Messages</a:t>
            </a:r>
            <a:endParaRPr lang="pt-BR" dirty="0"/>
          </a:p>
        </p:txBody>
      </p:sp>
      <p:sp>
        <p:nvSpPr>
          <p:cNvPr id="3" name="Text Placeholder 2"/>
          <p:cNvSpPr>
            <a:spLocks noGrp="1"/>
          </p:cNvSpPr>
          <p:nvPr>
            <p:ph type="body" sz="quarter" idx="10"/>
          </p:nvPr>
        </p:nvSpPr>
        <p:spPr>
          <a:xfrm>
            <a:off x="274638" y="1212850"/>
            <a:ext cx="11887200" cy="3225498"/>
          </a:xfrm>
        </p:spPr>
        <p:txBody>
          <a:bodyPr/>
          <a:lstStyle/>
          <a:p>
            <a:r>
              <a:rPr lang="en-US" sz="2400" b="1" u="sng" dirty="0"/>
              <a:t>Inside the SIP messages – BYE Message</a:t>
            </a:r>
            <a:endParaRPr lang="en-US" dirty="0"/>
          </a:p>
          <a:p>
            <a:endParaRPr lang="en-US" u="sng" dirty="0"/>
          </a:p>
          <a:p>
            <a:endParaRPr lang="en-US" dirty="0"/>
          </a:p>
          <a:p>
            <a:endParaRPr lang="en-US" dirty="0"/>
          </a:p>
          <a:p>
            <a:endParaRPr lang="pt-BR" dirty="0"/>
          </a:p>
        </p:txBody>
      </p:sp>
      <p:pic>
        <p:nvPicPr>
          <p:cNvPr id="5" name="Picture 4"/>
          <p:cNvPicPr>
            <a:picLocks noChangeAspect="1"/>
          </p:cNvPicPr>
          <p:nvPr/>
        </p:nvPicPr>
        <p:blipFill>
          <a:blip r:embed="rId3"/>
          <a:stretch>
            <a:fillRect/>
          </a:stretch>
        </p:blipFill>
        <p:spPr>
          <a:xfrm>
            <a:off x="272273" y="1981205"/>
            <a:ext cx="5333333" cy="2457143"/>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4"/>
          <a:stretch>
            <a:fillRect/>
          </a:stretch>
        </p:blipFill>
        <p:spPr>
          <a:xfrm>
            <a:off x="6815971" y="1439863"/>
            <a:ext cx="2755066" cy="4791070"/>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5"/>
          <a:stretch>
            <a:fillRect/>
          </a:stretch>
        </p:blipFill>
        <p:spPr>
          <a:xfrm>
            <a:off x="9571037" y="1439862"/>
            <a:ext cx="2764125" cy="2113270"/>
          </a:xfrm>
          <a:prstGeom prst="rect">
            <a:avLst/>
          </a:prstGeom>
          <a:ln>
            <a:noFill/>
          </a:ln>
          <a:effectLst>
            <a:outerShdw blurRad="292100" dist="139700" dir="2700000" algn="tl" rotWithShape="0">
              <a:srgbClr val="333333">
                <a:alpha val="65000"/>
              </a:srgbClr>
            </a:outerShdw>
          </a:effectLst>
        </p:spPr>
      </p:pic>
      <p:pic>
        <p:nvPicPr>
          <p:cNvPr id="10" name="Picture 9"/>
          <p:cNvPicPr>
            <a:picLocks noChangeAspect="1"/>
          </p:cNvPicPr>
          <p:nvPr/>
        </p:nvPicPr>
        <p:blipFill>
          <a:blip r:embed="rId6"/>
          <a:stretch>
            <a:fillRect/>
          </a:stretch>
        </p:blipFill>
        <p:spPr>
          <a:xfrm>
            <a:off x="343376" y="5206703"/>
            <a:ext cx="5191125" cy="942975"/>
          </a:xfrm>
          <a:prstGeom prst="rect">
            <a:avLst/>
          </a:prstGeom>
          <a:ln>
            <a:noFill/>
          </a:ln>
          <a:effectLst>
            <a:outerShdw blurRad="292100" dist="139700" dir="2700000" algn="tl" rotWithShape="0">
              <a:srgbClr val="333333">
                <a:alpha val="65000"/>
              </a:srgbClr>
            </a:outerShdw>
          </a:effectLst>
        </p:spPr>
      </p:pic>
      <p:cxnSp>
        <p:nvCxnSpPr>
          <p:cNvPr id="7" name="Straight Arrow Connector 6"/>
          <p:cNvCxnSpPr>
            <a:endCxn id="10" idx="0"/>
          </p:cNvCxnSpPr>
          <p:nvPr/>
        </p:nvCxnSpPr>
        <p:spPr>
          <a:xfrm>
            <a:off x="1112837" y="4183062"/>
            <a:ext cx="1826102" cy="1023641"/>
          </a:xfrm>
          <a:prstGeom prst="straightConnector1">
            <a:avLst/>
          </a:prstGeom>
          <a:ln>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stCxn id="10" idx="3"/>
            <a:endCxn id="6" idx="1"/>
          </p:cNvCxnSpPr>
          <p:nvPr/>
        </p:nvCxnSpPr>
        <p:spPr>
          <a:xfrm flipV="1">
            <a:off x="5534501" y="3835398"/>
            <a:ext cx="1281470" cy="1842793"/>
          </a:xfrm>
          <a:prstGeom prst="straightConnector1">
            <a:avLst/>
          </a:prstGeom>
          <a:ln>
            <a:headEnd type="none"/>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17491289"/>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PSTN Calling – Investigating Media Quality</a:t>
            </a:r>
            <a:endParaRPr lang="pt-BR" dirty="0"/>
          </a:p>
        </p:txBody>
      </p:sp>
      <p:sp>
        <p:nvSpPr>
          <p:cNvPr id="3" name="Text Placeholder 2"/>
          <p:cNvSpPr>
            <a:spLocks noGrp="1"/>
          </p:cNvSpPr>
          <p:nvPr>
            <p:ph type="body" sz="quarter" idx="10"/>
          </p:nvPr>
        </p:nvSpPr>
        <p:spPr>
          <a:xfrm>
            <a:off x="274638" y="1212850"/>
            <a:ext cx="11887200" cy="3225498"/>
          </a:xfrm>
        </p:spPr>
        <p:txBody>
          <a:bodyPr/>
          <a:lstStyle/>
          <a:p>
            <a:r>
              <a:rPr lang="en-US" sz="2400" b="1" u="sng" dirty="0"/>
              <a:t>Inside the SIP messages – Quality Report</a:t>
            </a:r>
            <a:endParaRPr lang="en-US" dirty="0"/>
          </a:p>
          <a:p>
            <a:endParaRPr lang="en-US" u="sng" dirty="0"/>
          </a:p>
          <a:p>
            <a:endParaRPr lang="en-US" dirty="0"/>
          </a:p>
          <a:p>
            <a:endParaRPr lang="en-US" dirty="0"/>
          </a:p>
          <a:p>
            <a:endParaRPr lang="pt-BR" dirty="0"/>
          </a:p>
        </p:txBody>
      </p:sp>
      <p:pic>
        <p:nvPicPr>
          <p:cNvPr id="8" name="Picture 7"/>
          <p:cNvPicPr>
            <a:picLocks noChangeAspect="1"/>
          </p:cNvPicPr>
          <p:nvPr/>
        </p:nvPicPr>
        <p:blipFill>
          <a:blip r:embed="rId3"/>
          <a:stretch>
            <a:fillRect/>
          </a:stretch>
        </p:blipFill>
        <p:spPr>
          <a:xfrm>
            <a:off x="6466970" y="2201862"/>
            <a:ext cx="5711968" cy="3085676"/>
          </a:xfrm>
          <a:prstGeom prst="rect">
            <a:avLst/>
          </a:prstGeom>
          <a:ln>
            <a:noFill/>
          </a:ln>
          <a:effectLst>
            <a:outerShdw blurRad="292100" dist="139700" dir="2700000" algn="tl" rotWithShape="0">
              <a:srgbClr val="333333">
                <a:alpha val="65000"/>
              </a:srgbClr>
            </a:outerShdw>
          </a:effectLst>
        </p:spPr>
      </p:pic>
      <p:pic>
        <p:nvPicPr>
          <p:cNvPr id="11" name="Picture 10"/>
          <p:cNvPicPr>
            <a:picLocks noChangeAspect="1"/>
          </p:cNvPicPr>
          <p:nvPr/>
        </p:nvPicPr>
        <p:blipFill rotWithShape="1">
          <a:blip r:embed="rId4"/>
          <a:srcRect b="31034"/>
          <a:stretch/>
        </p:blipFill>
        <p:spPr>
          <a:xfrm>
            <a:off x="503237" y="1973262"/>
            <a:ext cx="5019675" cy="1905000"/>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5"/>
          <a:stretch>
            <a:fillRect/>
          </a:stretch>
        </p:blipFill>
        <p:spPr>
          <a:xfrm>
            <a:off x="503237" y="4945062"/>
            <a:ext cx="5562600" cy="1407486"/>
          </a:xfrm>
          <a:prstGeom prst="rect">
            <a:avLst/>
          </a:prstGeom>
          <a:ln>
            <a:noFill/>
          </a:ln>
          <a:effectLst>
            <a:outerShdw blurRad="292100" dist="139700" dir="2700000" algn="tl" rotWithShape="0">
              <a:srgbClr val="333333">
                <a:alpha val="65000"/>
              </a:srgbClr>
            </a:outerShdw>
          </a:effectLst>
        </p:spPr>
      </p:pic>
      <p:cxnSp>
        <p:nvCxnSpPr>
          <p:cNvPr id="6" name="Straight Arrow Connector 5"/>
          <p:cNvCxnSpPr/>
          <p:nvPr/>
        </p:nvCxnSpPr>
        <p:spPr>
          <a:xfrm>
            <a:off x="1417637" y="3573462"/>
            <a:ext cx="381000" cy="1371600"/>
          </a:xfrm>
          <a:prstGeom prst="straightConnector1">
            <a:avLst/>
          </a:prstGeom>
          <a:ln>
            <a:headEnd type="none"/>
            <a:tailEnd type="triangle"/>
          </a:ln>
        </p:spPr>
        <p:style>
          <a:lnRef idx="1">
            <a:schemeClr val="accent6"/>
          </a:lnRef>
          <a:fillRef idx="0">
            <a:schemeClr val="accent6"/>
          </a:fillRef>
          <a:effectRef idx="0">
            <a:schemeClr val="accent6"/>
          </a:effectRef>
          <a:fontRef idx="minor">
            <a:schemeClr val="tx1"/>
          </a:fontRef>
        </p:style>
      </p:cxnSp>
      <p:cxnSp>
        <p:nvCxnSpPr>
          <p:cNvPr id="12" name="Straight Arrow Connector 11"/>
          <p:cNvCxnSpPr>
            <a:stCxn id="4" idx="0"/>
            <a:endCxn id="8" idx="1"/>
          </p:cNvCxnSpPr>
          <p:nvPr/>
        </p:nvCxnSpPr>
        <p:spPr>
          <a:xfrm flipV="1">
            <a:off x="3284537" y="3744700"/>
            <a:ext cx="3182433" cy="1200362"/>
          </a:xfrm>
          <a:prstGeom prst="straightConnector1">
            <a:avLst/>
          </a:prstGeom>
          <a:ln>
            <a:headEnd type="none"/>
            <a:tailEnd type="triangle"/>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1739753226"/>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50836" y="1592262"/>
            <a:ext cx="11598275" cy="4628343"/>
          </a:xfrm>
          <a:prstGeom prst="rect">
            <a:avLst/>
          </a:prstGeom>
        </p:spPr>
      </p:pic>
      <p:sp>
        <p:nvSpPr>
          <p:cNvPr id="4" name="TextBox 3"/>
          <p:cNvSpPr txBox="1"/>
          <p:nvPr/>
        </p:nvSpPr>
        <p:spPr>
          <a:xfrm>
            <a:off x="2111374" y="830262"/>
            <a:ext cx="8077200" cy="627864"/>
          </a:xfrm>
          <a:prstGeom prst="rect">
            <a:avLst/>
          </a:prstGeom>
          <a:noFill/>
        </p:spPr>
        <p:txBody>
          <a:bodyPr wrap="square" lIns="182880" tIns="146304" rIns="182880" bIns="146304" rtlCol="0">
            <a:spAutoFit/>
          </a:bodyPr>
          <a:lstStyle/>
          <a:p>
            <a:pPr marL="0" marR="0" lvl="0" indent="0" algn="ctr" defTabSz="914400" eaLnBrk="1" fontAlgn="auto" latinLnBrk="0" hangingPunct="1">
              <a:lnSpc>
                <a:spcPct val="90000"/>
              </a:lnSpc>
              <a:spcBef>
                <a:spcPts val="0"/>
              </a:spcBef>
              <a:spcAft>
                <a:spcPts val="600"/>
              </a:spcAft>
              <a:buClrTx/>
              <a:buSzTx/>
              <a:buFontTx/>
              <a:buNone/>
              <a:tabLst/>
              <a:defRPr/>
            </a:pPr>
            <a:r>
              <a:rPr kumimoji="0" lang="en-US" sz="2400" b="1" i="0" u="none" strike="noStrike" kern="0" cap="none" spc="0" normalizeH="0" baseline="0" noProof="0" dirty="0">
                <a:ln>
                  <a:noFill/>
                </a:ln>
                <a:gradFill>
                  <a:gsLst>
                    <a:gs pos="2917">
                      <a:schemeClr val="tx1"/>
                    </a:gs>
                    <a:gs pos="30000">
                      <a:schemeClr val="tx1"/>
                    </a:gs>
                  </a:gsLst>
                  <a:lin ang="5400000" scaled="0"/>
                </a:gradFill>
                <a:effectLst/>
                <a:uLnTx/>
                <a:uFillTx/>
              </a:rPr>
              <a:t>PSTN Conferencing Architecture</a:t>
            </a:r>
            <a:endParaRPr kumimoji="0" lang="pt-BR" sz="2400" b="1" i="0" u="none" strike="noStrike" kern="0" cap="none" spc="0" normalizeH="0" baseline="0" noProof="0" dirty="0" err="1">
              <a:ln>
                <a:noFill/>
              </a:ln>
              <a:gradFill>
                <a:gsLst>
                  <a:gs pos="2917">
                    <a:schemeClr val="tx1"/>
                  </a:gs>
                  <a:gs pos="30000">
                    <a:schemeClr val="tx1"/>
                  </a:gs>
                </a:gsLst>
                <a:lin ang="5400000" scaled="0"/>
              </a:gradFill>
              <a:effectLst/>
              <a:uLnTx/>
              <a:uFillTx/>
            </a:endParaRPr>
          </a:p>
        </p:txBody>
      </p:sp>
    </p:spTree>
    <p:extLst>
      <p:ext uri="{BB962C8B-B14F-4D97-AF65-F5344CB8AC3E}">
        <p14:creationId xmlns:p14="http://schemas.microsoft.com/office/powerpoint/2010/main" val="4090755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637" y="2125662"/>
            <a:ext cx="11887200" cy="2179058"/>
          </a:xfrm>
        </p:spPr>
        <p:txBody>
          <a:bodyPr/>
          <a:lstStyle/>
          <a:p>
            <a:r>
              <a:rPr lang="en-US" dirty="0"/>
              <a:t>Skype</a:t>
            </a:r>
            <a:r>
              <a:rPr lang="en-US"/>
              <a:t> </a:t>
            </a:r>
            <a:r>
              <a:rPr lang="en-US" dirty="0"/>
              <a:t>for Business for</a:t>
            </a:r>
            <a:r>
              <a:rPr lang="en-US"/>
              <a:t> Mac </a:t>
            </a:r>
            <a:r>
              <a:rPr lang="en-US" dirty="0"/>
              <a:t>and Mobility</a:t>
            </a:r>
          </a:p>
        </p:txBody>
      </p:sp>
    </p:spTree>
    <p:extLst>
      <p:ext uri="{BB962C8B-B14F-4D97-AF65-F5344CB8AC3E}">
        <p14:creationId xmlns:p14="http://schemas.microsoft.com/office/powerpoint/2010/main" val="599457401"/>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US" b="1" dirty="0"/>
              <a:t>Logs, Logs and More Logs</a:t>
            </a:r>
            <a:endParaRPr lang="en-US" dirty="0"/>
          </a:p>
        </p:txBody>
      </p:sp>
      <p:sp>
        <p:nvSpPr>
          <p:cNvPr id="6" name="Text Placeholder 5"/>
          <p:cNvSpPr>
            <a:spLocks noGrp="1"/>
          </p:cNvSpPr>
          <p:nvPr>
            <p:ph type="body" sz="quarter" idx="10"/>
          </p:nvPr>
        </p:nvSpPr>
        <p:spPr>
          <a:xfrm>
            <a:off x="277029" y="1213770"/>
            <a:ext cx="11882419" cy="4864852"/>
          </a:xfrm>
        </p:spPr>
        <p:txBody>
          <a:bodyPr/>
          <a:lstStyle/>
          <a:p>
            <a:r>
              <a:rPr lang="en-US" dirty="0"/>
              <a:t>~/Library/Containers/</a:t>
            </a:r>
            <a:r>
              <a:rPr lang="en-US" dirty="0" err="1"/>
              <a:t>com.Microsoft.SkypeForBusiness</a:t>
            </a:r>
            <a:r>
              <a:rPr lang="en-US" dirty="0"/>
              <a:t>/Data/Library/Logs/</a:t>
            </a:r>
            <a:r>
              <a:rPr lang="en-US" dirty="0" err="1"/>
              <a:t>com.microsoft.SkypeforBusiness</a:t>
            </a:r>
            <a:endParaRPr lang="en-US" dirty="0"/>
          </a:p>
          <a:p>
            <a:r>
              <a:rPr lang="en-US" sz="1999" dirty="0">
                <a:latin typeface="+mn-lt"/>
              </a:rPr>
              <a:t>SfbMac.log</a:t>
            </a:r>
          </a:p>
          <a:p>
            <a:r>
              <a:rPr lang="en-US" sz="1999" dirty="0">
                <a:latin typeface="+mn-lt"/>
              </a:rPr>
              <a:t>SfbMac.old.log</a:t>
            </a:r>
          </a:p>
          <a:p>
            <a:endParaRPr lang="en-US" sz="1999" dirty="0">
              <a:latin typeface="+mn-lt"/>
            </a:endParaRPr>
          </a:p>
          <a:p>
            <a:r>
              <a:rPr lang="en-US" dirty="0"/>
              <a:t>~/Library/Containers/</a:t>
            </a:r>
            <a:r>
              <a:rPr lang="en-US" dirty="0" err="1"/>
              <a:t>com.microsoft.SkypeForBusiness</a:t>
            </a:r>
            <a:r>
              <a:rPr lang="en-US" dirty="0"/>
              <a:t>/Data/Library/Application\ Support/</a:t>
            </a:r>
            <a:r>
              <a:rPr lang="en-US" dirty="0" err="1"/>
              <a:t>com.microsoft.SkypeForBusiness</a:t>
            </a:r>
            <a:endParaRPr lang="en-US" dirty="0"/>
          </a:p>
          <a:p>
            <a:r>
              <a:rPr lang="en-US" sz="1999" dirty="0">
                <a:latin typeface="+mn-lt"/>
              </a:rPr>
              <a:t>Skype For Business.htrace0</a:t>
            </a:r>
          </a:p>
          <a:p>
            <a:r>
              <a:rPr lang="en-US" sz="1999" dirty="0">
                <a:latin typeface="+mn-lt"/>
              </a:rPr>
              <a:t>Skype For Business.htrace0.bak</a:t>
            </a:r>
          </a:p>
        </p:txBody>
      </p:sp>
    </p:spTree>
    <p:extLst>
      <p:ext uri="{BB962C8B-B14F-4D97-AF65-F5344CB8AC3E}">
        <p14:creationId xmlns:p14="http://schemas.microsoft.com/office/powerpoint/2010/main" val="1322735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0"/>
          </p:nvPr>
        </p:nvSpPr>
        <p:spPr>
          <a:xfrm>
            <a:off x="277029" y="1212850"/>
            <a:ext cx="11882419" cy="5583103"/>
          </a:xfrm>
        </p:spPr>
        <p:txBody>
          <a:bodyPr/>
          <a:lstStyle/>
          <a:p>
            <a:r>
              <a:rPr lang="en-US" sz="2040" b="1" dirty="0">
                <a:solidFill>
                  <a:schemeClr val="tx1"/>
                </a:solidFill>
                <a:latin typeface="Segoe UI Light" pitchFamily="34" charset="0"/>
              </a:rPr>
              <a:t>Clearing Logs and Cache files</a:t>
            </a:r>
            <a:endParaRPr lang="en-US" sz="2040" dirty="0"/>
          </a:p>
          <a:p>
            <a:pPr marL="342731" lvl="1" indent="0">
              <a:buNone/>
            </a:pPr>
            <a:r>
              <a:rPr lang="en-US" sz="1224" dirty="0" err="1"/>
              <a:t>rm</a:t>
            </a:r>
            <a:r>
              <a:rPr lang="en-US" sz="1224" dirty="0"/>
              <a:t> -</a:t>
            </a:r>
            <a:r>
              <a:rPr lang="en-US" sz="1224" dirty="0" err="1"/>
              <a:t>rf</a:t>
            </a:r>
            <a:r>
              <a:rPr lang="en-US" sz="1224" dirty="0"/>
              <a:t> ~/Library/Application\ Support/</a:t>
            </a:r>
            <a:r>
              <a:rPr lang="en-US" sz="1224" dirty="0" err="1"/>
              <a:t>com.microsoft.SkypeForBusiness</a:t>
            </a:r>
            <a:endParaRPr lang="en-US" sz="1224" dirty="0"/>
          </a:p>
          <a:p>
            <a:pPr marL="342731" lvl="1" indent="0">
              <a:buNone/>
            </a:pPr>
            <a:r>
              <a:rPr lang="en-US" sz="1224" dirty="0" err="1"/>
              <a:t>rm</a:t>
            </a:r>
            <a:r>
              <a:rPr lang="en-US" sz="1224" dirty="0"/>
              <a:t> -</a:t>
            </a:r>
            <a:r>
              <a:rPr lang="en-US" sz="1224" dirty="0" err="1"/>
              <a:t>rf</a:t>
            </a:r>
            <a:r>
              <a:rPr lang="en-US" sz="1224" dirty="0"/>
              <a:t> ~/Library/Caches/</a:t>
            </a:r>
            <a:r>
              <a:rPr lang="en-US" sz="1224" dirty="0" err="1"/>
              <a:t>com.microsoft.SkypeForBusiness</a:t>
            </a:r>
            <a:endParaRPr lang="en-US" sz="1224" dirty="0"/>
          </a:p>
          <a:p>
            <a:pPr marL="342731" lvl="1" indent="0">
              <a:buNone/>
            </a:pPr>
            <a:r>
              <a:rPr lang="en-US" sz="1224" dirty="0" err="1"/>
              <a:t>rm</a:t>
            </a:r>
            <a:r>
              <a:rPr lang="en-US" sz="1224" dirty="0"/>
              <a:t> -</a:t>
            </a:r>
            <a:r>
              <a:rPr lang="en-US" sz="1224" dirty="0" err="1"/>
              <a:t>rf</a:t>
            </a:r>
            <a:r>
              <a:rPr lang="en-US" sz="1224" dirty="0"/>
              <a:t> ~/Library/Saved Application\ State/</a:t>
            </a:r>
            <a:r>
              <a:rPr lang="en-US" sz="1224" dirty="0" err="1"/>
              <a:t>com.microsoft.SkypeForBusiness</a:t>
            </a:r>
            <a:endParaRPr lang="en-US" sz="1224" dirty="0"/>
          </a:p>
          <a:p>
            <a:pPr marL="342731" lvl="1" indent="0">
              <a:buNone/>
            </a:pPr>
            <a:r>
              <a:rPr lang="en-US" sz="1224" dirty="0" err="1"/>
              <a:t>rm</a:t>
            </a:r>
            <a:r>
              <a:rPr lang="en-US" sz="1224" dirty="0"/>
              <a:t> -</a:t>
            </a:r>
            <a:r>
              <a:rPr lang="en-US" sz="1224" dirty="0" err="1"/>
              <a:t>rf</a:t>
            </a:r>
            <a:r>
              <a:rPr lang="en-US" sz="1224" dirty="0"/>
              <a:t> ~/Library/Caches/</a:t>
            </a:r>
            <a:r>
              <a:rPr lang="en-US" sz="1224" dirty="0" err="1"/>
              <a:t>com.microsoft.skypeforbusiness.shellapp</a:t>
            </a:r>
            <a:endParaRPr lang="en-US" sz="1224" dirty="0"/>
          </a:p>
          <a:p>
            <a:pPr marL="342731" lvl="1" indent="0">
              <a:buNone/>
            </a:pPr>
            <a:r>
              <a:rPr lang="en-US" sz="1224" dirty="0" err="1"/>
              <a:t>rm</a:t>
            </a:r>
            <a:r>
              <a:rPr lang="en-US" sz="1224" dirty="0"/>
              <a:t> -</a:t>
            </a:r>
            <a:r>
              <a:rPr lang="en-US" sz="1224" dirty="0" err="1"/>
              <a:t>rf</a:t>
            </a:r>
            <a:r>
              <a:rPr lang="en-US" sz="1224" dirty="0"/>
              <a:t> ~/Library/Logs/</a:t>
            </a:r>
            <a:r>
              <a:rPr lang="en-US" sz="1224" dirty="0" err="1"/>
              <a:t>LwaTracing</a:t>
            </a:r>
            <a:endParaRPr lang="en-US" sz="1224" dirty="0"/>
          </a:p>
          <a:p>
            <a:pPr marL="342731" lvl="1" indent="0">
              <a:buNone/>
            </a:pPr>
            <a:r>
              <a:rPr lang="en-US" sz="1224" dirty="0" err="1"/>
              <a:t>rm</a:t>
            </a:r>
            <a:r>
              <a:rPr lang="en-US" sz="1224" dirty="0"/>
              <a:t> -</a:t>
            </a:r>
            <a:r>
              <a:rPr lang="en-US" sz="1224" dirty="0" err="1"/>
              <a:t>rf</a:t>
            </a:r>
            <a:r>
              <a:rPr lang="en-US" sz="1224" dirty="0"/>
              <a:t> ~/Library/Preferences/</a:t>
            </a:r>
            <a:r>
              <a:rPr lang="en-US" sz="1224" dirty="0" err="1"/>
              <a:t>com.microsoft.SkypeForBusiness.plist</a:t>
            </a:r>
            <a:endParaRPr lang="en-US" sz="1224" dirty="0"/>
          </a:p>
          <a:p>
            <a:pPr marL="342731" lvl="1" indent="0">
              <a:buNone/>
            </a:pPr>
            <a:r>
              <a:rPr lang="en-US" sz="1224" dirty="0"/>
              <a:t>defaults delete </a:t>
            </a:r>
            <a:r>
              <a:rPr lang="en-US" sz="1224" dirty="0" err="1"/>
              <a:t>com.microsoft.SkypeForBusiness</a:t>
            </a:r>
            <a:endParaRPr lang="en-US" sz="1224" dirty="0"/>
          </a:p>
          <a:p>
            <a:pPr marL="342731" lvl="1" indent="0">
              <a:buNone/>
            </a:pPr>
            <a:r>
              <a:rPr lang="en-US" sz="1224" dirty="0" err="1"/>
              <a:t>killall</a:t>
            </a:r>
            <a:r>
              <a:rPr lang="en-US" sz="1224" dirty="0"/>
              <a:t> </a:t>
            </a:r>
            <a:r>
              <a:rPr lang="en-US" sz="1224" dirty="0" err="1"/>
              <a:t>cfprefsd</a:t>
            </a:r>
            <a:endParaRPr lang="en-US" sz="1224" dirty="0"/>
          </a:p>
          <a:p>
            <a:pPr marL="342731" lvl="1" indent="0">
              <a:buNone/>
            </a:pPr>
            <a:endParaRPr lang="en-US" sz="1224" dirty="0"/>
          </a:p>
          <a:p>
            <a:pPr marL="342731" lvl="1" indent="-342731"/>
            <a:r>
              <a:rPr lang="en-US" sz="2040" b="1" dirty="0">
                <a:solidFill>
                  <a:schemeClr val="tx1"/>
                </a:solidFill>
                <a:latin typeface="Segoe UI Light" pitchFamily="34" charset="0"/>
              </a:rPr>
              <a:t>Doing a full capture (Logs + System + Network Capture + </a:t>
            </a:r>
            <a:r>
              <a:rPr lang="en-US" sz="2040" b="1" dirty="0" err="1">
                <a:solidFill>
                  <a:schemeClr val="tx1"/>
                </a:solidFill>
                <a:latin typeface="Segoe UI Light" pitchFamily="34" charset="0"/>
              </a:rPr>
              <a:t>system_profiler</a:t>
            </a:r>
            <a:r>
              <a:rPr lang="en-US" sz="2040" b="1" dirty="0">
                <a:solidFill>
                  <a:schemeClr val="tx1"/>
                </a:solidFill>
                <a:latin typeface="Segoe UI Light" pitchFamily="34" charset="0"/>
              </a:rPr>
              <a:t>)</a:t>
            </a:r>
          </a:p>
          <a:p>
            <a:pPr marL="682093" lvl="2" indent="-466298">
              <a:buFont typeface="+mj-lt"/>
              <a:buAutoNum type="arabicPeriod"/>
            </a:pPr>
            <a:r>
              <a:rPr lang="en-US" sz="1836" dirty="0">
                <a:solidFill>
                  <a:schemeClr val="tx1"/>
                </a:solidFill>
                <a:latin typeface="Segoe UI Light" pitchFamily="34" charset="0"/>
              </a:rPr>
              <a:t>Close the client</a:t>
            </a:r>
          </a:p>
          <a:p>
            <a:pPr marL="682093" lvl="2" indent="-466298">
              <a:buFont typeface="+mj-lt"/>
              <a:buAutoNum type="arabicPeriod"/>
            </a:pPr>
            <a:r>
              <a:rPr lang="en-US" sz="1836" dirty="0">
                <a:solidFill>
                  <a:schemeClr val="tx1"/>
                </a:solidFill>
                <a:latin typeface="Segoe UI Light" pitchFamily="34" charset="0"/>
              </a:rPr>
              <a:t>Remove the cache using above lines</a:t>
            </a:r>
          </a:p>
          <a:p>
            <a:pPr marL="682093" lvl="2" indent="-466298">
              <a:buFont typeface="+mj-lt"/>
              <a:buAutoNum type="arabicPeriod"/>
            </a:pPr>
            <a:r>
              <a:rPr lang="en-US" sz="1836" dirty="0">
                <a:solidFill>
                  <a:schemeClr val="tx1"/>
                </a:solidFill>
                <a:latin typeface="Segoe UI Light" pitchFamily="34" charset="0"/>
              </a:rPr>
              <a:t>Start a capture with (</a:t>
            </a:r>
            <a:r>
              <a:rPr lang="en-US" sz="1836" dirty="0" err="1">
                <a:solidFill>
                  <a:schemeClr val="tx1"/>
                </a:solidFill>
                <a:latin typeface="Segoe UI Light" pitchFamily="34" charset="0"/>
              </a:rPr>
              <a:t>sudo</a:t>
            </a:r>
            <a:r>
              <a:rPr lang="en-US" sz="1836" dirty="0">
                <a:solidFill>
                  <a:schemeClr val="tx1"/>
                </a:solidFill>
                <a:latin typeface="Segoe UI Light" pitchFamily="34" charset="0"/>
              </a:rPr>
              <a:t> </a:t>
            </a:r>
            <a:r>
              <a:rPr lang="en-US" sz="1836" dirty="0" err="1">
                <a:solidFill>
                  <a:schemeClr val="tx1"/>
                </a:solidFill>
                <a:latin typeface="Segoe UI Light" pitchFamily="34" charset="0"/>
              </a:rPr>
              <a:t>tcpdump</a:t>
            </a:r>
            <a:r>
              <a:rPr lang="en-US" sz="1836" dirty="0">
                <a:solidFill>
                  <a:schemeClr val="tx1"/>
                </a:solidFill>
                <a:latin typeface="Segoe UI Light" pitchFamily="34" charset="0"/>
              </a:rPr>
              <a:t> -w ~/Desktop/</a:t>
            </a:r>
            <a:r>
              <a:rPr lang="en-US" sz="1836" dirty="0" err="1">
                <a:solidFill>
                  <a:schemeClr val="tx1"/>
                </a:solidFill>
                <a:latin typeface="Segoe UI Light" pitchFamily="34" charset="0"/>
              </a:rPr>
              <a:t>CaptureMSFT.pcap</a:t>
            </a:r>
            <a:r>
              <a:rPr lang="en-US" sz="1836" dirty="0">
                <a:solidFill>
                  <a:schemeClr val="tx1"/>
                </a:solidFill>
                <a:latin typeface="Segoe UI Light" pitchFamily="34" charset="0"/>
              </a:rPr>
              <a:t>)</a:t>
            </a:r>
          </a:p>
          <a:p>
            <a:pPr marL="682093" lvl="2" indent="-466298">
              <a:buFont typeface="+mj-lt"/>
              <a:buAutoNum type="arabicPeriod"/>
            </a:pPr>
            <a:r>
              <a:rPr lang="en-US" sz="1836" dirty="0">
                <a:solidFill>
                  <a:schemeClr val="tx1"/>
                </a:solidFill>
                <a:latin typeface="Segoe UI Light" pitchFamily="34" charset="0"/>
              </a:rPr>
              <a:t>Clear the DNS cache (</a:t>
            </a:r>
            <a:r>
              <a:rPr lang="en-US" sz="1836" dirty="0" err="1">
                <a:solidFill>
                  <a:schemeClr val="tx1"/>
                </a:solidFill>
                <a:latin typeface="Segoe UI Light" pitchFamily="34" charset="0"/>
              </a:rPr>
              <a:t>sudo</a:t>
            </a:r>
            <a:r>
              <a:rPr lang="en-US" sz="1836" dirty="0">
                <a:solidFill>
                  <a:schemeClr val="tx1"/>
                </a:solidFill>
                <a:latin typeface="Segoe UI Light" pitchFamily="34" charset="0"/>
              </a:rPr>
              <a:t> </a:t>
            </a:r>
            <a:r>
              <a:rPr lang="en-US" sz="1836" dirty="0" err="1">
                <a:solidFill>
                  <a:schemeClr val="tx1"/>
                </a:solidFill>
                <a:latin typeface="Segoe UI Light" pitchFamily="34" charset="0"/>
              </a:rPr>
              <a:t>killall</a:t>
            </a:r>
            <a:r>
              <a:rPr lang="en-US" sz="1836" dirty="0">
                <a:solidFill>
                  <a:schemeClr val="tx1"/>
                </a:solidFill>
                <a:latin typeface="Segoe UI Light" pitchFamily="34" charset="0"/>
              </a:rPr>
              <a:t> -HUP </a:t>
            </a:r>
            <a:r>
              <a:rPr lang="en-US" sz="1836" dirty="0" err="1">
                <a:solidFill>
                  <a:schemeClr val="tx1"/>
                </a:solidFill>
                <a:latin typeface="Segoe UI Light" pitchFamily="34" charset="0"/>
              </a:rPr>
              <a:t>mDNSResponder</a:t>
            </a:r>
            <a:r>
              <a:rPr lang="en-US" sz="1836" dirty="0">
                <a:solidFill>
                  <a:schemeClr val="tx1"/>
                </a:solidFill>
                <a:latin typeface="Segoe UI Light" pitchFamily="34" charset="0"/>
              </a:rPr>
              <a:t>)</a:t>
            </a:r>
          </a:p>
          <a:p>
            <a:pPr marL="682093" lvl="2" indent="-466298">
              <a:buFont typeface="+mj-lt"/>
              <a:buAutoNum type="arabicPeriod"/>
            </a:pPr>
            <a:r>
              <a:rPr lang="en-US" sz="1836" dirty="0">
                <a:solidFill>
                  <a:schemeClr val="tx1"/>
                </a:solidFill>
                <a:latin typeface="Segoe UI Light" pitchFamily="34" charset="0"/>
              </a:rPr>
              <a:t>Clear the CRL cache (</a:t>
            </a:r>
            <a:r>
              <a:rPr lang="en-US" sz="1836" dirty="0" err="1">
                <a:solidFill>
                  <a:schemeClr val="tx1"/>
                </a:solidFill>
                <a:latin typeface="Segoe UI Light" pitchFamily="34" charset="0"/>
              </a:rPr>
              <a:t>sudo</a:t>
            </a:r>
            <a:r>
              <a:rPr lang="en-US" sz="1836" dirty="0">
                <a:solidFill>
                  <a:schemeClr val="tx1"/>
                </a:solidFill>
                <a:latin typeface="Segoe UI Light" pitchFamily="34" charset="0"/>
              </a:rPr>
              <a:t> </a:t>
            </a:r>
            <a:r>
              <a:rPr lang="en-US" sz="1836" dirty="0" err="1">
                <a:solidFill>
                  <a:schemeClr val="tx1"/>
                </a:solidFill>
                <a:latin typeface="Segoe UI Light" pitchFamily="34" charset="0"/>
              </a:rPr>
              <a:t>crlrefresh</a:t>
            </a:r>
            <a:r>
              <a:rPr lang="en-US" sz="1836" dirty="0">
                <a:solidFill>
                  <a:schemeClr val="tx1"/>
                </a:solidFill>
                <a:latin typeface="Segoe UI Light" pitchFamily="34" charset="0"/>
              </a:rPr>
              <a:t> r f)</a:t>
            </a:r>
          </a:p>
          <a:p>
            <a:pPr marL="682093" lvl="2" indent="-466298">
              <a:buFont typeface="+mj-lt"/>
              <a:buAutoNum type="arabicPeriod"/>
            </a:pPr>
            <a:r>
              <a:rPr lang="en-US" sz="1836" dirty="0">
                <a:solidFill>
                  <a:schemeClr val="tx1"/>
                </a:solidFill>
                <a:latin typeface="Segoe UI Light" pitchFamily="34" charset="0"/>
              </a:rPr>
              <a:t>Repro the issue</a:t>
            </a:r>
          </a:p>
          <a:p>
            <a:pPr marL="682093" lvl="2" indent="-466298">
              <a:buFont typeface="+mj-lt"/>
              <a:buAutoNum type="arabicPeriod"/>
            </a:pPr>
            <a:r>
              <a:rPr lang="en-US" sz="1836" dirty="0">
                <a:solidFill>
                  <a:schemeClr val="tx1"/>
                </a:solidFill>
                <a:latin typeface="Segoe UI Light" pitchFamily="34" charset="0"/>
              </a:rPr>
              <a:t>Stop the capture on step 3 with </a:t>
            </a:r>
            <a:r>
              <a:rPr lang="en-US" sz="1836" dirty="0" err="1">
                <a:solidFill>
                  <a:schemeClr val="tx1"/>
                </a:solidFill>
                <a:latin typeface="Segoe UI Light" pitchFamily="34" charset="0"/>
              </a:rPr>
              <a:t>Control+C</a:t>
            </a:r>
            <a:endParaRPr lang="en-US" sz="1836" dirty="0">
              <a:solidFill>
                <a:schemeClr val="tx1"/>
              </a:solidFill>
              <a:latin typeface="Segoe UI Light" pitchFamily="34" charset="0"/>
            </a:endParaRPr>
          </a:p>
          <a:p>
            <a:pPr marL="682093" lvl="2" indent="-466298">
              <a:buFont typeface="+mj-lt"/>
              <a:buAutoNum type="arabicPeriod"/>
            </a:pPr>
            <a:r>
              <a:rPr lang="en-US" sz="1836" dirty="0">
                <a:solidFill>
                  <a:schemeClr val="tx1"/>
                </a:solidFill>
                <a:latin typeface="Segoe UI Light" pitchFamily="34" charset="0"/>
              </a:rPr>
              <a:t>Run </a:t>
            </a:r>
            <a:r>
              <a:rPr lang="en-US" sz="1836" dirty="0" err="1">
                <a:solidFill>
                  <a:schemeClr val="tx1"/>
                </a:solidFill>
                <a:latin typeface="Segoe UI Light" pitchFamily="34" charset="0"/>
              </a:rPr>
              <a:t>system_profiler</a:t>
            </a:r>
            <a:r>
              <a:rPr lang="en-US" sz="1836" dirty="0">
                <a:solidFill>
                  <a:schemeClr val="tx1"/>
                </a:solidFill>
                <a:latin typeface="Segoe UI Light" pitchFamily="34" charset="0"/>
              </a:rPr>
              <a:t> with (</a:t>
            </a:r>
            <a:r>
              <a:rPr lang="en-US" sz="1836" dirty="0" err="1">
                <a:solidFill>
                  <a:schemeClr val="tx1"/>
                </a:solidFill>
                <a:latin typeface="Segoe UI Light" pitchFamily="34" charset="0"/>
              </a:rPr>
              <a:t>system_profiler</a:t>
            </a:r>
            <a:r>
              <a:rPr lang="en-US" sz="1836" dirty="0">
                <a:solidFill>
                  <a:schemeClr val="tx1"/>
                </a:solidFill>
                <a:latin typeface="Segoe UI Light" pitchFamily="34" charset="0"/>
              </a:rPr>
              <a:t> &gt; ~/Library/Logs/</a:t>
            </a:r>
            <a:r>
              <a:rPr lang="en-US" sz="1836" b="1" dirty="0" err="1">
                <a:latin typeface="Segoe UI Light" pitchFamily="34" charset="0"/>
              </a:rPr>
              <a:t>com.microsoft.SkypeForBusiness</a:t>
            </a:r>
            <a:r>
              <a:rPr lang="en-US" sz="1836" b="1" dirty="0">
                <a:latin typeface="Segoe UI Light" pitchFamily="34" charset="0"/>
              </a:rPr>
              <a:t>/</a:t>
            </a:r>
            <a:r>
              <a:rPr lang="en-US" sz="1836" dirty="0">
                <a:solidFill>
                  <a:schemeClr val="tx1"/>
                </a:solidFill>
                <a:latin typeface="Segoe UI Light" pitchFamily="34" charset="0"/>
              </a:rPr>
              <a:t>systeminfo.txt)</a:t>
            </a:r>
          </a:p>
          <a:p>
            <a:pPr marL="682093" lvl="2" indent="-466298">
              <a:buFont typeface="+mj-lt"/>
              <a:buAutoNum type="arabicPeriod"/>
            </a:pPr>
            <a:r>
              <a:rPr lang="en-US" sz="1836" dirty="0">
                <a:solidFill>
                  <a:schemeClr val="tx1"/>
                </a:solidFill>
                <a:latin typeface="Segoe UI Light" pitchFamily="34" charset="0"/>
              </a:rPr>
              <a:t>Collect the files</a:t>
            </a:r>
          </a:p>
        </p:txBody>
      </p:sp>
      <p:sp>
        <p:nvSpPr>
          <p:cNvPr id="2" name="Title 1"/>
          <p:cNvSpPr>
            <a:spLocks noGrp="1"/>
          </p:cNvSpPr>
          <p:nvPr>
            <p:ph type="title"/>
          </p:nvPr>
        </p:nvSpPr>
        <p:spPr/>
        <p:txBody>
          <a:bodyPr/>
          <a:lstStyle/>
          <a:p>
            <a:r>
              <a:rPr lang="en-US" sz="4080" b="1" dirty="0"/>
              <a:t>Logs, Logs and More Logs</a:t>
            </a:r>
          </a:p>
        </p:txBody>
      </p:sp>
      <p:sp>
        <p:nvSpPr>
          <p:cNvPr id="4" name="TextBox 3"/>
          <p:cNvSpPr txBox="1"/>
          <p:nvPr/>
        </p:nvSpPr>
        <p:spPr>
          <a:xfrm>
            <a:off x="6892109" y="1601497"/>
            <a:ext cx="5453860" cy="1431401"/>
          </a:xfrm>
          <a:prstGeom prst="rect">
            <a:avLst/>
          </a:prstGeom>
          <a:solidFill>
            <a:schemeClr val="bg2"/>
          </a:solidFill>
        </p:spPr>
        <p:txBody>
          <a:bodyPr wrap="square" lIns="186521" tIns="149217" rIns="186521" bIns="149217"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36" b="1" i="0" u="none" strike="noStrike" kern="0" cap="none" spc="0" normalizeH="0" baseline="0" noProof="0" dirty="0">
                <a:ln>
                  <a:noFill/>
                </a:ln>
                <a:solidFill>
                  <a:sysClr val="windowText" lastClr="000000"/>
                </a:solidFill>
                <a:effectLst/>
                <a:uLnTx/>
                <a:uFillTx/>
                <a:latin typeface="Segoe UI Light" pitchFamily="34" charset="0"/>
              </a:rPr>
              <a:t>~/Desktop/</a:t>
            </a:r>
            <a:r>
              <a:rPr kumimoji="0" lang="en-US" sz="1836" b="1" i="0" u="none" strike="noStrike" kern="0" cap="none" spc="0" normalizeH="0" baseline="0" noProof="0" dirty="0" err="1">
                <a:ln>
                  <a:noFill/>
                </a:ln>
                <a:solidFill>
                  <a:sysClr val="windowText" lastClr="000000"/>
                </a:solidFill>
                <a:effectLst/>
                <a:uLnTx/>
                <a:uFillTx/>
                <a:latin typeface="Segoe UI Light" pitchFamily="34" charset="0"/>
              </a:rPr>
              <a:t>CaptureMSFT.pcap</a:t>
            </a:r>
            <a:endParaRPr kumimoji="0" lang="en-US" sz="1836" b="0" i="0" u="none" strike="noStrike" kern="0" cap="none" spc="0" normalizeH="0" baseline="0" noProof="0" dirty="0">
              <a:ln>
                <a:noFill/>
              </a:ln>
              <a:solidFill>
                <a:sysClr val="windowText" lastClr="000000"/>
              </a:solidFill>
              <a:effectLst/>
              <a:uLnTx/>
              <a:uFillTx/>
              <a:latin typeface="Segoe UI Light"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836" b="1" i="0" u="none" strike="noStrike" kern="0" cap="none" spc="0" normalizeH="0" baseline="0" noProof="0" dirty="0">
                <a:ln>
                  <a:noFill/>
                </a:ln>
                <a:solidFill>
                  <a:sysClr val="windowText" lastClr="000000"/>
                </a:solidFill>
                <a:effectLst/>
                <a:uLnTx/>
                <a:uFillTx/>
                <a:latin typeface="Segoe UI Light" pitchFamily="34" charset="0"/>
              </a:rPr>
              <a:t>~/Library/Logs/</a:t>
            </a:r>
            <a:r>
              <a:rPr kumimoji="0" lang="en-US" sz="1836" b="1" i="0" u="none" strike="noStrike" kern="0" cap="none" spc="0" normalizeH="0" baseline="0" noProof="0" dirty="0" err="1">
                <a:ln>
                  <a:noFill/>
                </a:ln>
                <a:solidFill>
                  <a:sysClr val="windowText" lastClr="000000"/>
                </a:solidFill>
                <a:effectLst/>
                <a:uLnTx/>
                <a:uFillTx/>
                <a:latin typeface="Segoe UI Light" pitchFamily="34" charset="0"/>
              </a:rPr>
              <a:t>com.microsoft.SkypeForBusiness</a:t>
            </a:r>
            <a:r>
              <a:rPr kumimoji="0" lang="en-US" sz="1836" b="1" i="0" u="none" strike="noStrike" kern="0" cap="none" spc="0" normalizeH="0" baseline="0" noProof="0" dirty="0">
                <a:ln>
                  <a:noFill/>
                </a:ln>
                <a:solidFill>
                  <a:sysClr val="windowText" lastClr="000000"/>
                </a:solidFill>
                <a:effectLst/>
                <a:uLnTx/>
                <a:uFillTx/>
                <a:latin typeface="Segoe UI Light" pitchFamily="34" charset="0"/>
              </a:rPr>
              <a:t>/*.*</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836" b="1" i="0" u="none" strike="noStrike" kern="0" cap="none" spc="0" normalizeH="0" baseline="0" noProof="0">
                <a:ln>
                  <a:noFill/>
                </a:ln>
                <a:solidFill>
                  <a:sysClr val="windowText" lastClr="000000"/>
                </a:solidFill>
                <a:effectLst/>
                <a:uLnTx/>
                <a:uFillTx/>
                <a:latin typeface="Segoe UI Light" pitchFamily="34" charset="0"/>
              </a:rPr>
              <a:t>~/Library/Logs/</a:t>
            </a:r>
            <a:r>
              <a:rPr kumimoji="0" lang="en-US" sz="1836" b="1" i="0" u="none" strike="noStrike" kern="0" cap="none" spc="0" normalizeH="0" baseline="0" noProof="0" err="1">
                <a:ln>
                  <a:noFill/>
                </a:ln>
                <a:solidFill>
                  <a:sysClr val="windowText" lastClr="000000"/>
                </a:solidFill>
                <a:effectLst/>
                <a:uLnTx/>
                <a:uFillTx/>
                <a:latin typeface="Segoe UI Light" pitchFamily="34" charset="0"/>
              </a:rPr>
              <a:t>LwaTracing</a:t>
            </a:r>
            <a:r>
              <a:rPr kumimoji="0" lang="en-US" sz="1836" b="1" i="0" u="none" strike="noStrike" kern="0" cap="none" spc="0" normalizeH="0" baseline="0" noProof="0">
                <a:ln>
                  <a:noFill/>
                </a:ln>
                <a:solidFill>
                  <a:sysClr val="windowText" lastClr="000000"/>
                </a:solidFill>
                <a:effectLst/>
                <a:uLnTx/>
                <a:uFillTx/>
                <a:latin typeface="Segoe UI Light" pitchFamily="34" charset="0"/>
              </a:rPr>
              <a:t>/</a:t>
            </a:r>
            <a:r>
              <a:rPr kumimoji="0" lang="en-US" sz="1836" b="1" i="0" u="none" strike="noStrike" kern="0" cap="none" spc="0" normalizeH="0" baseline="0" noProof="0" err="1">
                <a:ln>
                  <a:noFill/>
                </a:ln>
                <a:solidFill>
                  <a:sysClr val="windowText" lastClr="000000"/>
                </a:solidFill>
                <a:effectLst/>
                <a:uLnTx/>
                <a:uFillTx/>
                <a:latin typeface="Segoe UI Light" pitchFamily="34" charset="0"/>
              </a:rPr>
              <a:t>LccMedia</a:t>
            </a:r>
            <a:r>
              <a:rPr kumimoji="0" lang="en-US" sz="1836" b="1" i="0" u="none" strike="noStrike" kern="0" cap="none" spc="0" normalizeH="0" baseline="0" noProof="0">
                <a:ln>
                  <a:noFill/>
                </a:ln>
                <a:solidFill>
                  <a:sysClr val="windowText" lastClr="000000"/>
                </a:solidFill>
                <a:effectLst/>
                <a:uLnTx/>
                <a:uFillTx/>
                <a:latin typeface="Segoe UI Light" pitchFamily="34" charset="0"/>
              </a:rPr>
              <a:t>/*.*</a:t>
            </a:r>
            <a:endParaRPr kumimoji="0" lang="en-US" sz="1836" b="0" i="0" u="none" strike="noStrike" kern="0" cap="none" spc="0" normalizeH="0" baseline="0" noProof="0" dirty="0">
              <a:ln>
                <a:noFill/>
              </a:ln>
              <a:solidFill>
                <a:sysClr val="windowText" lastClr="000000"/>
              </a:solidFill>
              <a:effectLst/>
              <a:uLnTx/>
              <a:uFillTx/>
              <a:latin typeface="Segoe UI Light"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836" b="1" i="0" u="none" strike="noStrike" kern="0" cap="none" spc="0" normalizeH="0" baseline="0" noProof="0">
                <a:ln>
                  <a:noFill/>
                </a:ln>
                <a:solidFill>
                  <a:sysClr val="windowText" lastClr="000000"/>
                </a:solidFill>
                <a:effectLst/>
                <a:uLnTx/>
                <a:uFillTx/>
                <a:latin typeface="Segoe UI Light" pitchFamily="34" charset="0"/>
              </a:rPr>
              <a:t>/var/log/system.log</a:t>
            </a:r>
            <a:endParaRPr kumimoji="0" lang="en-US" sz="1836" b="0" i="0" u="none" strike="noStrike" kern="0" cap="none" spc="0" normalizeH="0" baseline="0" noProof="0" dirty="0">
              <a:ln>
                <a:noFill/>
              </a:ln>
              <a:solidFill>
                <a:sysClr val="windowText" lastClr="000000"/>
              </a:solidFill>
              <a:effectLst/>
              <a:uLnTx/>
              <a:uFillTx/>
              <a:latin typeface="Segoe UI Light" pitchFamily="34" charset="0"/>
            </a:endParaRPr>
          </a:p>
        </p:txBody>
      </p:sp>
    </p:spTree>
    <p:extLst>
      <p:ext uri="{BB962C8B-B14F-4D97-AF65-F5344CB8AC3E}">
        <p14:creationId xmlns:p14="http://schemas.microsoft.com/office/powerpoint/2010/main" val="20226754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p:cNvSpPr>
            <a:spLocks noGrp="1"/>
          </p:cNvSpPr>
          <p:nvPr>
            <p:ph type="body" sz="quarter" idx="10"/>
          </p:nvPr>
        </p:nvSpPr>
        <p:spPr>
          <a:xfrm>
            <a:off x="277029" y="1212850"/>
            <a:ext cx="11882419" cy="2134545"/>
          </a:xfrm>
        </p:spPr>
        <p:txBody>
          <a:bodyPr/>
          <a:lstStyle/>
          <a:p>
            <a:r>
              <a:rPr lang="en-US" dirty="0"/>
              <a:t>Collect the HTTPs traffic</a:t>
            </a:r>
          </a:p>
          <a:p>
            <a:pPr marL="0" indent="0">
              <a:buNone/>
            </a:pPr>
            <a:endParaRPr lang="en-US" dirty="0"/>
          </a:p>
          <a:p>
            <a:pPr marL="0" indent="0">
              <a:buNone/>
            </a:pPr>
            <a:endParaRPr lang="en-US" dirty="0"/>
          </a:p>
        </p:txBody>
      </p:sp>
      <p:sp>
        <p:nvSpPr>
          <p:cNvPr id="3" name="Título 2"/>
          <p:cNvSpPr>
            <a:spLocks noGrp="1"/>
          </p:cNvSpPr>
          <p:nvPr>
            <p:ph type="title"/>
          </p:nvPr>
        </p:nvSpPr>
        <p:spPr/>
        <p:txBody>
          <a:bodyPr/>
          <a:lstStyle/>
          <a:p>
            <a:r>
              <a:rPr lang="en-US" dirty="0"/>
              <a:t>Fiddler</a:t>
            </a:r>
          </a:p>
        </p:txBody>
      </p:sp>
      <p:sp>
        <p:nvSpPr>
          <p:cNvPr id="5" name="Content Placeholder 2"/>
          <p:cNvSpPr txBox="1">
            <a:spLocks/>
          </p:cNvSpPr>
          <p:nvPr/>
        </p:nvSpPr>
        <p:spPr>
          <a:xfrm>
            <a:off x="272274" y="2017028"/>
            <a:ext cx="6169808" cy="2810091"/>
          </a:xfrm>
          <a:prstGeom prst="rect">
            <a:avLst/>
          </a:prstGeom>
        </p:spPr>
        <p:txBody>
          <a:bodyPr vert="horz" wrap="square" lIns="149217" tIns="93260" rIns="149217" bIns="93260" rtlCol="0">
            <a:spAutoFit/>
          </a:bodyPr>
          <a:lstStyle>
            <a:lvl1pPr marL="336044" marR="0" indent="-336044" algn="l" defTabSz="914093" rtl="0" eaLnBrk="1" fontAlgn="auto" latinLnBrk="0" hangingPunct="1">
              <a:lnSpc>
                <a:spcPct val="90000"/>
              </a:lnSpc>
              <a:spcBef>
                <a:spcPct val="20000"/>
              </a:spcBef>
              <a:spcAft>
                <a:spcPts val="0"/>
              </a:spcAft>
              <a:buClrTx/>
              <a:buSzPct val="90000"/>
              <a:buFont typeface="Arial" pitchFamily="34" charset="0"/>
              <a:buChar char="•"/>
              <a:tabLst/>
              <a:defRPr sz="3920" kern="1200" spc="0" baseline="0">
                <a:gradFill>
                  <a:gsLst>
                    <a:gs pos="1250">
                      <a:schemeClr val="tx2"/>
                    </a:gs>
                    <a:gs pos="99000">
                      <a:schemeClr val="tx2"/>
                    </a:gs>
                  </a:gsLst>
                  <a:lin ang="5400000" scaled="0"/>
                </a:gradFill>
                <a:latin typeface="+mj-lt"/>
                <a:ea typeface="+mn-ea"/>
                <a:cs typeface="+mn-cs"/>
              </a:defRPr>
            </a:lvl1pPr>
            <a:lvl2pPr marL="572519" marR="0" indent="-236475" algn="l" defTabSz="914093" rtl="0" eaLnBrk="1" fontAlgn="auto" latinLnBrk="0" hangingPunct="1">
              <a:lnSpc>
                <a:spcPct val="90000"/>
              </a:lnSpc>
              <a:spcBef>
                <a:spcPct val="20000"/>
              </a:spcBef>
              <a:spcAft>
                <a:spcPts val="0"/>
              </a:spcAft>
              <a:buClrTx/>
              <a:buSzPct val="90000"/>
              <a:buFont typeface="Arial" pitchFamily="34" charset="0"/>
              <a:buChar char="•"/>
              <a:tabLst/>
              <a:defRPr sz="2352" kern="1200" spc="0" baseline="0">
                <a:gradFill>
                  <a:gsLst>
                    <a:gs pos="1250">
                      <a:schemeClr val="tx1"/>
                    </a:gs>
                    <a:gs pos="100000">
                      <a:schemeClr val="tx1"/>
                    </a:gs>
                  </a:gsLst>
                  <a:lin ang="5400000" scaled="0"/>
                </a:gradFill>
                <a:latin typeface="+mn-lt"/>
                <a:ea typeface="+mn-ea"/>
                <a:cs typeface="+mn-cs"/>
              </a:defRPr>
            </a:lvl2pPr>
            <a:lvl3pPr marL="784103" marR="0" indent="-224030" algn="l" defTabSz="914093" rtl="0" eaLnBrk="1" fontAlgn="auto" latinLnBrk="0" hangingPunct="1">
              <a:lnSpc>
                <a:spcPct val="90000"/>
              </a:lnSpc>
              <a:spcBef>
                <a:spcPct val="20000"/>
              </a:spcBef>
              <a:spcAft>
                <a:spcPts val="0"/>
              </a:spcAft>
              <a:buClrTx/>
              <a:buSzPct val="90000"/>
              <a:buFont typeface="Arial" pitchFamily="34" charset="0"/>
              <a:buChar char="•"/>
              <a:tabLst/>
              <a:defRPr sz="1960" kern="1200" spc="0" baseline="0">
                <a:gradFill>
                  <a:gsLst>
                    <a:gs pos="1250">
                      <a:schemeClr val="tx1"/>
                    </a:gs>
                    <a:gs pos="100000">
                      <a:schemeClr val="tx1"/>
                    </a:gs>
                  </a:gsLst>
                  <a:lin ang="5400000" scaled="0"/>
                </a:gradFill>
                <a:latin typeface="+mn-lt"/>
                <a:ea typeface="+mn-ea"/>
                <a:cs typeface="+mn-cs"/>
              </a:defRPr>
            </a:lvl3pPr>
            <a:lvl4pPr marL="1008132" marR="0" indent="-224030" algn="l" defTabSz="914093" rtl="0" eaLnBrk="1" fontAlgn="auto" latinLnBrk="0" hangingPunct="1">
              <a:lnSpc>
                <a:spcPct val="90000"/>
              </a:lnSpc>
              <a:spcBef>
                <a:spcPct val="20000"/>
              </a:spcBef>
              <a:spcAft>
                <a:spcPts val="0"/>
              </a:spcAft>
              <a:buClrTx/>
              <a:buSzPct val="90000"/>
              <a:buFont typeface="Arial" pitchFamily="34" charset="0"/>
              <a:buChar char="•"/>
              <a:tabLst/>
              <a:defRPr sz="1764" kern="1200" spc="0" baseline="0">
                <a:gradFill>
                  <a:gsLst>
                    <a:gs pos="1250">
                      <a:schemeClr val="tx1"/>
                    </a:gs>
                    <a:gs pos="100000">
                      <a:schemeClr val="tx1"/>
                    </a:gs>
                  </a:gsLst>
                  <a:lin ang="5400000" scaled="0"/>
                </a:gradFill>
                <a:latin typeface="+mn-lt"/>
                <a:ea typeface="+mn-ea"/>
                <a:cs typeface="+mn-cs"/>
              </a:defRPr>
            </a:lvl4pPr>
            <a:lvl5pPr marL="1232161" marR="0" indent="-224030" algn="l" defTabSz="914093" rtl="0" eaLnBrk="1" fontAlgn="auto" latinLnBrk="0" hangingPunct="1">
              <a:lnSpc>
                <a:spcPct val="90000"/>
              </a:lnSpc>
              <a:spcBef>
                <a:spcPct val="20000"/>
              </a:spcBef>
              <a:spcAft>
                <a:spcPts val="0"/>
              </a:spcAft>
              <a:buClrTx/>
              <a:buSzPct val="90000"/>
              <a:buFont typeface="Arial" pitchFamily="34" charset="0"/>
              <a:buChar char="•"/>
              <a:tabLst/>
              <a:defRPr sz="1764" kern="1200" spc="0" baseline="0">
                <a:gradFill>
                  <a:gsLst>
                    <a:gs pos="1250">
                      <a:schemeClr val="tx1"/>
                    </a:gs>
                    <a:gs pos="100000">
                      <a:schemeClr val="tx1"/>
                    </a:gs>
                  </a:gsLst>
                  <a:lin ang="5400000" scaled="0"/>
                </a:gradFill>
                <a:latin typeface="+mn-lt"/>
                <a:ea typeface="+mn-ea"/>
                <a:cs typeface="+mn-cs"/>
              </a:defRPr>
            </a:lvl5pPr>
            <a:lvl6pPr marL="2513755" indent="-228523" algn="l" defTabSz="914093" rtl="0" eaLnBrk="1" latinLnBrk="0" hangingPunct="1">
              <a:spcBef>
                <a:spcPct val="20000"/>
              </a:spcBef>
              <a:buFont typeface="Arial" pitchFamily="34" charset="0"/>
              <a:buChar char="•"/>
              <a:defRPr sz="1960" kern="1200">
                <a:solidFill>
                  <a:schemeClr val="tx1"/>
                </a:solidFill>
                <a:latin typeface="+mn-lt"/>
                <a:ea typeface="+mn-ea"/>
                <a:cs typeface="+mn-cs"/>
              </a:defRPr>
            </a:lvl6pPr>
            <a:lvl7pPr marL="2970801" indent="-228523" algn="l" defTabSz="914093" rtl="0" eaLnBrk="1" latinLnBrk="0" hangingPunct="1">
              <a:spcBef>
                <a:spcPct val="20000"/>
              </a:spcBef>
              <a:buFont typeface="Arial" pitchFamily="34" charset="0"/>
              <a:buChar char="•"/>
              <a:defRPr sz="1960" kern="1200">
                <a:solidFill>
                  <a:schemeClr val="tx1"/>
                </a:solidFill>
                <a:latin typeface="+mn-lt"/>
                <a:ea typeface="+mn-ea"/>
                <a:cs typeface="+mn-cs"/>
              </a:defRPr>
            </a:lvl7pPr>
            <a:lvl8pPr marL="3427848" indent="-228523" algn="l" defTabSz="914093" rtl="0" eaLnBrk="1" latinLnBrk="0" hangingPunct="1">
              <a:spcBef>
                <a:spcPct val="20000"/>
              </a:spcBef>
              <a:buFont typeface="Arial" pitchFamily="34" charset="0"/>
              <a:buChar char="•"/>
              <a:defRPr sz="1960" kern="1200">
                <a:solidFill>
                  <a:schemeClr val="tx1"/>
                </a:solidFill>
                <a:latin typeface="+mn-lt"/>
                <a:ea typeface="+mn-ea"/>
                <a:cs typeface="+mn-cs"/>
              </a:defRPr>
            </a:lvl8pPr>
            <a:lvl9pPr marL="3884895" indent="-228523" algn="l" defTabSz="914093" rtl="0" eaLnBrk="1" latinLnBrk="0" hangingPunct="1">
              <a:spcBef>
                <a:spcPct val="20000"/>
              </a:spcBef>
              <a:buFont typeface="Arial" pitchFamily="34" charset="0"/>
              <a:buChar char="•"/>
              <a:defRPr sz="1960" kern="1200">
                <a:solidFill>
                  <a:schemeClr val="tx1"/>
                </a:solidFill>
                <a:latin typeface="+mn-lt"/>
                <a:ea typeface="+mn-ea"/>
                <a:cs typeface="+mn-cs"/>
              </a:defRPr>
            </a:lvl9pPr>
          </a:lstStyle>
          <a:p>
            <a:pPr marL="0" marR="0" lvl="0" indent="0" algn="l" defTabSz="914093" rtl="0" eaLnBrk="1" fontAlgn="auto" latinLnBrk="0" hangingPunct="1">
              <a:lnSpc>
                <a:spcPct val="90000"/>
              </a:lnSpc>
              <a:spcBef>
                <a:spcPct val="20000"/>
              </a:spcBef>
              <a:spcAft>
                <a:spcPts val="0"/>
              </a:spcAft>
              <a:buClrTx/>
              <a:buSzPct val="90000"/>
              <a:buFont typeface="Arial" pitchFamily="34" charset="0"/>
              <a:buNone/>
              <a:tabLst/>
              <a:defRPr/>
            </a:pPr>
            <a:r>
              <a:rPr kumimoji="0" lang="en-US" sz="1836" b="0" i="0" u="none" strike="noStrike" kern="1200" cap="none" spc="0" normalizeH="0" baseline="0" noProof="0" dirty="0">
                <a:ln>
                  <a:noFill/>
                </a:ln>
                <a:solidFill>
                  <a:schemeClr val="tx1"/>
                </a:solidFill>
                <a:effectLst/>
                <a:uLnTx/>
                <a:uFillTx/>
                <a:latin typeface="Segoe UI Light" pitchFamily="34" charset="0"/>
                <a:ea typeface="+mn-ea"/>
                <a:cs typeface="+mn-cs"/>
              </a:rPr>
              <a:t>1 – Enable Fiddler on PC and let remote users to connect</a:t>
            </a:r>
          </a:p>
          <a:p>
            <a:pPr marL="0" marR="0" lvl="0" indent="0" algn="l" defTabSz="914093" rtl="0" eaLnBrk="1" fontAlgn="auto" latinLnBrk="0" hangingPunct="1">
              <a:lnSpc>
                <a:spcPct val="90000"/>
              </a:lnSpc>
              <a:spcBef>
                <a:spcPct val="20000"/>
              </a:spcBef>
              <a:spcAft>
                <a:spcPts val="0"/>
              </a:spcAft>
              <a:buClrTx/>
              <a:buSzPct val="90000"/>
              <a:buFont typeface="Arial" pitchFamily="34" charset="0"/>
              <a:buNone/>
              <a:tabLst/>
              <a:defRPr/>
            </a:pPr>
            <a:endParaRPr kumimoji="0" lang="en-US" sz="1836" b="0" i="0" u="none" strike="noStrike" kern="1200" cap="none" spc="0" normalizeH="0" baseline="0" noProof="0" dirty="0">
              <a:ln>
                <a:noFill/>
              </a:ln>
              <a:solidFill>
                <a:schemeClr val="tx1"/>
              </a:solidFill>
              <a:effectLst/>
              <a:uLnTx/>
              <a:uFillTx/>
              <a:latin typeface="Segoe UI Light" pitchFamily="34" charset="0"/>
              <a:ea typeface="+mn-ea"/>
              <a:cs typeface="+mn-cs"/>
            </a:endParaRPr>
          </a:p>
          <a:p>
            <a:pPr marL="0" marR="0" lvl="0" indent="0" algn="l" defTabSz="914093" rtl="0" eaLnBrk="1" fontAlgn="auto" latinLnBrk="0" hangingPunct="1">
              <a:lnSpc>
                <a:spcPct val="90000"/>
              </a:lnSpc>
              <a:spcBef>
                <a:spcPct val="20000"/>
              </a:spcBef>
              <a:spcAft>
                <a:spcPts val="0"/>
              </a:spcAft>
              <a:buClrTx/>
              <a:buSzPct val="90000"/>
              <a:buFont typeface="Arial" pitchFamily="34" charset="0"/>
              <a:buNone/>
              <a:tabLst/>
              <a:defRPr/>
            </a:pPr>
            <a:r>
              <a:rPr kumimoji="0" lang="en-US" sz="1836" b="0" i="0" u="none" strike="noStrike" kern="1200" cap="none" spc="0" normalizeH="0" baseline="0" noProof="0" dirty="0">
                <a:ln>
                  <a:noFill/>
                </a:ln>
                <a:solidFill>
                  <a:schemeClr val="tx1"/>
                </a:solidFill>
                <a:effectLst/>
                <a:uLnTx/>
                <a:uFillTx/>
                <a:latin typeface="Segoe UI Light" pitchFamily="34" charset="0"/>
                <a:ea typeface="+mn-ea"/>
                <a:cs typeface="+mn-cs"/>
              </a:rPr>
              <a:t>2 – Install the Fiddler Root CA cert on the Mac by accessing Fiddler Echo Service: and </a:t>
            </a:r>
            <a:r>
              <a:rPr kumimoji="0" lang="en-US" sz="1836" b="0" i="0" u="none" strike="noStrike" kern="1200" cap="none" spc="0" normalizeH="0" baseline="0" noProof="0" dirty="0" err="1">
                <a:ln>
                  <a:noFill/>
                </a:ln>
                <a:solidFill>
                  <a:schemeClr val="tx1"/>
                </a:solidFill>
                <a:effectLst/>
                <a:uLnTx/>
                <a:uFillTx/>
                <a:latin typeface="Segoe UI Light" pitchFamily="34" charset="0"/>
                <a:ea typeface="+mn-ea"/>
                <a:cs typeface="+mn-cs"/>
              </a:rPr>
              <a:t>downloadingFiddler</a:t>
            </a:r>
            <a:r>
              <a:rPr kumimoji="0" lang="en-US" sz="1836" b="0" i="0" u="none" strike="noStrike" kern="1200" cap="none" spc="0" normalizeH="0" baseline="0" noProof="0" dirty="0">
                <a:ln>
                  <a:noFill/>
                </a:ln>
                <a:solidFill>
                  <a:schemeClr val="tx1"/>
                </a:solidFill>
                <a:effectLst/>
                <a:uLnTx/>
                <a:uFillTx/>
                <a:latin typeface="Segoe UI Light" pitchFamily="34" charset="0"/>
                <a:ea typeface="+mn-ea"/>
                <a:cs typeface="+mn-cs"/>
              </a:rPr>
              <a:t> Root Certificate. Normally on </a:t>
            </a:r>
            <a:r>
              <a:rPr kumimoji="0" lang="en-US" sz="1836" b="1" i="0" u="none" strike="noStrike" kern="1200" cap="none" spc="0" normalizeH="0" baseline="0" noProof="0" dirty="0">
                <a:ln>
                  <a:noFill/>
                </a:ln>
                <a:solidFill>
                  <a:schemeClr val="tx1"/>
                </a:solidFill>
                <a:effectLst/>
                <a:uLnTx/>
                <a:uFillTx/>
                <a:latin typeface="Segoe UI Light" pitchFamily="34" charset="0"/>
                <a:ea typeface="+mn-ea"/>
                <a:cs typeface="+mn-cs"/>
              </a:rPr>
              <a:t>http://&lt;pc address&gt;:8888/</a:t>
            </a:r>
          </a:p>
          <a:p>
            <a:pPr marL="0" marR="0" lvl="0" indent="0" algn="l" defTabSz="914093" rtl="0" eaLnBrk="1" fontAlgn="auto" latinLnBrk="0" hangingPunct="1">
              <a:lnSpc>
                <a:spcPct val="90000"/>
              </a:lnSpc>
              <a:spcBef>
                <a:spcPct val="20000"/>
              </a:spcBef>
              <a:spcAft>
                <a:spcPts val="0"/>
              </a:spcAft>
              <a:buClrTx/>
              <a:buSzPct val="90000"/>
              <a:buFont typeface="Arial" pitchFamily="34" charset="0"/>
              <a:buNone/>
              <a:tabLst/>
              <a:defRPr/>
            </a:pPr>
            <a:endParaRPr kumimoji="0" lang="en-US" sz="1836" b="0" i="0" u="none" strike="noStrike" kern="1200" cap="none" spc="0" normalizeH="0" baseline="0" noProof="0" dirty="0">
              <a:ln>
                <a:noFill/>
              </a:ln>
              <a:solidFill>
                <a:schemeClr val="tx1"/>
              </a:solidFill>
              <a:effectLst/>
              <a:uLnTx/>
              <a:uFillTx/>
              <a:latin typeface="Segoe UI Light" pitchFamily="34" charset="0"/>
              <a:ea typeface="+mn-ea"/>
              <a:cs typeface="+mn-cs"/>
            </a:endParaRPr>
          </a:p>
          <a:p>
            <a:pPr marL="0" marR="0" lvl="0" indent="0" algn="l" defTabSz="914093" rtl="0" eaLnBrk="1" fontAlgn="auto" latinLnBrk="0" hangingPunct="1">
              <a:lnSpc>
                <a:spcPct val="90000"/>
              </a:lnSpc>
              <a:spcBef>
                <a:spcPct val="20000"/>
              </a:spcBef>
              <a:spcAft>
                <a:spcPts val="0"/>
              </a:spcAft>
              <a:buClrTx/>
              <a:buSzPct val="90000"/>
              <a:buFont typeface="Arial" pitchFamily="34" charset="0"/>
              <a:buNone/>
              <a:tabLst/>
              <a:defRPr/>
            </a:pPr>
            <a:r>
              <a:rPr kumimoji="0" lang="en-US" sz="1836" b="0" i="0" u="none" strike="noStrike" kern="1200" cap="none" spc="0" normalizeH="0" baseline="0" noProof="0" dirty="0">
                <a:ln>
                  <a:noFill/>
                </a:ln>
                <a:solidFill>
                  <a:schemeClr val="tx1"/>
                </a:solidFill>
                <a:effectLst/>
                <a:uLnTx/>
                <a:uFillTx/>
                <a:latin typeface="Segoe UI Light" pitchFamily="34" charset="0"/>
                <a:ea typeface="+mn-ea"/>
                <a:cs typeface="+mn-cs"/>
              </a:rPr>
              <a:t>3 – Configure your network proxy settings on Mac OS Network Advanced Settings:</a:t>
            </a:r>
          </a:p>
          <a:p>
            <a:pPr marL="336044" marR="0" lvl="0" indent="-336044" algn="l" defTabSz="914093" rtl="0" eaLnBrk="1" fontAlgn="auto" latinLnBrk="0" hangingPunct="1">
              <a:lnSpc>
                <a:spcPct val="90000"/>
              </a:lnSpc>
              <a:spcBef>
                <a:spcPct val="20000"/>
              </a:spcBef>
              <a:spcAft>
                <a:spcPts val="0"/>
              </a:spcAft>
              <a:buClrTx/>
              <a:buSzPct val="90000"/>
              <a:buFont typeface="Arial" pitchFamily="34" charset="0"/>
              <a:buChar char="•"/>
              <a:tabLst/>
              <a:defRPr/>
            </a:pPr>
            <a:endParaRPr kumimoji="0" lang="en-US" sz="1836" b="0" i="0" u="none" strike="noStrike" kern="1200" cap="none" spc="0" normalizeH="0" baseline="0" noProof="0" dirty="0">
              <a:ln>
                <a:noFill/>
              </a:ln>
              <a:solidFill>
                <a:schemeClr val="tx1"/>
              </a:solidFill>
              <a:effectLst/>
              <a:uLnTx/>
              <a:uFillTx/>
              <a:latin typeface="Segoe UI Light" pitchFamily="34" charset="0"/>
              <a:ea typeface="+mn-ea"/>
              <a:cs typeface="+mn-cs"/>
            </a:endParaRPr>
          </a:p>
        </p:txBody>
      </p:sp>
      <p:pic>
        <p:nvPicPr>
          <p:cNvPr id="7" name="Imagem 6"/>
          <p:cNvPicPr>
            <a:picLocks noChangeAspect="1"/>
          </p:cNvPicPr>
          <p:nvPr/>
        </p:nvPicPr>
        <p:blipFill>
          <a:blip r:embed="rId3"/>
          <a:stretch>
            <a:fillRect/>
          </a:stretch>
        </p:blipFill>
        <p:spPr>
          <a:xfrm>
            <a:off x="7016247" y="3754734"/>
            <a:ext cx="5828771" cy="3856703"/>
          </a:xfrm>
          <a:prstGeom prst="rect">
            <a:avLst/>
          </a:prstGeom>
        </p:spPr>
      </p:pic>
      <p:pic>
        <p:nvPicPr>
          <p:cNvPr id="8" name="Imagem 7"/>
          <p:cNvPicPr>
            <a:picLocks noChangeAspect="1"/>
          </p:cNvPicPr>
          <p:nvPr/>
        </p:nvPicPr>
        <p:blipFill>
          <a:blip r:embed="rId4"/>
          <a:stretch>
            <a:fillRect/>
          </a:stretch>
        </p:blipFill>
        <p:spPr>
          <a:xfrm>
            <a:off x="141831" y="4685051"/>
            <a:ext cx="6130065" cy="1996070"/>
          </a:xfrm>
          <a:prstGeom prst="rect">
            <a:avLst/>
          </a:prstGeom>
          <a:ln>
            <a:noFill/>
          </a:ln>
          <a:effectLst>
            <a:outerShdw blurRad="292100" dist="139700" dir="2700000" algn="tl" rotWithShape="0">
              <a:srgbClr val="333333">
                <a:alpha val="65000"/>
              </a:srgbClr>
            </a:outerShdw>
          </a:effectLst>
        </p:spPr>
        <p:style>
          <a:lnRef idx="2">
            <a:schemeClr val="dk1"/>
          </a:lnRef>
          <a:fillRef idx="1">
            <a:schemeClr val="lt1"/>
          </a:fillRef>
          <a:effectRef idx="0">
            <a:schemeClr val="dk1"/>
          </a:effectRef>
          <a:fontRef idx="minor">
            <a:schemeClr val="dk1"/>
          </a:fontRef>
        </p:style>
      </p:pic>
      <p:pic>
        <p:nvPicPr>
          <p:cNvPr id="6" name="Picture 5"/>
          <p:cNvPicPr>
            <a:picLocks noChangeAspect="1"/>
          </p:cNvPicPr>
          <p:nvPr/>
        </p:nvPicPr>
        <p:blipFill>
          <a:blip r:embed="rId5"/>
          <a:stretch>
            <a:fillRect/>
          </a:stretch>
        </p:blipFill>
        <p:spPr>
          <a:xfrm>
            <a:off x="6837450" y="622400"/>
            <a:ext cx="5123809" cy="2247619"/>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6"/>
          <a:stretch>
            <a:fillRect/>
          </a:stretch>
        </p:blipFill>
        <p:spPr>
          <a:xfrm>
            <a:off x="5370575" y="4110902"/>
            <a:ext cx="1908299" cy="1518238"/>
          </a:xfrm>
          <a:prstGeom prst="rect">
            <a:avLst/>
          </a:prstGeom>
        </p:spPr>
      </p:pic>
    </p:spTree>
    <p:extLst>
      <p:ext uri="{BB962C8B-B14F-4D97-AF65-F5344CB8AC3E}">
        <p14:creationId xmlns:p14="http://schemas.microsoft.com/office/powerpoint/2010/main" val="18565434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0"/>
          </p:nvPr>
        </p:nvSpPr>
        <p:spPr>
          <a:xfrm>
            <a:off x="277029" y="1212850"/>
            <a:ext cx="11882419" cy="1960394"/>
          </a:xfrm>
        </p:spPr>
        <p:txBody>
          <a:bodyPr/>
          <a:lstStyle/>
          <a:p>
            <a:r>
              <a:rPr lang="en-US" dirty="0"/>
              <a:t>Read all Lync/Skype for Business Logs</a:t>
            </a:r>
          </a:p>
          <a:p>
            <a:pPr lvl="1"/>
            <a:r>
              <a:rPr lang="en-US" dirty="0"/>
              <a:t>Server</a:t>
            </a:r>
          </a:p>
          <a:p>
            <a:pPr lvl="1"/>
            <a:r>
              <a:rPr lang="en-US" dirty="0"/>
              <a:t>Desktop</a:t>
            </a:r>
          </a:p>
          <a:p>
            <a:pPr lvl="1"/>
            <a:r>
              <a:rPr lang="en-US" dirty="0"/>
              <a:t>Mobility</a:t>
            </a:r>
          </a:p>
        </p:txBody>
      </p:sp>
      <p:sp>
        <p:nvSpPr>
          <p:cNvPr id="2" name="Title 1"/>
          <p:cNvSpPr>
            <a:spLocks noGrp="1"/>
          </p:cNvSpPr>
          <p:nvPr>
            <p:ph type="title"/>
          </p:nvPr>
        </p:nvSpPr>
        <p:spPr/>
        <p:txBody>
          <a:bodyPr/>
          <a:lstStyle/>
          <a:p>
            <a:r>
              <a:rPr lang="en-US" sz="4080" b="1" dirty="0"/>
              <a:t>Snooper</a:t>
            </a:r>
          </a:p>
        </p:txBody>
      </p:sp>
      <p:pic>
        <p:nvPicPr>
          <p:cNvPr id="4" name="Picture 3"/>
          <p:cNvPicPr>
            <a:picLocks noChangeAspect="1"/>
          </p:cNvPicPr>
          <p:nvPr/>
        </p:nvPicPr>
        <p:blipFill>
          <a:blip r:embed="rId3"/>
          <a:stretch>
            <a:fillRect/>
          </a:stretch>
        </p:blipFill>
        <p:spPr>
          <a:xfrm>
            <a:off x="2721704" y="2963862"/>
            <a:ext cx="6303786" cy="324493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56371723"/>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80" b="1" dirty="0"/>
              <a:t>Snooper</a:t>
            </a:r>
          </a:p>
        </p:txBody>
      </p:sp>
      <p:pic>
        <p:nvPicPr>
          <p:cNvPr id="5" name="Picture 4"/>
          <p:cNvPicPr>
            <a:picLocks noChangeAspect="1"/>
          </p:cNvPicPr>
          <p:nvPr/>
        </p:nvPicPr>
        <p:blipFill>
          <a:blip r:embed="rId3"/>
          <a:stretch>
            <a:fillRect/>
          </a:stretch>
        </p:blipFill>
        <p:spPr>
          <a:xfrm>
            <a:off x="1265237" y="1058862"/>
            <a:ext cx="9601200" cy="566327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80557779"/>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7200" dirty="0"/>
              <a:t>Method to the madness</a:t>
            </a:r>
          </a:p>
        </p:txBody>
      </p:sp>
    </p:spTree>
    <p:extLst>
      <p:ext uri="{BB962C8B-B14F-4D97-AF65-F5344CB8AC3E}">
        <p14:creationId xmlns:p14="http://schemas.microsoft.com/office/powerpoint/2010/main" val="3504631633"/>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80" b="1" dirty="0"/>
              <a:t>Snooper</a:t>
            </a:r>
          </a:p>
        </p:txBody>
      </p:sp>
      <p:pic>
        <p:nvPicPr>
          <p:cNvPr id="4" name="Picture 3"/>
          <p:cNvPicPr>
            <a:picLocks noChangeAspect="1"/>
          </p:cNvPicPr>
          <p:nvPr/>
        </p:nvPicPr>
        <p:blipFill>
          <a:blip r:embed="rId3"/>
          <a:stretch>
            <a:fillRect/>
          </a:stretch>
        </p:blipFill>
        <p:spPr>
          <a:xfrm>
            <a:off x="1647421" y="1208922"/>
            <a:ext cx="9144000" cy="540084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94811416"/>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0"/>
          </p:nvPr>
        </p:nvSpPr>
        <p:spPr>
          <a:xfrm>
            <a:off x="281784" y="1116964"/>
            <a:ext cx="11882419" cy="3447098"/>
          </a:xfrm>
        </p:spPr>
        <p:txBody>
          <a:bodyPr/>
          <a:lstStyle/>
          <a:p>
            <a:r>
              <a:rPr lang="en-US" dirty="0"/>
              <a:t>Text Editor Available for Windows and Mac</a:t>
            </a:r>
          </a:p>
          <a:p>
            <a:pPr lvl="1"/>
            <a:r>
              <a:rPr lang="en-US" dirty="0"/>
              <a:t>Free or Purchase version available</a:t>
            </a:r>
          </a:p>
          <a:p>
            <a:pPr lvl="1"/>
            <a:r>
              <a:rPr lang="en-US" dirty="0">
                <a:hlinkClick r:id="rId3"/>
              </a:rPr>
              <a:t>http://www.sublimetext.com</a:t>
            </a:r>
            <a:r>
              <a:rPr lang="en-US" dirty="0"/>
              <a:t> </a:t>
            </a:r>
          </a:p>
          <a:p>
            <a:r>
              <a:rPr lang="en-US" dirty="0"/>
              <a:t>UCMP Parsers</a:t>
            </a:r>
          </a:p>
          <a:p>
            <a:pPr lvl="1"/>
            <a:r>
              <a:rPr lang="en-US" dirty="0">
                <a:hlinkClick r:id="rId4"/>
              </a:rPr>
              <a:t>http</a:t>
            </a:r>
            <a:r>
              <a:rPr lang="en-US">
                <a:hlinkClick r:id="rId4"/>
              </a:rPr>
              <a:t>://aka.ms/UCMPParsers</a:t>
            </a:r>
            <a:r>
              <a:rPr lang="en-US"/>
              <a:t> </a:t>
            </a:r>
            <a:endParaRPr lang="en-US" dirty="0"/>
          </a:p>
          <a:p>
            <a:pPr lvl="1"/>
            <a:r>
              <a:rPr lang="en-US"/>
              <a:t>Extract </a:t>
            </a:r>
            <a:r>
              <a:rPr lang="en-US" dirty="0"/>
              <a:t>the 4 files of the zip to the folder:  </a:t>
            </a:r>
          </a:p>
          <a:p>
            <a:pPr lvl="1"/>
            <a:r>
              <a:rPr lang="en-US" b="1" dirty="0"/>
              <a:t>%</a:t>
            </a:r>
            <a:r>
              <a:rPr lang="en-US" b="1" dirty="0" err="1"/>
              <a:t>appdata</a:t>
            </a:r>
            <a:r>
              <a:rPr lang="en-US" b="1" dirty="0"/>
              <a:t>%\Sublime Text 3\Packages\SfB</a:t>
            </a:r>
            <a:endParaRPr lang="en-US" dirty="0"/>
          </a:p>
        </p:txBody>
      </p:sp>
      <p:sp>
        <p:nvSpPr>
          <p:cNvPr id="2" name="Title 1"/>
          <p:cNvSpPr>
            <a:spLocks noGrp="1"/>
          </p:cNvSpPr>
          <p:nvPr>
            <p:ph type="title"/>
          </p:nvPr>
        </p:nvSpPr>
        <p:spPr/>
        <p:txBody>
          <a:bodyPr/>
          <a:lstStyle/>
          <a:p>
            <a:r>
              <a:rPr lang="en-US" sz="4080" b="1" dirty="0"/>
              <a:t>Sublime</a:t>
            </a:r>
          </a:p>
        </p:txBody>
      </p:sp>
      <p:pic>
        <p:nvPicPr>
          <p:cNvPr id="3074" name="Picture 5" descr="image0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7481" y="4977685"/>
            <a:ext cx="8773555" cy="3015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463796"/>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80" b="1" dirty="0"/>
              <a:t>Sublime</a:t>
            </a:r>
          </a:p>
        </p:txBody>
      </p:sp>
      <p:pic>
        <p:nvPicPr>
          <p:cNvPr id="4098" name="Picture 4" descr="image0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8237" y="982662"/>
            <a:ext cx="8001000" cy="535451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4188933"/>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80" b="1" dirty="0"/>
              <a:t>Sublime</a:t>
            </a:r>
          </a:p>
        </p:txBody>
      </p:sp>
      <p:pic>
        <p:nvPicPr>
          <p:cNvPr id="3" name="Picture 2"/>
          <p:cNvPicPr>
            <a:picLocks noChangeAspect="1"/>
          </p:cNvPicPr>
          <p:nvPr/>
        </p:nvPicPr>
        <p:blipFill>
          <a:blip r:embed="rId3"/>
          <a:stretch>
            <a:fillRect/>
          </a:stretch>
        </p:blipFill>
        <p:spPr>
          <a:xfrm>
            <a:off x="2865437" y="1176837"/>
            <a:ext cx="2852755" cy="3555138"/>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4"/>
          <a:stretch>
            <a:fillRect/>
          </a:stretch>
        </p:blipFill>
        <p:spPr>
          <a:xfrm>
            <a:off x="5653165" y="1655956"/>
            <a:ext cx="3998180" cy="500312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55432336"/>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2"/>
          </p:nvPr>
        </p:nvSpPr>
        <p:spPr>
          <a:xfrm>
            <a:off x="292452" y="2279807"/>
            <a:ext cx="8350500" cy="1949441"/>
          </a:xfrm>
        </p:spPr>
        <p:txBody>
          <a:bodyPr/>
          <a:lstStyle/>
          <a:p>
            <a:r>
              <a:rPr lang="en-US" sz="2550" dirty="0">
                <a:solidFill>
                  <a:schemeClr val="bg1"/>
                </a:solidFill>
                <a:latin typeface="+mn-lt"/>
              </a:rPr>
              <a:t>Want to win a new </a:t>
            </a:r>
            <a:r>
              <a:rPr lang="en-US" sz="2550" b="1" dirty="0">
                <a:solidFill>
                  <a:schemeClr val="bg1"/>
                </a:solidFill>
                <a:latin typeface="+mn-lt"/>
              </a:rPr>
              <a:t>Skype Room Systems </a:t>
            </a:r>
            <a:r>
              <a:rPr lang="en-US" sz="2550" dirty="0">
                <a:solidFill>
                  <a:schemeClr val="bg1"/>
                </a:solidFill>
                <a:latin typeface="+mn-lt"/>
              </a:rPr>
              <a:t>meeting room bundle from Microsoft and Logitech? </a:t>
            </a:r>
          </a:p>
          <a:p>
            <a:endParaRPr lang="en-US" sz="2550" dirty="0">
              <a:solidFill>
                <a:schemeClr val="bg1"/>
              </a:solidFill>
              <a:latin typeface="+mn-lt"/>
            </a:endParaRPr>
          </a:p>
          <a:p>
            <a:r>
              <a:rPr lang="en-US" sz="2550" dirty="0">
                <a:solidFill>
                  <a:schemeClr val="bg1"/>
                </a:solidFill>
                <a:latin typeface="+mn-lt"/>
              </a:rPr>
              <a:t>Check out Skype Room Systems in the Expo Hall at </a:t>
            </a:r>
          </a:p>
          <a:p>
            <a:r>
              <a:rPr lang="en-US" sz="2550" dirty="0">
                <a:solidFill>
                  <a:schemeClr val="bg1"/>
                </a:solidFill>
                <a:latin typeface="+mn-lt"/>
              </a:rPr>
              <a:t>Microsoft Showcase MS 111 or Logitech Booth 1818. </a:t>
            </a:r>
          </a:p>
          <a:p>
            <a:endParaRPr lang="en-US" sz="2550" dirty="0">
              <a:solidFill>
                <a:schemeClr val="bg1"/>
              </a:solidFill>
              <a:latin typeface="+mn-lt"/>
            </a:endParaRPr>
          </a:p>
          <a:p>
            <a:r>
              <a:rPr lang="en-US" sz="2550" dirty="0">
                <a:solidFill>
                  <a:schemeClr val="bg1"/>
                </a:solidFill>
                <a:latin typeface="+mn-lt"/>
              </a:rPr>
              <a:t>Snap a photo of the device in action and share your photo on Twitter or Instagram with the hashtag </a:t>
            </a:r>
            <a:r>
              <a:rPr lang="en-US" sz="2550" b="1" dirty="0">
                <a:solidFill>
                  <a:schemeClr val="bg1"/>
                </a:solidFill>
                <a:latin typeface="+mn-lt"/>
              </a:rPr>
              <a:t>#MeetingAccomplished</a:t>
            </a:r>
            <a:r>
              <a:rPr lang="en-US" sz="2550" dirty="0">
                <a:solidFill>
                  <a:schemeClr val="bg1"/>
                </a:solidFill>
                <a:latin typeface="+mn-lt"/>
              </a:rPr>
              <a:t>,</a:t>
            </a:r>
            <a:r>
              <a:rPr lang="en-US" sz="2550" b="1" dirty="0">
                <a:solidFill>
                  <a:schemeClr val="bg1"/>
                </a:solidFill>
                <a:latin typeface="+mn-lt"/>
              </a:rPr>
              <a:t> </a:t>
            </a:r>
            <a:r>
              <a:rPr lang="en-US" sz="2550" dirty="0">
                <a:solidFill>
                  <a:schemeClr val="bg1"/>
                </a:solidFill>
                <a:latin typeface="+mn-lt"/>
              </a:rPr>
              <a:t>or upload it to </a:t>
            </a:r>
            <a:r>
              <a:rPr lang="en-US" sz="2550" b="1" dirty="0">
                <a:solidFill>
                  <a:schemeClr val="bg1"/>
                </a:solidFill>
                <a:latin typeface="+mn-lt"/>
                <a:hlinkClick r:id="rId3"/>
              </a:rPr>
              <a:t>www.SkypeMeetingAccomplished.com</a:t>
            </a:r>
            <a:r>
              <a:rPr lang="en-US" sz="2550" dirty="0">
                <a:solidFill>
                  <a:schemeClr val="bg1"/>
                </a:solidFill>
                <a:latin typeface="+mn-lt"/>
              </a:rPr>
              <a:t>,</a:t>
            </a:r>
          </a:p>
          <a:p>
            <a:r>
              <a:rPr lang="en-US" sz="2550" dirty="0">
                <a:solidFill>
                  <a:schemeClr val="bg1"/>
                </a:solidFill>
                <a:latin typeface="+mn-lt"/>
              </a:rPr>
              <a:t>to enter to win your own Skype Room Systems bundle!*</a:t>
            </a:r>
          </a:p>
        </p:txBody>
      </p:sp>
      <p:sp>
        <p:nvSpPr>
          <p:cNvPr id="2" name="Title 1"/>
          <p:cNvSpPr>
            <a:spLocks noGrp="1"/>
          </p:cNvSpPr>
          <p:nvPr>
            <p:ph type="title"/>
          </p:nvPr>
        </p:nvSpPr>
        <p:spPr>
          <a:xfrm>
            <a:off x="292452" y="1405449"/>
            <a:ext cx="9142639" cy="914260"/>
          </a:xfrm>
        </p:spPr>
        <p:txBody>
          <a:bodyPr/>
          <a:lstStyle/>
          <a:p>
            <a:r>
              <a:rPr lang="en-US" dirty="0">
                <a:solidFill>
                  <a:schemeClr val="bg1"/>
                </a:solidFill>
                <a:latin typeface="+mn-lt"/>
              </a:rPr>
              <a:t>#MeetingAccomplished</a:t>
            </a:r>
          </a:p>
        </p:txBody>
      </p:sp>
      <p:sp>
        <p:nvSpPr>
          <p:cNvPr id="7" name="TextBox 6"/>
          <p:cNvSpPr txBox="1"/>
          <p:nvPr/>
        </p:nvSpPr>
        <p:spPr>
          <a:xfrm>
            <a:off x="7730673" y="6459006"/>
            <a:ext cx="4928337" cy="577937"/>
          </a:xfrm>
          <a:prstGeom prst="rect">
            <a:avLst/>
          </a:prstGeom>
          <a:noFill/>
        </p:spPr>
        <p:txBody>
          <a:bodyPr wrap="none" lIns="182854" tIns="146283" rIns="182854" bIns="146283" rtlCol="0">
            <a:spAutoFit/>
          </a:bodyPr>
          <a:lstStyle/>
          <a:p>
            <a:pPr marL="0" marR="0" lvl="0" indent="0" defTabSz="932563" eaLnBrk="1" fontAlgn="auto" latinLnBrk="0" hangingPunct="1">
              <a:lnSpc>
                <a:spcPct val="90000"/>
              </a:lnSpc>
              <a:spcBef>
                <a:spcPts val="0"/>
              </a:spcBef>
              <a:spcAft>
                <a:spcPts val="600"/>
              </a:spcAft>
              <a:buClrTx/>
              <a:buSzTx/>
              <a:buFontTx/>
              <a:buNone/>
              <a:tabLst/>
              <a:defRPr/>
            </a:pPr>
            <a:r>
              <a:rPr kumimoji="0" lang="en-US" sz="2000" b="0" i="0" u="none" strike="noStrike" kern="0" cap="none" spc="0" normalizeH="0" baseline="0" noProof="0" dirty="0">
                <a:ln>
                  <a:noFill/>
                </a:ln>
                <a:solidFill>
                  <a:srgbClr val="FFFFFF"/>
                </a:solidFill>
                <a:effectLst/>
                <a:uLnTx/>
                <a:uFillTx/>
                <a:latin typeface="Segoe UI Light"/>
              </a:rPr>
              <a:t>Microsoft </a:t>
            </a:r>
            <a:r>
              <a:rPr kumimoji="0" lang="en-US" sz="2000" b="0" i="0" u="none" strike="noStrike" kern="0" cap="none" spc="0" normalizeH="0" baseline="0" noProof="0" dirty="0">
                <a:ln>
                  <a:noFill/>
                </a:ln>
                <a:solidFill>
                  <a:srgbClr val="FFFFFF"/>
                </a:solidFill>
                <a:effectLst/>
                <a:uLnTx/>
                <a:uFillTx/>
              </a:rPr>
              <a:t>Ignite   </a:t>
            </a:r>
            <a:r>
              <a:rPr kumimoji="0" lang="en-US" sz="2000" b="0" i="0" u="none" strike="noStrike" kern="0" cap="none" spc="0" normalizeH="0" baseline="0" noProof="0" dirty="0">
                <a:ln>
                  <a:noFill/>
                </a:ln>
                <a:solidFill>
                  <a:srgbClr val="FFFFFF"/>
                </a:solidFill>
                <a:effectLst/>
                <a:uLnTx/>
                <a:uFillTx/>
                <a:latin typeface="Segoe UI Light"/>
              </a:rPr>
              <a:t>#MeetingAccomplished</a:t>
            </a:r>
          </a:p>
        </p:txBody>
      </p:sp>
      <p:cxnSp>
        <p:nvCxnSpPr>
          <p:cNvPr id="9" name="Straight Connector 8"/>
          <p:cNvCxnSpPr/>
          <p:nvPr/>
        </p:nvCxnSpPr>
        <p:spPr>
          <a:xfrm>
            <a:off x="9738533" y="6659375"/>
            <a:ext cx="0" cy="274279"/>
          </a:xfrm>
          <a:prstGeom prst="line">
            <a:avLst/>
          </a:prstGeom>
          <a:ln w="1270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50006" y="6252693"/>
            <a:ext cx="12385587" cy="494398"/>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22" b="0" i="0" u="none" strike="noStrike" kern="0" cap="none" spc="0" normalizeH="0" baseline="0" noProof="0" dirty="0">
                <a:ln>
                  <a:noFill/>
                </a:ln>
                <a:solidFill>
                  <a:srgbClr val="EAEAEA"/>
                </a:solidFill>
                <a:effectLst/>
                <a:uLnTx/>
                <a:uFillTx/>
                <a:latin typeface="Segoe UI Semilight"/>
                <a:cs typeface="Segoe UI Semilight"/>
              </a:rPr>
              <a:t>*No purchase necessary. Open only to legal United States residents. Sweepstakes ends 9/30/2016. See www.SkypeMeetingAccomplished.com for Official Rules.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428" b="0" i="0" u="none" strike="noStrike" kern="0" cap="none" spc="0" normalizeH="0" baseline="0" noProof="0" dirty="0">
              <a:ln>
                <a:noFill/>
              </a:ln>
              <a:solidFill>
                <a:srgbClr val="EAEAEA"/>
              </a:solidFill>
              <a:effectLst/>
              <a:uLnTx/>
              <a:uFillTx/>
              <a:latin typeface="Segoe UI Semilight"/>
              <a:cs typeface="Segoe UI Semilight"/>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58294" y="4856755"/>
            <a:ext cx="2648702" cy="1395938"/>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04444" y="1486336"/>
            <a:ext cx="4908984" cy="3735205"/>
          </a:xfrm>
          <a:prstGeom prst="rect">
            <a:avLst/>
          </a:prstGeom>
        </p:spPr>
      </p:pic>
    </p:spTree>
    <p:extLst>
      <p:ext uri="{BB962C8B-B14F-4D97-AF65-F5344CB8AC3E}">
        <p14:creationId xmlns:p14="http://schemas.microsoft.com/office/powerpoint/2010/main" val="270009395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74701" y="220662"/>
            <a:ext cx="12268136" cy="1828786"/>
          </a:xfrm>
        </p:spPr>
        <p:txBody>
          <a:bodyPr/>
          <a:lstStyle/>
          <a:p>
            <a:r>
              <a:rPr lang="en-US" dirty="0"/>
              <a:t>Join the Skype for Business Community</a:t>
            </a:r>
          </a:p>
        </p:txBody>
      </p:sp>
      <p:sp>
        <p:nvSpPr>
          <p:cNvPr id="5" name="Text Placeholder 4"/>
          <p:cNvSpPr>
            <a:spLocks noGrp="1"/>
          </p:cNvSpPr>
          <p:nvPr>
            <p:ph type="body" sz="quarter" idx="12"/>
          </p:nvPr>
        </p:nvSpPr>
        <p:spPr>
          <a:xfrm>
            <a:off x="274701" y="1135444"/>
            <a:ext cx="7315137" cy="1828007"/>
          </a:xfrm>
        </p:spPr>
        <p:txBody>
          <a:bodyPr/>
          <a:lstStyle/>
          <a:p>
            <a:r>
              <a:rPr lang="en-US" dirty="0"/>
              <a:t>Discover rich discussions and </a:t>
            </a:r>
          </a:p>
          <a:p>
            <a:r>
              <a:rPr lang="en-US" dirty="0"/>
              <a:t>information sharing across  </a:t>
            </a:r>
          </a:p>
          <a:p>
            <a:r>
              <a:rPr lang="en-US" dirty="0"/>
              <a:t>customers, partners</a:t>
            </a:r>
            <a:r>
              <a:rPr lang="en-US"/>
              <a:t>, and </a:t>
            </a:r>
            <a:r>
              <a:rPr lang="en-US" dirty="0"/>
              <a:t>users </a:t>
            </a:r>
          </a:p>
          <a:p>
            <a:endParaRPr lang="en-US" dirty="0"/>
          </a:p>
          <a:p>
            <a:pPr marL="457200" lvl="0" indent="-457200">
              <a:buFont typeface="Arial" panose="020B0604020202020204" pitchFamily="34" charset="0"/>
              <a:buChar char="•"/>
            </a:pPr>
            <a:r>
              <a:rPr lang="en-US" dirty="0"/>
              <a:t>IT Pro Forums</a:t>
            </a:r>
          </a:p>
          <a:p>
            <a:pPr marL="457200" lvl="0" indent="-457200">
              <a:buFont typeface="Arial" panose="020B0604020202020204" pitchFamily="34" charset="0"/>
              <a:buChar char="•"/>
            </a:pPr>
            <a:r>
              <a:rPr lang="en-US" dirty="0"/>
              <a:t>User Forums</a:t>
            </a:r>
          </a:p>
          <a:p>
            <a:pPr marL="457200" lvl="0" indent="-457200">
              <a:buFont typeface="Arial" panose="020B0604020202020204" pitchFamily="34" charset="0"/>
              <a:buChar char="•"/>
            </a:pPr>
            <a:r>
              <a:rPr lang="en-US" dirty="0"/>
              <a:t>Broadcast Updates</a:t>
            </a:r>
          </a:p>
          <a:p>
            <a:pPr marL="457200" lvl="0" indent="-457200">
              <a:buFont typeface="Arial" panose="020B0604020202020204" pitchFamily="34" charset="0"/>
              <a:buChar char="•"/>
            </a:pPr>
            <a:r>
              <a:rPr lang="en-US" dirty="0"/>
              <a:t>Tips and Tricks</a:t>
            </a:r>
          </a:p>
          <a:p>
            <a:pPr marL="457200" lvl="0" indent="-457200">
              <a:buFont typeface="Arial" panose="020B0604020202020204" pitchFamily="34" charset="0"/>
              <a:buChar char="•"/>
            </a:pPr>
            <a:r>
              <a:rPr lang="en-US" dirty="0"/>
              <a:t>Product Updates</a:t>
            </a:r>
          </a:p>
          <a:p>
            <a:endParaRPr lang="en-US" b="1" dirty="0"/>
          </a:p>
        </p:txBody>
      </p:sp>
      <p:pic>
        <p:nvPicPr>
          <p:cNvPr id="3" name="Picture 2"/>
          <p:cNvPicPr>
            <a:picLocks noChangeAspect="1"/>
          </p:cNvPicPr>
          <p:nvPr/>
        </p:nvPicPr>
        <p:blipFill>
          <a:blip r:embed="rId3"/>
          <a:stretch>
            <a:fillRect/>
          </a:stretch>
        </p:blipFill>
        <p:spPr>
          <a:xfrm>
            <a:off x="9647237" y="2887662"/>
            <a:ext cx="2286000" cy="2286000"/>
          </a:xfrm>
          <a:prstGeom prst="rect">
            <a:avLst/>
          </a:prstGeom>
        </p:spPr>
      </p:pic>
      <p:sp>
        <p:nvSpPr>
          <p:cNvPr id="6" name="TextBox 5"/>
          <p:cNvSpPr txBox="1"/>
          <p:nvPr/>
        </p:nvSpPr>
        <p:spPr>
          <a:xfrm>
            <a:off x="1874837" y="6000599"/>
            <a:ext cx="8534400" cy="849463"/>
          </a:xfrm>
          <a:prstGeom prst="rect">
            <a:avLst/>
          </a:prstGeom>
          <a:noFill/>
        </p:spPr>
        <p:txBody>
          <a:bodyPr wrap="square" lIns="182880" tIns="146304" rIns="182880" bIns="146304" rtlCol="0">
            <a:spAutoFit/>
          </a:bodyPr>
          <a:lstStyle/>
          <a:p>
            <a:pPr marL="0" marR="0" lvl="0" indent="0" algn="ctr" defTabSz="914400" eaLnBrk="1" fontAlgn="auto" latinLnBrk="0" hangingPunct="1">
              <a:lnSpc>
                <a:spcPct val="90000"/>
              </a:lnSpc>
              <a:spcBef>
                <a:spcPts val="0"/>
              </a:spcBef>
              <a:spcAft>
                <a:spcPts val="600"/>
              </a:spcAft>
              <a:buClrTx/>
              <a:buSzTx/>
              <a:buFontTx/>
              <a:buNone/>
              <a:tabLst/>
              <a:defRPr/>
            </a:pPr>
            <a:r>
              <a:rPr kumimoji="0" lang="en-US" sz="4000" b="0" i="0" u="none" strike="noStrike" kern="0" cap="none" spc="0" normalizeH="0" baseline="0" noProof="0" dirty="0">
                <a:ln>
                  <a:noFill/>
                </a:ln>
                <a:solidFill>
                  <a:srgbClr val="00BCF2"/>
                </a:solidFill>
                <a:effectLst/>
                <a:uLnTx/>
                <a:uFillTx/>
              </a:rPr>
              <a:t>http://aka.ms/sfbcommunity</a:t>
            </a:r>
            <a:endParaRPr kumimoji="0" lang="en-US" sz="2400" b="0" i="0" u="none" strike="noStrike" kern="0" cap="none" spc="0" normalizeH="0" baseline="0" noProof="0" dirty="0">
              <a:ln>
                <a:noFill/>
              </a:ln>
              <a:solidFill>
                <a:srgbClr val="00BCF2"/>
              </a:solidFill>
              <a:effectLst/>
              <a:uLnTx/>
              <a:uFillTx/>
            </a:endParaRPr>
          </a:p>
        </p:txBody>
      </p:sp>
    </p:spTree>
    <p:extLst>
      <p:ext uri="{BB962C8B-B14F-4D97-AF65-F5344CB8AC3E}">
        <p14:creationId xmlns:p14="http://schemas.microsoft.com/office/powerpoint/2010/main" val="647386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Q&amp;A</a:t>
            </a:r>
          </a:p>
        </p:txBody>
      </p:sp>
    </p:spTree>
    <p:extLst>
      <p:ext uri="{BB962C8B-B14F-4D97-AF65-F5344CB8AC3E}">
        <p14:creationId xmlns:p14="http://schemas.microsoft.com/office/powerpoint/2010/main" val="1362424954"/>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Deploy, ramp-up on new services and onboard new </a:t>
            </a:r>
            <a:br>
              <a:rPr lang="en-US" sz="3200" dirty="0"/>
            </a:br>
            <a:r>
              <a:rPr lang="en-US" sz="3200" dirty="0"/>
              <a:t>users with Microsoft FastTrack:</a:t>
            </a:r>
            <a:br>
              <a:rPr lang="en-US" sz="3200" dirty="0"/>
            </a:br>
            <a:br>
              <a:rPr lang="en-US" sz="3200" dirty="0"/>
            </a:br>
            <a:r>
              <a:rPr lang="en-US" sz="3200" u="sng" dirty="0">
                <a:hlinkClick r:id="rId2"/>
              </a:rPr>
              <a:t>http://fasttrack.microsoft.com/</a:t>
            </a:r>
            <a:r>
              <a:rPr lang="en-US" sz="3200" dirty="0"/>
              <a:t> </a:t>
            </a:r>
          </a:p>
        </p:txBody>
      </p:sp>
      <p:pic>
        <p:nvPicPr>
          <p:cNvPr id="10" name="Picture Placeholder 9"/>
          <p:cNvPicPr>
            <a:picLocks noGrp="1" noChangeAspect="1"/>
          </p:cNvPicPr>
          <p:nvPr>
            <p:ph type="pic" sz="quarter" idx="10"/>
          </p:nvPr>
        </p:nvPicPr>
        <p:blipFill rotWithShape="1">
          <a:blip r:embed="rId3"/>
          <a:srcRect l="4372" r="36376"/>
          <a:stretch/>
        </p:blipFill>
        <p:spPr/>
      </p:pic>
    </p:spTree>
    <p:extLst>
      <p:ext uri="{BB962C8B-B14F-4D97-AF65-F5344CB8AC3E}">
        <p14:creationId xmlns:p14="http://schemas.microsoft.com/office/powerpoint/2010/main" val="25315338"/>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639" y="1241426"/>
            <a:ext cx="5486399" cy="2123658"/>
          </a:xfrm>
        </p:spPr>
        <p:txBody>
          <a:bodyPr/>
          <a:lstStyle/>
          <a:p>
            <a:r>
              <a:rPr lang="en-US" sz="2800" dirty="0"/>
              <a:t>Join the Microsoft Tech Community </a:t>
            </a:r>
            <a:br>
              <a:rPr lang="en-US" sz="2800" dirty="0"/>
            </a:br>
            <a:r>
              <a:rPr lang="en-US" sz="2800" dirty="0"/>
              <a:t>to collaborate, share, and learn </a:t>
            </a:r>
            <a:br>
              <a:rPr lang="en-US" sz="2800" dirty="0"/>
            </a:br>
            <a:r>
              <a:rPr lang="en-US" sz="2800" dirty="0"/>
              <a:t>from the experts:</a:t>
            </a:r>
            <a:br>
              <a:rPr lang="en-US" sz="2800" dirty="0"/>
            </a:br>
            <a:br>
              <a:rPr lang="en-US" sz="2800" dirty="0"/>
            </a:br>
            <a:r>
              <a:rPr lang="en-US" sz="2800" u="sng" dirty="0">
                <a:hlinkClick r:id="rId2"/>
              </a:rPr>
              <a:t>http://techcommunity.microsoft.com</a:t>
            </a:r>
            <a:r>
              <a:rPr lang="en-US" sz="2800" dirty="0"/>
              <a:t> </a:t>
            </a:r>
          </a:p>
        </p:txBody>
      </p:sp>
      <p:pic>
        <p:nvPicPr>
          <p:cNvPr id="4" name="Picture Placeholder 3"/>
          <p:cNvPicPr>
            <a:picLocks noGrp="1" noChangeAspect="1"/>
          </p:cNvPicPr>
          <p:nvPr>
            <p:ph type="pic" sz="quarter" idx="10"/>
          </p:nvPr>
        </p:nvPicPr>
        <p:blipFill rotWithShape="1">
          <a:blip r:embed="rId3"/>
          <a:srcRect l="40748"/>
          <a:stretch/>
        </p:blipFill>
        <p:spPr/>
      </p:pic>
    </p:spTree>
    <p:extLst>
      <p:ext uri="{BB962C8B-B14F-4D97-AF65-F5344CB8AC3E}">
        <p14:creationId xmlns:p14="http://schemas.microsoft.com/office/powerpoint/2010/main" val="803305378"/>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 name="Text Placeholder 5"/>
          <p:cNvSpPr txBox="1">
            <a:spLocks/>
          </p:cNvSpPr>
          <p:nvPr/>
        </p:nvSpPr>
        <p:spPr>
          <a:xfrm>
            <a:off x="5380037" y="4640262"/>
            <a:ext cx="6858000" cy="2179058"/>
          </a:xfrm>
          <a:prstGeom prst="rect">
            <a:avLst/>
          </a:prstGeom>
        </p:spPr>
        <p:txBody>
          <a:bodyPr vert="horz" wrap="square" lIns="146304" tIns="91440" rIns="146304" bIns="91440" rtlCol="0">
            <a:spAutoFit/>
          </a:bodyPr>
          <a:lstStyle>
            <a:lvl1pPr marL="0"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4000" kern="1200" spc="0" baseline="0">
                <a:gradFill>
                  <a:gsLst>
                    <a:gs pos="20354">
                      <a:schemeClr val="tx2"/>
                    </a:gs>
                    <a:gs pos="40000">
                      <a:schemeClr val="tx2"/>
                    </a:gs>
                  </a:gsLst>
                  <a:lin ang="5400000" scaled="0"/>
                </a:gradFill>
                <a:latin typeface="+mj-lt"/>
                <a:ea typeface="+mn-ea"/>
                <a:cs typeface="+mn-cs"/>
              </a:defRPr>
            </a:lvl1pPr>
            <a:lvl2pPr marL="0" marR="0" indent="0" algn="l" defTabSz="932667" rtl="0" eaLnBrk="1" fontAlgn="auto" latinLnBrk="0" hangingPunct="1">
              <a:lnSpc>
                <a:spcPct val="90000"/>
              </a:lnSpc>
              <a:spcBef>
                <a:spcPct val="20000"/>
              </a:spcBef>
              <a:spcAft>
                <a:spcPts val="0"/>
              </a:spcAft>
              <a:buClr>
                <a:schemeClr val="tx1"/>
              </a:buClr>
              <a:buSzPct val="90000"/>
              <a:buFontTx/>
              <a:buNone/>
              <a:tabLst/>
              <a:defRPr sz="2000" kern="1200" spc="0" baseline="0">
                <a:gradFill>
                  <a:gsLst>
                    <a:gs pos="1250">
                      <a:schemeClr val="tx1"/>
                    </a:gs>
                    <a:gs pos="100000">
                      <a:schemeClr val="tx1"/>
                    </a:gs>
                  </a:gsLst>
                  <a:lin ang="5400000" scaled="0"/>
                </a:gradFill>
                <a:latin typeface="+mn-lt"/>
                <a:ea typeface="+mn-ea"/>
                <a:cs typeface="+mn-cs"/>
              </a:defRPr>
            </a:lvl2pPr>
            <a:lvl3pPr marL="228582"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2000" kern="1200" spc="0" baseline="0">
                <a:gradFill>
                  <a:gsLst>
                    <a:gs pos="1250">
                      <a:schemeClr val="tx1"/>
                    </a:gs>
                    <a:gs pos="100000">
                      <a:schemeClr val="tx1"/>
                    </a:gs>
                  </a:gsLst>
                  <a:lin ang="5400000" scaled="0"/>
                </a:gradFill>
                <a:latin typeface="+mn-lt"/>
                <a:ea typeface="+mn-ea"/>
                <a:cs typeface="+mn-cs"/>
              </a:defRPr>
            </a:lvl3pPr>
            <a:lvl4pPr marL="457163"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1800" kern="1200" spc="0" baseline="0">
                <a:gradFill>
                  <a:gsLst>
                    <a:gs pos="1250">
                      <a:schemeClr val="tx1"/>
                    </a:gs>
                    <a:gs pos="100000">
                      <a:schemeClr val="tx1"/>
                    </a:gs>
                  </a:gsLst>
                  <a:lin ang="5400000" scaled="0"/>
                </a:gradFill>
                <a:latin typeface="+mn-lt"/>
                <a:ea typeface="+mn-ea"/>
                <a:cs typeface="+mn-cs"/>
              </a:defRPr>
            </a:lvl4pPr>
            <a:lvl5pPr marL="685745"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1800" kern="1200" spc="0" baseline="0">
                <a:gradFill>
                  <a:gsLst>
                    <a:gs pos="1250">
                      <a:schemeClr val="tx1"/>
                    </a:gs>
                    <a:gs pos="100000">
                      <a:schemeClr val="tx1"/>
                    </a:gs>
                  </a:gsLst>
                  <a:lin ang="5400000" scaled="0"/>
                </a:gradFill>
                <a:latin typeface="+mn-lt"/>
                <a:ea typeface="+mn-ea"/>
                <a:cs typeface="+mn-cs"/>
              </a:defRPr>
            </a:lvl5pPr>
            <a:lvl6pPr marL="2564834"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170"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503"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838"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90000"/>
              </a:lnSpc>
              <a:spcBef>
                <a:spcPct val="0"/>
              </a:spcBef>
              <a:spcAft>
                <a:spcPts val="0"/>
              </a:spcAft>
              <a:buClr>
                <a:schemeClr val="tx1"/>
              </a:buClr>
              <a:buSzPct val="90000"/>
              <a:buFont typeface="Wingdings" panose="05000000000000000000" pitchFamily="2" charset="2"/>
              <a:buNone/>
              <a:tabLst/>
              <a:defRPr/>
            </a:pPr>
            <a:r>
              <a:rPr kumimoji="0" lang="en-US" sz="2400" b="0" i="0" u="none" strike="noStrike" kern="1200" cap="none" spc="0" normalizeH="0" baseline="0" noProof="0" dirty="0">
                <a:ln>
                  <a:noFill/>
                </a:ln>
                <a:gradFill>
                  <a:gsLst>
                    <a:gs pos="24779">
                      <a:srgbClr val="292929"/>
                    </a:gs>
                    <a:gs pos="52000">
                      <a:srgbClr val="292929"/>
                    </a:gs>
                  </a:gsLst>
                  <a:lin ang="5400000" scaled="1"/>
                </a:gradFill>
                <a:effectLst/>
                <a:uLnTx/>
                <a:uFillTx/>
                <a:latin typeface="+mn-lt"/>
                <a:ea typeface="+mn-ea"/>
                <a:cs typeface="+mn-cs"/>
              </a:rPr>
              <a:t>From your PC or Tablet visit MyIgnite at </a:t>
            </a:r>
            <a:r>
              <a:rPr kumimoji="0" lang="en-US" sz="2400" b="0" i="0" u="none" strike="noStrike" kern="1200" cap="none" spc="0" normalizeH="0" baseline="0" noProof="0" dirty="0">
                <a:ln>
                  <a:noFill/>
                </a:ln>
                <a:gradFill>
                  <a:gsLst>
                    <a:gs pos="24779">
                      <a:srgbClr val="292929"/>
                    </a:gs>
                    <a:gs pos="52000">
                      <a:srgbClr val="292929"/>
                    </a:gs>
                  </a:gsLst>
                  <a:lin ang="5400000" scaled="1"/>
                </a:gradFill>
                <a:effectLst/>
                <a:uLnTx/>
                <a:uFillTx/>
                <a:latin typeface="+mn-lt"/>
                <a:ea typeface="+mn-ea"/>
                <a:cs typeface="+mn-cs"/>
                <a:hlinkClick r:id="rId3"/>
              </a:rPr>
              <a:t>http://myignite.microsoft.com</a:t>
            </a:r>
            <a:endParaRPr kumimoji="0" lang="en-US" sz="2400" b="0" i="0" u="none" strike="noStrike" kern="1200" cap="none" spc="0" normalizeH="0" baseline="0" noProof="0" dirty="0">
              <a:ln>
                <a:noFill/>
              </a:ln>
              <a:gradFill>
                <a:gsLst>
                  <a:gs pos="24779">
                    <a:srgbClr val="292929"/>
                  </a:gs>
                  <a:gs pos="52000">
                    <a:srgbClr val="292929"/>
                  </a:gs>
                </a:gsLst>
                <a:lin ang="5400000" scaled="1"/>
              </a:gradFill>
              <a:effectLst/>
              <a:uLnTx/>
              <a:uFillTx/>
              <a:latin typeface="+mn-lt"/>
              <a:ea typeface="+mn-ea"/>
              <a:cs typeface="+mn-cs"/>
            </a:endParaRPr>
          </a:p>
          <a:p>
            <a:pPr marL="0" marR="0" lvl="0" indent="0" algn="l" defTabSz="932742" rtl="0" eaLnBrk="1" fontAlgn="auto" latinLnBrk="0" hangingPunct="1">
              <a:lnSpc>
                <a:spcPct val="90000"/>
              </a:lnSpc>
              <a:spcBef>
                <a:spcPct val="0"/>
              </a:spcBef>
              <a:spcAft>
                <a:spcPts val="0"/>
              </a:spcAft>
              <a:buClr>
                <a:schemeClr val="tx1"/>
              </a:buClr>
              <a:buSzPct val="90000"/>
              <a:buFont typeface="Wingdings" panose="05000000000000000000" pitchFamily="2" charset="2"/>
              <a:buNone/>
              <a:tabLst/>
              <a:defRPr/>
            </a:pPr>
            <a:endParaRPr kumimoji="0" lang="en-US" sz="2400" b="0" i="0" u="none" strike="noStrike" kern="1200" cap="none" spc="0" normalizeH="0" baseline="0" noProof="0" dirty="0">
              <a:ln>
                <a:noFill/>
              </a:ln>
              <a:gradFill>
                <a:gsLst>
                  <a:gs pos="24779">
                    <a:srgbClr val="292929"/>
                  </a:gs>
                  <a:gs pos="52000">
                    <a:srgbClr val="292929"/>
                  </a:gs>
                </a:gsLst>
                <a:lin ang="5400000" scaled="1"/>
              </a:gradFill>
              <a:effectLst/>
              <a:uLnTx/>
              <a:uFillTx/>
              <a:latin typeface="+mn-lt"/>
              <a:ea typeface="+mn-ea"/>
              <a:cs typeface="+mn-cs"/>
            </a:endParaRPr>
          </a:p>
          <a:p>
            <a:pPr marL="0" marR="0" lvl="0" indent="0" algn="l" defTabSz="932742" rtl="0" eaLnBrk="1" fontAlgn="auto" latinLnBrk="0" hangingPunct="1">
              <a:lnSpc>
                <a:spcPct val="90000"/>
              </a:lnSpc>
              <a:spcBef>
                <a:spcPct val="0"/>
              </a:spcBef>
              <a:spcAft>
                <a:spcPts val="0"/>
              </a:spcAft>
              <a:buClr>
                <a:schemeClr val="tx1"/>
              </a:buClr>
              <a:buSzPct val="90000"/>
              <a:buFont typeface="Wingdings" panose="05000000000000000000" pitchFamily="2" charset="2"/>
              <a:buNone/>
              <a:tabLst/>
              <a:defRPr/>
            </a:pPr>
            <a:r>
              <a:rPr kumimoji="0" lang="en-US" sz="2400" b="0" i="0" u="none" strike="noStrike" kern="1200" cap="none" spc="0" normalizeH="0" baseline="0" noProof="0" dirty="0">
                <a:ln>
                  <a:noFill/>
                </a:ln>
                <a:gradFill>
                  <a:gsLst>
                    <a:gs pos="24779">
                      <a:srgbClr val="292929"/>
                    </a:gs>
                    <a:gs pos="52000">
                      <a:srgbClr val="292929"/>
                    </a:gs>
                  </a:gsLst>
                  <a:lin ang="5400000" scaled="1"/>
                </a:gradFill>
                <a:effectLst/>
                <a:uLnTx/>
                <a:uFillTx/>
                <a:latin typeface="+mn-lt"/>
                <a:ea typeface="+mn-ea"/>
                <a:cs typeface="+mn-cs"/>
              </a:rPr>
              <a:t>From your phone download and use the Ignite Mobile App by scanning  the QR code above or visiting </a:t>
            </a:r>
            <a:r>
              <a:rPr kumimoji="0" lang="en-US" sz="2400" b="0" i="0" u="none" strike="noStrike" kern="1200" cap="none" spc="0" normalizeH="0" baseline="0" noProof="0" dirty="0">
                <a:ln>
                  <a:noFill/>
                </a:ln>
                <a:gradFill>
                  <a:gsLst>
                    <a:gs pos="24779">
                      <a:srgbClr val="292929"/>
                    </a:gs>
                    <a:gs pos="52000">
                      <a:srgbClr val="292929"/>
                    </a:gs>
                  </a:gsLst>
                  <a:lin ang="5400000" scaled="1"/>
                </a:gradFill>
                <a:effectLst/>
                <a:uLnTx/>
                <a:uFillTx/>
                <a:latin typeface="+mn-lt"/>
                <a:ea typeface="+mn-ea"/>
                <a:cs typeface="+mn-cs"/>
                <a:hlinkClick r:id="rId4"/>
              </a:rPr>
              <a:t>https://aka.ms/ignite.mobileapp</a:t>
            </a:r>
            <a:r>
              <a:rPr kumimoji="0" lang="en-US" sz="2400" b="0" i="0" u="none" strike="noStrike" kern="1200" cap="none" spc="0" normalizeH="0" baseline="0" noProof="0" dirty="0">
                <a:ln>
                  <a:noFill/>
                </a:ln>
                <a:gradFill>
                  <a:gsLst>
                    <a:gs pos="24779">
                      <a:srgbClr val="292929"/>
                    </a:gs>
                    <a:gs pos="52000">
                      <a:srgbClr val="292929"/>
                    </a:gs>
                  </a:gsLst>
                  <a:lin ang="5400000" scaled="1"/>
                </a:gradFill>
                <a:effectLst/>
                <a:uLnTx/>
                <a:uFillTx/>
                <a:latin typeface="+mn-lt"/>
                <a:ea typeface="+mn-ea"/>
                <a:cs typeface="+mn-cs"/>
              </a:rPr>
              <a:t> </a:t>
            </a:r>
          </a:p>
        </p:txBody>
      </p:sp>
      <p:sp>
        <p:nvSpPr>
          <p:cNvPr id="11" name="Title 1"/>
          <p:cNvSpPr txBox="1">
            <a:spLocks/>
          </p:cNvSpPr>
          <p:nvPr/>
        </p:nvSpPr>
        <p:spPr>
          <a:xfrm>
            <a:off x="5380037" y="295274"/>
            <a:ext cx="6784166" cy="915989"/>
          </a:xfrm>
          <a:prstGeom prst="rect">
            <a:avLst/>
          </a:prstGeom>
        </p:spPr>
        <p:txBody>
          <a:bodyPr lIns="182880" tIns="146304" rIns="182880" bIns="146304"/>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32742" rtl="0" eaLnBrk="1" fontAlgn="auto" latinLnBrk="0" hangingPunct="1">
              <a:lnSpc>
                <a:spcPct val="80000"/>
              </a:lnSpc>
              <a:spcBef>
                <a:spcPct val="0"/>
              </a:spcBef>
              <a:spcAft>
                <a:spcPts val="0"/>
              </a:spcAft>
              <a:buClrTx/>
              <a:buSzTx/>
              <a:buFontTx/>
              <a:buNone/>
              <a:tabLst/>
              <a:defRPr/>
            </a:pPr>
            <a:r>
              <a:rPr kumimoji="0" lang="en-US" sz="4000" b="0" i="0" u="none" strike="noStrike" kern="1200" cap="none" spc="-102" normalizeH="0" baseline="0" noProof="0" dirty="0">
                <a:ln w="3175">
                  <a:noFill/>
                </a:ln>
                <a:gradFill>
                  <a:gsLst>
                    <a:gs pos="24779">
                      <a:srgbClr val="292929"/>
                    </a:gs>
                    <a:gs pos="52000">
                      <a:srgbClr val="292929"/>
                    </a:gs>
                  </a:gsLst>
                  <a:lin ang="5400000" scaled="1"/>
                </a:gradFill>
                <a:effectLst/>
                <a:uLnTx/>
                <a:uFillTx/>
                <a:latin typeface="+mj-lt"/>
                <a:ea typeface="+mn-ea"/>
                <a:cs typeface="Segoe UI" pitchFamily="34" charset="0"/>
              </a:rPr>
              <a:t>Please evaluate this session</a:t>
            </a:r>
          </a:p>
          <a:p>
            <a:pPr marL="0" marR="0" lvl="0" indent="0" algn="l" defTabSz="932742" rtl="0" eaLnBrk="1" fontAlgn="auto" latinLnBrk="0" hangingPunct="1">
              <a:lnSpc>
                <a:spcPct val="80000"/>
              </a:lnSpc>
              <a:spcBef>
                <a:spcPct val="0"/>
              </a:spcBef>
              <a:spcAft>
                <a:spcPts val="0"/>
              </a:spcAft>
              <a:buClrTx/>
              <a:buSzTx/>
              <a:buFontTx/>
              <a:buNone/>
              <a:tabLst/>
              <a:defRPr/>
            </a:pPr>
            <a:r>
              <a:rPr kumimoji="0" lang="en-US" sz="3200" b="0" i="0" u="none" strike="noStrike" kern="1200" cap="none" spc="-102" normalizeH="0" baseline="0" noProof="0" dirty="0">
                <a:ln w="3175">
                  <a:noFill/>
                </a:ln>
                <a:gradFill>
                  <a:gsLst>
                    <a:gs pos="24779">
                      <a:srgbClr val="292929"/>
                    </a:gs>
                    <a:gs pos="52000">
                      <a:srgbClr val="292929"/>
                    </a:gs>
                  </a:gsLst>
                  <a:lin ang="5400000" scaled="1"/>
                </a:gradFill>
                <a:effectLst/>
                <a:uLnTx/>
                <a:uFillTx/>
                <a:latin typeface="+mj-lt"/>
                <a:ea typeface="+mn-ea"/>
                <a:cs typeface="Segoe UI" pitchFamily="34" charset="0"/>
              </a:rPr>
              <a:t>Your feedback is important to us!</a:t>
            </a:r>
            <a:endParaRPr kumimoji="0" lang="en-US" sz="3600" b="0" i="0" u="none" strike="noStrike" kern="1200" cap="none" spc="-102" normalizeH="0" baseline="0" noProof="0" dirty="0">
              <a:ln w="3175">
                <a:noFill/>
              </a:ln>
              <a:gradFill>
                <a:gsLst>
                  <a:gs pos="24779">
                    <a:srgbClr val="292929"/>
                  </a:gs>
                  <a:gs pos="52000">
                    <a:srgbClr val="292929"/>
                  </a:gs>
                </a:gsLst>
                <a:lin ang="5400000" scaled="1"/>
              </a:gradFill>
              <a:effectLst/>
              <a:uLnTx/>
              <a:uFillTx/>
              <a:latin typeface="+mj-lt"/>
              <a:ea typeface="+mn-ea"/>
              <a:cs typeface="Segoe UI" pitchFamily="34" charset="0"/>
            </a:endParaRPr>
          </a:p>
        </p:txBody>
      </p:sp>
      <p:pic>
        <p:nvPicPr>
          <p:cNvPr id="14" name="Picture 13"/>
          <p:cNvPicPr>
            <a:picLocks noChangeAspect="1"/>
          </p:cNvPicPr>
          <p:nvPr/>
        </p:nvPicPr>
        <p:blipFill rotWithShape="1">
          <a:blip r:embed="rId5"/>
          <a:srcRect l="17119" r="5881"/>
          <a:stretch/>
        </p:blipFill>
        <p:spPr>
          <a:xfrm>
            <a:off x="0" y="-1"/>
            <a:ext cx="4925696" cy="6995160"/>
          </a:xfrm>
          <a:prstGeom prst="rect">
            <a:avLst/>
          </a:prstGeom>
        </p:spPr>
      </p:pic>
      <p:pic>
        <p:nvPicPr>
          <p:cNvPr id="2" name="Picture 1"/>
          <p:cNvPicPr>
            <a:picLocks noChangeAspect="1"/>
          </p:cNvPicPr>
          <p:nvPr/>
        </p:nvPicPr>
        <p:blipFill>
          <a:blip r:embed="rId6"/>
          <a:stretch>
            <a:fillRect/>
          </a:stretch>
        </p:blipFill>
        <p:spPr>
          <a:xfrm>
            <a:off x="7118985" y="1478816"/>
            <a:ext cx="3124200" cy="3124200"/>
          </a:xfrm>
          <a:prstGeom prst="rect">
            <a:avLst/>
          </a:prstGeom>
        </p:spPr>
      </p:pic>
    </p:spTree>
    <p:extLst>
      <p:ext uri="{BB962C8B-B14F-4D97-AF65-F5344CB8AC3E}">
        <p14:creationId xmlns:p14="http://schemas.microsoft.com/office/powerpoint/2010/main" val="2203495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US" dirty="0"/>
              <a:t>Method to the madness</a:t>
            </a:r>
          </a:p>
        </p:txBody>
      </p:sp>
      <p:graphicFrame>
        <p:nvGraphicFramePr>
          <p:cNvPr id="2" name="Diagram 1"/>
          <p:cNvGraphicFramePr/>
          <p:nvPr>
            <p:extLst/>
          </p:nvPr>
        </p:nvGraphicFramePr>
        <p:xfrm>
          <a:off x="274638" y="1212850"/>
          <a:ext cx="11887200" cy="54168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523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7200" dirty="0"/>
              <a:t>Resources</a:t>
            </a:r>
          </a:p>
        </p:txBody>
      </p:sp>
    </p:spTree>
    <p:extLst>
      <p:ext uri="{BB962C8B-B14F-4D97-AF65-F5344CB8AC3E}">
        <p14:creationId xmlns:p14="http://schemas.microsoft.com/office/powerpoint/2010/main" val="2128251683"/>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Resources</a:t>
            </a:r>
          </a:p>
        </p:txBody>
      </p:sp>
      <p:sp>
        <p:nvSpPr>
          <p:cNvPr id="5" name="Text Placeholder 4"/>
          <p:cNvSpPr>
            <a:spLocks noGrp="1"/>
          </p:cNvSpPr>
          <p:nvPr>
            <p:ph type="body" sz="quarter" idx="10"/>
          </p:nvPr>
        </p:nvSpPr>
        <p:spPr>
          <a:xfrm>
            <a:off x="274638" y="1221157"/>
            <a:ext cx="11887199" cy="7651325"/>
          </a:xfrm>
        </p:spPr>
        <p:txBody>
          <a:bodyPr/>
          <a:lstStyle/>
          <a:p>
            <a:r>
              <a:rPr lang="en-US" sz="2000" dirty="0">
                <a:hlinkClick r:id="rId3"/>
              </a:rPr>
              <a:t>https://gallery.technet.microsoft.com/Skype-for-Business-and-7857597d</a:t>
            </a:r>
            <a:r>
              <a:rPr lang="en-US" sz="2000" dirty="0"/>
              <a:t> - Skype for Business Troubleshooting Guide</a:t>
            </a:r>
          </a:p>
          <a:p>
            <a:r>
              <a:rPr lang="en-US" sz="2000" dirty="0">
                <a:hlinkClick r:id="rId4"/>
              </a:rPr>
              <a:t>http://www.nirsoft.net/utils/winlister.html</a:t>
            </a:r>
            <a:r>
              <a:rPr lang="en-US" sz="2000" dirty="0"/>
              <a:t> - </a:t>
            </a:r>
            <a:r>
              <a:rPr lang="en-US" sz="2000" dirty="0" err="1"/>
              <a:t>WinLister</a:t>
            </a:r>
            <a:endParaRPr lang="en-US" sz="2000" dirty="0"/>
          </a:p>
          <a:p>
            <a:r>
              <a:rPr lang="en-US" sz="2000" dirty="0">
                <a:hlinkClick r:id="rId5"/>
              </a:rPr>
              <a:t>https://technet.microsoft.com/en-us/library/jj945448(v=office.14).aspx</a:t>
            </a:r>
            <a:r>
              <a:rPr lang="en-US" sz="2000" dirty="0"/>
              <a:t> – Remove Lync for Mac 2011</a:t>
            </a:r>
          </a:p>
          <a:p>
            <a:pPr marL="0" lvl="1"/>
            <a:r>
              <a:rPr lang="en-US" sz="2000" dirty="0">
                <a:hlinkClick r:id="rId6"/>
              </a:rPr>
              <a:t>http://www.sublimetext.com</a:t>
            </a:r>
            <a:r>
              <a:rPr lang="en-US" sz="2000" dirty="0"/>
              <a:t> – Sublime Text</a:t>
            </a:r>
          </a:p>
          <a:p>
            <a:pPr marL="0" lvl="1"/>
            <a:r>
              <a:rPr lang="en-US" sz="2000" dirty="0">
                <a:hlinkClick r:id="rId7"/>
              </a:rPr>
              <a:t>http://www.telerik.com/fiddler</a:t>
            </a:r>
            <a:r>
              <a:rPr lang="en-US" sz="2000" dirty="0"/>
              <a:t> - Fiddler</a:t>
            </a:r>
          </a:p>
          <a:p>
            <a:pPr marL="0" lvl="1"/>
            <a:endParaRPr lang="en-US" sz="2000" dirty="0"/>
          </a:p>
          <a:p>
            <a:pPr marL="0" lvl="1"/>
            <a:endParaRPr lang="en-US" sz="2800"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1959691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5482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7200" dirty="0"/>
              <a:t>Fiddler tricks</a:t>
            </a:r>
          </a:p>
        </p:txBody>
      </p:sp>
    </p:spTree>
    <p:extLst>
      <p:ext uri="{BB962C8B-B14F-4D97-AF65-F5344CB8AC3E}">
        <p14:creationId xmlns:p14="http://schemas.microsoft.com/office/powerpoint/2010/main" val="802071775"/>
      </p:ext>
    </p:extLst>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US" dirty="0"/>
              <a:t>Investigating Web Traffic with Fiddler</a:t>
            </a:r>
          </a:p>
        </p:txBody>
      </p:sp>
      <p:sp>
        <p:nvSpPr>
          <p:cNvPr id="6" name="Text Placeholder 5"/>
          <p:cNvSpPr>
            <a:spLocks noGrp="1"/>
          </p:cNvSpPr>
          <p:nvPr>
            <p:ph type="body" sz="quarter" idx="10"/>
          </p:nvPr>
        </p:nvSpPr>
        <p:spPr>
          <a:xfrm>
            <a:off x="274638" y="1058862"/>
            <a:ext cx="11201399" cy="1748171"/>
          </a:xfrm>
        </p:spPr>
        <p:txBody>
          <a:bodyPr/>
          <a:lstStyle/>
          <a:p>
            <a:r>
              <a:rPr lang="en-US" sz="3200" dirty="0"/>
              <a:t>Proxy able to generate self signed certificates and decrypt HTTPS request</a:t>
            </a:r>
            <a:r>
              <a:rPr lang="pt-BR" sz="3200" dirty="0"/>
              <a:t>s</a:t>
            </a:r>
          </a:p>
          <a:p>
            <a:pPr lvl="1"/>
            <a:endParaRPr lang="en-US" dirty="0"/>
          </a:p>
          <a:p>
            <a:pPr lvl="1"/>
            <a:endParaRPr lang="en-US" dirty="0"/>
          </a:p>
        </p:txBody>
      </p:sp>
      <p:pic>
        <p:nvPicPr>
          <p:cNvPr id="3" name="Picture 2"/>
          <p:cNvPicPr>
            <a:picLocks noChangeAspect="1"/>
          </p:cNvPicPr>
          <p:nvPr/>
        </p:nvPicPr>
        <p:blipFill>
          <a:blip r:embed="rId3"/>
          <a:stretch>
            <a:fillRect/>
          </a:stretch>
        </p:blipFill>
        <p:spPr>
          <a:xfrm>
            <a:off x="427037" y="2201862"/>
            <a:ext cx="10108145" cy="4355175"/>
          </a:xfrm>
          <a:prstGeom prst="rect">
            <a:avLst/>
          </a:prstGeom>
          <a:ln>
            <a:noFill/>
          </a:ln>
          <a:effectLst>
            <a:outerShdw blurRad="292100" dist="139700" dir="2700000" algn="tl" rotWithShape="0">
              <a:srgbClr val="333333">
                <a:alpha val="65000"/>
              </a:srgbClr>
            </a:outerShdw>
          </a:effectLst>
        </p:spPr>
      </p:pic>
      <p:pic>
        <p:nvPicPr>
          <p:cNvPr id="2" name="Picture 1"/>
          <p:cNvPicPr>
            <a:picLocks noChangeAspect="1"/>
          </p:cNvPicPr>
          <p:nvPr/>
        </p:nvPicPr>
        <p:blipFill>
          <a:blip r:embed="rId4"/>
          <a:stretch>
            <a:fillRect/>
          </a:stretch>
        </p:blipFill>
        <p:spPr>
          <a:xfrm>
            <a:off x="3120437" y="2572248"/>
            <a:ext cx="9105900" cy="421957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74060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US" dirty="0"/>
              <a:t>Check a remote Skype for Business PowerShell session, with Fiddler?</a:t>
            </a:r>
          </a:p>
        </p:txBody>
      </p:sp>
      <p:sp>
        <p:nvSpPr>
          <p:cNvPr id="6" name="Text Placeholder 5"/>
          <p:cNvSpPr>
            <a:spLocks noGrp="1"/>
          </p:cNvSpPr>
          <p:nvPr>
            <p:ph type="body" sz="quarter" idx="10"/>
          </p:nvPr>
        </p:nvSpPr>
        <p:spPr>
          <a:xfrm>
            <a:off x="4237038" y="1744662"/>
            <a:ext cx="8071650" cy="1447800"/>
          </a:xfrm>
        </p:spPr>
        <p:txBody>
          <a:bodyPr/>
          <a:lstStyle/>
          <a:p>
            <a:r>
              <a:rPr lang="pt-BR" dirty="0"/>
              <a:t>Why not? It’s all about HTTPS traffic!</a:t>
            </a:r>
          </a:p>
          <a:p>
            <a:pPr lvl="1"/>
            <a:endParaRPr lang="en-US" dirty="0"/>
          </a:p>
          <a:p>
            <a:pPr lvl="1"/>
            <a:endParaRPr lang="en-US" dirty="0"/>
          </a:p>
        </p:txBody>
      </p:sp>
      <p:pic>
        <p:nvPicPr>
          <p:cNvPr id="2" name="Picture 1"/>
          <p:cNvPicPr>
            <a:picLocks noChangeAspect="1"/>
          </p:cNvPicPr>
          <p:nvPr/>
        </p:nvPicPr>
        <p:blipFill>
          <a:blip r:embed="rId3"/>
          <a:stretch>
            <a:fillRect/>
          </a:stretch>
        </p:blipFill>
        <p:spPr>
          <a:xfrm>
            <a:off x="122237" y="1948807"/>
            <a:ext cx="3657600" cy="929898"/>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4"/>
          <a:stretch>
            <a:fillRect/>
          </a:stretch>
        </p:blipFill>
        <p:spPr>
          <a:xfrm>
            <a:off x="2027237" y="2666281"/>
            <a:ext cx="9976650" cy="4112292"/>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5"/>
          <a:stretch>
            <a:fillRect/>
          </a:stretch>
        </p:blipFill>
        <p:spPr>
          <a:xfrm>
            <a:off x="4389437" y="3724275"/>
            <a:ext cx="5297861" cy="1320876"/>
          </a:xfrm>
          <a:prstGeom prst="rect">
            <a:avLst/>
          </a:prstGeom>
        </p:spPr>
      </p:pic>
    </p:spTree>
    <p:extLst>
      <p:ext uri="{BB962C8B-B14F-4D97-AF65-F5344CB8AC3E}">
        <p14:creationId xmlns:p14="http://schemas.microsoft.com/office/powerpoint/2010/main" val="4148229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Offline Messaging – Investigating Logs</a:t>
            </a:r>
          </a:p>
        </p:txBody>
      </p:sp>
      <p:sp>
        <p:nvSpPr>
          <p:cNvPr id="7" name="Text Placeholder 6"/>
          <p:cNvSpPr>
            <a:spLocks noGrp="1"/>
          </p:cNvSpPr>
          <p:nvPr>
            <p:ph type="body" sz="quarter" idx="12"/>
          </p:nvPr>
        </p:nvSpPr>
        <p:spPr>
          <a:xfrm>
            <a:off x="350837" y="1220151"/>
            <a:ext cx="5029200" cy="5475926"/>
          </a:xfrm>
        </p:spPr>
        <p:txBody>
          <a:bodyPr/>
          <a:lstStyle/>
          <a:p>
            <a:r>
              <a:rPr lang="en-US" dirty="0"/>
              <a:t>I don’t trust server settings. Want to see the logs:</a:t>
            </a:r>
          </a:p>
          <a:p>
            <a:endParaRPr lang="en-US" dirty="0"/>
          </a:p>
          <a:p>
            <a:r>
              <a:rPr lang="en-US" sz="2000" dirty="0"/>
              <a:t>To read client logs on</a:t>
            </a:r>
          </a:p>
          <a:p>
            <a:r>
              <a:rPr lang="en-US" sz="1600" b="1" dirty="0"/>
              <a:t>%</a:t>
            </a:r>
            <a:r>
              <a:rPr lang="en-US" sz="1600" b="1" dirty="0" err="1"/>
              <a:t>localappdata</a:t>
            </a:r>
            <a:r>
              <a:rPr lang="en-US" sz="1600" b="1" dirty="0"/>
              <a:t>%\Microsoft\Office\16.0\Lync\Tracing</a:t>
            </a:r>
          </a:p>
          <a:p>
            <a:r>
              <a:rPr lang="en-US" sz="1800" dirty="0"/>
              <a:t>we use:</a:t>
            </a:r>
          </a:p>
          <a:p>
            <a:r>
              <a:rPr lang="en-US" sz="2000" b="1" dirty="0"/>
              <a:t>Snooper (</a:t>
            </a:r>
            <a:r>
              <a:rPr lang="en-US" sz="2000" b="1" dirty="0">
                <a:hlinkClick r:id="rId3"/>
              </a:rPr>
              <a:t>https://www.microsoft.com/en-us/download/details.aspx?id=47263</a:t>
            </a:r>
            <a:r>
              <a:rPr lang="en-US" sz="2000" b="1" dirty="0"/>
              <a:t>)</a:t>
            </a:r>
          </a:p>
          <a:p>
            <a:endParaRPr lang="en-US" sz="1800" dirty="0"/>
          </a:p>
          <a:p>
            <a:r>
              <a:rPr lang="en-US" sz="1800" dirty="0"/>
              <a:t>To capture and analyze web traffic:</a:t>
            </a:r>
          </a:p>
          <a:p>
            <a:r>
              <a:rPr lang="en-US" sz="2000" b="1" dirty="0"/>
              <a:t>Fiddler</a:t>
            </a:r>
          </a:p>
          <a:p>
            <a:r>
              <a:rPr lang="en-US" sz="2000" b="1" dirty="0"/>
              <a:t>(</a:t>
            </a:r>
            <a:r>
              <a:rPr lang="en-US" sz="2000" b="1" dirty="0">
                <a:hlinkClick r:id="rId4"/>
              </a:rPr>
              <a:t>http://www.telerik.com/fiddler</a:t>
            </a:r>
            <a:r>
              <a:rPr lang="en-US" sz="2000" b="1" dirty="0"/>
              <a:t>)</a:t>
            </a:r>
          </a:p>
          <a:p>
            <a:endParaRPr lang="en-US" sz="1800" b="1" dirty="0"/>
          </a:p>
          <a:p>
            <a:endParaRPr lang="en-US" dirty="0"/>
          </a:p>
          <a:p>
            <a:endParaRPr lang="en-US" dirty="0"/>
          </a:p>
          <a:p>
            <a:endParaRPr lang="en-US" dirty="0"/>
          </a:p>
          <a:p>
            <a:endParaRPr lang="en-US" dirty="0"/>
          </a:p>
        </p:txBody>
      </p:sp>
      <p:sp>
        <p:nvSpPr>
          <p:cNvPr id="10" name="Rectangle 9"/>
          <p:cNvSpPr/>
          <p:nvPr/>
        </p:nvSpPr>
        <p:spPr>
          <a:xfrm>
            <a:off x="4169921" y="3312597"/>
            <a:ext cx="184731" cy="369332"/>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dirty="0">
              <a:ln>
                <a:noFill/>
              </a:ln>
              <a:solidFill>
                <a:sysClr val="windowText" lastClr="000000"/>
              </a:solidFill>
              <a:effectLst/>
              <a:uLnTx/>
              <a:uFillTx/>
            </a:endParaRPr>
          </a:p>
        </p:txBody>
      </p:sp>
      <p:sp>
        <p:nvSpPr>
          <p:cNvPr id="3" name="Text Placeholder 2"/>
          <p:cNvSpPr>
            <a:spLocks noGrp="1"/>
          </p:cNvSpPr>
          <p:nvPr>
            <p:ph type="body" sz="quarter" idx="13"/>
          </p:nvPr>
        </p:nvSpPr>
        <p:spPr/>
        <p:txBody>
          <a:bodyPr/>
          <a:lstStyle/>
          <a:p>
            <a:endParaRPr lang="pt-BR" dirty="0"/>
          </a:p>
        </p:txBody>
      </p:sp>
      <p:pic>
        <p:nvPicPr>
          <p:cNvPr id="9" name="Picture 8"/>
          <p:cNvPicPr>
            <a:picLocks noChangeAspect="1"/>
          </p:cNvPicPr>
          <p:nvPr/>
        </p:nvPicPr>
        <p:blipFill>
          <a:blip r:embed="rId5"/>
          <a:stretch>
            <a:fillRect/>
          </a:stretch>
        </p:blipFill>
        <p:spPr>
          <a:xfrm>
            <a:off x="5684837" y="1263521"/>
            <a:ext cx="6540484" cy="556125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17338767"/>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Asking the Right Questions</a:t>
            </a:r>
            <a:endParaRPr lang="pt-BR" dirty="0"/>
          </a:p>
        </p:txBody>
      </p:sp>
      <p:graphicFrame>
        <p:nvGraphicFramePr>
          <p:cNvPr id="4" name="Diagram 3"/>
          <p:cNvGraphicFramePr/>
          <p:nvPr>
            <p:extLst/>
          </p:nvPr>
        </p:nvGraphicFramePr>
        <p:xfrm>
          <a:off x="-3714509" y="1287462"/>
          <a:ext cx="12573000" cy="5181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7" name="Diagram 6"/>
          <p:cNvGraphicFramePr/>
          <p:nvPr>
            <p:extLst/>
          </p:nvPr>
        </p:nvGraphicFramePr>
        <p:xfrm>
          <a:off x="6751637" y="1135063"/>
          <a:ext cx="5334000" cy="54864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cxnSp>
        <p:nvCxnSpPr>
          <p:cNvPr id="9" name="Straight Arrow Connector 8"/>
          <p:cNvCxnSpPr/>
          <p:nvPr/>
        </p:nvCxnSpPr>
        <p:spPr>
          <a:xfrm>
            <a:off x="4846637" y="1820862"/>
            <a:ext cx="1905000" cy="3200400"/>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4846637" y="3878262"/>
            <a:ext cx="1905000" cy="1143000"/>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4846637" y="5021264"/>
            <a:ext cx="1905000" cy="990598"/>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11154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US" dirty="0"/>
              <a:t>Classify the issue</a:t>
            </a:r>
          </a:p>
        </p:txBody>
      </p:sp>
      <p:sp>
        <p:nvSpPr>
          <p:cNvPr id="2" name="Text Placeholder 1"/>
          <p:cNvSpPr>
            <a:spLocks noGrp="1"/>
          </p:cNvSpPr>
          <p:nvPr>
            <p:ph type="body" sz="quarter" idx="10"/>
          </p:nvPr>
        </p:nvSpPr>
        <p:spPr>
          <a:xfrm>
            <a:off x="274638" y="1212850"/>
            <a:ext cx="3581399" cy="5613845"/>
          </a:xfrm>
        </p:spPr>
        <p:style>
          <a:lnRef idx="2">
            <a:schemeClr val="accent1">
              <a:shade val="50000"/>
            </a:schemeClr>
          </a:lnRef>
          <a:fillRef idx="1">
            <a:schemeClr val="accent1"/>
          </a:fillRef>
          <a:effectRef idx="0">
            <a:schemeClr val="accent1"/>
          </a:effectRef>
          <a:fontRef idx="minor">
            <a:schemeClr val="lt1"/>
          </a:fontRef>
        </p:style>
        <p:txBody>
          <a:bodyPr/>
          <a:lstStyle/>
          <a:p>
            <a:r>
              <a:rPr lang="pt-BR" dirty="0">
                <a:solidFill>
                  <a:schemeClr val="bg1"/>
                </a:solidFill>
              </a:rPr>
              <a:t>Network</a:t>
            </a:r>
          </a:p>
          <a:p>
            <a:endParaRPr lang="pt-BR" sz="2400" dirty="0">
              <a:solidFill>
                <a:schemeClr val="bg1"/>
              </a:solidFill>
            </a:endParaRPr>
          </a:p>
          <a:p>
            <a:endParaRPr lang="pt-BR" sz="2400" dirty="0">
              <a:solidFill>
                <a:schemeClr val="bg1"/>
              </a:solidFill>
            </a:endParaRPr>
          </a:p>
          <a:p>
            <a:endParaRPr lang="pt-BR" sz="2400" dirty="0">
              <a:solidFill>
                <a:schemeClr val="bg1"/>
              </a:solidFill>
            </a:endParaRPr>
          </a:p>
          <a:p>
            <a:endParaRPr lang="pt-BR" sz="2400" dirty="0">
              <a:solidFill>
                <a:schemeClr val="bg1"/>
              </a:solidFill>
            </a:endParaRPr>
          </a:p>
          <a:p>
            <a:endParaRPr lang="pt-BR" sz="2400" dirty="0">
              <a:solidFill>
                <a:schemeClr val="bg1"/>
              </a:solidFill>
            </a:endParaRPr>
          </a:p>
          <a:p>
            <a:r>
              <a:rPr lang="pt-BR" sz="2400" dirty="0">
                <a:solidFill>
                  <a:schemeClr val="bg1"/>
                </a:solidFill>
              </a:rPr>
              <a:t>WAN</a:t>
            </a:r>
          </a:p>
          <a:p>
            <a:r>
              <a:rPr lang="pt-BR" sz="2400" dirty="0">
                <a:solidFill>
                  <a:schemeClr val="bg1"/>
                </a:solidFill>
              </a:rPr>
              <a:t>Faulty device</a:t>
            </a:r>
          </a:p>
          <a:p>
            <a:r>
              <a:rPr lang="pt-BR" sz="2400" dirty="0">
                <a:solidFill>
                  <a:schemeClr val="bg1"/>
                </a:solidFill>
              </a:rPr>
              <a:t>Congestion</a:t>
            </a:r>
          </a:p>
          <a:p>
            <a:r>
              <a:rPr lang="pt-BR" sz="2400" dirty="0">
                <a:solidFill>
                  <a:schemeClr val="bg1"/>
                </a:solidFill>
              </a:rPr>
              <a:t>QoS settings</a:t>
            </a:r>
          </a:p>
          <a:p>
            <a:r>
              <a:rPr lang="pt-BR" sz="2400" dirty="0">
                <a:solidFill>
                  <a:schemeClr val="bg1"/>
                </a:solidFill>
              </a:rPr>
              <a:t>Wireless issues</a:t>
            </a:r>
          </a:p>
          <a:p>
            <a:endParaRPr lang="pt-BR" sz="2400" dirty="0">
              <a:solidFill>
                <a:schemeClr val="bg1"/>
              </a:solidFill>
            </a:endParaRPr>
          </a:p>
          <a:p>
            <a:endParaRPr lang="pt-BR" sz="2400" dirty="0">
              <a:solidFill>
                <a:schemeClr val="bg1"/>
              </a:solidFill>
            </a:endParaRPr>
          </a:p>
        </p:txBody>
      </p:sp>
      <p:sp>
        <p:nvSpPr>
          <p:cNvPr id="7" name="Text Placeholder 1"/>
          <p:cNvSpPr txBox="1">
            <a:spLocks/>
          </p:cNvSpPr>
          <p:nvPr/>
        </p:nvSpPr>
        <p:spPr>
          <a:xfrm>
            <a:off x="4276320" y="1216342"/>
            <a:ext cx="3581400" cy="561384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vert="horz" wrap="square" lIns="146304" tIns="91440" rIns="146304" bIns="91440" rtlCol="0">
            <a:spAutoFit/>
          </a:bodyPr>
          <a:lstStyle>
            <a:lvl1pPr marL="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4000" kern="1200" spc="0" baseline="0">
                <a:gradFill>
                  <a:gsLst>
                    <a:gs pos="1250">
                      <a:schemeClr val="tx2"/>
                    </a:gs>
                    <a:gs pos="99000">
                      <a:schemeClr val="tx2"/>
                    </a:gs>
                  </a:gsLst>
                  <a:lin ang="5400000" scaled="0"/>
                </a:gradFill>
                <a:latin typeface="+mn-lt"/>
                <a:ea typeface="+mn-ea"/>
                <a:cs typeface="+mn-cs"/>
              </a:defRPr>
            </a:lvl1pPr>
            <a:lvl2pPr marL="0" marR="0" indent="0" algn="l" defTabSz="932742" rtl="0" eaLnBrk="1" fontAlgn="auto" latinLnBrk="0" hangingPunct="1">
              <a:lnSpc>
                <a:spcPct val="90000"/>
              </a:lnSpc>
              <a:spcBef>
                <a:spcPct val="20000"/>
              </a:spcBef>
              <a:spcAft>
                <a:spcPts val="0"/>
              </a:spcAft>
              <a:buClrTx/>
              <a:buSzPct val="90000"/>
              <a:buFontTx/>
              <a:buNone/>
              <a:tabLst/>
              <a:defRPr sz="2000" kern="1200" spc="0" baseline="0">
                <a:solidFill>
                  <a:schemeClr val="lt1"/>
                </a:solidFill>
                <a:latin typeface="+mn-lt"/>
                <a:ea typeface="+mn-ea"/>
                <a:cs typeface="+mn-cs"/>
              </a:defRPr>
            </a:lvl2pPr>
            <a:lvl3pPr marL="2286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2000" kern="1200" spc="0" baseline="0">
                <a:solidFill>
                  <a:schemeClr val="lt1"/>
                </a:solidFill>
                <a:latin typeface="+mn-lt"/>
                <a:ea typeface="+mn-ea"/>
                <a:cs typeface="+mn-cs"/>
              </a:defRPr>
            </a:lvl3pPr>
            <a:lvl4pPr marL="4572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solidFill>
                  <a:schemeClr val="lt1"/>
                </a:solidFill>
                <a:latin typeface="+mn-lt"/>
                <a:ea typeface="+mn-ea"/>
                <a:cs typeface="+mn-cs"/>
              </a:defRPr>
            </a:lvl4pPr>
            <a:lvl5pPr marL="6858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solidFill>
                  <a:schemeClr val="lt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lt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lt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lt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lt1"/>
                </a:solidFill>
                <a:latin typeface="+mn-lt"/>
                <a:ea typeface="+mn-ea"/>
                <a:cs typeface="+mn-cs"/>
              </a:defRPr>
            </a:lvl9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defRPr/>
            </a:pPr>
            <a:r>
              <a:rPr kumimoji="0" lang="pt-BR" sz="4000" b="0" i="0" u="none" strike="noStrike" kern="1200" cap="none" spc="0" normalizeH="0" baseline="0" noProof="0" dirty="0">
                <a:ln>
                  <a:noFill/>
                </a:ln>
                <a:solidFill>
                  <a:schemeClr val="bg1"/>
                </a:solidFill>
                <a:effectLst/>
                <a:uLnTx/>
                <a:uFillTx/>
                <a:latin typeface="+mn-lt"/>
                <a:ea typeface="+mn-ea"/>
                <a:cs typeface="+mn-cs"/>
              </a:rPr>
              <a:t>Service</a:t>
            </a:r>
          </a:p>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defRPr/>
            </a:pPr>
            <a:endParaRPr kumimoji="0" lang="pt-BR" sz="2400" b="0" i="0" u="none" strike="noStrike" kern="1200" cap="none" spc="0" normalizeH="0" baseline="0" noProof="0" dirty="0">
              <a:ln>
                <a:noFill/>
              </a:ln>
              <a:solidFill>
                <a:schemeClr val="bg1"/>
              </a:solidFill>
              <a:effectLst/>
              <a:uLnTx/>
              <a:uFillTx/>
              <a:latin typeface="+mn-lt"/>
              <a:ea typeface="+mn-ea"/>
              <a:cs typeface="+mn-cs"/>
            </a:endParaRPr>
          </a:p>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defRPr/>
            </a:pPr>
            <a:endParaRPr kumimoji="0" lang="pt-BR" sz="2400" b="0" i="0" u="none" strike="noStrike" kern="1200" cap="none" spc="0" normalizeH="0" baseline="0" noProof="0" dirty="0">
              <a:ln>
                <a:noFill/>
              </a:ln>
              <a:solidFill>
                <a:schemeClr val="bg1"/>
              </a:solidFill>
              <a:effectLst/>
              <a:uLnTx/>
              <a:uFillTx/>
              <a:latin typeface="+mn-lt"/>
              <a:ea typeface="+mn-ea"/>
              <a:cs typeface="+mn-cs"/>
            </a:endParaRPr>
          </a:p>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defRPr/>
            </a:pPr>
            <a:endParaRPr kumimoji="0" lang="pt-BR" sz="2400" b="0" i="0" u="none" strike="noStrike" kern="1200" cap="none" spc="0" normalizeH="0" baseline="0" noProof="0" dirty="0">
              <a:ln>
                <a:noFill/>
              </a:ln>
              <a:solidFill>
                <a:schemeClr val="bg1"/>
              </a:solidFill>
              <a:effectLst/>
              <a:uLnTx/>
              <a:uFillTx/>
              <a:latin typeface="+mn-lt"/>
              <a:ea typeface="+mn-ea"/>
              <a:cs typeface="+mn-cs"/>
            </a:endParaRPr>
          </a:p>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defRPr/>
            </a:pPr>
            <a:endParaRPr kumimoji="0" lang="pt-BR" sz="2400" b="0" i="0" u="none" strike="noStrike" kern="1200" cap="none" spc="0" normalizeH="0" baseline="0" noProof="0" dirty="0">
              <a:ln>
                <a:noFill/>
              </a:ln>
              <a:solidFill>
                <a:schemeClr val="bg1"/>
              </a:solidFill>
              <a:effectLst/>
              <a:uLnTx/>
              <a:uFillTx/>
              <a:latin typeface="+mn-lt"/>
              <a:ea typeface="+mn-ea"/>
              <a:cs typeface="+mn-cs"/>
            </a:endParaRPr>
          </a:p>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defRPr/>
            </a:pPr>
            <a:endParaRPr kumimoji="0" lang="pt-BR" sz="2400" b="0" i="0" u="none" strike="noStrike" kern="1200" cap="none" spc="0" normalizeH="0" baseline="0" noProof="0" dirty="0">
              <a:ln>
                <a:noFill/>
              </a:ln>
              <a:solidFill>
                <a:schemeClr val="bg1"/>
              </a:solidFill>
              <a:effectLst/>
              <a:uLnTx/>
              <a:uFillTx/>
              <a:latin typeface="+mn-lt"/>
              <a:ea typeface="+mn-ea"/>
              <a:cs typeface="+mn-cs"/>
            </a:endParaRPr>
          </a:p>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defRPr/>
            </a:pPr>
            <a:r>
              <a:rPr kumimoji="0" lang="pt-BR" sz="2400" b="0" i="0" u="none" strike="noStrike" kern="1200" cap="none" spc="0" normalizeH="0" baseline="0" noProof="0" dirty="0">
                <a:ln>
                  <a:noFill/>
                </a:ln>
                <a:solidFill>
                  <a:schemeClr val="bg1"/>
                </a:solidFill>
                <a:effectLst/>
                <a:uLnTx/>
                <a:uFillTx/>
                <a:latin typeface="+mn-lt"/>
                <a:ea typeface="+mn-ea"/>
                <a:cs typeface="+mn-cs"/>
              </a:rPr>
              <a:t>Configuration issues</a:t>
            </a:r>
          </a:p>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defRPr/>
            </a:pPr>
            <a:r>
              <a:rPr kumimoji="0" lang="pt-BR" sz="2400" b="0" i="0" u="none" strike="noStrike" kern="1200" cap="none" spc="0" normalizeH="0" baseline="0" noProof="0" dirty="0">
                <a:ln>
                  <a:noFill/>
                </a:ln>
                <a:solidFill>
                  <a:schemeClr val="bg1"/>
                </a:solidFill>
                <a:effectLst/>
                <a:uLnTx/>
                <a:uFillTx/>
                <a:latin typeface="+mn-lt"/>
                <a:ea typeface="+mn-ea"/>
                <a:cs typeface="+mn-cs"/>
              </a:rPr>
              <a:t>Unplanned outage</a:t>
            </a:r>
          </a:p>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defRPr/>
            </a:pPr>
            <a:endParaRPr kumimoji="0" lang="pt-BR" sz="2400" b="0" i="0" u="none" strike="noStrike" kern="1200" cap="none" spc="0" normalizeH="0" baseline="0" noProof="0" dirty="0">
              <a:ln>
                <a:noFill/>
              </a:ln>
              <a:solidFill>
                <a:schemeClr val="bg1"/>
              </a:solidFill>
              <a:effectLst/>
              <a:uLnTx/>
              <a:uFillTx/>
              <a:latin typeface="+mn-lt"/>
              <a:ea typeface="+mn-ea"/>
              <a:cs typeface="+mn-cs"/>
            </a:endParaRPr>
          </a:p>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defRPr/>
            </a:pPr>
            <a:endParaRPr kumimoji="0" lang="pt-BR" sz="2400" b="0" i="0" u="none" strike="noStrike" kern="1200" cap="none" spc="0" normalizeH="0" baseline="0" noProof="0" dirty="0">
              <a:ln>
                <a:noFill/>
              </a:ln>
              <a:solidFill>
                <a:schemeClr val="bg1"/>
              </a:solidFill>
              <a:effectLst/>
              <a:uLnTx/>
              <a:uFillTx/>
              <a:latin typeface="+mn-lt"/>
              <a:ea typeface="+mn-ea"/>
              <a:cs typeface="+mn-cs"/>
            </a:endParaRPr>
          </a:p>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defRPr/>
            </a:pPr>
            <a:endParaRPr kumimoji="0" lang="pt-BR" sz="2400" b="0" i="0" u="none" strike="noStrike" kern="1200" cap="none" spc="0" normalizeH="0" baseline="0" noProof="0" dirty="0">
              <a:ln>
                <a:noFill/>
              </a:ln>
              <a:solidFill>
                <a:schemeClr val="bg1"/>
              </a:solidFill>
              <a:effectLst/>
              <a:uLnTx/>
              <a:uFillTx/>
              <a:latin typeface="+mn-lt"/>
              <a:ea typeface="+mn-ea"/>
              <a:cs typeface="+mn-cs"/>
            </a:endParaRPr>
          </a:p>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defRPr/>
            </a:pPr>
            <a:endParaRPr kumimoji="0" lang="pt-BR" sz="2400" b="0" i="0" u="none" strike="noStrike" kern="1200" cap="none" spc="0" normalizeH="0" baseline="0" noProof="0" dirty="0">
              <a:ln>
                <a:noFill/>
              </a:ln>
              <a:solidFill>
                <a:schemeClr val="bg1"/>
              </a:solidFill>
              <a:effectLst/>
              <a:uLnTx/>
              <a:uFillTx/>
              <a:latin typeface="+mn-lt"/>
              <a:ea typeface="+mn-ea"/>
              <a:cs typeface="+mn-cs"/>
            </a:endParaRPr>
          </a:p>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defRPr/>
            </a:pPr>
            <a:endParaRPr kumimoji="0" lang="pt-BR" sz="2400" b="0" i="0" u="none" strike="noStrike" kern="1200" cap="none" spc="0" normalizeH="0" baseline="0" noProof="0" dirty="0">
              <a:ln>
                <a:noFill/>
              </a:ln>
              <a:solidFill>
                <a:schemeClr val="bg1"/>
              </a:solidFill>
              <a:effectLst/>
              <a:uLnTx/>
              <a:uFillTx/>
              <a:latin typeface="+mn-lt"/>
              <a:ea typeface="+mn-ea"/>
              <a:cs typeface="+mn-cs"/>
            </a:endParaRPr>
          </a:p>
        </p:txBody>
      </p:sp>
      <p:sp>
        <p:nvSpPr>
          <p:cNvPr id="8" name="Text Placeholder 1"/>
          <p:cNvSpPr txBox="1">
            <a:spLocks/>
          </p:cNvSpPr>
          <p:nvPr/>
        </p:nvSpPr>
        <p:spPr>
          <a:xfrm>
            <a:off x="8278004" y="1216341"/>
            <a:ext cx="3886199" cy="5613845"/>
          </a:xfrm>
          <a:prstGeom prst="rect">
            <a:avLst/>
          </a:prstGeom>
        </p:spPr>
        <p:style>
          <a:lnRef idx="3">
            <a:schemeClr val="lt1"/>
          </a:lnRef>
          <a:fillRef idx="1">
            <a:schemeClr val="accent3"/>
          </a:fillRef>
          <a:effectRef idx="1">
            <a:schemeClr val="accent3"/>
          </a:effectRef>
          <a:fontRef idx="minor">
            <a:schemeClr val="lt1"/>
          </a:fontRef>
        </p:style>
        <p:txBody>
          <a:bodyPr vert="horz" wrap="square" lIns="146304" tIns="91440" rIns="146304" bIns="91440" rtlCol="0">
            <a:spAutoFit/>
          </a:bodyPr>
          <a:lstStyle>
            <a:lvl1pPr marL="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4000" kern="1200" spc="0" baseline="0">
                <a:gradFill>
                  <a:gsLst>
                    <a:gs pos="1250">
                      <a:schemeClr val="tx2"/>
                    </a:gs>
                    <a:gs pos="99000">
                      <a:schemeClr val="tx2"/>
                    </a:gs>
                  </a:gsLst>
                  <a:lin ang="5400000" scaled="0"/>
                </a:gradFill>
                <a:latin typeface="+mn-lt"/>
                <a:ea typeface="+mn-ea"/>
                <a:cs typeface="+mn-cs"/>
              </a:defRPr>
            </a:lvl1pPr>
            <a:lvl2pPr marL="0" marR="0" indent="0" algn="l" defTabSz="932742" rtl="0" eaLnBrk="1" fontAlgn="auto" latinLnBrk="0" hangingPunct="1">
              <a:lnSpc>
                <a:spcPct val="90000"/>
              </a:lnSpc>
              <a:spcBef>
                <a:spcPct val="20000"/>
              </a:spcBef>
              <a:spcAft>
                <a:spcPts val="0"/>
              </a:spcAft>
              <a:buClrTx/>
              <a:buSzPct val="90000"/>
              <a:buFontTx/>
              <a:buNone/>
              <a:tabLst/>
              <a:defRPr sz="2000" kern="1200" spc="0" baseline="0">
                <a:solidFill>
                  <a:schemeClr val="lt1"/>
                </a:solidFill>
                <a:latin typeface="+mn-lt"/>
                <a:ea typeface="+mn-ea"/>
                <a:cs typeface="+mn-cs"/>
              </a:defRPr>
            </a:lvl2pPr>
            <a:lvl3pPr marL="2286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2000" kern="1200" spc="0" baseline="0">
                <a:solidFill>
                  <a:schemeClr val="lt1"/>
                </a:solidFill>
                <a:latin typeface="+mn-lt"/>
                <a:ea typeface="+mn-ea"/>
                <a:cs typeface="+mn-cs"/>
              </a:defRPr>
            </a:lvl3pPr>
            <a:lvl4pPr marL="4572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solidFill>
                  <a:schemeClr val="lt1"/>
                </a:solidFill>
                <a:latin typeface="+mn-lt"/>
                <a:ea typeface="+mn-ea"/>
                <a:cs typeface="+mn-cs"/>
              </a:defRPr>
            </a:lvl4pPr>
            <a:lvl5pPr marL="6858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solidFill>
                  <a:schemeClr val="lt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lt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lt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lt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lt1"/>
                </a:solidFill>
                <a:latin typeface="+mn-lt"/>
                <a:ea typeface="+mn-ea"/>
                <a:cs typeface="+mn-cs"/>
              </a:defRPr>
            </a:lvl9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defRPr/>
            </a:pPr>
            <a:r>
              <a:rPr kumimoji="0" lang="pt-BR" sz="4000" b="0" i="0" u="none" strike="noStrike" kern="1200" cap="none" spc="0" normalizeH="0" baseline="0" noProof="0" dirty="0">
                <a:ln>
                  <a:noFill/>
                </a:ln>
                <a:solidFill>
                  <a:schemeClr val="bg1"/>
                </a:solidFill>
                <a:effectLst/>
                <a:uLnTx/>
                <a:uFillTx/>
                <a:latin typeface="+mn-lt"/>
                <a:ea typeface="+mn-ea"/>
                <a:cs typeface="+mn-cs"/>
              </a:rPr>
              <a:t>Client</a:t>
            </a:r>
          </a:p>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defRPr/>
            </a:pPr>
            <a:endParaRPr kumimoji="0" lang="pt-BR" sz="2400" b="0" i="0" u="none" strike="noStrike" kern="1200" cap="none" spc="0" normalizeH="0" baseline="0" noProof="0" dirty="0">
              <a:ln>
                <a:noFill/>
              </a:ln>
              <a:solidFill>
                <a:schemeClr val="bg1"/>
              </a:solidFill>
              <a:effectLst/>
              <a:uLnTx/>
              <a:uFillTx/>
              <a:latin typeface="+mn-lt"/>
              <a:ea typeface="+mn-ea"/>
              <a:cs typeface="+mn-cs"/>
            </a:endParaRPr>
          </a:p>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defRPr/>
            </a:pPr>
            <a:endParaRPr kumimoji="0" lang="pt-BR" sz="2400" b="0" i="0" u="none" strike="noStrike" kern="1200" cap="none" spc="0" normalizeH="0" baseline="0" noProof="0" dirty="0">
              <a:ln>
                <a:noFill/>
              </a:ln>
              <a:solidFill>
                <a:schemeClr val="bg1"/>
              </a:solidFill>
              <a:effectLst/>
              <a:uLnTx/>
              <a:uFillTx/>
              <a:latin typeface="+mn-lt"/>
              <a:ea typeface="+mn-ea"/>
              <a:cs typeface="+mn-cs"/>
            </a:endParaRPr>
          </a:p>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defRPr/>
            </a:pPr>
            <a:endParaRPr kumimoji="0" lang="pt-BR" sz="2400" b="0" i="0" u="none" strike="noStrike" kern="1200" cap="none" spc="0" normalizeH="0" baseline="0" noProof="0" dirty="0">
              <a:ln>
                <a:noFill/>
              </a:ln>
              <a:solidFill>
                <a:schemeClr val="bg1"/>
              </a:solidFill>
              <a:effectLst/>
              <a:uLnTx/>
              <a:uFillTx/>
              <a:latin typeface="+mn-lt"/>
              <a:ea typeface="+mn-ea"/>
              <a:cs typeface="+mn-cs"/>
            </a:endParaRPr>
          </a:p>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defRPr/>
            </a:pPr>
            <a:endParaRPr kumimoji="0" lang="pt-BR" sz="2400" b="0" i="0" u="none" strike="noStrike" kern="1200" cap="none" spc="0" normalizeH="0" baseline="0" noProof="0" dirty="0">
              <a:ln>
                <a:noFill/>
              </a:ln>
              <a:solidFill>
                <a:schemeClr val="bg1"/>
              </a:solidFill>
              <a:effectLst/>
              <a:uLnTx/>
              <a:uFillTx/>
              <a:latin typeface="+mn-lt"/>
              <a:ea typeface="+mn-ea"/>
              <a:cs typeface="+mn-cs"/>
            </a:endParaRPr>
          </a:p>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defRPr/>
            </a:pPr>
            <a:endParaRPr kumimoji="0" lang="pt-BR" sz="2400" b="0" i="0" u="none" strike="noStrike" kern="1200" cap="none" spc="0" normalizeH="0" baseline="0" noProof="0" dirty="0">
              <a:ln>
                <a:noFill/>
              </a:ln>
              <a:solidFill>
                <a:schemeClr val="bg1"/>
              </a:solidFill>
              <a:effectLst/>
              <a:uLnTx/>
              <a:uFillTx/>
              <a:latin typeface="+mn-lt"/>
              <a:ea typeface="+mn-ea"/>
              <a:cs typeface="+mn-cs"/>
            </a:endParaRPr>
          </a:p>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defRPr/>
            </a:pPr>
            <a:r>
              <a:rPr kumimoji="0" lang="pt-BR" sz="2400" b="0" i="0" u="none" strike="noStrike" kern="1200" cap="none" spc="0" normalizeH="0" baseline="0" noProof="0" dirty="0">
                <a:ln>
                  <a:noFill/>
                </a:ln>
                <a:solidFill>
                  <a:schemeClr val="bg1"/>
                </a:solidFill>
                <a:effectLst/>
                <a:uLnTx/>
                <a:uFillTx/>
                <a:latin typeface="+mn-lt"/>
                <a:ea typeface="+mn-ea"/>
                <a:cs typeface="+mn-cs"/>
              </a:rPr>
              <a:t>Incorrect settings</a:t>
            </a:r>
          </a:p>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defRPr/>
            </a:pPr>
            <a:r>
              <a:rPr kumimoji="0" lang="pt-BR" sz="2400" b="0" i="0" u="none" strike="noStrike" kern="1200" cap="none" spc="0" normalizeH="0" baseline="0" noProof="0" dirty="0">
                <a:ln>
                  <a:noFill/>
                </a:ln>
                <a:solidFill>
                  <a:schemeClr val="bg1"/>
                </a:solidFill>
                <a:effectLst/>
                <a:uLnTx/>
                <a:uFillTx/>
                <a:latin typeface="+mn-lt"/>
                <a:ea typeface="+mn-ea"/>
                <a:cs typeface="+mn-cs"/>
              </a:rPr>
              <a:t>Local connectivity</a:t>
            </a:r>
          </a:p>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defRPr/>
            </a:pPr>
            <a:r>
              <a:rPr kumimoji="0" lang="pt-BR" sz="2400" b="0" i="0" u="none" strike="noStrike" kern="1200" cap="none" spc="0" normalizeH="0" baseline="0" noProof="0" dirty="0">
                <a:ln>
                  <a:noFill/>
                </a:ln>
                <a:solidFill>
                  <a:schemeClr val="bg1"/>
                </a:solidFill>
                <a:effectLst/>
                <a:uLnTx/>
                <a:uFillTx/>
                <a:latin typeface="+mn-lt"/>
                <a:ea typeface="+mn-ea"/>
                <a:cs typeface="+mn-cs"/>
              </a:rPr>
              <a:t>Application issues</a:t>
            </a:r>
          </a:p>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defRPr/>
            </a:pPr>
            <a:r>
              <a:rPr kumimoji="0" lang="pt-BR" sz="2400" b="0" i="0" u="none" strike="noStrike" kern="1200" cap="none" spc="0" normalizeH="0" baseline="0" noProof="0" dirty="0">
                <a:ln>
                  <a:noFill/>
                </a:ln>
                <a:solidFill>
                  <a:schemeClr val="bg1"/>
                </a:solidFill>
                <a:effectLst/>
                <a:uLnTx/>
                <a:uFillTx/>
                <a:latin typeface="+mn-lt"/>
                <a:ea typeface="+mn-ea"/>
                <a:cs typeface="+mn-cs"/>
              </a:rPr>
              <a:t>Drivers issues</a:t>
            </a:r>
          </a:p>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defRPr/>
            </a:pPr>
            <a:r>
              <a:rPr kumimoji="0" lang="pt-BR" sz="2400" b="0" i="0" u="none" strike="noStrike" kern="1200" cap="none" spc="0" normalizeH="0" baseline="0" noProof="0" dirty="0">
                <a:ln>
                  <a:noFill/>
                </a:ln>
                <a:solidFill>
                  <a:schemeClr val="bg1"/>
                </a:solidFill>
                <a:effectLst/>
                <a:uLnTx/>
                <a:uFillTx/>
                <a:latin typeface="+mn-lt"/>
                <a:ea typeface="+mn-ea"/>
                <a:cs typeface="+mn-cs"/>
              </a:rPr>
              <a:t>Cached information</a:t>
            </a:r>
          </a:p>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defRPr/>
            </a:pPr>
            <a:r>
              <a:rPr kumimoji="0" lang="pt-BR" sz="2400" b="0" i="0" u="none" strike="noStrike" kern="1200" cap="none" spc="0" normalizeH="0" baseline="0" noProof="0" dirty="0">
                <a:ln>
                  <a:noFill/>
                </a:ln>
                <a:solidFill>
                  <a:schemeClr val="bg1"/>
                </a:solidFill>
                <a:effectLst/>
                <a:uLnTx/>
                <a:uFillTx/>
                <a:latin typeface="+mn-lt"/>
                <a:ea typeface="+mn-ea"/>
                <a:cs typeface="+mn-cs"/>
              </a:rPr>
              <a:t>3rd party app conflict</a:t>
            </a:r>
          </a:p>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defRPr/>
            </a:pPr>
            <a:endParaRPr kumimoji="0" lang="pt-BR" sz="2400" b="0" i="0" u="none" strike="noStrike" kern="1200" cap="none" spc="0" normalizeH="0" baseline="0" noProof="0" dirty="0">
              <a:ln>
                <a:noFill/>
              </a:ln>
              <a:solidFill>
                <a:schemeClr val="bg1"/>
              </a:solidFill>
              <a:effectLst/>
              <a:uLnTx/>
              <a:uFillTx/>
              <a:latin typeface="+mn-lt"/>
              <a:ea typeface="+mn-ea"/>
              <a:cs typeface="+mn-cs"/>
            </a:endParaRPr>
          </a:p>
        </p:txBody>
      </p:sp>
      <p:pic>
        <p:nvPicPr>
          <p:cNvPr id="9" name="Picture 8"/>
          <p:cNvPicPr>
            <a:picLocks noChangeAspect="1"/>
          </p:cNvPicPr>
          <p:nvPr/>
        </p:nvPicPr>
        <p:blipFill>
          <a:blip r:embed="rId3"/>
          <a:stretch>
            <a:fillRect/>
          </a:stretch>
        </p:blipFill>
        <p:spPr>
          <a:xfrm>
            <a:off x="1112837" y="2115532"/>
            <a:ext cx="1524000" cy="1081691"/>
          </a:xfrm>
          <a:prstGeom prst="rect">
            <a:avLst/>
          </a:prstGeom>
        </p:spPr>
      </p:pic>
      <p:pic>
        <p:nvPicPr>
          <p:cNvPr id="10" name="Picture 9"/>
          <p:cNvPicPr>
            <a:picLocks noChangeAspect="1"/>
          </p:cNvPicPr>
          <p:nvPr/>
        </p:nvPicPr>
        <p:blipFill>
          <a:blip r:embed="rId4"/>
          <a:stretch>
            <a:fillRect/>
          </a:stretch>
        </p:blipFill>
        <p:spPr>
          <a:xfrm>
            <a:off x="5380089" y="2115532"/>
            <a:ext cx="1346382" cy="1248060"/>
          </a:xfrm>
          <a:prstGeom prst="rect">
            <a:avLst/>
          </a:prstGeom>
        </p:spPr>
      </p:pic>
      <p:pic>
        <p:nvPicPr>
          <p:cNvPr id="11" name="Picture 10"/>
          <p:cNvPicPr>
            <a:picLocks noChangeAspect="1"/>
          </p:cNvPicPr>
          <p:nvPr/>
        </p:nvPicPr>
        <p:blipFill>
          <a:blip r:embed="rId5"/>
          <a:stretch>
            <a:fillRect/>
          </a:stretch>
        </p:blipFill>
        <p:spPr>
          <a:xfrm>
            <a:off x="9593474" y="2115532"/>
            <a:ext cx="1272963" cy="1154923"/>
          </a:xfrm>
          <a:prstGeom prst="rect">
            <a:avLst/>
          </a:prstGeom>
        </p:spPr>
      </p:pic>
    </p:spTree>
    <p:extLst>
      <p:ext uri="{BB962C8B-B14F-4D97-AF65-F5344CB8AC3E}">
        <p14:creationId xmlns:p14="http://schemas.microsoft.com/office/powerpoint/2010/main" val="3755371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US" dirty="0"/>
              <a:t>Drive </a:t>
            </a:r>
            <a:r>
              <a:rPr lang="en-US"/>
              <a:t>the Resolution</a:t>
            </a:r>
            <a:endParaRPr lang="en-US" dirty="0"/>
          </a:p>
        </p:txBody>
      </p:sp>
      <p:sp>
        <p:nvSpPr>
          <p:cNvPr id="2" name="Text Placeholder 1"/>
          <p:cNvSpPr>
            <a:spLocks noGrp="1"/>
          </p:cNvSpPr>
          <p:nvPr>
            <p:ph type="body" sz="quarter" idx="10"/>
          </p:nvPr>
        </p:nvSpPr>
        <p:spPr>
          <a:xfrm>
            <a:off x="274638" y="1212850"/>
            <a:ext cx="3581399" cy="5617336"/>
          </a:xfrm>
        </p:spPr>
        <p:style>
          <a:lnRef idx="2">
            <a:schemeClr val="accent3">
              <a:shade val="50000"/>
            </a:schemeClr>
          </a:lnRef>
          <a:fillRef idx="1">
            <a:schemeClr val="accent3"/>
          </a:fillRef>
          <a:effectRef idx="0">
            <a:schemeClr val="accent3"/>
          </a:effectRef>
          <a:fontRef idx="minor">
            <a:schemeClr val="lt1"/>
          </a:fontRef>
        </p:style>
        <p:txBody>
          <a:bodyPr/>
          <a:lstStyle/>
          <a:p>
            <a:r>
              <a:rPr lang="pt-BR" dirty="0">
                <a:solidFill>
                  <a:schemeClr val="bg1"/>
                </a:solidFill>
              </a:rPr>
              <a:t>Test</a:t>
            </a:r>
          </a:p>
          <a:p>
            <a:endParaRPr lang="pt-BR" sz="2400" dirty="0">
              <a:solidFill>
                <a:schemeClr val="bg1"/>
              </a:solidFill>
            </a:endParaRPr>
          </a:p>
          <a:p>
            <a:endParaRPr lang="pt-BR" sz="2400" dirty="0">
              <a:solidFill>
                <a:schemeClr val="bg1"/>
              </a:solidFill>
            </a:endParaRPr>
          </a:p>
          <a:p>
            <a:endParaRPr lang="pt-BR" sz="2400" dirty="0">
              <a:solidFill>
                <a:schemeClr val="bg1"/>
              </a:solidFill>
            </a:endParaRPr>
          </a:p>
          <a:p>
            <a:endParaRPr lang="pt-BR" sz="2400" dirty="0">
              <a:solidFill>
                <a:schemeClr val="bg1"/>
              </a:solidFill>
            </a:endParaRPr>
          </a:p>
          <a:p>
            <a:endParaRPr lang="pt-BR" sz="2400" dirty="0">
              <a:solidFill>
                <a:schemeClr val="bg1"/>
              </a:solidFill>
            </a:endParaRPr>
          </a:p>
          <a:p>
            <a:r>
              <a:rPr lang="pt-BR" sz="2400" dirty="0">
                <a:solidFill>
                  <a:schemeClr val="bg1"/>
                </a:solidFill>
              </a:rPr>
              <a:t>Compare</a:t>
            </a:r>
          </a:p>
          <a:p>
            <a:endParaRPr lang="pt-BR" sz="2400" dirty="0">
              <a:solidFill>
                <a:schemeClr val="bg1"/>
              </a:solidFill>
            </a:endParaRPr>
          </a:p>
          <a:p>
            <a:r>
              <a:rPr lang="pt-BR" sz="2400" dirty="0">
                <a:solidFill>
                  <a:schemeClr val="bg1"/>
                </a:solidFill>
              </a:rPr>
              <a:t>Reproduce</a:t>
            </a:r>
          </a:p>
          <a:p>
            <a:endParaRPr lang="pt-BR" sz="2400" dirty="0">
              <a:solidFill>
                <a:schemeClr val="bg1"/>
              </a:solidFill>
            </a:endParaRPr>
          </a:p>
          <a:p>
            <a:r>
              <a:rPr lang="pt-BR" sz="2400" dirty="0">
                <a:solidFill>
                  <a:schemeClr val="bg1"/>
                </a:solidFill>
              </a:rPr>
              <a:t>Use other tools</a:t>
            </a:r>
          </a:p>
          <a:p>
            <a:endParaRPr lang="pt-BR" sz="2400" dirty="0">
              <a:solidFill>
                <a:schemeClr val="bg1"/>
              </a:solidFill>
            </a:endParaRPr>
          </a:p>
        </p:txBody>
      </p:sp>
      <p:sp>
        <p:nvSpPr>
          <p:cNvPr id="7" name="Text Placeholder 1"/>
          <p:cNvSpPr txBox="1">
            <a:spLocks/>
          </p:cNvSpPr>
          <p:nvPr/>
        </p:nvSpPr>
        <p:spPr>
          <a:xfrm>
            <a:off x="4276320" y="1216342"/>
            <a:ext cx="3581400" cy="56353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square" lIns="146304" tIns="91440" rIns="146304" bIns="91440" rtlCol="0">
            <a:spAutoFit/>
          </a:bodyPr>
          <a:lstStyle>
            <a:lvl1pPr marL="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4000" kern="1200" spc="0" baseline="0">
                <a:gradFill>
                  <a:gsLst>
                    <a:gs pos="1250">
                      <a:schemeClr val="tx2"/>
                    </a:gs>
                    <a:gs pos="99000">
                      <a:schemeClr val="tx2"/>
                    </a:gs>
                  </a:gsLst>
                  <a:lin ang="5400000" scaled="0"/>
                </a:gradFill>
                <a:latin typeface="+mn-lt"/>
                <a:ea typeface="+mn-ea"/>
                <a:cs typeface="+mn-cs"/>
              </a:defRPr>
            </a:lvl1pPr>
            <a:lvl2pPr marL="0" marR="0" indent="0" algn="l" defTabSz="932742" rtl="0" eaLnBrk="1" fontAlgn="auto" latinLnBrk="0" hangingPunct="1">
              <a:lnSpc>
                <a:spcPct val="90000"/>
              </a:lnSpc>
              <a:spcBef>
                <a:spcPct val="20000"/>
              </a:spcBef>
              <a:spcAft>
                <a:spcPts val="0"/>
              </a:spcAft>
              <a:buClrTx/>
              <a:buSzPct val="90000"/>
              <a:buFontTx/>
              <a:buNone/>
              <a:tabLst/>
              <a:defRPr sz="2000" kern="1200" spc="0" baseline="0">
                <a:solidFill>
                  <a:schemeClr val="lt1"/>
                </a:solidFill>
                <a:latin typeface="+mn-lt"/>
                <a:ea typeface="+mn-ea"/>
                <a:cs typeface="+mn-cs"/>
              </a:defRPr>
            </a:lvl2pPr>
            <a:lvl3pPr marL="2286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2000" kern="1200" spc="0" baseline="0">
                <a:solidFill>
                  <a:schemeClr val="lt1"/>
                </a:solidFill>
                <a:latin typeface="+mn-lt"/>
                <a:ea typeface="+mn-ea"/>
                <a:cs typeface="+mn-cs"/>
              </a:defRPr>
            </a:lvl3pPr>
            <a:lvl4pPr marL="4572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solidFill>
                  <a:schemeClr val="lt1"/>
                </a:solidFill>
                <a:latin typeface="+mn-lt"/>
                <a:ea typeface="+mn-ea"/>
                <a:cs typeface="+mn-cs"/>
              </a:defRPr>
            </a:lvl4pPr>
            <a:lvl5pPr marL="6858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solidFill>
                  <a:schemeClr val="lt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lt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lt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lt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lt1"/>
                </a:solidFill>
                <a:latin typeface="+mn-lt"/>
                <a:ea typeface="+mn-ea"/>
                <a:cs typeface="+mn-cs"/>
              </a:defRPr>
            </a:lvl9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defRPr/>
            </a:pPr>
            <a:r>
              <a:rPr kumimoji="0" lang="pt-BR" sz="4000" b="0" i="0" u="none" strike="noStrike" kern="1200" cap="none" spc="0" normalizeH="0" baseline="0" noProof="0" dirty="0">
                <a:ln>
                  <a:noFill/>
                </a:ln>
                <a:solidFill>
                  <a:schemeClr val="bg1"/>
                </a:solidFill>
                <a:effectLst/>
                <a:uLnTx/>
                <a:uFillTx/>
                <a:latin typeface="+mn-lt"/>
                <a:ea typeface="+mn-ea"/>
                <a:cs typeface="+mn-cs"/>
              </a:rPr>
              <a:t>Validate</a:t>
            </a:r>
          </a:p>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defRPr/>
            </a:pPr>
            <a:endParaRPr kumimoji="0" lang="pt-BR" sz="2400" b="0" i="0" u="none" strike="noStrike" kern="1200" cap="none" spc="0" normalizeH="0" baseline="0" noProof="0" dirty="0">
              <a:ln>
                <a:noFill/>
              </a:ln>
              <a:solidFill>
                <a:schemeClr val="bg1"/>
              </a:solidFill>
              <a:effectLst/>
              <a:uLnTx/>
              <a:uFillTx/>
              <a:latin typeface="+mn-lt"/>
              <a:ea typeface="+mn-ea"/>
              <a:cs typeface="+mn-cs"/>
            </a:endParaRPr>
          </a:p>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defRPr/>
            </a:pPr>
            <a:endParaRPr kumimoji="0" lang="pt-BR" sz="2400" b="0" i="0" u="none" strike="noStrike" kern="1200" cap="none" spc="0" normalizeH="0" baseline="0" noProof="0" dirty="0">
              <a:ln>
                <a:noFill/>
              </a:ln>
              <a:solidFill>
                <a:schemeClr val="bg1"/>
              </a:solidFill>
              <a:effectLst/>
              <a:uLnTx/>
              <a:uFillTx/>
              <a:latin typeface="+mn-lt"/>
              <a:ea typeface="+mn-ea"/>
              <a:cs typeface="+mn-cs"/>
            </a:endParaRPr>
          </a:p>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defRPr/>
            </a:pPr>
            <a:endParaRPr kumimoji="0" lang="pt-BR" sz="2400" b="0" i="0" u="none" strike="noStrike" kern="1200" cap="none" spc="0" normalizeH="0" baseline="0" noProof="0" dirty="0">
              <a:ln>
                <a:noFill/>
              </a:ln>
              <a:solidFill>
                <a:schemeClr val="bg1"/>
              </a:solidFill>
              <a:effectLst/>
              <a:uLnTx/>
              <a:uFillTx/>
              <a:latin typeface="+mn-lt"/>
              <a:ea typeface="+mn-ea"/>
              <a:cs typeface="+mn-cs"/>
            </a:endParaRPr>
          </a:p>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defRPr/>
            </a:pPr>
            <a:endParaRPr kumimoji="0" lang="pt-BR" sz="2400" b="0" i="0" u="none" strike="noStrike" kern="1200" cap="none" spc="0" normalizeH="0" baseline="0" noProof="0" dirty="0">
              <a:ln>
                <a:noFill/>
              </a:ln>
              <a:solidFill>
                <a:schemeClr val="bg1"/>
              </a:solidFill>
              <a:effectLst/>
              <a:uLnTx/>
              <a:uFillTx/>
              <a:latin typeface="+mn-lt"/>
              <a:ea typeface="+mn-ea"/>
              <a:cs typeface="+mn-cs"/>
            </a:endParaRPr>
          </a:p>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defRPr/>
            </a:pPr>
            <a:endParaRPr kumimoji="0" lang="pt-BR" sz="2400" b="0" i="0" u="none" strike="noStrike" kern="1200" cap="none" spc="0" normalizeH="0" baseline="0" noProof="0" dirty="0">
              <a:ln>
                <a:noFill/>
              </a:ln>
              <a:solidFill>
                <a:schemeClr val="bg1"/>
              </a:solidFill>
              <a:effectLst/>
              <a:uLnTx/>
              <a:uFillTx/>
              <a:latin typeface="+mn-lt"/>
              <a:ea typeface="+mn-ea"/>
              <a:cs typeface="+mn-cs"/>
            </a:endParaRPr>
          </a:p>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defRPr/>
            </a:pPr>
            <a:r>
              <a:rPr kumimoji="0" lang="pt-BR" sz="2400" b="0" i="0" u="none" strike="noStrike" kern="1200" cap="none" spc="0" normalizeH="0" baseline="0" noProof="0" dirty="0">
                <a:ln>
                  <a:noFill/>
                </a:ln>
                <a:solidFill>
                  <a:schemeClr val="bg1"/>
                </a:solidFill>
                <a:effectLst/>
                <a:uLnTx/>
                <a:uFillTx/>
                <a:latin typeface="+mn-lt"/>
                <a:ea typeface="+mn-ea"/>
                <a:cs typeface="+mn-cs"/>
              </a:rPr>
              <a:t>Test every hypothesys</a:t>
            </a:r>
          </a:p>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defRPr/>
            </a:pPr>
            <a:endParaRPr kumimoji="0" lang="pt-BR" sz="2400" b="0" i="0" u="none" strike="noStrike" kern="1200" cap="none" spc="0" normalizeH="0" baseline="0" noProof="0" dirty="0">
              <a:ln>
                <a:noFill/>
              </a:ln>
              <a:solidFill>
                <a:schemeClr val="bg1"/>
              </a:solidFill>
              <a:effectLst/>
              <a:uLnTx/>
              <a:uFillTx/>
              <a:latin typeface="+mn-lt"/>
              <a:ea typeface="+mn-ea"/>
              <a:cs typeface="+mn-cs"/>
            </a:endParaRPr>
          </a:p>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defRPr/>
            </a:pPr>
            <a:r>
              <a:rPr kumimoji="0" lang="pt-BR" sz="2400" b="0" i="0" u="none" strike="noStrike" kern="1200" cap="none" spc="0" normalizeH="0" baseline="0" noProof="0" dirty="0">
                <a:ln>
                  <a:noFill/>
                </a:ln>
                <a:solidFill>
                  <a:schemeClr val="bg1"/>
                </a:solidFill>
                <a:effectLst/>
                <a:uLnTx/>
                <a:uFillTx/>
                <a:latin typeface="+mn-lt"/>
                <a:ea typeface="+mn-ea"/>
                <a:cs typeface="+mn-cs"/>
              </a:rPr>
              <a:t>Compare logs after changes</a:t>
            </a:r>
          </a:p>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defRPr/>
            </a:pPr>
            <a:endParaRPr kumimoji="0" lang="pt-BR" sz="2400" b="0" i="0" u="none" strike="noStrike" kern="1200" cap="none" spc="0" normalizeH="0" baseline="0" noProof="0" dirty="0">
              <a:ln>
                <a:noFill/>
              </a:ln>
              <a:solidFill>
                <a:schemeClr val="bg1"/>
              </a:solidFill>
              <a:effectLst/>
              <a:uLnTx/>
              <a:uFillTx/>
              <a:latin typeface="+mn-lt"/>
              <a:ea typeface="+mn-ea"/>
              <a:cs typeface="+mn-cs"/>
            </a:endParaRPr>
          </a:p>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defRPr/>
            </a:pPr>
            <a:r>
              <a:rPr kumimoji="0" lang="pt-BR" sz="2400" b="0" i="0" u="none" strike="noStrike" kern="1200" cap="none" spc="0" normalizeH="0" baseline="0" noProof="0" dirty="0">
                <a:ln>
                  <a:noFill/>
                </a:ln>
                <a:solidFill>
                  <a:schemeClr val="bg1"/>
                </a:solidFill>
                <a:effectLst/>
                <a:uLnTx/>
                <a:uFillTx/>
                <a:latin typeface="+mn-lt"/>
                <a:ea typeface="+mn-ea"/>
                <a:cs typeface="+mn-cs"/>
              </a:rPr>
              <a:t>Do phased and controlled changes</a:t>
            </a:r>
          </a:p>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defRPr/>
            </a:pPr>
            <a:endParaRPr kumimoji="0" lang="pt-BR" sz="1000" b="0" i="0" u="none" strike="noStrike" kern="1200" cap="none" spc="0" normalizeH="0" baseline="0" noProof="0" dirty="0">
              <a:ln>
                <a:noFill/>
              </a:ln>
              <a:solidFill>
                <a:schemeClr val="bg1"/>
              </a:solidFill>
              <a:effectLst/>
              <a:uLnTx/>
              <a:uFillTx/>
              <a:latin typeface="+mn-lt"/>
              <a:ea typeface="+mn-ea"/>
              <a:cs typeface="+mn-cs"/>
            </a:endParaRPr>
          </a:p>
        </p:txBody>
      </p:sp>
      <p:sp>
        <p:nvSpPr>
          <p:cNvPr id="8" name="Text Placeholder 1"/>
          <p:cNvSpPr txBox="1">
            <a:spLocks/>
          </p:cNvSpPr>
          <p:nvPr/>
        </p:nvSpPr>
        <p:spPr>
          <a:xfrm>
            <a:off x="8278321" y="1212849"/>
            <a:ext cx="3886199" cy="561384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vert="horz" wrap="square" lIns="146304" tIns="91440" rIns="146304" bIns="91440" rtlCol="0">
            <a:spAutoFit/>
          </a:bodyPr>
          <a:lstStyle>
            <a:lvl1pPr marL="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4000" kern="1200" spc="0" baseline="0">
                <a:gradFill>
                  <a:gsLst>
                    <a:gs pos="1250">
                      <a:schemeClr val="tx2"/>
                    </a:gs>
                    <a:gs pos="99000">
                      <a:schemeClr val="tx2"/>
                    </a:gs>
                  </a:gsLst>
                  <a:lin ang="5400000" scaled="0"/>
                </a:gradFill>
                <a:latin typeface="+mn-lt"/>
                <a:ea typeface="+mn-ea"/>
                <a:cs typeface="+mn-cs"/>
              </a:defRPr>
            </a:lvl1pPr>
            <a:lvl2pPr marL="0" marR="0" indent="0" algn="l" defTabSz="932742" rtl="0" eaLnBrk="1" fontAlgn="auto" latinLnBrk="0" hangingPunct="1">
              <a:lnSpc>
                <a:spcPct val="90000"/>
              </a:lnSpc>
              <a:spcBef>
                <a:spcPct val="20000"/>
              </a:spcBef>
              <a:spcAft>
                <a:spcPts val="0"/>
              </a:spcAft>
              <a:buClrTx/>
              <a:buSzPct val="90000"/>
              <a:buFontTx/>
              <a:buNone/>
              <a:tabLst/>
              <a:defRPr sz="2000" kern="1200" spc="0" baseline="0">
                <a:solidFill>
                  <a:schemeClr val="lt1"/>
                </a:solidFill>
                <a:latin typeface="+mn-lt"/>
                <a:ea typeface="+mn-ea"/>
                <a:cs typeface="+mn-cs"/>
              </a:defRPr>
            </a:lvl2pPr>
            <a:lvl3pPr marL="2286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2000" kern="1200" spc="0" baseline="0">
                <a:solidFill>
                  <a:schemeClr val="lt1"/>
                </a:solidFill>
                <a:latin typeface="+mn-lt"/>
                <a:ea typeface="+mn-ea"/>
                <a:cs typeface="+mn-cs"/>
              </a:defRPr>
            </a:lvl3pPr>
            <a:lvl4pPr marL="4572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solidFill>
                  <a:schemeClr val="lt1"/>
                </a:solidFill>
                <a:latin typeface="+mn-lt"/>
                <a:ea typeface="+mn-ea"/>
                <a:cs typeface="+mn-cs"/>
              </a:defRPr>
            </a:lvl4pPr>
            <a:lvl5pPr marL="6858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solidFill>
                  <a:schemeClr val="lt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lt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lt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lt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lt1"/>
                </a:solidFill>
                <a:latin typeface="+mn-lt"/>
                <a:ea typeface="+mn-ea"/>
                <a:cs typeface="+mn-cs"/>
              </a:defRPr>
            </a:lvl9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defRPr/>
            </a:pPr>
            <a:r>
              <a:rPr kumimoji="0" lang="pt-BR" sz="4000" b="0" i="0" u="none" strike="noStrike" kern="1200" cap="none" spc="0" normalizeH="0" baseline="0" noProof="0" dirty="0">
                <a:ln>
                  <a:noFill/>
                </a:ln>
                <a:solidFill>
                  <a:schemeClr val="bg1"/>
                </a:solidFill>
                <a:effectLst/>
                <a:uLnTx/>
                <a:uFillTx/>
                <a:latin typeface="+mn-lt"/>
                <a:ea typeface="+mn-ea"/>
                <a:cs typeface="+mn-cs"/>
              </a:rPr>
              <a:t>Apply the fix</a:t>
            </a:r>
          </a:p>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defRPr/>
            </a:pPr>
            <a:endParaRPr kumimoji="0" lang="pt-BR" sz="2400" b="0" i="0" u="none" strike="noStrike" kern="1200" cap="none" spc="0" normalizeH="0" baseline="0" noProof="0" dirty="0">
              <a:ln>
                <a:noFill/>
              </a:ln>
              <a:solidFill>
                <a:schemeClr val="bg1"/>
              </a:solidFill>
              <a:effectLst/>
              <a:uLnTx/>
              <a:uFillTx/>
              <a:latin typeface="+mn-lt"/>
              <a:ea typeface="+mn-ea"/>
              <a:cs typeface="+mn-cs"/>
            </a:endParaRPr>
          </a:p>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defRPr/>
            </a:pPr>
            <a:endParaRPr kumimoji="0" lang="pt-BR" sz="2400" b="0" i="0" u="none" strike="noStrike" kern="1200" cap="none" spc="0" normalizeH="0" baseline="0" noProof="0" dirty="0">
              <a:ln>
                <a:noFill/>
              </a:ln>
              <a:solidFill>
                <a:schemeClr val="bg1"/>
              </a:solidFill>
              <a:effectLst/>
              <a:uLnTx/>
              <a:uFillTx/>
              <a:latin typeface="+mn-lt"/>
              <a:ea typeface="+mn-ea"/>
              <a:cs typeface="+mn-cs"/>
            </a:endParaRPr>
          </a:p>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defRPr/>
            </a:pPr>
            <a:endParaRPr kumimoji="0" lang="pt-BR" sz="2400" b="0" i="0" u="none" strike="noStrike" kern="1200" cap="none" spc="0" normalizeH="0" baseline="0" noProof="0" dirty="0">
              <a:ln>
                <a:noFill/>
              </a:ln>
              <a:solidFill>
                <a:schemeClr val="bg1"/>
              </a:solidFill>
              <a:effectLst/>
              <a:uLnTx/>
              <a:uFillTx/>
              <a:latin typeface="+mn-lt"/>
              <a:ea typeface="+mn-ea"/>
              <a:cs typeface="+mn-cs"/>
            </a:endParaRPr>
          </a:p>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defRPr/>
            </a:pPr>
            <a:endParaRPr kumimoji="0" lang="pt-BR" sz="2400" b="0" i="0" u="none" strike="noStrike" kern="1200" cap="none" spc="0" normalizeH="0" baseline="0" noProof="0" dirty="0">
              <a:ln>
                <a:noFill/>
              </a:ln>
              <a:solidFill>
                <a:schemeClr val="bg1"/>
              </a:solidFill>
              <a:effectLst/>
              <a:uLnTx/>
              <a:uFillTx/>
              <a:latin typeface="+mn-lt"/>
              <a:ea typeface="+mn-ea"/>
              <a:cs typeface="+mn-cs"/>
            </a:endParaRPr>
          </a:p>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defRPr/>
            </a:pPr>
            <a:endParaRPr kumimoji="0" lang="pt-BR" sz="2400" b="0" i="0" u="none" strike="noStrike" kern="1200" cap="none" spc="0" normalizeH="0" baseline="0" noProof="0" dirty="0">
              <a:ln>
                <a:noFill/>
              </a:ln>
              <a:solidFill>
                <a:schemeClr val="bg1"/>
              </a:solidFill>
              <a:effectLst/>
              <a:uLnTx/>
              <a:uFillTx/>
              <a:latin typeface="+mn-lt"/>
              <a:ea typeface="+mn-ea"/>
              <a:cs typeface="+mn-cs"/>
            </a:endParaRPr>
          </a:p>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defRPr/>
            </a:pPr>
            <a:r>
              <a:rPr kumimoji="0" lang="pt-BR" sz="2400" b="0" i="0" u="none" strike="noStrike" kern="1200" cap="none" spc="0" normalizeH="0" baseline="0" noProof="0" dirty="0">
                <a:ln>
                  <a:noFill/>
                </a:ln>
                <a:solidFill>
                  <a:schemeClr val="bg1"/>
                </a:solidFill>
                <a:effectLst/>
                <a:uLnTx/>
                <a:uFillTx/>
                <a:latin typeface="+mn-lt"/>
                <a:ea typeface="+mn-ea"/>
                <a:cs typeface="+mn-cs"/>
              </a:rPr>
              <a:t>Document</a:t>
            </a:r>
          </a:p>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defRPr/>
            </a:pPr>
            <a:endParaRPr kumimoji="0" lang="pt-BR" sz="2400" b="0" i="0" u="none" strike="noStrike" kern="1200" cap="none" spc="0" normalizeH="0" baseline="0" noProof="0" dirty="0">
              <a:ln>
                <a:noFill/>
              </a:ln>
              <a:solidFill>
                <a:schemeClr val="bg1"/>
              </a:solidFill>
              <a:effectLst/>
              <a:uLnTx/>
              <a:uFillTx/>
              <a:latin typeface="+mn-lt"/>
              <a:ea typeface="+mn-ea"/>
              <a:cs typeface="+mn-cs"/>
            </a:endParaRPr>
          </a:p>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defRPr/>
            </a:pPr>
            <a:r>
              <a:rPr kumimoji="0" lang="pt-BR" sz="2400" b="0" i="0" u="none" strike="noStrike" kern="1200" cap="none" spc="0" normalizeH="0" baseline="0" noProof="0" dirty="0">
                <a:ln>
                  <a:noFill/>
                </a:ln>
                <a:solidFill>
                  <a:schemeClr val="bg1"/>
                </a:solidFill>
                <a:effectLst/>
                <a:uLnTx/>
                <a:uFillTx/>
                <a:latin typeface="+mn-lt"/>
                <a:ea typeface="+mn-ea"/>
                <a:cs typeface="+mn-cs"/>
              </a:rPr>
              <a:t>Execute</a:t>
            </a:r>
          </a:p>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defRPr/>
            </a:pPr>
            <a:endParaRPr kumimoji="0" lang="pt-BR" sz="2400" b="0" i="0" u="none" strike="noStrike" kern="1200" cap="none" spc="0" normalizeH="0" baseline="0" noProof="0" dirty="0">
              <a:ln>
                <a:noFill/>
              </a:ln>
              <a:solidFill>
                <a:schemeClr val="bg1"/>
              </a:solidFill>
              <a:effectLst/>
              <a:uLnTx/>
              <a:uFillTx/>
              <a:latin typeface="+mn-lt"/>
              <a:ea typeface="+mn-ea"/>
              <a:cs typeface="+mn-cs"/>
            </a:endParaRPr>
          </a:p>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defRPr/>
            </a:pPr>
            <a:r>
              <a:rPr kumimoji="0" lang="pt-BR" sz="2400" b="0" i="0" u="none" strike="noStrike" kern="1200" cap="none" spc="0" normalizeH="0" baseline="0" noProof="0" dirty="0">
                <a:ln>
                  <a:noFill/>
                </a:ln>
                <a:solidFill>
                  <a:schemeClr val="bg1"/>
                </a:solidFill>
                <a:effectLst/>
                <a:uLnTx/>
                <a:uFillTx/>
                <a:latin typeface="+mn-lt"/>
                <a:ea typeface="+mn-ea"/>
                <a:cs typeface="+mn-cs"/>
              </a:rPr>
              <a:t>Validate the fix</a:t>
            </a:r>
          </a:p>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defRPr/>
            </a:pPr>
            <a:endParaRPr kumimoji="0" lang="pt-BR" sz="2400" b="0" i="0" u="none" strike="noStrike" kern="1200" cap="none" spc="0" normalizeH="0" baseline="0" noProof="0" dirty="0">
              <a:ln>
                <a:noFill/>
              </a:ln>
              <a:solidFill>
                <a:schemeClr val="bg1"/>
              </a:solidFill>
              <a:effectLst/>
              <a:uLnTx/>
              <a:uFillTx/>
              <a:latin typeface="+mn-lt"/>
              <a:ea typeface="+mn-ea"/>
              <a:cs typeface="+mn-cs"/>
            </a:endParaRPr>
          </a:p>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defRPr/>
            </a:pPr>
            <a:r>
              <a:rPr kumimoji="0" lang="pt-BR" sz="2400" b="0" i="0" u="none" strike="noStrike" kern="1200" cap="none" spc="0" normalizeH="0" baseline="0" noProof="0" dirty="0">
                <a:ln>
                  <a:noFill/>
                </a:ln>
                <a:solidFill>
                  <a:schemeClr val="bg1"/>
                </a:solidFill>
                <a:effectLst/>
                <a:uLnTx/>
                <a:uFillTx/>
                <a:latin typeface="+mn-lt"/>
                <a:ea typeface="+mn-ea"/>
                <a:cs typeface="+mn-cs"/>
              </a:rPr>
              <a:t>Share</a:t>
            </a:r>
          </a:p>
        </p:txBody>
      </p:sp>
      <p:pic>
        <p:nvPicPr>
          <p:cNvPr id="3" name="Picture 2"/>
          <p:cNvPicPr>
            <a:picLocks noChangeAspect="1"/>
          </p:cNvPicPr>
          <p:nvPr/>
        </p:nvPicPr>
        <p:blipFill>
          <a:blip r:embed="rId3"/>
          <a:stretch>
            <a:fillRect/>
          </a:stretch>
        </p:blipFill>
        <p:spPr>
          <a:xfrm>
            <a:off x="5456237" y="2115532"/>
            <a:ext cx="1351530" cy="1351095"/>
          </a:xfrm>
          <a:prstGeom prst="rect">
            <a:avLst/>
          </a:prstGeom>
        </p:spPr>
      </p:pic>
      <p:pic>
        <p:nvPicPr>
          <p:cNvPr id="4" name="Picture 3"/>
          <p:cNvPicPr>
            <a:picLocks noChangeAspect="1"/>
          </p:cNvPicPr>
          <p:nvPr/>
        </p:nvPicPr>
        <p:blipFill>
          <a:blip r:embed="rId4"/>
          <a:stretch>
            <a:fillRect/>
          </a:stretch>
        </p:blipFill>
        <p:spPr>
          <a:xfrm>
            <a:off x="1292258" y="2115532"/>
            <a:ext cx="1365655" cy="1365216"/>
          </a:xfrm>
          <a:prstGeom prst="rect">
            <a:avLst/>
          </a:prstGeom>
        </p:spPr>
      </p:pic>
      <p:pic>
        <p:nvPicPr>
          <p:cNvPr id="5" name="Picture 4"/>
          <p:cNvPicPr>
            <a:picLocks noChangeAspect="1"/>
          </p:cNvPicPr>
          <p:nvPr/>
        </p:nvPicPr>
        <p:blipFill>
          <a:blip r:embed="rId5"/>
          <a:stretch>
            <a:fillRect/>
          </a:stretch>
        </p:blipFill>
        <p:spPr>
          <a:xfrm>
            <a:off x="9571037" y="2209056"/>
            <a:ext cx="1295400" cy="1278994"/>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438663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78D7"/>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7200" dirty="0"/>
              <a:t>Desktop Client</a:t>
            </a:r>
          </a:p>
        </p:txBody>
      </p:sp>
    </p:spTree>
    <p:extLst>
      <p:ext uri="{BB962C8B-B14F-4D97-AF65-F5344CB8AC3E}">
        <p14:creationId xmlns:p14="http://schemas.microsoft.com/office/powerpoint/2010/main" val="1911380177"/>
      </p:ext>
    </p:extLst>
  </p:cSld>
  <p:clrMapOvr>
    <a:masterClrMapping/>
  </p:clrMapOvr>
  <p:transition>
    <p:fade/>
  </p:transition>
</p:sld>
</file>

<file path=ppt/theme/theme1.xml><?xml version="1.0" encoding="utf-8"?>
<a:theme xmlns:a="http://schemas.openxmlformats.org/drawingml/2006/main" name="5-50002_Ignite_Breakout_Template">
  <a:themeElements>
    <a:clrScheme name="Ignite 2016">
      <a:dk1>
        <a:srgbClr val="505050"/>
      </a:dk1>
      <a:lt1>
        <a:srgbClr val="FFFFFF"/>
      </a:lt1>
      <a:dk2>
        <a:srgbClr val="D83B01"/>
      </a:dk2>
      <a:lt2>
        <a:srgbClr val="F8F8F8"/>
      </a:lt2>
      <a:accent1>
        <a:srgbClr val="D83B01"/>
      </a:accent1>
      <a:accent2>
        <a:srgbClr val="0078D7"/>
      </a:accent2>
      <a:accent3>
        <a:srgbClr val="505050"/>
      </a:accent3>
      <a:accent4>
        <a:srgbClr val="D2D2D2"/>
      </a:accent4>
      <a:accent5>
        <a:srgbClr val="FFB900"/>
      </a:accent5>
      <a:accent6>
        <a:srgbClr val="FF8C00"/>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5439">
                  <a:srgbClr val="F8F8F8"/>
                </a:gs>
                <a:gs pos="10000">
                  <a:srgbClr val="F8F8F8"/>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2016_16x9_Template_v02.potx" id="{870308F8-E0CB-4103-848C-306E67E28446}" vid="{7645BF26-5E45-428D-8A8C-D391F4476141}"/>
    </a:ext>
  </a:extLst>
</a:theme>
</file>

<file path=ppt/theme/theme2.xml><?xml version="1.0" encoding="utf-8"?>
<a:theme xmlns:a="http://schemas.openxmlformats.org/drawingml/2006/main" name="6-30537_Envision 2016 Concurrent Template_Dark">
  <a:themeElements>
    <a:clrScheme name="Ignite Dark">
      <a:dk1>
        <a:srgbClr val="505050"/>
      </a:dk1>
      <a:lt1>
        <a:srgbClr val="FFFFFF"/>
      </a:lt1>
      <a:dk2>
        <a:srgbClr val="D83B01"/>
      </a:dk2>
      <a:lt2>
        <a:srgbClr val="F8F8F8"/>
      </a:lt2>
      <a:accent1>
        <a:srgbClr val="D83B01"/>
      </a:accent1>
      <a:accent2>
        <a:srgbClr val="0078D7"/>
      </a:accent2>
      <a:accent3>
        <a:srgbClr val="D2D2D2"/>
      </a:accent3>
      <a:accent4>
        <a:srgbClr val="FFB900"/>
      </a:accent4>
      <a:accent5>
        <a:srgbClr val="FF8C00"/>
      </a:accent5>
      <a:accent6>
        <a:srgbClr val="00BCF2"/>
      </a:accent6>
      <a:hlink>
        <a:srgbClr val="0078D7"/>
      </a:hlink>
      <a:folHlink>
        <a:srgbClr val="0078D7"/>
      </a:folHlink>
    </a:clrScheme>
    <a:fontScheme name="Custom 2">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0">
                  <a:srgbClr val="FFFFFF"/>
                </a:gs>
                <a:gs pos="10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2016_16x9_Template_v02.potx" id="{870308F8-E0CB-4103-848C-306E67E28446}" vid="{94F43A21-9696-48F3-B9B7-2EDC14895D10}"/>
    </a:ext>
  </a:extLst>
</a:theme>
</file>

<file path=ppt/theme/theme3.xml><?xml version="1.0" encoding="utf-8"?>
<a:theme xmlns:a="http://schemas.openxmlformats.org/drawingml/2006/main" name="1_5-50002_Ignite_Breakout_Template">
  <a:themeElements>
    <a:clrScheme name="Ignite 2016">
      <a:dk1>
        <a:srgbClr val="505050"/>
      </a:dk1>
      <a:lt1>
        <a:srgbClr val="FFFFFF"/>
      </a:lt1>
      <a:dk2>
        <a:srgbClr val="D83B01"/>
      </a:dk2>
      <a:lt2>
        <a:srgbClr val="F8F8F8"/>
      </a:lt2>
      <a:accent1>
        <a:srgbClr val="D83B01"/>
      </a:accent1>
      <a:accent2>
        <a:srgbClr val="0078D7"/>
      </a:accent2>
      <a:accent3>
        <a:srgbClr val="505050"/>
      </a:accent3>
      <a:accent4>
        <a:srgbClr val="D2D2D2"/>
      </a:accent4>
      <a:accent5>
        <a:srgbClr val="FFB900"/>
      </a:accent5>
      <a:accent6>
        <a:srgbClr val="FF8C00"/>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5439">
                  <a:srgbClr val="F8F8F8"/>
                </a:gs>
                <a:gs pos="10000">
                  <a:srgbClr val="F8F8F8"/>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2016_16x9_Template_v02.potx" id="{870308F8-E0CB-4103-848C-306E67E28446}" vid="{91E44DB9-F8DD-48AE-8162-26CDF62A116D}"/>
    </a:ext>
  </a:extLst>
</a:theme>
</file>

<file path=ppt/theme/theme4.xml><?xml version="1.0" encoding="utf-8"?>
<a:theme xmlns:a="http://schemas.openxmlformats.org/drawingml/2006/main" name="2_5-50002_Ignite_Breakout_Template">
  <a:themeElements>
    <a:clrScheme name="Ignite 2016">
      <a:dk1>
        <a:srgbClr val="505050"/>
      </a:dk1>
      <a:lt1>
        <a:srgbClr val="FFFFFF"/>
      </a:lt1>
      <a:dk2>
        <a:srgbClr val="D83B01"/>
      </a:dk2>
      <a:lt2>
        <a:srgbClr val="F8F8F8"/>
      </a:lt2>
      <a:accent1>
        <a:srgbClr val="D83B01"/>
      </a:accent1>
      <a:accent2>
        <a:srgbClr val="0078D7"/>
      </a:accent2>
      <a:accent3>
        <a:srgbClr val="505050"/>
      </a:accent3>
      <a:accent4>
        <a:srgbClr val="D2D2D2"/>
      </a:accent4>
      <a:accent5>
        <a:srgbClr val="FFB900"/>
      </a:accent5>
      <a:accent6>
        <a:srgbClr val="FF8C00"/>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5439">
                  <a:srgbClr val="F8F8F8"/>
                </a:gs>
                <a:gs pos="10000">
                  <a:srgbClr val="F8F8F8"/>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gnite_2016_16x9_Template.potx" id="{61D5EBA6-A23E-492C-8A07-E4BCB14E768B}" vid="{2C5385DD-25CC-4B4A-8E83-9D91F0EF820F}"/>
    </a:ext>
  </a:extLst>
</a:theme>
</file>

<file path=ppt/theme/theme5.xml><?xml version="1.0" encoding="utf-8"?>
<a:theme xmlns:a="http://schemas.openxmlformats.org/drawingml/2006/main" name="3_5-50002_Ignite_Breakout_Template">
  <a:themeElements>
    <a:clrScheme name="Ignite 2016">
      <a:dk1>
        <a:srgbClr val="505050"/>
      </a:dk1>
      <a:lt1>
        <a:srgbClr val="FFFFFF"/>
      </a:lt1>
      <a:dk2>
        <a:srgbClr val="D83B01"/>
      </a:dk2>
      <a:lt2>
        <a:srgbClr val="F8F8F8"/>
      </a:lt2>
      <a:accent1>
        <a:srgbClr val="D83B01"/>
      </a:accent1>
      <a:accent2>
        <a:srgbClr val="0078D7"/>
      </a:accent2>
      <a:accent3>
        <a:srgbClr val="505050"/>
      </a:accent3>
      <a:accent4>
        <a:srgbClr val="D2D2D2"/>
      </a:accent4>
      <a:accent5>
        <a:srgbClr val="FFB900"/>
      </a:accent5>
      <a:accent6>
        <a:srgbClr val="FF8C00"/>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5439">
                  <a:srgbClr val="F8F8F8"/>
                </a:gs>
                <a:gs pos="10000">
                  <a:srgbClr val="F8F8F8"/>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2016_16x9_Template.potx" id="{CBE293B4-E8CE-4773-8118-C9AFF2860326}" vid="{4A547913-FDF7-4DFF-9D24-2FF6685A0CA8}"/>
    </a:ext>
  </a:extLst>
</a:theme>
</file>

<file path=ppt/theme/theme6.xml><?xml version="1.0" encoding="utf-8"?>
<a:theme xmlns:a="http://schemas.openxmlformats.org/drawingml/2006/main" name="1_6-30537_Envision 2016 Concurrent Template_Dark">
  <a:themeElements>
    <a:clrScheme name="Ignite Dark">
      <a:dk1>
        <a:srgbClr val="505050"/>
      </a:dk1>
      <a:lt1>
        <a:srgbClr val="FFFFFF"/>
      </a:lt1>
      <a:dk2>
        <a:srgbClr val="D83B01"/>
      </a:dk2>
      <a:lt2>
        <a:srgbClr val="F8F8F8"/>
      </a:lt2>
      <a:accent1>
        <a:srgbClr val="D83B01"/>
      </a:accent1>
      <a:accent2>
        <a:srgbClr val="0078D7"/>
      </a:accent2>
      <a:accent3>
        <a:srgbClr val="D2D2D2"/>
      </a:accent3>
      <a:accent4>
        <a:srgbClr val="FFB900"/>
      </a:accent4>
      <a:accent5>
        <a:srgbClr val="FF8C00"/>
      </a:accent5>
      <a:accent6>
        <a:srgbClr val="00BCF2"/>
      </a:accent6>
      <a:hlink>
        <a:srgbClr val="0078D7"/>
      </a:hlink>
      <a:folHlink>
        <a:srgbClr val="0078D7"/>
      </a:folHlink>
    </a:clrScheme>
    <a:fontScheme name="Custom 2">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0">
                  <a:srgbClr val="FFFFFF"/>
                </a:gs>
                <a:gs pos="10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gnite_2016_16x9_Template.potx" id="{61D5EBA6-A23E-492C-8A07-E4BCB14E768B}" vid="{D0C2E7D0-5C17-430B-90AA-64EE87CAC54C}"/>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PresentationsDoc" ma:contentTypeID="0x01010031DCF4CA090F824DB1E4CCBB6B9D64EA00101E8AAD132F8F4D96340D6376C8BB3E" ma:contentTypeVersion="22" ma:contentTypeDescription="" ma:contentTypeScope="" ma:versionID="8add498658ef06bbcf3bc1f2c97d938c">
  <xsd:schema xmlns:xsd="http://www.w3.org/2001/XMLSchema" xmlns:xs="http://www.w3.org/2001/XMLSchema" xmlns:p="http://schemas.microsoft.com/office/2006/metadata/properties" xmlns:ns1="http://schemas.microsoft.com/sharepoint/v3" xmlns:ns2="01c77077-aee4-4b5f-bd4e-9cd40a6fff29" xmlns:ns3="230e9df3-be65-4c73-a93b-d1236ebd677e" xmlns:ns5="8ff673fc-3231-4e3a-893b-6d7f7cd32766" targetNamespace="http://schemas.microsoft.com/office/2006/metadata/properties" ma:root="true" ma:fieldsID="a14070d067e341e7ddc7e27ecc4a2d88" ns1:_="" ns2:_="" ns3:_="" ns5:_="">
    <xsd:import namespace="http://schemas.microsoft.com/sharepoint/v3"/>
    <xsd:import namespace="01c77077-aee4-4b5f-bd4e-9cd40a6fff29"/>
    <xsd:import namespace="230e9df3-be65-4c73-a93b-d1236ebd677e"/>
    <xsd:import namespace="8ff673fc-3231-4e3a-893b-6d7f7cd32766"/>
    <xsd:element name="properties">
      <xsd:complexType>
        <xsd:sequence>
          <xsd:element name="documentManagement">
            <xsd:complexType>
              <xsd:all>
                <xsd:element ref="ns2:mb2e01f7e2d8413988e28e59aa226eec" minOccurs="0"/>
                <xsd:element ref="ns3:TaxCatchAll" minOccurs="0"/>
                <xsd:element ref="ns3:TaxCatchAllLabel" minOccurs="0"/>
                <xsd:element ref="ns2:iaa5f83406f94009a0f6a3e890699ff7" minOccurs="0"/>
                <xsd:element ref="ns2:d12e2661e9634d9aa98bbb375f31aced" minOccurs="0"/>
                <xsd:element ref="ns2:Event_x0020_Start_x0020_Date" minOccurs="0"/>
                <xsd:element ref="ns2:Event_x0020_End_x0020_Date" minOccurs="0"/>
                <xsd:element ref="ns2:Presentation_x0020_Date" minOccurs="0"/>
                <xsd:element ref="ns2:MS_x0020_Speaker" minOccurs="0"/>
                <xsd:element ref="ns2:External_x0020_Speaker" minOccurs="0"/>
                <xsd:element ref="ns2:o1010385baed4da9b5076a6aa651d1e5" minOccurs="0"/>
                <xsd:element ref="ns2:kc6d1bd9a46e4e5fbbbf99ca3de7a092" minOccurs="0"/>
                <xsd:element ref="ns2:Session_x0020_Code" minOccurs="0"/>
                <xsd:element ref="ns2:MS_x0020_Content_x0020_Owner" minOccurs="0"/>
                <xsd:element ref="ns2:m6878b9dd7994da4ba144f95347d99c6" minOccurs="0"/>
                <xsd:element ref="ns2:fc15c16204564de583b4c942b10d19ec" minOccurs="0"/>
                <xsd:element ref="ns1:AverageRating" minOccurs="0"/>
                <xsd:element ref="ns1:RatingCount" minOccurs="0"/>
                <xsd:element ref="ns1:LikesCount" minOccurs="0"/>
                <xsd:element ref="ns3:TaxKeywordTaxHTField" minOccurs="0"/>
                <xsd:element ref="ns5:Target_x0020_Audiences" minOccurs="0"/>
                <xsd:element ref="ns2:SharedWithUsers" minOccurs="0"/>
                <xsd:element ref="ns2:SharedWithDetails" minOccurs="0"/>
                <xsd:element ref="ns3:NumberofDownloa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AverageRating" ma:index="31" nillable="true" ma:displayName="Rating (0-5)" ma:decimals="2" ma:description="Average value of all the ratings that have been submitted" ma:internalName="AverageRating" ma:readOnly="true">
      <xsd:simpleType>
        <xsd:restriction base="dms:Number"/>
      </xsd:simpleType>
    </xsd:element>
    <xsd:element name="RatingCount" ma:index="32" nillable="true" ma:displayName="Number of Ratings" ma:decimals="0" ma:description="Number of ratings submitted" ma:internalName="RatingCount" ma:readOnly="true">
      <xsd:simpleType>
        <xsd:restriction base="dms:Number"/>
      </xsd:simpleType>
    </xsd:element>
    <xsd:element name="LikesCount" ma:index="33" nillable="true" ma:displayName="Number of Likes" ma:internalName="LikesCount">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1c77077-aee4-4b5f-bd4e-9cd40a6fff29" elementFormDefault="qualified">
    <xsd:import namespace="http://schemas.microsoft.com/office/2006/documentManagement/types"/>
    <xsd:import namespace="http://schemas.microsoft.com/office/infopath/2007/PartnerControls"/>
    <xsd:element name="mb2e01f7e2d8413988e28e59aa226eec" ma:index="8" nillable="true" ma:taxonomy="true" ma:internalName="mb2e01f7e2d8413988e28e59aa226eec" ma:taxonomyFieldName="Event_x0020_Name" ma:displayName="Event Name" ma:default="" ma:fieldId="{6b2e01f7-e2d8-4139-88e2-8e59aa226eec}" ma:sspId="e385fb40-52d4-4fae-9c5b-3e8ff8a5878e" ma:termSetId="32cfb7b5-aebe-4989-95ed-0d5619f5d6c0" ma:anchorId="eaa4d92a-3824-4a49-92be-7ef169e4e325" ma:open="false" ma:isKeyword="false">
      <xsd:complexType>
        <xsd:sequence>
          <xsd:element ref="pc:Terms" minOccurs="0" maxOccurs="1"/>
        </xsd:sequence>
      </xsd:complexType>
    </xsd:element>
    <xsd:element name="iaa5f83406f94009a0f6a3e890699ff7" ma:index="12" nillable="true" ma:taxonomy="true" ma:internalName="iaa5f83406f94009a0f6a3e890699ff7" ma:taxonomyFieldName="Event_x0020_Location" ma:displayName="Event Location" ma:default="" ma:fieldId="{2aa5f834-06f9-4009-a0f6-a3e890699ff7}" ma:sspId="e385fb40-52d4-4fae-9c5b-3e8ff8a5878e" ma:termSetId="ff02addd-433e-4baa-a831-22be402789db" ma:anchorId="00000000-0000-0000-0000-000000000000" ma:open="false" ma:isKeyword="false">
      <xsd:complexType>
        <xsd:sequence>
          <xsd:element ref="pc:Terms" minOccurs="0" maxOccurs="1"/>
        </xsd:sequence>
      </xsd:complexType>
    </xsd:element>
    <xsd:element name="d12e2661e9634d9aa98bbb375f31aced" ma:index="14" nillable="true" ma:taxonomy="true" ma:internalName="d12e2661e9634d9aa98bbb375f31aced" ma:taxonomyFieldName="Event_x0020_Venue" ma:displayName="Event Venue" ma:default="" ma:fieldId="{d12e2661-e963-4d9a-a98b-bb375f31aced}" ma:sspId="e385fb40-52d4-4fae-9c5b-3e8ff8a5878e" ma:termSetId="ff02addd-433e-4baa-a831-22be402789db" ma:anchorId="d989be80-0593-11e1-be50-0800200c9a66" ma:open="false" ma:isKeyword="false">
      <xsd:complexType>
        <xsd:sequence>
          <xsd:element ref="pc:Terms" minOccurs="0" maxOccurs="1"/>
        </xsd:sequence>
      </xsd:complexType>
    </xsd:element>
    <xsd:element name="Event_x0020_Start_x0020_Date" ma:index="16" nillable="true" ma:displayName="Event Start Date" ma:format="DateOnly" ma:internalName="Event_x0020_Start_x0020_Date">
      <xsd:simpleType>
        <xsd:restriction base="dms:DateTime"/>
      </xsd:simpleType>
    </xsd:element>
    <xsd:element name="Event_x0020_End_x0020_Date" ma:index="17" nillable="true" ma:displayName="Event End Date" ma:format="DateOnly" ma:internalName="Event_x0020_End_x0020_Date">
      <xsd:simpleType>
        <xsd:restriction base="dms:DateTime"/>
      </xsd:simpleType>
    </xsd:element>
    <xsd:element name="Presentation_x0020_Date" ma:index="18" nillable="true" ma:displayName="Presentation Date" ma:format="DateOnly" ma:internalName="Presentation_x0020_Date">
      <xsd:simpleType>
        <xsd:restriction base="dms:DateTime"/>
      </xsd:simpleType>
    </xsd:element>
    <xsd:element name="MS_x0020_Speaker" ma:index="19" nillable="true" ma:displayName="MS Speaker" ma:list="UserInfo" ma:SharePointGroup="0" ma:internalName="MS_x0020_Speaker"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Speaker" ma:index="20" nillable="true" ma:displayName="External Speaker" ma:internalName="External_x0020_Speaker">
      <xsd:simpleType>
        <xsd:restriction base="dms:Text">
          <xsd:maxLength value="255"/>
        </xsd:restriction>
      </xsd:simpleType>
    </xsd:element>
    <xsd:element name="o1010385baed4da9b5076a6aa651d1e5" ma:index="21" nillable="true" ma:taxonomy="true" ma:internalName="o1010385baed4da9b5076a6aa651d1e5" ma:taxonomyFieldName="Product" ma:displayName="Product" ma:default="" ma:fieldId="{81010385-baed-4da9-b507-6a6aa651d1e5}" ma:taxonomyMulti="true" ma:sspId="e385fb40-52d4-4fae-9c5b-3e8ff8a5878e" ma:termSetId="e8298524-23d5-441d-8e61-21bed1c2c470" ma:anchorId="00000000-0000-0000-0000-000000000000" ma:open="false" ma:isKeyword="false">
      <xsd:complexType>
        <xsd:sequence>
          <xsd:element ref="pc:Terms" minOccurs="0" maxOccurs="1"/>
        </xsd:sequence>
      </xsd:complexType>
    </xsd:element>
    <xsd:element name="kc6d1bd9a46e4e5fbbbf99ca3de7a092" ma:index="23" nillable="true" ma:taxonomy="true" ma:internalName="kc6d1bd9a46e4e5fbbbf99ca3de7a092" ma:taxonomyFieldName="Campaign" ma:displayName="Campaign" ma:default="" ma:fieldId="{4c6d1bd9-a46e-4e5f-bbbf-99ca3de7a092}" ma:taxonomyMulti="true" ma:sspId="e385fb40-52d4-4fae-9c5b-3e8ff8a5878e" ma:termSetId="eb6054b1-3a98-4c79-97b4-d20150dd266e" ma:anchorId="a7bf803d-fc4f-4bb4-903c-88e76437cc17" ma:open="false" ma:isKeyword="false">
      <xsd:complexType>
        <xsd:sequence>
          <xsd:element ref="pc:Terms" minOccurs="0" maxOccurs="1"/>
        </xsd:sequence>
      </xsd:complexType>
    </xsd:element>
    <xsd:element name="Session_x0020_Code" ma:index="25" nillable="true" ma:displayName="Session Code" ma:internalName="Session_x0020_Code">
      <xsd:simpleType>
        <xsd:restriction base="dms:Text">
          <xsd:maxLength value="255"/>
        </xsd:restriction>
      </xsd:simpleType>
    </xsd:element>
    <xsd:element name="MS_x0020_Content_x0020_Owner" ma:index="26" nillable="true" ma:displayName="MS Content Owner" ma:list="UserInfo" ma:SharePointGroup="0" ma:internalName="MS_x0020_Content_x0020_Owne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6878b9dd7994da4ba144f95347d99c6" ma:index="27" nillable="true" ma:taxonomy="true" ma:internalName="m6878b9dd7994da4ba144f95347d99c6" ma:taxonomyFieldName="Track" ma:displayName="Track" ma:readOnly="false" ma:default="" ma:fieldId="{66878b9d-d799-4da4-ba14-4f95347d99c6}" ma:sspId="e385fb40-52d4-4fae-9c5b-3e8ff8a5878e" ma:termSetId="8113a965-58e2-4a85-99b9-55376be5482e" ma:anchorId="00000000-0000-0000-0000-000000000000" ma:open="true" ma:isKeyword="false">
      <xsd:complexType>
        <xsd:sequence>
          <xsd:element ref="pc:Terms" minOccurs="0" maxOccurs="1"/>
        </xsd:sequence>
      </xsd:complexType>
    </xsd:element>
    <xsd:element name="fc15c16204564de583b4c942b10d19ec" ma:index="29" nillable="true" ma:taxonomy="true" ma:internalName="fc15c16204564de583b4c942b10d19ec" ma:taxonomyFieldName="Audience1" ma:displayName="Audience" ma:default="" ma:fieldId="{fc15c162-0456-4de5-83b4-c942b10d19ec}" ma:taxonomyMulti="true" ma:sspId="e385fb40-52d4-4fae-9c5b-3e8ff8a5878e" ma:termSetId="02c0b350-7782-44ed-b079-a5ef0c1b9fe9" ma:anchorId="00000000-0000-0000-0000-000000000000" ma:open="false" ma:isKeyword="false">
      <xsd:complexType>
        <xsd:sequence>
          <xsd:element ref="pc:Terms" minOccurs="0" maxOccurs="1"/>
        </xsd:sequence>
      </xsd:complexType>
    </xsd:element>
    <xsd:element name="SharedWithUsers" ma:index="3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9" nillable="true" ma:displayName="Taxonomy Catch All Column" ma:description="" ma:hidden="true" ma:list="{0d8ba32e-6f24-4e39-985b-e3fd5ec6bdb7}" ma:internalName="TaxCatchAll" ma:showField="CatchAllData" ma:web="01c77077-aee4-4b5f-bd4e-9cd40a6fff29">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description="" ma:hidden="true" ma:list="{0d8ba32e-6f24-4e39-985b-e3fd5ec6bdb7}" ma:internalName="TaxCatchAllLabel" ma:readOnly="true" ma:showField="CatchAllDataLabel" ma:web="01c77077-aee4-4b5f-bd4e-9cd40a6fff29">
      <xsd:complexType>
        <xsd:complexContent>
          <xsd:extension base="dms:MultiChoiceLookup">
            <xsd:sequence>
              <xsd:element name="Value" type="dms:Lookup" maxOccurs="unbounded" minOccurs="0" nillable="true"/>
            </xsd:sequence>
          </xsd:extension>
        </xsd:complexContent>
      </xsd:complexType>
    </xsd:element>
    <xsd:element name="TaxKeywordTaxHTField" ma:index="35" nillable="true" ma:taxonomy="true" ma:internalName="TaxKeywordTaxHTField" ma:taxonomyFieldName="TaxKeyword" ma:displayName="Enterprise Keywords" ma:fieldId="{23f27201-bee3-471e-b2e7-b64fd8b7ca38}" ma:taxonomyMulti="true" ma:sspId="e385fb40-52d4-4fae-9c5b-3e8ff8a5878e" ma:termSetId="00000000-0000-0000-0000-000000000000" ma:anchorId="00000000-0000-0000-0000-000000000000" ma:open="true" ma:isKeyword="true">
      <xsd:complexType>
        <xsd:sequence>
          <xsd:element ref="pc:Terms" minOccurs="0" maxOccurs="1"/>
        </xsd:sequence>
      </xsd:complexType>
    </xsd:element>
    <xsd:element name="NumberofDownloads" ma:index="40" nillable="true" ma:displayName="NumberofDownloads" ma:internalName="NumberofDownloads">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ff673fc-3231-4e3a-893b-6d7f7cd32766" elementFormDefault="qualified">
    <xsd:import namespace="http://schemas.microsoft.com/office/2006/documentManagement/types"/>
    <xsd:import namespace="http://schemas.microsoft.com/office/infopath/2007/PartnerControls"/>
    <xsd:element name="Target_x0020_Audiences" ma:index="37" nillable="true" ma:displayName="Target Audiences" ma:internalName="Target_x0020_Audiences">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ma:index="34"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ikesCount xmlns="http://schemas.microsoft.com/sharepoint/v3" xsi:nil="true"/>
    <d12e2661e9634d9aa98bbb375f31aced xmlns="01c77077-aee4-4b5f-bd4e-9cd40a6fff29">
      <Terms xmlns="http://schemas.microsoft.com/office/infopath/2007/PartnerControls">
        <TermInfo xmlns="http://schemas.microsoft.com/office/infopath/2007/PartnerControls">
          <TermName xmlns="http://schemas.microsoft.com/office/infopath/2007/PartnerControls">Georgia World Congress Center</TermName>
          <TermId xmlns="http://schemas.microsoft.com/office/infopath/2007/PartnerControls">ea0ece34-59a6-4d43-8d9e-d0f9e2a2f1ce</TermId>
        </TermInfo>
      </Terms>
    </d12e2661e9634d9aa98bbb375f31aced>
    <Event_x0020_Start_x0020_Date xmlns="01c77077-aee4-4b5f-bd4e-9cd40a6fff29">2016-09-25T07:00:00+00:00</Event_x0020_Start_x0020_Date>
    <Target_x0020_Audiences xmlns="8ff673fc-3231-4e3a-893b-6d7f7cd32766" xsi:nil="true"/>
    <iaa5f83406f94009a0f6a3e890699ff7 xmlns="01c77077-aee4-4b5f-bd4e-9cd40a6fff29">
      <Terms xmlns="http://schemas.microsoft.com/office/infopath/2007/PartnerControls">
        <TermInfo xmlns="http://schemas.microsoft.com/office/infopath/2007/PartnerControls">
          <TermName xmlns="http://schemas.microsoft.com/office/infopath/2007/PartnerControls">Atlanta</TermName>
          <TermId xmlns="http://schemas.microsoft.com/office/infopath/2007/PartnerControls">01fb9831-5840-48a0-a576-3e48f42baa53</TermId>
        </TermInfo>
      </Terms>
    </iaa5f83406f94009a0f6a3e890699ff7>
    <External_x0020_Speaker xmlns="01c77077-aee4-4b5f-bd4e-9cd40a6fff29">Jason Collier, Ricardo Garcia</External_x0020_Speaker>
    <m6878b9dd7994da4ba144f95347d99c6 xmlns="01c77077-aee4-4b5f-bd4e-9cd40a6fff29">
      <Terms xmlns="http://schemas.microsoft.com/office/infopath/2007/PartnerControls"/>
    </m6878b9dd7994da4ba144f95347d99c6>
    <Presentation_x0020_Date xmlns="01c77077-aee4-4b5f-bd4e-9cd40a6fff29">2016-09-28T04:00:00+00:00</Presentation_x0020_Date>
    <fc15c16204564de583b4c942b10d19ec xmlns="01c77077-aee4-4b5f-bd4e-9cd40a6fff29">
      <Terms xmlns="http://schemas.microsoft.com/office/infopath/2007/PartnerControls"/>
    </fc15c16204564de583b4c942b10d19ec>
    <mb2e01f7e2d8413988e28e59aa226eec xmlns="01c77077-aee4-4b5f-bd4e-9cd40a6fff29">
      <Terms xmlns="http://schemas.microsoft.com/office/infopath/2007/PartnerControls">
        <TermInfo xmlns="http://schemas.microsoft.com/office/infopath/2007/PartnerControls">
          <TermName xmlns="http://schemas.microsoft.com/office/infopath/2007/PartnerControls">Microsoft Ignite</TermName>
          <TermId xmlns="http://schemas.microsoft.com/office/infopath/2007/PartnerControls">9323c522-fe4b-4922-816b-10a1920d7afb</TermId>
        </TermInfo>
      </Terms>
    </mb2e01f7e2d8413988e28e59aa226eec>
    <MS_x0020_Content_x0020_Owner xmlns="01c77077-aee4-4b5f-bd4e-9cd40a6fff29">
      <UserInfo>
        <DisplayName/>
        <AccountId xsi:nil="true"/>
        <AccountType/>
      </UserInfo>
    </MS_x0020_Content_x0020_Owner>
    <Session_x0020_Code xmlns="01c77077-aee4-4b5f-bd4e-9cd40a6fff29">BRK4004</Session_x0020_Code>
    <Event_x0020_End_x0020_Date xmlns="01c77077-aee4-4b5f-bd4e-9cd40a6fff29">2016-09-30T07:00:00+00:00</Event_x0020_End_x0020_Date>
    <o1010385baed4da9b5076a6aa651d1e5 xmlns="01c77077-aee4-4b5f-bd4e-9cd40a6fff29">
      <Terms xmlns="http://schemas.microsoft.com/office/infopath/2007/PartnerControls"/>
    </o1010385baed4da9b5076a6aa651d1e5>
    <kc6d1bd9a46e4e5fbbbf99ca3de7a092 xmlns="01c77077-aee4-4b5f-bd4e-9cd40a6fff29">
      <Terms xmlns="http://schemas.microsoft.com/office/infopath/2007/PartnerControls"/>
    </kc6d1bd9a46e4e5fbbbf99ca3de7a092>
    <MS_x0020_Speaker xmlns="01c77077-aee4-4b5f-bd4e-9cd40a6fff29">
      <UserInfo>
        <DisplayName/>
        <AccountId xsi:nil="true"/>
        <AccountType/>
      </UserInfo>
    </MS_x0020_Speaker>
    <TaxKeywordTaxHTField xmlns="230e9df3-be65-4c73-a93b-d1236ebd677e">
      <Terms xmlns="http://schemas.microsoft.com/office/infopath/2007/PartnerControls">
        <TermInfo xmlns="http://schemas.microsoft.com/office/infopath/2007/PartnerControls">
          <TermName xmlns="http://schemas.microsoft.com/office/infopath/2007/PartnerControls">Microsoft Ignite 2016</TermName>
          <TermId xmlns="http://schemas.microsoft.com/office/infopath/2007/PartnerControls">e2f6a88c-86f9-4b25-a2af-b5c3afa8c82a</TermId>
        </TermInfo>
      </Terms>
    </TaxKeywordTaxHTField>
    <TaxCatchAll xmlns="230e9df3-be65-4c73-a93b-d1236ebd677e">
      <Value>174</Value>
      <Value>177</Value>
      <Value>176</Value>
      <Value>175</Value>
    </TaxCatchAll>
    <NumberofDownloads xmlns="230e9df3-be65-4c73-a93b-d1236ebd677e" xsi:nil="true"/>
  </documentManagement>
</p:properties>
</file>

<file path=customXml/itemProps1.xml><?xml version="1.0" encoding="utf-8"?>
<ds:datastoreItem xmlns:ds="http://schemas.openxmlformats.org/officeDocument/2006/customXml" ds:itemID="{758FDAC0-319D-4A54-8D8E-1D42CB1F8004}">
  <ds:schemaRefs>
    <ds:schemaRef ds:uri="http://schemas.microsoft.com/sharepoint/v3/contenttype/forms"/>
  </ds:schemaRefs>
</ds:datastoreItem>
</file>

<file path=customXml/itemProps2.xml><?xml version="1.0" encoding="utf-8"?>
<ds:datastoreItem xmlns:ds="http://schemas.openxmlformats.org/officeDocument/2006/customXml" ds:itemID="{6D8F288A-5131-4E80-AB86-F10FC037383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01c77077-aee4-4b5f-bd4e-9cd40a6fff29"/>
    <ds:schemaRef ds:uri="230e9df3-be65-4c73-a93b-d1236ebd677e"/>
    <ds:schemaRef ds:uri="8ff673fc-3231-4e3a-893b-6d7f7cd3276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990F116-B58F-4255-B05B-DA3808E0E5C6}">
  <ds:schemaRefs>
    <ds:schemaRef ds:uri="http://schemas.microsoft.com/office/2006/documentManagement/types"/>
    <ds:schemaRef ds:uri="230e9df3-be65-4c73-a93b-d1236ebd677e"/>
    <ds:schemaRef ds:uri="http://schemas.openxmlformats.org/package/2006/metadata/core-properties"/>
    <ds:schemaRef ds:uri="http://purl.org/dc/terms/"/>
    <ds:schemaRef ds:uri="http://purl.org/dc/elements/1.1/"/>
    <ds:schemaRef ds:uri="http://www.w3.org/XML/1998/namespace"/>
    <ds:schemaRef ds:uri="01c77077-aee4-4b5f-bd4e-9cd40a6fff29"/>
    <ds:schemaRef ds:uri="http://schemas.microsoft.com/office/infopath/2007/PartnerControls"/>
    <ds:schemaRef ds:uri="8ff673fc-3231-4e3a-893b-6d7f7cd32766"/>
    <ds:schemaRef ds:uri="http://schemas.microsoft.com/sharepoint/v3"/>
    <ds:schemaRef ds:uri="http://schemas.microsoft.com/office/2006/metadata/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Microsoft_2016_16x9_Template_v02</Template>
  <TotalTime>1</TotalTime>
  <Words>4614</Words>
  <Application>Microsoft Office PowerPoint</Application>
  <PresentationFormat>Custom</PresentationFormat>
  <Paragraphs>620</Paragraphs>
  <Slides>56</Slides>
  <Notes>54</Notes>
  <HiddenSlides>0</HiddenSlides>
  <MMClips>2</MMClips>
  <ScaleCrop>false</ScaleCrop>
  <HeadingPairs>
    <vt:vector size="6" baseType="variant">
      <vt:variant>
        <vt:lpstr>Fonts Used</vt:lpstr>
      </vt:variant>
      <vt:variant>
        <vt:i4>6</vt:i4>
      </vt:variant>
      <vt:variant>
        <vt:lpstr>Theme</vt:lpstr>
      </vt:variant>
      <vt:variant>
        <vt:i4>6</vt:i4>
      </vt:variant>
      <vt:variant>
        <vt:lpstr>Slide Titles</vt:lpstr>
      </vt:variant>
      <vt:variant>
        <vt:i4>56</vt:i4>
      </vt:variant>
    </vt:vector>
  </HeadingPairs>
  <TitlesOfParts>
    <vt:vector size="68" baseType="lpstr">
      <vt:lpstr>Arial</vt:lpstr>
      <vt:lpstr>Consolas</vt:lpstr>
      <vt:lpstr>Segoe UI</vt:lpstr>
      <vt:lpstr>Segoe UI Light</vt:lpstr>
      <vt:lpstr>Segoe UI Semilight</vt:lpstr>
      <vt:lpstr>Wingdings</vt:lpstr>
      <vt:lpstr>5-50002_Ignite_Breakout_Template</vt:lpstr>
      <vt:lpstr>6-30537_Envision 2016 Concurrent Template_Dark</vt:lpstr>
      <vt:lpstr>1_5-50002_Ignite_Breakout_Template</vt:lpstr>
      <vt:lpstr>2_5-50002_Ignite_Breakout_Template</vt:lpstr>
      <vt:lpstr>3_5-50002_Ignite_Breakout_Template</vt:lpstr>
      <vt:lpstr>1_6-30537_Envision 2016 Concurrent Template_Dark</vt:lpstr>
      <vt:lpstr>Troubleshoot new Skype for Business offerings</vt:lpstr>
      <vt:lpstr>Agenda</vt:lpstr>
      <vt:lpstr>What this session is not</vt:lpstr>
      <vt:lpstr>Method to the madness</vt:lpstr>
      <vt:lpstr>Method to the madness</vt:lpstr>
      <vt:lpstr>Asking the Right Questions</vt:lpstr>
      <vt:lpstr>Classify the issue</vt:lpstr>
      <vt:lpstr>Drive the Resolution</vt:lpstr>
      <vt:lpstr>Desktop Client</vt:lpstr>
      <vt:lpstr>Desktop Client</vt:lpstr>
      <vt:lpstr>Desktop Client - Overview</vt:lpstr>
      <vt:lpstr>Video Based Screen Sharing</vt:lpstr>
      <vt:lpstr>Working with the logs</vt:lpstr>
      <vt:lpstr>RDP vs VBSS Demo</vt:lpstr>
      <vt:lpstr>RDP on a 10% loss network</vt:lpstr>
      <vt:lpstr>RDP Quality Report</vt:lpstr>
      <vt:lpstr>VBSS on a 10% loss network</vt:lpstr>
      <vt:lpstr>Some examples</vt:lpstr>
      <vt:lpstr>Fallback</vt:lpstr>
      <vt:lpstr>Offline Messaging</vt:lpstr>
      <vt:lpstr>Offline Messaging</vt:lpstr>
      <vt:lpstr>Online Message</vt:lpstr>
      <vt:lpstr>Offline message</vt:lpstr>
      <vt:lpstr>Offline message</vt:lpstr>
      <vt:lpstr>PSTN Calling / Conferencing</vt:lpstr>
      <vt:lpstr>PSTN Calling</vt:lpstr>
      <vt:lpstr>PSTN Calling troubleshooting</vt:lpstr>
      <vt:lpstr>Common causes</vt:lpstr>
      <vt:lpstr>PSTN Calling – Investigating configuration</vt:lpstr>
      <vt:lpstr>PSTN Calling – Investigating call information</vt:lpstr>
      <vt:lpstr>PSTN Calling – Investigating SIP Messages</vt:lpstr>
      <vt:lpstr>PSTN Calling – Investigating Media Quality</vt:lpstr>
      <vt:lpstr>PowerPoint Presentation</vt:lpstr>
      <vt:lpstr>Skype for Business for Mac and Mobility</vt:lpstr>
      <vt:lpstr>Logs, Logs and More Logs</vt:lpstr>
      <vt:lpstr>Logs, Logs and More Logs</vt:lpstr>
      <vt:lpstr>Fiddler</vt:lpstr>
      <vt:lpstr>Snooper</vt:lpstr>
      <vt:lpstr>Snooper</vt:lpstr>
      <vt:lpstr>Snooper</vt:lpstr>
      <vt:lpstr>Sublime</vt:lpstr>
      <vt:lpstr>Sublime</vt:lpstr>
      <vt:lpstr>Sublime</vt:lpstr>
      <vt:lpstr>#MeetingAccomplished</vt:lpstr>
      <vt:lpstr>Join the Skype for Business Community</vt:lpstr>
      <vt:lpstr>Q&amp;A</vt:lpstr>
      <vt:lpstr>Deploy, ramp-up on new services and onboard new  users with Microsoft FastTrack:  http://fasttrack.microsoft.com/ </vt:lpstr>
      <vt:lpstr>Join the Microsoft Tech Community  to collaborate, share, and learn  from the experts:  http://techcommunity.microsoft.com </vt:lpstr>
      <vt:lpstr>PowerPoint Presentation</vt:lpstr>
      <vt:lpstr>Resources</vt:lpstr>
      <vt:lpstr>Resources</vt:lpstr>
      <vt:lpstr>PowerPoint Presentation</vt:lpstr>
      <vt:lpstr>Fiddler tricks</vt:lpstr>
      <vt:lpstr>Investigating Web Traffic with Fiddler</vt:lpstr>
      <vt:lpstr>Check a remote Skype for Business PowerShell session, with Fiddler?</vt:lpstr>
      <vt:lpstr>Offline Messaging – Investigating Logs</vt:lpstr>
    </vt:vector>
  </TitlesOfParts>
  <Manager/>
  <Company>Microsoft Corporation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Troubleshoot new Skype for Business offerings</dc:title>
  <dc:subject>&lt;Speech title here&gt;</dc:subject>
  <dc:creator>MS Events 0093</dc:creator>
  <cp:keywords>Microsoft 2016</cp:keywords>
  <dc:description>Template: Mitchell Derrey, Silverfox Productions_x000d_
Formatting: _x000d_
Audience Type:</dc:description>
  <cp:lastModifiedBy>MS Events 0093</cp:lastModifiedBy>
  <cp:revision>1</cp:revision>
  <dcterms:created xsi:type="dcterms:W3CDTF">2016-09-29T18:16:48Z</dcterms:created>
  <dcterms:modified xsi:type="dcterms:W3CDTF">2016-09-29T18:18:01Z</dcterms:modified>
  <cp:category>Microsoft 2016</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0x01010031DCF4CA090F824DB1E4CCBB6B9D64EA00101E8AAD132F8F4D96340D6376C8BB3E</vt:lpwstr>
  </property>
  <property fmtid="{D5CDD505-2E9C-101B-9397-08002B2CF9AE}" pid="3" name="Product">
    <vt:lpwstr/>
  </property>
  <property fmtid="{D5CDD505-2E9C-101B-9397-08002B2CF9AE}" pid="4" name="Event1">
    <vt:lpwstr>622;#Unassigned|2c8af875-f38a-40b8-a0a9-056aed3fc8c0</vt:lpwstr>
  </property>
  <property fmtid="{D5CDD505-2E9C-101B-9397-08002B2CF9AE}" pid="5" name="Audience">
    <vt:lpwstr/>
  </property>
  <property fmtid="{D5CDD505-2E9C-101B-9397-08002B2CF9AE}" pid="6" name="Event Venue">
    <vt:lpwstr>177;#Georgia World Congress Center|ea0ece34-59a6-4d43-8d9e-d0f9e2a2f1ce</vt:lpwstr>
  </property>
  <property fmtid="{D5CDD505-2E9C-101B-9397-08002B2CF9AE}" pid="7" name="Track">
    <vt:lpwstr/>
  </property>
  <property fmtid="{D5CDD505-2E9C-101B-9397-08002B2CF9AE}" pid="8" name="Event Location">
    <vt:lpwstr>176;#Atlanta|01fb9831-5840-48a0-a576-3e48f42baa53</vt:lpwstr>
  </property>
  <property fmtid="{D5CDD505-2E9C-101B-9397-08002B2CF9AE}" pid="9" name="Campaign">
    <vt:lpwstr/>
  </property>
  <property fmtid="{D5CDD505-2E9C-101B-9397-08002B2CF9AE}" pid="10" name="IsMyDocuments">
    <vt:bool>true</vt:bool>
  </property>
  <property fmtid="{D5CDD505-2E9C-101B-9397-08002B2CF9AE}" pid="11" name="TaxKeyword">
    <vt:lpwstr>174;#Microsoft Ignite 2016|e2f6a88c-86f9-4b25-a2af-b5c3afa8c82a</vt:lpwstr>
  </property>
  <property fmtid="{D5CDD505-2E9C-101B-9397-08002B2CF9AE}" pid="12" name="Audience1">
    <vt:lpwstr/>
  </property>
  <property fmtid="{D5CDD505-2E9C-101B-9397-08002B2CF9AE}" pid="13" name="Event Name">
    <vt:lpwstr>175;#Microsoft Ignite|9323c522-fe4b-4922-816b-10a1920d7afb</vt:lpwstr>
  </property>
</Properties>
</file>