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3.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310" r:id="rId5"/>
    <p:sldMasterId id="2147484341" r:id="rId6"/>
    <p:sldMasterId id="2147484365" r:id="rId7"/>
  </p:sldMasterIdLst>
  <p:notesMasterIdLst>
    <p:notesMasterId r:id="rId27"/>
  </p:notesMasterIdLst>
  <p:handoutMasterIdLst>
    <p:handoutMasterId r:id="rId28"/>
  </p:handoutMasterIdLst>
  <p:sldIdLst>
    <p:sldId id="1394" r:id="rId8"/>
    <p:sldId id="1437" r:id="rId9"/>
    <p:sldId id="1413" r:id="rId10"/>
    <p:sldId id="1436" r:id="rId11"/>
    <p:sldId id="1452" r:id="rId12"/>
    <p:sldId id="1453" r:id="rId13"/>
    <p:sldId id="1450" r:id="rId14"/>
    <p:sldId id="1451" r:id="rId15"/>
    <p:sldId id="1454" r:id="rId16"/>
    <p:sldId id="1458" r:id="rId17"/>
    <p:sldId id="1440" r:id="rId18"/>
    <p:sldId id="1443" r:id="rId19"/>
    <p:sldId id="1455" r:id="rId20"/>
    <p:sldId id="1456" r:id="rId21"/>
    <p:sldId id="1433" r:id="rId22"/>
    <p:sldId id="1459" r:id="rId23"/>
    <p:sldId id="1460" r:id="rId24"/>
    <p:sldId id="1434" r:id="rId25"/>
    <p:sldId id="1435" r:id="rId26"/>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crosoft 2016 Template Dark" id="{361DECE0-D7F3-4586-A791-C8E5092BB79E}">
          <p14:sldIdLst>
            <p14:sldId id="1394"/>
            <p14:sldId id="1437"/>
            <p14:sldId id="1413"/>
            <p14:sldId id="1436"/>
            <p14:sldId id="1452"/>
            <p14:sldId id="1453"/>
            <p14:sldId id="1450"/>
            <p14:sldId id="1451"/>
            <p14:sldId id="1454"/>
            <p14:sldId id="1458"/>
            <p14:sldId id="1440"/>
            <p14:sldId id="1443"/>
            <p14:sldId id="1455"/>
            <p14:sldId id="1456"/>
            <p14:sldId id="1433"/>
            <p14:sldId id="1459"/>
            <p14:sldId id="1460"/>
            <p14:sldId id="1434"/>
            <p14:sldId id="1435"/>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8D7"/>
    <a:srgbClr val="D83B01"/>
    <a:srgbClr val="505050"/>
    <a:srgbClr val="292929"/>
    <a:srgbClr val="FFFFFF"/>
    <a:srgbClr val="BAD80A"/>
    <a:srgbClr val="A80000"/>
    <a:srgbClr val="5C2D91"/>
    <a:srgbClr val="107C1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26B718-7014-45F5-B5A6-623A4765A1FF}" v="1421" dt="2016-09-27T21:42:02.3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849" autoAdjust="0"/>
  </p:normalViewPr>
  <p:slideViewPr>
    <p:cSldViewPr>
      <p:cViewPr varScale="1">
        <p:scale>
          <a:sx n="104" d="100"/>
          <a:sy n="104" d="100"/>
        </p:scale>
        <p:origin x="498" y="108"/>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howGuides="1">
      <p:cViewPr varScale="1">
        <p:scale>
          <a:sx n="81" d="100"/>
          <a:sy n="81" d="100"/>
        </p:scale>
        <p:origin x="389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a:latin typeface="Segoe UI" pitchFamily="34" charset="0"/>
              </a:rPr>
              <a:t>Microsoft 2016</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9/28/2016 3:59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a:t>Microsoft 2016</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9/28/2016 3:59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Microsoft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9/28/2016 3:59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2984621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688" rtl="0" eaLnBrk="1" fontAlgn="auto" latinLnBrk="0" hangingPunct="1">
              <a:lnSpc>
                <a:spcPct val="100000"/>
              </a:lnSpc>
              <a:spcBef>
                <a:spcPts val="0"/>
              </a:spcBef>
              <a:spcAft>
                <a:spcPts val="0"/>
              </a:spcAft>
              <a:buClrTx/>
              <a:buSzTx/>
              <a:buFontTx/>
              <a:buNone/>
              <a:tabLst/>
              <a:defRPr/>
            </a:pPr>
            <a:fld id="{4B03FD98-CD5B-4ADD-8DA6-FE36A8C66EA7}" type="slidenum">
              <a:rPr kumimoji="0" lang="en-US" sz="1200" b="0" i="0" u="none" strike="noStrike" kern="1200" cap="none" spc="0" normalizeH="0" baseline="0" noProof="0" smtClean="0">
                <a:ln>
                  <a:noFill/>
                </a:ln>
                <a:solidFill>
                  <a:srgbClr val="505050"/>
                </a:solidFill>
                <a:effectLst/>
                <a:uLnTx/>
                <a:uFillTx/>
                <a:latin typeface="Calibri" panose="020F0502020204030204"/>
                <a:ea typeface="+mn-ea"/>
                <a:cs typeface="+mn-cs"/>
              </a:rPr>
              <a:pPr marL="0" marR="0" lvl="0" indent="0" algn="r" defTabSz="932688"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0677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Microsoft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9/28/2016 3:59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3069285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Microsoft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9/28/2016 3:59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1625895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Header Placeholder 3"/>
          <p:cNvSpPr>
            <a:spLocks noGrp="1"/>
          </p:cNvSpPr>
          <p:nvPr>
            <p:ph type="hdr" sz="quarter" idx="10"/>
          </p:nvPr>
        </p:nvSpPr>
        <p:spPr/>
        <p:txBody>
          <a:bodyPr/>
          <a:lstStyle/>
          <a:p>
            <a:r>
              <a:rPr lang="en-US"/>
              <a:t>Microsoft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9/28/2016 3:59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394277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Header Placeholder 3"/>
          <p:cNvSpPr>
            <a:spLocks noGrp="1"/>
          </p:cNvSpPr>
          <p:nvPr>
            <p:ph type="hdr" sz="quarter" idx="10"/>
          </p:nvPr>
        </p:nvSpPr>
        <p:spPr/>
        <p:txBody>
          <a:bodyPr/>
          <a:lstStyle/>
          <a:p>
            <a:r>
              <a:rPr lang="en-US"/>
              <a:t>Microsoft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9/28/2016 3:59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2083350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3E9078-21F2-40A6-A32B-34AD5ADA4113}" type="datetime1">
              <a:rPr kumimoji="0" lang="en-US" sz="1800" b="0" i="0" u="none" strike="noStrike" kern="0" cap="none" spc="0" normalizeH="0" baseline="0" noProof="0" smtClean="0">
                <a:ln>
                  <a:noFill/>
                </a:ln>
                <a:solidFill>
                  <a:prstClr val="black"/>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9/28/2016</a:t>
            </a:fld>
            <a:endParaRPr kumimoji="0" lang="en-US" sz="1800" b="0" i="0" u="none" strike="noStrike" kern="0" cap="none" spc="0" normalizeH="0" baseline="0" noProof="0" dirty="0">
              <a:ln>
                <a:noFill/>
              </a:ln>
              <a:solidFill>
                <a:prstClr val="black"/>
              </a:solidFill>
              <a:effectLst/>
              <a:uLnTx/>
              <a:uFillTx/>
              <a:latin typeface="Segoe UI" pitchFamily="34" charset="0"/>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prstClr val="black"/>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800" b="0" i="0" u="none" strike="noStrike" kern="0" cap="none" spc="0" normalizeH="0" baseline="0" noProof="0" dirty="0">
              <a:ln>
                <a:noFill/>
              </a:ln>
              <a:solidFill>
                <a:prstClr val="black"/>
              </a:solidFill>
              <a:effectLst/>
              <a:uLnTx/>
              <a:uFillTx/>
              <a:latin typeface="Segoe UI" pitchFamily="34" charset="0"/>
              <a:ea typeface="+mn-ea"/>
              <a:cs typeface="+mn-cs"/>
            </a:endParaRPr>
          </a:p>
        </p:txBody>
      </p:sp>
      <p:sp>
        <p:nvSpPr>
          <p:cNvPr id="6" name="Header Placeholder 5"/>
          <p:cNvSpPr>
            <a:spLocks noGrp="1"/>
          </p:cNvSpPr>
          <p:nvPr>
            <p:ph type="hd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Segoe UI" pitchFamily="34" charset="0"/>
                <a:ea typeface="+mn-ea"/>
                <a:cs typeface="+mn-cs"/>
              </a:rPr>
              <a:t>Microsoft Exchange</a:t>
            </a:r>
          </a:p>
        </p:txBody>
      </p:sp>
      <p:sp>
        <p:nvSpPr>
          <p:cNvPr id="7" name="Footer Placeholder 6"/>
          <p:cNvSpPr>
            <a:spLocks noGrp="1"/>
          </p:cNvSpPr>
          <p:nvPr>
            <p:ph type="ftr" sz="quarter" idx="13"/>
          </p:nvPr>
        </p:nvSpPr>
        <p:spPr/>
        <p:txBody>
          <a:bodyPr/>
          <a:lstStyle/>
          <a:p>
            <a:pPr marL="231775" marR="0" lvl="0" indent="0" algn="l" defTabSz="914099" rtl="0" eaLnBrk="0" fontAlgn="auto" latinLnBrk="0" hangingPunct="0">
              <a:lnSpc>
                <a:spcPct val="100000"/>
              </a:lnSpc>
              <a:spcBef>
                <a:spcPts val="0"/>
              </a:spcBef>
              <a:spcAft>
                <a:spcPts val="0"/>
              </a:spcAft>
              <a:buClrTx/>
              <a:buSzTx/>
              <a:buFontTx/>
              <a:buNone/>
              <a:tabLst/>
              <a:defRPr/>
            </a:pPr>
            <a:r>
              <a:rPr kumimoji="0" lang="en-US" sz="5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marR="0" lvl="0" indent="0" algn="l" defTabSz="914099" rtl="0" eaLnBrk="0" fontAlgn="auto" latinLnBrk="0" hangingPunct="0">
              <a:lnSpc>
                <a:spcPct val="100000"/>
              </a:lnSpc>
              <a:spcBef>
                <a:spcPts val="0"/>
              </a:spcBef>
              <a:spcAft>
                <a:spcPts val="0"/>
              </a:spcAft>
              <a:buClrTx/>
              <a:buSzTx/>
              <a:buFontTx/>
              <a:buNone/>
              <a:tabLst/>
              <a:defRPr/>
            </a:pPr>
            <a:r>
              <a:rPr kumimoji="0" lang="en-US" sz="5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439478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0EC29EE-A8AD-4CE0-9C0B-116E0D4D7533}"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3:59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060460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A17D118-1690-458F-B4D2-F9DA5D6F5033}" type="datetime8">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3:59 PM</a:t>
            </a:fld>
            <a:endParaRPr kumimoji="0" lang="en-US" sz="1800" b="0" i="0" u="none" strike="noStrike" kern="0" cap="none" spc="0" normalizeH="0" baseline="0" noProof="0" dirty="0">
              <a:ln>
                <a:noFill/>
              </a:ln>
              <a:solidFill>
                <a:prstClr val="black"/>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C87E0CF-87F6-4B58-B8B8-DCAB2DAAF3CA}"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19</a:t>
            </a:fld>
            <a:endParaRPr kumimoji="0" lang="en-US" sz="1800" b="0" i="0" u="none" strike="noStrike" kern="0" cap="none" spc="0" normalizeH="0" baseline="0" noProof="0" dirty="0">
              <a:ln>
                <a:noFill/>
              </a:ln>
              <a:solidFill>
                <a:prstClr val="black"/>
              </a:solidFill>
              <a:effectLst/>
              <a:uLnTx/>
              <a:uFillTx/>
            </a:endParaRPr>
          </a:p>
        </p:txBody>
      </p:sp>
      <p:sp>
        <p:nvSpPr>
          <p:cNvPr id="6" name="Footer Placeholder 5"/>
          <p:cNvSpPr>
            <a:spLocks noGrp="1"/>
          </p:cNvSpPr>
          <p:nvPr>
            <p:ph type="ftr" sz="quarter" idx="14"/>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11217201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16850104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8933552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a:t>Click icon to add picture</a:t>
            </a: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a:t>Edit Master text styles</a:t>
            </a:r>
          </a:p>
        </p:txBody>
      </p:sp>
    </p:spTree>
    <p:extLst>
      <p:ext uri="{BB962C8B-B14F-4D97-AF65-F5344CB8AC3E}">
        <p14:creationId xmlns:p14="http://schemas.microsoft.com/office/powerpoint/2010/main" val="37508026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897602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1784147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6893455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9086985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23669745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610562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9" name="Picture 8"/>
          <p:cNvPicPr>
            <a:picLocks noChangeAspect="1"/>
          </p:cNvPicPr>
          <p:nvPr userDrawn="1"/>
        </p:nvPicPr>
        <p:blipFill>
          <a:blip r:embed="rId2"/>
          <a:stretch>
            <a:fillRect/>
          </a:stretch>
        </p:blipFill>
        <p:spPr>
          <a:xfrm>
            <a:off x="462280" y="6209084"/>
            <a:ext cx="1456418" cy="310896"/>
          </a:xfrm>
          <a:prstGeom prst="rect">
            <a:avLst/>
          </a:prstGeom>
        </p:spPr>
      </p:pic>
      <p:pic>
        <p:nvPicPr>
          <p:cNvPr id="6" name="Picture 5"/>
          <p:cNvPicPr>
            <a:picLocks noChangeAspect="1"/>
          </p:cNvPicPr>
          <p:nvPr userDrawn="1"/>
        </p:nvPicPr>
        <p:blipFill rotWithShape="1">
          <a:blip r:embed="rId3"/>
          <a:srcRect r="40044"/>
          <a:stretch/>
        </p:blipFill>
        <p:spPr>
          <a:xfrm>
            <a:off x="-246501" y="1965643"/>
            <a:ext cx="4736205" cy="2148840"/>
          </a:xfrm>
          <a:prstGeom prst="rect">
            <a:avLst/>
          </a:prstGeom>
        </p:spPr>
      </p:pic>
    </p:spTree>
    <p:extLst>
      <p:ext uri="{BB962C8B-B14F-4D97-AF65-F5344CB8AC3E}">
        <p14:creationId xmlns:p14="http://schemas.microsoft.com/office/powerpoint/2010/main" val="2620341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
        <p:nvSpPr>
          <p:cNvPr id="6" name="Rectangle 5"/>
          <p:cNvSpPr/>
          <p:nvPr userDrawn="1"/>
        </p:nvSpPr>
        <p:spPr bwMode="gray">
          <a:xfrm>
            <a:off x="0" y="5897245"/>
            <a:ext cx="12435840" cy="10972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stretch>
            <a:fillRect/>
          </a:stretch>
        </p:blipFill>
        <p:spPr>
          <a:xfrm>
            <a:off x="370840" y="6294142"/>
            <a:ext cx="1456418" cy="310896"/>
          </a:xfrm>
          <a:prstGeom prst="rect">
            <a:avLst/>
          </a:prstGeom>
        </p:spPr>
      </p:pic>
    </p:spTree>
    <p:extLst>
      <p:ext uri="{BB962C8B-B14F-4D97-AF65-F5344CB8AC3E}">
        <p14:creationId xmlns:p14="http://schemas.microsoft.com/office/powerpoint/2010/main" val="17835652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274638" y="1212850"/>
            <a:ext cx="11887200" cy="2065181"/>
          </a:xfrm>
        </p:spPr>
        <p:txBody>
          <a:bodyPr/>
          <a:lstStyle>
            <a:lvl1pPr marL="0" indent="0">
              <a:buNone/>
              <a:defRPr>
                <a:gradFill>
                  <a:gsLst>
                    <a:gs pos="1250">
                      <a:schemeClr val="tx1"/>
                    </a:gs>
                    <a:gs pos="99000">
                      <a:schemeClr val="tx1"/>
                    </a:gs>
                  </a:gsLst>
                  <a:lin ang="5400000" scaled="0"/>
                </a:gradFill>
              </a:defRPr>
            </a:lvl1pPr>
            <a:lvl2pPr marL="0" indent="0">
              <a:buFontTx/>
              <a:buNone/>
              <a:defRPr sz="24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0655951"/>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33594543"/>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42383446"/>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7077705"/>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926629171"/>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dirty="0"/>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dirty="0"/>
              <a:t>Edit Master text styles</a:t>
            </a:r>
          </a:p>
        </p:txBody>
      </p:sp>
    </p:spTree>
    <p:extLst>
      <p:ext uri="{BB962C8B-B14F-4D97-AF65-F5344CB8AC3E}">
        <p14:creationId xmlns:p14="http://schemas.microsoft.com/office/powerpoint/2010/main" val="189533110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133736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2925191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2235704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02610405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55362693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0-50 Right Photo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75085370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302983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65035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75001290"/>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a:blip r:embed="rId2"/>
          <a:stretch>
            <a:fillRect/>
          </a:stretch>
        </p:blipFill>
        <p:spPr bwMode="invGray">
          <a:xfrm>
            <a:off x="464013" y="479425"/>
            <a:ext cx="1436313" cy="306604"/>
          </a:xfrm>
          <a:prstGeom prst="rect">
            <a:avLst/>
          </a:prstGeom>
        </p:spPr>
      </p:pic>
    </p:spTree>
    <p:extLst>
      <p:ext uri="{BB962C8B-B14F-4D97-AF65-F5344CB8AC3E}">
        <p14:creationId xmlns:p14="http://schemas.microsoft.com/office/powerpoint/2010/main" val="182125624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78540401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3240436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3508377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8695971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810061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8669847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8340185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747864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9527684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358864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675529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00996460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326847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dirty="0"/>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dirty="0"/>
              <a:t>Edit Master text styles</a:t>
            </a:r>
          </a:p>
        </p:txBody>
      </p:sp>
    </p:spTree>
    <p:extLst>
      <p:ext uri="{BB962C8B-B14F-4D97-AF65-F5344CB8AC3E}">
        <p14:creationId xmlns:p14="http://schemas.microsoft.com/office/powerpoint/2010/main" val="199669854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40885253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36749932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2218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97650572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379500563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286061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95384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84353885"/>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147828159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7397787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6904015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9574888"/>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9" name="Picture 8"/>
          <p:cNvPicPr>
            <a:picLocks noChangeAspect="1"/>
          </p:cNvPicPr>
          <p:nvPr userDrawn="1"/>
        </p:nvPicPr>
        <p:blipFill>
          <a:blip r:embed="rId2"/>
          <a:stretch>
            <a:fillRect/>
          </a:stretch>
        </p:blipFill>
        <p:spPr>
          <a:xfrm>
            <a:off x="462280" y="6209084"/>
            <a:ext cx="1456418" cy="310896"/>
          </a:xfrm>
          <a:prstGeom prst="rect">
            <a:avLst/>
          </a:prstGeom>
        </p:spPr>
      </p:pic>
      <p:pic>
        <p:nvPicPr>
          <p:cNvPr id="6" name="Picture 5"/>
          <p:cNvPicPr>
            <a:picLocks noChangeAspect="1"/>
          </p:cNvPicPr>
          <p:nvPr userDrawn="1"/>
        </p:nvPicPr>
        <p:blipFill rotWithShape="1">
          <a:blip r:embed="rId3"/>
          <a:srcRect r="40044"/>
          <a:stretch/>
        </p:blipFill>
        <p:spPr>
          <a:xfrm>
            <a:off x="-246501" y="1965643"/>
            <a:ext cx="4736205" cy="2148840"/>
          </a:xfrm>
          <a:prstGeom prst="rect">
            <a:avLst/>
          </a:prstGeom>
        </p:spPr>
      </p:pic>
    </p:spTree>
    <p:extLst>
      <p:ext uri="{BB962C8B-B14F-4D97-AF65-F5344CB8AC3E}">
        <p14:creationId xmlns:p14="http://schemas.microsoft.com/office/powerpoint/2010/main" val="195381727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
        <p:nvSpPr>
          <p:cNvPr id="6" name="Rectangle 5"/>
          <p:cNvSpPr/>
          <p:nvPr userDrawn="1"/>
        </p:nvSpPr>
        <p:spPr bwMode="gray">
          <a:xfrm>
            <a:off x="0" y="5897245"/>
            <a:ext cx="12435840" cy="10972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stretch>
            <a:fillRect/>
          </a:stretch>
        </p:blipFill>
        <p:spPr>
          <a:xfrm>
            <a:off x="370840" y="6294142"/>
            <a:ext cx="1456418" cy="310896"/>
          </a:xfrm>
          <a:prstGeom prst="rect">
            <a:avLst/>
          </a:prstGeom>
        </p:spPr>
      </p:pic>
    </p:spTree>
    <p:extLst>
      <p:ext uri="{BB962C8B-B14F-4D97-AF65-F5344CB8AC3E}">
        <p14:creationId xmlns:p14="http://schemas.microsoft.com/office/powerpoint/2010/main" val="422432701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274638" y="1212850"/>
            <a:ext cx="11887200" cy="2065181"/>
          </a:xfrm>
        </p:spPr>
        <p:txBody>
          <a:bodyPr/>
          <a:lstStyle>
            <a:lvl1pPr marL="0" indent="0">
              <a:buNone/>
              <a:defRPr>
                <a:gradFill>
                  <a:gsLst>
                    <a:gs pos="1250">
                      <a:schemeClr val="tx1"/>
                    </a:gs>
                    <a:gs pos="99000">
                      <a:schemeClr val="tx1"/>
                    </a:gs>
                  </a:gsLst>
                  <a:lin ang="5400000" scaled="0"/>
                </a:gradFill>
              </a:defRPr>
            </a:lvl1pPr>
            <a:lvl2pPr marL="0" indent="0">
              <a:buFontTx/>
              <a:buNone/>
              <a:defRPr sz="24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56562189"/>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83299901"/>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13262766"/>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27247225"/>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38693829"/>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dirty="0"/>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dirty="0"/>
              <a:t>Edit Master text styles</a:t>
            </a:r>
          </a:p>
        </p:txBody>
      </p:sp>
    </p:spTree>
    <p:extLst>
      <p:ext uri="{BB962C8B-B14F-4D97-AF65-F5344CB8AC3E}">
        <p14:creationId xmlns:p14="http://schemas.microsoft.com/office/powerpoint/2010/main" val="138370542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79599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25194055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22313569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421579334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0314036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50-50 Right Photo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88378357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936977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758036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28054600"/>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a:blip r:embed="rId2"/>
          <a:stretch>
            <a:fillRect/>
          </a:stretch>
        </p:blipFill>
        <p:spPr bwMode="invGray">
          <a:xfrm>
            <a:off x="464013" y="479425"/>
            <a:ext cx="1436313" cy="306604"/>
          </a:xfrm>
          <a:prstGeom prst="rect">
            <a:avLst/>
          </a:prstGeom>
        </p:spPr>
      </p:pic>
    </p:spTree>
    <p:extLst>
      <p:ext uri="{BB962C8B-B14F-4D97-AF65-F5344CB8AC3E}">
        <p14:creationId xmlns:p14="http://schemas.microsoft.com/office/powerpoint/2010/main" val="400947607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74976356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6056847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9946700"/>
      </p:ext>
    </p:extLst>
  </p:cSld>
  <p:clrMapOvr>
    <a:overrideClrMapping bg1="lt1" tx1="dk1" bg2="lt2" tx2="dk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theme" Target="../theme/theme2.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3" Type="http://schemas.openxmlformats.org/officeDocument/2006/relationships/slideLayout" Target="../slideLayouts/slideLayout42.xml"/><Relationship Id="rId21" Type="http://schemas.openxmlformats.org/officeDocument/2006/relationships/slideLayout" Target="../slideLayouts/slideLayout60.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theme" Target="../theme/theme3.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slideLayout" Target="../slideLayouts/slideLayout7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19" Type="http://schemas.openxmlformats.org/officeDocument/2006/relationships/theme" Target="../theme/theme4.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300" r:id="rId1"/>
    <p:sldLayoutId id="2147484295" r:id="rId2"/>
    <p:sldLayoutId id="2147484240" r:id="rId3"/>
    <p:sldLayoutId id="2147484296" r:id="rId4"/>
    <p:sldLayoutId id="2147484241" r:id="rId5"/>
    <p:sldLayoutId id="2147484297" r:id="rId6"/>
    <p:sldLayoutId id="2147484244" r:id="rId7"/>
    <p:sldLayoutId id="2147484298" r:id="rId8"/>
    <p:sldLayoutId id="2147484245" r:id="rId9"/>
    <p:sldLayoutId id="2147484247" r:id="rId10"/>
    <p:sldLayoutId id="2147484331" r:id="rId11"/>
    <p:sldLayoutId id="2147484249" r:id="rId12"/>
    <p:sldLayoutId id="2147484301" r:id="rId13"/>
    <p:sldLayoutId id="2147484251" r:id="rId14"/>
    <p:sldLayoutId id="2147484252" r:id="rId15"/>
    <p:sldLayoutId id="2147484254" r:id="rId16"/>
    <p:sldLayoutId id="2147484257" r:id="rId17"/>
    <p:sldLayoutId id="2147484258" r:id="rId18"/>
    <p:sldLayoutId id="2147484260" r:id="rId19"/>
    <p:sldLayoutId id="2147484299" r:id="rId20"/>
    <p:sldLayoutId id="2147484263" r:id="rId21"/>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userDrawn="1">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userDrawn="1">
          <p15:clr>
            <a:srgbClr val="C35EA4"/>
          </p15:clr>
        </p15:guide>
        <p15:guide id="17" pos="7546" userDrawn="1">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userDrawn="1">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marL="342900" marR="0" lvl="0" indent="-3429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Click to edit Master text styles</a:t>
            </a:r>
          </a:p>
          <a:p>
            <a:pPr marL="584200" marR="0" lvl="1" indent="-2413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Second level</a:t>
            </a:r>
          </a:p>
          <a:p>
            <a:pPr lvl="2"/>
            <a:r>
              <a:rPr lang="en-US" dirty="0"/>
              <a:t>Third level</a:t>
            </a:r>
          </a:p>
          <a:p>
            <a:pPr lvl="3"/>
            <a:r>
              <a:rPr lang="en-US" dirty="0"/>
              <a:t>Fourth level</a:t>
            </a:r>
          </a:p>
          <a:p>
            <a:pPr lvl="4"/>
            <a:r>
              <a:rPr lang="en-US" dirty="0"/>
              <a:t>Fifth level</a:t>
            </a:r>
          </a:p>
        </p:txBody>
      </p:sp>
      <p:grpSp>
        <p:nvGrpSpPr>
          <p:cNvPr id="3" name="Group 2"/>
          <p:cNvGrpSpPr/>
          <p:nvPr userDrawn="1"/>
        </p:nvGrpSpPr>
        <p:grpSpPr>
          <a:xfrm>
            <a:off x="12618967" y="0"/>
            <a:ext cx="952401" cy="5766967"/>
            <a:chOff x="12618967" y="0"/>
            <a:chExt cx="952401" cy="5766967"/>
          </a:xfrm>
        </p:grpSpPr>
        <p:grpSp>
          <p:nvGrpSpPr>
            <p:cNvPr id="19" name="Group 18"/>
            <p:cNvGrpSpPr/>
            <p:nvPr userDrawn="1"/>
          </p:nvGrpSpPr>
          <p:grpSpPr>
            <a:xfrm rot="5400000">
              <a:off x="11584220" y="1040742"/>
              <a:ext cx="2698730" cy="629236"/>
              <a:chOff x="1584344" y="4543426"/>
              <a:chExt cx="2698730" cy="629236"/>
            </a:xfrm>
          </p:grpSpPr>
          <p:sp>
            <p:nvSpPr>
              <p:cNvPr id="25" name="Rectangle 24"/>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26" name="Rectangle 25"/>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27" name="Rectangle 26"/>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R:210 G:210 B:210</a:t>
                </a:r>
              </a:p>
            </p:txBody>
          </p:sp>
          <p:sp>
            <p:nvSpPr>
              <p:cNvPr id="28" name="Rectangle 27"/>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29" name="Rectangle 28"/>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Blue</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R:16 G:124 B:16</a:t>
                </a:r>
              </a:p>
            </p:txBody>
          </p:sp>
          <p:sp>
            <p:nvSpPr>
              <p:cNvPr id="30" name="Rectangle 29"/>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grpSp>
        <p:sp>
          <p:nvSpPr>
            <p:cNvPr id="20" name="TextBox 19"/>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21" name="TextBox 20"/>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BAD80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Green </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R:168 G:216 B:10</a:t>
              </a:r>
            </a:p>
          </p:txBody>
        </p:sp>
        <p:sp>
          <p:nvSpPr>
            <p:cNvPr id="31" name="Rectangle 30"/>
            <p:cNvSpPr/>
            <p:nvPr userDrawn="1"/>
          </p:nvSpPr>
          <p:spPr bwMode="auto">
            <a:xfrm rot="5400000">
              <a:off x="12328888" y="4270558"/>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32" name="Rectangle 31"/>
            <p:cNvSpPr/>
            <p:nvPr userDrawn="1"/>
          </p:nvSpPr>
          <p:spPr bwMode="auto">
            <a:xfrm rot="5400000">
              <a:off x="12328888" y="3353997"/>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1249032989"/>
      </p:ext>
    </p:extLst>
  </p:cSld>
  <p:clrMap bg1="dk1" tx1="lt1" bg2="dk2" tx2="lt2" accent1="accent1" accent2="accent2" accent3="accent3" accent4="accent4" accent5="accent5" accent6="accent6" hlink="hlink" folHlink="folHlink"/>
  <p:sldLayoutIdLst>
    <p:sldLayoutId id="2147484339" r:id="rId1"/>
    <p:sldLayoutId id="2147484340" r:id="rId2"/>
    <p:sldLayoutId id="2147484311" r:id="rId3"/>
    <p:sldLayoutId id="2147484312" r:id="rId4"/>
    <p:sldLayoutId id="2147484313" r:id="rId5"/>
    <p:sldLayoutId id="2147484314" r:id="rId6"/>
    <p:sldLayoutId id="2147484315" r:id="rId7"/>
    <p:sldLayoutId id="2147484332" r:id="rId8"/>
    <p:sldLayoutId id="2147484333" r:id="rId9"/>
    <p:sldLayoutId id="2147484334" r:id="rId10"/>
    <p:sldLayoutId id="2147484335" r:id="rId11"/>
    <p:sldLayoutId id="2147484336" r:id="rId12"/>
    <p:sldLayoutId id="2147484323" r:id="rId13"/>
    <p:sldLayoutId id="2147484324" r:id="rId14"/>
    <p:sldLayoutId id="2147484325" r:id="rId15"/>
    <p:sldLayoutId id="2147484326" r:id="rId16"/>
    <p:sldLayoutId id="2147484327" r:id="rId17"/>
    <p:sldLayoutId id="2147484328" r:id="rId18"/>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4000" kern="1200" spc="0" baseline="0" dirty="0" smtClean="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2400" kern="1200" spc="0" baseline="0" dirty="0" smtClean="0">
          <a:gradFill>
            <a:gsLst>
              <a:gs pos="1250">
                <a:schemeClr val="tx1"/>
              </a:gs>
              <a:gs pos="100000">
                <a:schemeClr val="tx1"/>
              </a:gs>
            </a:gsLst>
            <a:lin ang="5400000" scaled="0"/>
          </a:gradFill>
          <a:latin typeface="+mn-lt"/>
          <a:ea typeface="+mn-ea"/>
          <a:cs typeface="Segoe UI" panose="020B0502040204020203" pitchFamily="34" charset="0"/>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Segoe UI" panose="020B0502040204020203" pitchFamily="34" charset="0"/>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userDrawn="1">
          <p15:clr>
            <a:srgbClr val="C35EA4"/>
          </p15:clr>
        </p15:guide>
        <p15:guide id="17" pos="7546" userDrawn="1">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2682552606"/>
      </p:ext>
    </p:extLst>
  </p:cSld>
  <p:clrMap bg1="lt1" tx1="dk1" bg2="lt2" tx2="dk2" accent1="accent1" accent2="accent2" accent3="accent3" accent4="accent4" accent5="accent5" accent6="accent6" hlink="hlink" folHlink="folHlink"/>
  <p:sldLayoutIdLst>
    <p:sldLayoutId id="2147484343" r:id="rId1"/>
    <p:sldLayoutId id="2147484344" r:id="rId2"/>
    <p:sldLayoutId id="2147484345" r:id="rId3"/>
    <p:sldLayoutId id="2147484346" r:id="rId4"/>
    <p:sldLayoutId id="2147484347" r:id="rId5"/>
    <p:sldLayoutId id="2147484348" r:id="rId6"/>
    <p:sldLayoutId id="2147484349" r:id="rId7"/>
    <p:sldLayoutId id="2147484350" r:id="rId8"/>
    <p:sldLayoutId id="2147484351" r:id="rId9"/>
    <p:sldLayoutId id="2147484352" r:id="rId10"/>
    <p:sldLayoutId id="2147484353" r:id="rId11"/>
    <p:sldLayoutId id="2147484354" r:id="rId12"/>
    <p:sldLayoutId id="2147484355" r:id="rId13"/>
    <p:sldLayoutId id="2147484356" r:id="rId14"/>
    <p:sldLayoutId id="2147484357" r:id="rId15"/>
    <p:sldLayoutId id="2147484358" r:id="rId16"/>
    <p:sldLayoutId id="2147484359" r:id="rId17"/>
    <p:sldLayoutId id="2147484360" r:id="rId18"/>
    <p:sldLayoutId id="2147484361" r:id="rId19"/>
    <p:sldLayoutId id="2147484362" r:id="rId20"/>
    <p:sldLayoutId id="2147484363" r:id="rId21"/>
    <p:sldLayoutId id="2147484364" r:id="rId22"/>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marL="342900" marR="0" lvl="0" indent="-3429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Click to edit Master text styles</a:t>
            </a:r>
          </a:p>
          <a:p>
            <a:pPr marL="584200" marR="0" lvl="1" indent="-2413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Second level</a:t>
            </a:r>
          </a:p>
          <a:p>
            <a:pPr lvl="2"/>
            <a:r>
              <a:rPr lang="en-US" dirty="0"/>
              <a:t>Third level</a:t>
            </a:r>
          </a:p>
          <a:p>
            <a:pPr lvl="3"/>
            <a:r>
              <a:rPr lang="en-US" dirty="0"/>
              <a:t>Fourth level</a:t>
            </a:r>
          </a:p>
          <a:p>
            <a:pPr lvl="4"/>
            <a:r>
              <a:rPr lang="en-US" dirty="0"/>
              <a:t>Fifth level</a:t>
            </a:r>
          </a:p>
        </p:txBody>
      </p:sp>
      <p:grpSp>
        <p:nvGrpSpPr>
          <p:cNvPr id="3" name="Group 2"/>
          <p:cNvGrpSpPr/>
          <p:nvPr userDrawn="1"/>
        </p:nvGrpSpPr>
        <p:grpSpPr>
          <a:xfrm>
            <a:off x="12618967" y="0"/>
            <a:ext cx="952401" cy="5766967"/>
            <a:chOff x="12618967" y="0"/>
            <a:chExt cx="952401" cy="5766967"/>
          </a:xfrm>
        </p:grpSpPr>
        <p:grpSp>
          <p:nvGrpSpPr>
            <p:cNvPr id="19" name="Group 18"/>
            <p:cNvGrpSpPr/>
            <p:nvPr userDrawn="1"/>
          </p:nvGrpSpPr>
          <p:grpSpPr>
            <a:xfrm rot="5400000">
              <a:off x="11584220" y="1040742"/>
              <a:ext cx="2698730" cy="629236"/>
              <a:chOff x="1584344" y="4543426"/>
              <a:chExt cx="2698730" cy="629236"/>
            </a:xfrm>
          </p:grpSpPr>
          <p:sp>
            <p:nvSpPr>
              <p:cNvPr id="25" name="Rectangle 24"/>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26" name="Rectangle 25"/>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27" name="Rectangle 26"/>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R:210 G:210 B:210</a:t>
                </a:r>
              </a:p>
            </p:txBody>
          </p:sp>
          <p:sp>
            <p:nvSpPr>
              <p:cNvPr id="28" name="Rectangle 27"/>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29" name="Rectangle 28"/>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Blue</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R:16 G:124 B:16</a:t>
                </a:r>
              </a:p>
            </p:txBody>
          </p:sp>
          <p:sp>
            <p:nvSpPr>
              <p:cNvPr id="30" name="Rectangle 29"/>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grpSp>
        <p:sp>
          <p:nvSpPr>
            <p:cNvPr id="20" name="TextBox 19"/>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21" name="TextBox 20"/>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BAD80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Green </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R:168 G:216 B:10</a:t>
              </a:r>
            </a:p>
          </p:txBody>
        </p:sp>
        <p:sp>
          <p:nvSpPr>
            <p:cNvPr id="31" name="Rectangle 30"/>
            <p:cNvSpPr/>
            <p:nvPr userDrawn="1"/>
          </p:nvSpPr>
          <p:spPr bwMode="auto">
            <a:xfrm rot="5400000">
              <a:off x="12328888" y="4270558"/>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32" name="Rectangle 31"/>
            <p:cNvSpPr/>
            <p:nvPr userDrawn="1"/>
          </p:nvSpPr>
          <p:spPr bwMode="auto">
            <a:xfrm rot="5400000">
              <a:off x="12328888" y="3353997"/>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2573156687"/>
      </p:ext>
    </p:extLst>
  </p:cSld>
  <p:clrMap bg1="dk1" tx1="lt1" bg2="dk2" tx2="lt2" accent1="accent1" accent2="accent2" accent3="accent3" accent4="accent4" accent5="accent5" accent6="accent6" hlink="hlink" folHlink="folHlink"/>
  <p:sldLayoutIdLst>
    <p:sldLayoutId id="2147484366" r:id="rId1"/>
    <p:sldLayoutId id="2147484367" r:id="rId2"/>
    <p:sldLayoutId id="2147484368" r:id="rId3"/>
    <p:sldLayoutId id="2147484369" r:id="rId4"/>
    <p:sldLayoutId id="2147484370" r:id="rId5"/>
    <p:sldLayoutId id="2147484371" r:id="rId6"/>
    <p:sldLayoutId id="2147484372" r:id="rId7"/>
    <p:sldLayoutId id="2147484373" r:id="rId8"/>
    <p:sldLayoutId id="2147484374" r:id="rId9"/>
    <p:sldLayoutId id="2147484375" r:id="rId10"/>
    <p:sldLayoutId id="2147484376" r:id="rId11"/>
    <p:sldLayoutId id="2147484377" r:id="rId12"/>
    <p:sldLayoutId id="2147484378" r:id="rId13"/>
    <p:sldLayoutId id="2147484379" r:id="rId14"/>
    <p:sldLayoutId id="2147484380" r:id="rId15"/>
    <p:sldLayoutId id="2147484381" r:id="rId16"/>
    <p:sldLayoutId id="2147484382" r:id="rId17"/>
    <p:sldLayoutId id="2147484383" r:id="rId18"/>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4000" kern="1200" spc="0" baseline="0" dirty="0" smtClean="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2400" kern="1200" spc="0" baseline="0" dirty="0" smtClean="0">
          <a:gradFill>
            <a:gsLst>
              <a:gs pos="1250">
                <a:schemeClr val="tx1"/>
              </a:gs>
              <a:gs pos="100000">
                <a:schemeClr val="tx1"/>
              </a:gs>
            </a:gsLst>
            <a:lin ang="5400000" scaled="0"/>
          </a:gradFill>
          <a:latin typeface="+mn-lt"/>
          <a:ea typeface="+mn-ea"/>
          <a:cs typeface="Segoe UI" panose="020B0502040204020203" pitchFamily="34" charset="0"/>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Segoe UI" panose="020B0502040204020203" pitchFamily="34" charset="0"/>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6.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6.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4.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hyperlink" Target="http://fasttrack.microsoft.com/" TargetMode="External"/><Relationship Id="rId1" Type="http://schemas.openxmlformats.org/officeDocument/2006/relationships/slideLayout" Target="../slideLayouts/slideLayout55.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hyperlink" Target="http://techcommunity.microsoft.com/" TargetMode="External"/><Relationship Id="rId1" Type="http://schemas.openxmlformats.org/officeDocument/2006/relationships/slideLayout" Target="../slideLayouts/slideLayout55.xml"/></Relationships>
</file>

<file path=ppt/slides/_rels/slide18.xml.rels><?xml version="1.0" encoding="UTF-8" standalone="yes"?>
<Relationships xmlns="http://schemas.openxmlformats.org/package/2006/relationships"><Relationship Id="rId3" Type="http://schemas.openxmlformats.org/officeDocument/2006/relationships/hyperlink" Target="http://myignite.microsoft.com/" TargetMode="External"/><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image" Target="../media/image34.png"/><Relationship Id="rId5" Type="http://schemas.openxmlformats.org/officeDocument/2006/relationships/image" Target="../media/image33.jpg"/><Relationship Id="rId4" Type="http://schemas.openxmlformats.org/officeDocument/2006/relationships/hyperlink" Target="https://aka.ms/ignite.mobileapp"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microsoft.com/office/2007/relationships/hdphoto" Target="../media/hdphoto2.wdp"/><Relationship Id="rId3" Type="http://schemas.openxmlformats.org/officeDocument/2006/relationships/image" Target="../media/image11.png"/><Relationship Id="rId7" Type="http://schemas.microsoft.com/office/2007/relationships/hdphoto" Target="../media/hdphoto1.wdp"/><Relationship Id="rId12" Type="http://schemas.openxmlformats.org/officeDocument/2006/relationships/image" Target="../media/image19.png"/><Relationship Id="rId2" Type="http://schemas.openxmlformats.org/officeDocument/2006/relationships/notesSlide" Target="../notesSlides/notesSlide2.xml"/><Relationship Id="rId16" Type="http://schemas.openxmlformats.org/officeDocument/2006/relationships/image" Target="../media/image21.png"/><Relationship Id="rId1" Type="http://schemas.openxmlformats.org/officeDocument/2006/relationships/slideLayout" Target="../slideLayouts/slideLayout61.xml"/><Relationship Id="rId6" Type="http://schemas.openxmlformats.org/officeDocument/2006/relationships/image" Target="../media/image14.png"/><Relationship Id="rId11" Type="http://schemas.openxmlformats.org/officeDocument/2006/relationships/image" Target="../media/image18.png"/><Relationship Id="rId5" Type="http://schemas.openxmlformats.org/officeDocument/2006/relationships/image" Target="../media/image13.png"/><Relationship Id="rId15" Type="http://schemas.microsoft.com/office/2007/relationships/hdphoto" Target="../media/hdphoto3.wdp"/><Relationship Id="rId10" Type="http://schemas.openxmlformats.org/officeDocument/2006/relationships/image" Target="../media/image17.png"/><Relationship Id="rId4" Type="http://schemas.openxmlformats.org/officeDocument/2006/relationships/image" Target="../media/image12.png"/><Relationship Id="rId9" Type="http://schemas.openxmlformats.org/officeDocument/2006/relationships/image" Target="../media/image16.png"/><Relationship Id="rId1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4.xml"/><Relationship Id="rId5" Type="http://schemas.openxmlformats.org/officeDocument/2006/relationships/image" Target="../media/image24.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4.xml"/><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Customize and Tune Microsoft Office 365 Data Loss Prevention</a:t>
            </a:r>
          </a:p>
        </p:txBody>
      </p:sp>
      <p:sp>
        <p:nvSpPr>
          <p:cNvPr id="5" name="Text Placeholder 4"/>
          <p:cNvSpPr>
            <a:spLocks noGrp="1"/>
          </p:cNvSpPr>
          <p:nvPr>
            <p:ph type="body" sz="quarter" idx="12"/>
          </p:nvPr>
        </p:nvSpPr>
        <p:spPr/>
        <p:txBody>
          <a:bodyPr/>
          <a:lstStyle/>
          <a:p>
            <a:r>
              <a:rPr lang="en-US" dirty="0"/>
              <a:t>Jack Kabat</a:t>
            </a:r>
          </a:p>
          <a:p>
            <a:r>
              <a:rPr lang="en-US" dirty="0"/>
              <a:t>Wesley Holley</a:t>
            </a:r>
          </a:p>
        </p:txBody>
      </p:sp>
      <p:sp>
        <p:nvSpPr>
          <p:cNvPr id="2" name="TextBox 1"/>
          <p:cNvSpPr txBox="1"/>
          <p:nvPr/>
        </p:nvSpPr>
        <p:spPr>
          <a:xfrm>
            <a:off x="9571037" y="296863"/>
            <a:ext cx="2590801" cy="572464"/>
          </a:xfrm>
          <a:prstGeom prst="rect">
            <a:avLst/>
          </a:prstGeom>
          <a:noFill/>
        </p:spPr>
        <p:txBody>
          <a:bodyPr wrap="square" lIns="182880" tIns="146304" rIns="182880" bIns="146304" rtlCol="0">
            <a:spAutoFit/>
          </a:bodyPr>
          <a:lstStyle/>
          <a:p>
            <a:pPr algn="r">
              <a:lnSpc>
                <a:spcPct val="90000"/>
              </a:lnSpc>
              <a:spcAft>
                <a:spcPts val="600"/>
              </a:spcAft>
            </a:pPr>
            <a:r>
              <a:rPr lang="en-US" sz="2000" dirty="0">
                <a:gradFill>
                  <a:gsLst>
                    <a:gs pos="2917">
                      <a:schemeClr val="tx1"/>
                    </a:gs>
                    <a:gs pos="30000">
                      <a:schemeClr val="tx1"/>
                    </a:gs>
                  </a:gsLst>
                  <a:lin ang="5400000" scaled="0"/>
                </a:gradFill>
              </a:rPr>
              <a:t>BRK4001</a:t>
            </a:r>
          </a:p>
        </p:txBody>
      </p:sp>
    </p:spTree>
    <p:extLst>
      <p:ext uri="{BB962C8B-B14F-4D97-AF65-F5344CB8AC3E}">
        <p14:creationId xmlns:p14="http://schemas.microsoft.com/office/powerpoint/2010/main" val="2069533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Detection Methods Summary</a:t>
            </a:r>
          </a:p>
        </p:txBody>
      </p:sp>
      <p:sp>
        <p:nvSpPr>
          <p:cNvPr id="5" name="Content Placeholder 4"/>
          <p:cNvSpPr>
            <a:spLocks noGrp="1"/>
          </p:cNvSpPr>
          <p:nvPr>
            <p:ph type="body" sz="quarter" idx="10"/>
          </p:nvPr>
        </p:nvSpPr>
        <p:spPr>
          <a:xfrm>
            <a:off x="274480" y="1060704"/>
            <a:ext cx="5486399" cy="5105400"/>
          </a:xfrm>
        </p:spPr>
        <p:txBody>
          <a:bodyPr>
            <a:normAutofit/>
          </a:bodyPr>
          <a:lstStyle/>
          <a:p>
            <a:r>
              <a:rPr lang="en-US" sz="2040" dirty="0"/>
              <a:t>Regular expressions</a:t>
            </a:r>
          </a:p>
          <a:p>
            <a:r>
              <a:rPr lang="en-US" sz="2040" dirty="0"/>
              <a:t>Other evidence in proximity</a:t>
            </a:r>
          </a:p>
          <a:p>
            <a:r>
              <a:rPr lang="en-US" sz="2040" dirty="0"/>
              <a:t>Internal functions (dates, checksums)</a:t>
            </a:r>
          </a:p>
          <a:p>
            <a:r>
              <a:rPr lang="en-US" sz="2040" dirty="0"/>
              <a:t>Dictionaries</a:t>
            </a:r>
          </a:p>
          <a:p>
            <a:r>
              <a:rPr lang="en-US" sz="2040" dirty="0"/>
              <a:t>M of N keyword matches</a:t>
            </a:r>
          </a:p>
          <a:p>
            <a:r>
              <a:rPr lang="en-US" sz="2040" dirty="0"/>
              <a:t>Unique matching</a:t>
            </a:r>
          </a:p>
          <a:p>
            <a:r>
              <a:rPr lang="en-US" sz="2040" dirty="0"/>
              <a:t>Logical grouping operators</a:t>
            </a:r>
          </a:p>
          <a:p>
            <a:r>
              <a:rPr lang="en-US" sz="2040" dirty="0"/>
              <a:t>Negative evidence</a:t>
            </a:r>
          </a:p>
          <a:p>
            <a:r>
              <a:rPr lang="en-US" sz="2040" dirty="0"/>
              <a:t>Fingerprinting algorithm</a:t>
            </a:r>
          </a:p>
          <a:p>
            <a:r>
              <a:rPr lang="en-US" sz="2040" dirty="0"/>
              <a:t>Fully extensible to support custom types extending built-in types of creating fully custom</a:t>
            </a:r>
          </a:p>
        </p:txBody>
      </p:sp>
      <p:pic>
        <p:nvPicPr>
          <p:cNvPr id="6" name="Picture 5"/>
          <p:cNvPicPr>
            <a:picLocks noChangeAspect="1"/>
          </p:cNvPicPr>
          <p:nvPr/>
        </p:nvPicPr>
        <p:blipFill rotWithShape="1">
          <a:blip r:embed="rId2"/>
          <a:srcRect b="9049"/>
          <a:stretch/>
        </p:blipFill>
        <p:spPr>
          <a:xfrm>
            <a:off x="6065837" y="1212849"/>
            <a:ext cx="5466667" cy="5561013"/>
          </a:xfrm>
          <a:prstGeom prst="rect">
            <a:avLst/>
          </a:prstGeom>
        </p:spPr>
      </p:pic>
    </p:spTree>
    <p:extLst>
      <p:ext uri="{BB962C8B-B14F-4D97-AF65-F5344CB8AC3E}">
        <p14:creationId xmlns:p14="http://schemas.microsoft.com/office/powerpoint/2010/main" val="85168809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891206" y="1419250"/>
            <a:ext cx="5784231" cy="972867"/>
            <a:chOff x="891207" y="1553065"/>
            <a:chExt cx="5479429" cy="820691"/>
          </a:xfrm>
        </p:grpSpPr>
        <p:sp>
          <p:nvSpPr>
            <p:cNvPr id="13" name="Rectangle 12"/>
            <p:cNvSpPr/>
            <p:nvPr/>
          </p:nvSpPr>
          <p:spPr>
            <a:xfrm>
              <a:off x="2295997" y="1553068"/>
              <a:ext cx="4074639" cy="819097"/>
            </a:xfrm>
            <a:prstGeom prst="rect">
              <a:avLst/>
            </a:prstGeom>
            <a:solidFill>
              <a:schemeClr val="accent2"/>
            </a:solidFill>
            <a:ln w="28575" cap="sq">
              <a:noFill/>
              <a:miter lim="800000"/>
            </a:ln>
          </p:spPr>
          <p:txBody>
            <a:bodyPr wrap="square" lIns="146304" tIns="91440" rIns="146304" bIns="91440" anchor="t">
              <a:noAutofit/>
            </a:bodyPr>
            <a:lstStyle/>
            <a:p>
              <a:pPr marL="0" marR="0" lvl="0" indent="0" algn="l" defTabSz="932468" rtl="0" eaLnBrk="1" fontAlgn="auto" latinLnBrk="0" hangingPunct="1">
                <a:lnSpc>
                  <a:spcPct val="100000"/>
                </a:lnSpc>
                <a:spcBef>
                  <a:spcPts val="0"/>
                </a:spcBef>
                <a:spcAft>
                  <a:spcPts val="0"/>
                </a:spcAft>
                <a:buClrTx/>
                <a:buSzTx/>
                <a:buFontTx/>
                <a:buNone/>
                <a:tabLst/>
                <a:defRPr/>
              </a:pPr>
              <a:r>
                <a:rPr kumimoji="0" lang="sv-SE" sz="1200" b="1" i="0" u="none" strike="noStrike" kern="0" cap="none" spc="0" normalizeH="0" baseline="0" noProof="0" dirty="0">
                  <a:ln>
                    <a:noFill/>
                  </a:ln>
                  <a:solidFill>
                    <a:srgbClr val="FFFFFF"/>
                  </a:solidFill>
                  <a:effectLst/>
                  <a:uLnTx/>
                  <a:uFillTx/>
                  <a:latin typeface="Consolas" pitchFamily="49" charset="0"/>
                  <a:ea typeface="+mn-ea"/>
                  <a:cs typeface="Consolas" pitchFamily="49" charset="0"/>
                </a:rPr>
                <a:t>Fabrikam Patent Form Tracking Number Author Date Invention Title Names of all authors...</a:t>
              </a:r>
            </a:p>
          </p:txBody>
        </p:sp>
        <p:sp>
          <p:nvSpPr>
            <p:cNvPr id="14" name="Rectangle 13"/>
            <p:cNvSpPr/>
            <p:nvPr/>
          </p:nvSpPr>
          <p:spPr>
            <a:xfrm>
              <a:off x="891207" y="1553065"/>
              <a:ext cx="1404791" cy="820691"/>
            </a:xfrm>
            <a:prstGeom prst="rect">
              <a:avLst/>
            </a:prstGeom>
            <a:solidFill>
              <a:schemeClr val="accent1"/>
            </a:solidFill>
            <a:ln w="285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6304" tIns="91440" rIns="146304" bIns="91440" numCol="1" spcCol="0" rtlCol="0" fromWordArt="0" anchor="t" anchorCtr="0" forceAA="0" compatLnSpc="1">
              <a:prstTxWarp prst="textNoShape">
                <a:avLst/>
              </a:prstTxWarp>
              <a:noAutofit/>
            </a:bodyPr>
            <a:lstStyle/>
            <a:p>
              <a:pPr marL="0" marR="0" lvl="0" indent="0" algn="l" defTabSz="932468" rtl="0" eaLnBrk="1" fontAlgn="auto" latinLnBrk="0" hangingPunct="1">
                <a:lnSpc>
                  <a:spcPct val="100000"/>
                </a:lnSpc>
                <a:spcBef>
                  <a:spcPts val="0"/>
                </a:spcBef>
                <a:spcAft>
                  <a:spcPts val="0"/>
                </a:spcAft>
                <a:buClrTx/>
                <a:buSzTx/>
                <a:buFontTx/>
                <a:buNone/>
                <a:tabLst/>
                <a:defRPr/>
              </a:pPr>
              <a:r>
                <a:rPr kumimoji="0" lang="sv-SE" sz="1500" b="0" i="0" u="none" strike="noStrike" kern="0" cap="none" spc="0" normalizeH="0" baseline="0" noProof="0" dirty="0">
                  <a:ln>
                    <a:noFill/>
                  </a:ln>
                  <a:gradFill>
                    <a:gsLst>
                      <a:gs pos="85841">
                        <a:srgbClr val="FFFFFF"/>
                      </a:gs>
                      <a:gs pos="6000">
                        <a:srgbClr val="FFFFFF"/>
                      </a:gs>
                    </a:gsLst>
                    <a:lin ang="2700000" scaled="1"/>
                  </a:gradFill>
                  <a:effectLst/>
                  <a:uLnTx/>
                  <a:uFillTx/>
                  <a:latin typeface="Segoe UI Semibold" panose="020B0702040204020203" pitchFamily="34" charset="0"/>
                  <a:ea typeface="+mn-ea"/>
                  <a:cs typeface="Segoe UI Semibold" panose="020B0702040204020203" pitchFamily="34" charset="0"/>
                </a:rPr>
                <a:t>GET TEMPLATE CONTENT</a:t>
              </a:r>
            </a:p>
          </p:txBody>
        </p:sp>
      </p:grpSp>
      <p:grpSp>
        <p:nvGrpSpPr>
          <p:cNvPr id="4" name="Group 3"/>
          <p:cNvGrpSpPr/>
          <p:nvPr/>
        </p:nvGrpSpPr>
        <p:grpSpPr>
          <a:xfrm>
            <a:off x="891206" y="2466556"/>
            <a:ext cx="5784231" cy="972867"/>
            <a:chOff x="891207" y="2600371"/>
            <a:chExt cx="5479429" cy="820691"/>
          </a:xfrm>
        </p:grpSpPr>
        <p:sp>
          <p:nvSpPr>
            <p:cNvPr id="16" name="Rectangle 15"/>
            <p:cNvSpPr/>
            <p:nvPr/>
          </p:nvSpPr>
          <p:spPr>
            <a:xfrm>
              <a:off x="2295997" y="2600372"/>
              <a:ext cx="4074639" cy="819097"/>
            </a:xfrm>
            <a:prstGeom prst="rect">
              <a:avLst/>
            </a:prstGeom>
            <a:solidFill>
              <a:schemeClr val="accent2"/>
            </a:solidFill>
            <a:ln w="28575" cap="sq">
              <a:noFill/>
              <a:miter lim="800000"/>
            </a:ln>
          </p:spPr>
          <p:txBody>
            <a:bodyPr wrap="square" lIns="146304" tIns="91440" rIns="146304" bIns="91440" anchor="t">
              <a:noAutofit/>
            </a:bodyPr>
            <a:lstStyle/>
            <a:p>
              <a:pPr marL="171450" marR="0" lvl="0" indent="-171450" algn="l" defTabSz="932468" rtl="0" eaLnBrk="1" fontAlgn="auto" latinLnBrk="0" hangingPunct="1">
                <a:lnSpc>
                  <a:spcPct val="100000"/>
                </a:lnSpc>
                <a:spcBef>
                  <a:spcPts val="0"/>
                </a:spcBef>
                <a:spcAft>
                  <a:spcPts val="0"/>
                </a:spcAft>
                <a:buClrTx/>
                <a:buSzTx/>
                <a:buFont typeface="+mj-lt"/>
                <a:buAutoNum type="arabicPeriod"/>
                <a:tabLst/>
                <a:defRPr/>
              </a:pPr>
              <a:r>
                <a:rPr kumimoji="0" lang="sv-SE" sz="1199" b="1" i="0" u="none" strike="noStrike" kern="0" cap="none" spc="0" normalizeH="0" baseline="0" noProof="0" dirty="0">
                  <a:ln>
                    <a:noFill/>
                  </a:ln>
                  <a:solidFill>
                    <a:srgbClr val="FFFFFF"/>
                  </a:solidFill>
                  <a:effectLst/>
                  <a:uLnTx/>
                  <a:uFillTx/>
                  <a:latin typeface="Consolas" pitchFamily="49" charset="0"/>
                  <a:ea typeface="+mn-ea"/>
                  <a:cs typeface="Consolas" pitchFamily="49" charset="0"/>
                </a:rPr>
                <a:t>Condensed representation of the template content</a:t>
              </a:r>
            </a:p>
            <a:p>
              <a:pPr marL="0" marR="0" lvl="0" indent="0" algn="l" defTabSz="932468" rtl="0" eaLnBrk="1" fontAlgn="auto" latinLnBrk="0" hangingPunct="1">
                <a:lnSpc>
                  <a:spcPct val="100000"/>
                </a:lnSpc>
                <a:spcBef>
                  <a:spcPts val="0"/>
                </a:spcBef>
                <a:spcAft>
                  <a:spcPts val="0"/>
                </a:spcAft>
                <a:buClrTx/>
                <a:buSzTx/>
                <a:buFont typeface="+mj-lt"/>
                <a:buAutoNum type="arabicPeriod"/>
                <a:tabLst/>
                <a:defRPr/>
              </a:pPr>
              <a:r>
                <a:rPr kumimoji="0" lang="sv-SE" sz="1199" b="1" i="0" u="none" strike="noStrike" kern="0" cap="none" spc="0" normalizeH="0" baseline="0" noProof="0" dirty="0">
                  <a:ln>
                    <a:noFill/>
                  </a:ln>
                  <a:solidFill>
                    <a:srgbClr val="FFFFFF"/>
                  </a:solidFill>
                  <a:effectLst/>
                  <a:uLnTx/>
                  <a:uFillTx/>
                  <a:latin typeface="Consolas" pitchFamily="49" charset="0"/>
                  <a:ea typeface="+mn-ea"/>
                  <a:cs typeface="Consolas" pitchFamily="49" charset="0"/>
                </a:rPr>
                <a:t>Document is not stored</a:t>
              </a:r>
            </a:p>
            <a:p>
              <a:pPr marL="0" marR="0" lvl="0" indent="0" algn="l" defTabSz="932468" rtl="0" eaLnBrk="1" fontAlgn="auto" latinLnBrk="0" hangingPunct="1">
                <a:lnSpc>
                  <a:spcPct val="100000"/>
                </a:lnSpc>
                <a:spcBef>
                  <a:spcPts val="0"/>
                </a:spcBef>
                <a:spcAft>
                  <a:spcPts val="0"/>
                </a:spcAft>
                <a:buClrTx/>
                <a:buSzTx/>
                <a:buFont typeface="+mj-lt"/>
                <a:buAutoNum type="arabicPeriod"/>
                <a:tabLst/>
                <a:defRPr/>
              </a:pPr>
              <a:r>
                <a:rPr kumimoji="0" lang="sv-SE" sz="1199" b="1" i="0" u="none" strike="noStrike" kern="0" cap="none" spc="0" normalizeH="0" baseline="0" noProof="0" dirty="0">
                  <a:ln>
                    <a:noFill/>
                  </a:ln>
                  <a:solidFill>
                    <a:srgbClr val="FFFFFF"/>
                  </a:solidFill>
                  <a:effectLst/>
                  <a:uLnTx/>
                  <a:uFillTx/>
                  <a:latin typeface="Consolas" pitchFamily="49" charset="0"/>
                  <a:ea typeface="+mn-ea"/>
                  <a:cs typeface="Consolas" pitchFamily="49" charset="0"/>
                </a:rPr>
                <a:t>Stored as a sensitive information type</a:t>
              </a:r>
            </a:p>
          </p:txBody>
        </p:sp>
        <p:sp>
          <p:nvSpPr>
            <p:cNvPr id="17" name="Rectangle 16"/>
            <p:cNvSpPr/>
            <p:nvPr/>
          </p:nvSpPr>
          <p:spPr>
            <a:xfrm>
              <a:off x="891207" y="2600371"/>
              <a:ext cx="1404791" cy="820691"/>
            </a:xfrm>
            <a:prstGeom prst="rect">
              <a:avLst/>
            </a:prstGeom>
            <a:solidFill>
              <a:schemeClr val="accent1"/>
            </a:solidFill>
            <a:ln w="285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6304" tIns="91440" rIns="146304" bIns="91440" numCol="1" spcCol="0" rtlCol="0" fromWordArt="0" anchor="t" anchorCtr="0" forceAA="0" compatLnSpc="1">
              <a:prstTxWarp prst="textNoShape">
                <a:avLst/>
              </a:prstTxWarp>
              <a:noAutofit/>
            </a:bodyPr>
            <a:lstStyle/>
            <a:p>
              <a:pPr marL="0" marR="0" lvl="0" indent="0" algn="l" defTabSz="932468" rtl="0" eaLnBrk="1" fontAlgn="auto" latinLnBrk="0" hangingPunct="1">
                <a:lnSpc>
                  <a:spcPct val="100000"/>
                </a:lnSpc>
                <a:spcBef>
                  <a:spcPts val="0"/>
                </a:spcBef>
                <a:spcAft>
                  <a:spcPts val="0"/>
                </a:spcAft>
                <a:buClrTx/>
                <a:buSzTx/>
                <a:buFontTx/>
                <a:buNone/>
                <a:tabLst/>
                <a:defRPr/>
              </a:pPr>
              <a:r>
                <a:rPr kumimoji="0" lang="sv-SE" sz="1500" b="0" i="0" u="none" strike="noStrike" kern="0" cap="none" spc="0" normalizeH="0" baseline="0" noProof="0" dirty="0">
                  <a:ln>
                    <a:noFill/>
                  </a:ln>
                  <a:gradFill>
                    <a:gsLst>
                      <a:gs pos="85841">
                        <a:srgbClr val="FFFFFF"/>
                      </a:gs>
                      <a:gs pos="6000">
                        <a:srgbClr val="FFFFFF"/>
                      </a:gs>
                    </a:gsLst>
                    <a:lin ang="2700000" scaled="1"/>
                  </a:gradFill>
                  <a:effectLst/>
                  <a:uLnTx/>
                  <a:uFillTx/>
                  <a:latin typeface="Segoe UI Semibold" panose="020B0702040204020203" pitchFamily="34" charset="0"/>
                  <a:ea typeface="+mn-ea"/>
                  <a:cs typeface="Segoe UI Semibold" panose="020B0702040204020203" pitchFamily="34" charset="0"/>
                </a:rPr>
                <a:t>CREATE FINGERPRINT</a:t>
              </a:r>
            </a:p>
          </p:txBody>
        </p:sp>
      </p:grpSp>
      <p:grpSp>
        <p:nvGrpSpPr>
          <p:cNvPr id="5" name="Group 4"/>
          <p:cNvGrpSpPr/>
          <p:nvPr/>
        </p:nvGrpSpPr>
        <p:grpSpPr>
          <a:xfrm>
            <a:off x="891206" y="3654229"/>
            <a:ext cx="5784231" cy="974896"/>
            <a:chOff x="891207" y="3786055"/>
            <a:chExt cx="5479429" cy="822403"/>
          </a:xfrm>
        </p:grpSpPr>
        <p:sp>
          <p:nvSpPr>
            <p:cNvPr id="19" name="Rectangle 18"/>
            <p:cNvSpPr/>
            <p:nvPr/>
          </p:nvSpPr>
          <p:spPr>
            <a:xfrm>
              <a:off x="2295997" y="3786055"/>
              <a:ext cx="4074639" cy="820810"/>
            </a:xfrm>
            <a:prstGeom prst="rect">
              <a:avLst/>
            </a:prstGeom>
            <a:solidFill>
              <a:schemeClr val="accent2"/>
            </a:solidFill>
            <a:ln w="28575" cap="sq">
              <a:noFill/>
              <a:miter lim="800000"/>
            </a:ln>
          </p:spPr>
          <p:txBody>
            <a:bodyPr wrap="square" lIns="146304" tIns="91440" rIns="146304" bIns="91440" anchor="t">
              <a:noAutofit/>
            </a:bodyPr>
            <a:lstStyle/>
            <a:p>
              <a:pPr marL="0" marR="0" lvl="0" indent="0" algn="l" defTabSz="932468" rtl="0" eaLnBrk="1" fontAlgn="auto" latinLnBrk="0" hangingPunct="1">
                <a:lnSpc>
                  <a:spcPct val="100000"/>
                </a:lnSpc>
                <a:spcBef>
                  <a:spcPts val="0"/>
                </a:spcBef>
                <a:spcAft>
                  <a:spcPts val="0"/>
                </a:spcAft>
                <a:buClrTx/>
                <a:buSzTx/>
                <a:buFontTx/>
                <a:buNone/>
                <a:tabLst/>
                <a:defRPr/>
              </a:pPr>
              <a:r>
                <a:rPr kumimoji="0" lang="sv-SE" sz="1199" b="1" i="0" u="none" strike="noStrike" kern="0" cap="none" spc="0" normalizeH="0" baseline="0" noProof="0" dirty="0">
                  <a:ln>
                    <a:noFill/>
                  </a:ln>
                  <a:solidFill>
                    <a:srgbClr val="FFFFFF"/>
                  </a:solidFill>
                  <a:effectLst/>
                  <a:uLnTx/>
                  <a:uFillTx/>
                  <a:latin typeface="Consolas" pitchFamily="49" charset="0"/>
                  <a:ea typeface="+mn-ea"/>
                  <a:cs typeface="Consolas" pitchFamily="49" charset="0"/>
                </a:rPr>
                <a:t>Fabrikam Patent Form Tracking Number </a:t>
              </a:r>
              <a:r>
                <a:rPr kumimoji="0" lang="sv-SE" sz="1199" b="1" i="0" u="none" strike="noStrike" kern="0" cap="none" spc="0" normalizeH="0" baseline="0" noProof="0" dirty="0">
                  <a:ln>
                    <a:noFill/>
                  </a:ln>
                  <a:solidFill>
                    <a:srgbClr val="442359"/>
                  </a:solidFill>
                  <a:effectLst/>
                  <a:uLnTx/>
                  <a:uFillTx/>
                  <a:latin typeface="Consolas" pitchFamily="49" charset="0"/>
                  <a:ea typeface="+mn-ea"/>
                  <a:cs typeface="Consolas" pitchFamily="49" charset="0"/>
                </a:rPr>
                <a:t>12345 </a:t>
              </a:r>
              <a:r>
                <a:rPr kumimoji="0" lang="sv-SE" sz="1199" b="1" i="0" u="none" strike="noStrike" kern="0" cap="none" spc="0" normalizeH="0" baseline="0" noProof="0" dirty="0">
                  <a:ln>
                    <a:noFill/>
                  </a:ln>
                  <a:solidFill>
                    <a:srgbClr val="FFFFFF"/>
                  </a:solidFill>
                  <a:effectLst/>
                  <a:uLnTx/>
                  <a:uFillTx/>
                  <a:latin typeface="Consolas" pitchFamily="49" charset="0"/>
                  <a:ea typeface="+mn-ea"/>
                  <a:cs typeface="Consolas" pitchFamily="49" charset="0"/>
                </a:rPr>
                <a:t>Author </a:t>
              </a:r>
              <a:r>
                <a:rPr kumimoji="0" lang="sv-SE" sz="1199" b="1" i="0" u="none" strike="noStrike" kern="0" cap="none" spc="0" normalizeH="0" baseline="0" noProof="0" dirty="0">
                  <a:ln>
                    <a:noFill/>
                  </a:ln>
                  <a:solidFill>
                    <a:srgbClr val="442359"/>
                  </a:solidFill>
                  <a:effectLst/>
                  <a:uLnTx/>
                  <a:uFillTx/>
                  <a:latin typeface="Consolas" pitchFamily="49" charset="0"/>
                  <a:ea typeface="+mn-ea"/>
                  <a:cs typeface="Consolas" pitchFamily="49" charset="0"/>
                </a:rPr>
                <a:t>Alex </a:t>
              </a:r>
              <a:r>
                <a:rPr kumimoji="0" lang="sv-SE" sz="1199" b="1" i="0" u="none" strike="noStrike" kern="0" cap="none" spc="0" normalizeH="0" baseline="0" noProof="0" dirty="0">
                  <a:ln>
                    <a:noFill/>
                  </a:ln>
                  <a:solidFill>
                    <a:srgbClr val="FFFFFF"/>
                  </a:solidFill>
                  <a:effectLst/>
                  <a:uLnTx/>
                  <a:uFillTx/>
                  <a:latin typeface="Consolas" pitchFamily="49" charset="0"/>
                  <a:ea typeface="+mn-ea"/>
                  <a:cs typeface="Consolas" pitchFamily="49" charset="0"/>
                </a:rPr>
                <a:t>Date </a:t>
              </a:r>
              <a:r>
                <a:rPr kumimoji="0" lang="sv-SE" sz="1199" b="1" i="0" u="none" strike="noStrike" kern="0" cap="none" spc="0" normalizeH="0" baseline="0" noProof="0" dirty="0">
                  <a:ln>
                    <a:noFill/>
                  </a:ln>
                  <a:solidFill>
                    <a:srgbClr val="442359"/>
                  </a:solidFill>
                  <a:effectLst/>
                  <a:uLnTx/>
                  <a:uFillTx/>
                  <a:latin typeface="Consolas" pitchFamily="49" charset="0"/>
                  <a:ea typeface="+mn-ea"/>
                  <a:cs typeface="Consolas" pitchFamily="49" charset="0"/>
                </a:rPr>
                <a:t>1/28/2014 </a:t>
              </a:r>
              <a:r>
                <a:rPr kumimoji="0" lang="sv-SE" sz="1199" b="1" i="0" u="none" strike="noStrike" kern="0" cap="none" spc="0" normalizeH="0" baseline="0" noProof="0" dirty="0">
                  <a:ln>
                    <a:noFill/>
                  </a:ln>
                  <a:solidFill>
                    <a:srgbClr val="FFFFFF"/>
                  </a:solidFill>
                  <a:effectLst/>
                  <a:uLnTx/>
                  <a:uFillTx/>
                  <a:latin typeface="Consolas" pitchFamily="49" charset="0"/>
                  <a:ea typeface="+mn-ea"/>
                  <a:cs typeface="Consolas" pitchFamily="49" charset="0"/>
                </a:rPr>
                <a:t>Invention Title </a:t>
              </a:r>
              <a:r>
                <a:rPr kumimoji="0" lang="sv-SE" sz="1199" b="1" i="0" u="none" strike="noStrike" kern="0" cap="none" spc="0" normalizeH="0" baseline="0" noProof="0" dirty="0">
                  <a:ln>
                    <a:noFill/>
                  </a:ln>
                  <a:solidFill>
                    <a:srgbClr val="442359"/>
                  </a:solidFill>
                  <a:effectLst/>
                  <a:uLnTx/>
                  <a:uFillTx/>
                  <a:latin typeface="Consolas" pitchFamily="49" charset="0"/>
                  <a:ea typeface="+mn-ea"/>
                  <a:cs typeface="Consolas" pitchFamily="49" charset="0"/>
                </a:rPr>
                <a:t>Fabrikam Green Energy</a:t>
              </a:r>
              <a:r>
                <a:rPr kumimoji="0" lang="sv-SE" sz="1199" b="1" i="0" u="none" strike="noStrike" kern="0" cap="none" spc="0" normalizeH="0" baseline="0" noProof="0" dirty="0">
                  <a:ln>
                    <a:noFill/>
                  </a:ln>
                  <a:solidFill>
                    <a:srgbClr val="FFFFFF"/>
                  </a:solidFill>
                  <a:effectLst/>
                  <a:uLnTx/>
                  <a:uFillTx/>
                  <a:latin typeface="Consolas" pitchFamily="49" charset="0"/>
                  <a:ea typeface="+mn-ea"/>
                  <a:cs typeface="Consolas" pitchFamily="49" charset="0"/>
                </a:rPr>
                <a:t>...</a:t>
              </a:r>
            </a:p>
          </p:txBody>
        </p:sp>
        <p:sp>
          <p:nvSpPr>
            <p:cNvPr id="20" name="Rectangle 19"/>
            <p:cNvSpPr/>
            <p:nvPr/>
          </p:nvSpPr>
          <p:spPr>
            <a:xfrm>
              <a:off x="891207" y="3787767"/>
              <a:ext cx="1404791" cy="820691"/>
            </a:xfrm>
            <a:prstGeom prst="rect">
              <a:avLst/>
            </a:prstGeom>
            <a:solidFill>
              <a:schemeClr val="accent1"/>
            </a:solidFill>
            <a:ln w="285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6304" tIns="91440" rIns="146304" bIns="91440" numCol="1" spcCol="0" rtlCol="0" fromWordArt="0" anchor="t" anchorCtr="0" forceAA="0" compatLnSpc="1">
              <a:prstTxWarp prst="textNoShape">
                <a:avLst/>
              </a:prstTxWarp>
              <a:noAutofit/>
            </a:bodyPr>
            <a:lstStyle/>
            <a:p>
              <a:pPr marL="0" marR="0" lvl="0" indent="0" algn="l" defTabSz="932468" rtl="0" eaLnBrk="1" fontAlgn="auto" latinLnBrk="0" hangingPunct="1">
                <a:lnSpc>
                  <a:spcPct val="100000"/>
                </a:lnSpc>
                <a:spcBef>
                  <a:spcPts val="0"/>
                </a:spcBef>
                <a:spcAft>
                  <a:spcPts val="0"/>
                </a:spcAft>
                <a:buClrTx/>
                <a:buSzTx/>
                <a:buFontTx/>
                <a:buNone/>
                <a:tabLst/>
                <a:defRPr/>
              </a:pPr>
              <a:r>
                <a:rPr kumimoji="0" lang="sv-SE" sz="1500" b="0" i="0" u="none" strike="noStrike" kern="0" cap="none" spc="0" normalizeH="0" baseline="0" noProof="0" dirty="0">
                  <a:ln>
                    <a:noFill/>
                  </a:ln>
                  <a:gradFill>
                    <a:gsLst>
                      <a:gs pos="85841">
                        <a:srgbClr val="FFFFFF"/>
                      </a:gs>
                      <a:gs pos="6000">
                        <a:srgbClr val="FFFFFF"/>
                      </a:gs>
                    </a:gsLst>
                    <a:lin ang="2700000" scaled="1"/>
                  </a:gradFill>
                  <a:effectLst/>
                  <a:uLnTx/>
                  <a:uFillTx/>
                  <a:latin typeface="Segoe UI Semibold" panose="020B0702040204020203" pitchFamily="34" charset="0"/>
                  <a:ea typeface="+mn-ea"/>
                  <a:cs typeface="Segoe UI Semibold" panose="020B0702040204020203" pitchFamily="34" charset="0"/>
                </a:rPr>
                <a:t>GET EMAIL CONTENT</a:t>
              </a:r>
            </a:p>
          </p:txBody>
        </p:sp>
      </p:grpSp>
      <p:grpSp>
        <p:nvGrpSpPr>
          <p:cNvPr id="6" name="Group 5"/>
          <p:cNvGrpSpPr/>
          <p:nvPr/>
        </p:nvGrpSpPr>
        <p:grpSpPr>
          <a:xfrm>
            <a:off x="891206" y="4701529"/>
            <a:ext cx="5784231" cy="976932"/>
            <a:chOff x="891207" y="4833355"/>
            <a:chExt cx="5479429" cy="824120"/>
          </a:xfrm>
        </p:grpSpPr>
        <p:sp>
          <p:nvSpPr>
            <p:cNvPr id="22" name="Rectangle 21"/>
            <p:cNvSpPr/>
            <p:nvPr/>
          </p:nvSpPr>
          <p:spPr>
            <a:xfrm>
              <a:off x="2295997" y="4833355"/>
              <a:ext cx="4074639" cy="822525"/>
            </a:xfrm>
            <a:prstGeom prst="rect">
              <a:avLst/>
            </a:prstGeom>
            <a:solidFill>
              <a:schemeClr val="accent2"/>
            </a:solidFill>
            <a:ln w="28575" cap="sq">
              <a:noFill/>
              <a:miter lim="800000"/>
            </a:ln>
          </p:spPr>
          <p:txBody>
            <a:bodyPr wrap="square" lIns="146304" tIns="91440" rIns="146304" bIns="91440" anchor="t">
              <a:noAutofit/>
            </a:bodyPr>
            <a:lstStyle/>
            <a:p>
              <a:pPr marL="0" marR="0" lvl="0" indent="0" algn="l" defTabSz="932468" rtl="0" eaLnBrk="1" fontAlgn="auto" latinLnBrk="0" hangingPunct="1">
                <a:lnSpc>
                  <a:spcPct val="100000"/>
                </a:lnSpc>
                <a:spcBef>
                  <a:spcPts val="0"/>
                </a:spcBef>
                <a:spcAft>
                  <a:spcPts val="0"/>
                </a:spcAft>
                <a:buClrTx/>
                <a:buSzTx/>
                <a:buFont typeface="+mj-lt"/>
                <a:buAutoNum type="arabicPeriod"/>
                <a:tabLst/>
                <a:defRPr/>
              </a:pPr>
              <a:r>
                <a:rPr kumimoji="0" lang="sv-SE" sz="1199" b="1" i="0" u="none" strike="noStrike" kern="0" cap="none" spc="0" normalizeH="0" baseline="0" noProof="0" dirty="0">
                  <a:ln>
                    <a:noFill/>
                  </a:ln>
                  <a:solidFill>
                    <a:srgbClr val="FFFFFF"/>
                  </a:solidFill>
                  <a:effectLst/>
                  <a:uLnTx/>
                  <a:uFillTx/>
                  <a:latin typeface="Consolas" pitchFamily="49" charset="0"/>
                  <a:ea typeface="+mn-ea"/>
                  <a:cs typeface="Consolas" pitchFamily="49" charset="0"/>
                </a:rPr>
                <a:t>Temporary in memory representation</a:t>
              </a:r>
            </a:p>
            <a:p>
              <a:pPr marL="171450" marR="0" lvl="0" indent="-171450" algn="l" defTabSz="932468" rtl="0" eaLnBrk="1" fontAlgn="auto" latinLnBrk="0" hangingPunct="1">
                <a:lnSpc>
                  <a:spcPct val="100000"/>
                </a:lnSpc>
                <a:spcBef>
                  <a:spcPts val="0"/>
                </a:spcBef>
                <a:spcAft>
                  <a:spcPts val="0"/>
                </a:spcAft>
                <a:buClrTx/>
                <a:buSzTx/>
                <a:buFont typeface="+mj-lt"/>
                <a:buAutoNum type="arabicPeriod"/>
                <a:tabLst/>
                <a:defRPr/>
              </a:pPr>
              <a:r>
                <a:rPr kumimoji="0" lang="sv-SE" sz="1199" b="1" i="0" u="none" strike="noStrike" kern="0" cap="none" spc="0" normalizeH="0" baseline="0" noProof="0" dirty="0">
                  <a:ln>
                    <a:noFill/>
                  </a:ln>
                  <a:solidFill>
                    <a:srgbClr val="FFFFFF"/>
                  </a:solidFill>
                  <a:effectLst/>
                  <a:uLnTx/>
                  <a:uFillTx/>
                  <a:latin typeface="Consolas" pitchFamily="49" charset="0"/>
                  <a:ea typeface="+mn-ea"/>
                  <a:cs typeface="Consolas" pitchFamily="49" charset="0"/>
                </a:rPr>
                <a:t>Used for comparson with source fingerprint created at config time</a:t>
              </a:r>
            </a:p>
          </p:txBody>
        </p:sp>
        <p:sp>
          <p:nvSpPr>
            <p:cNvPr id="23" name="Rectangle 22"/>
            <p:cNvSpPr/>
            <p:nvPr/>
          </p:nvSpPr>
          <p:spPr>
            <a:xfrm>
              <a:off x="891207" y="4836784"/>
              <a:ext cx="1404791" cy="820691"/>
            </a:xfrm>
            <a:prstGeom prst="rect">
              <a:avLst/>
            </a:prstGeom>
            <a:solidFill>
              <a:schemeClr val="accent1"/>
            </a:solidFill>
            <a:ln w="285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6304" tIns="91440" rIns="146304" bIns="91440" numCol="1" spcCol="0" rtlCol="0" fromWordArt="0" anchor="t" anchorCtr="0" forceAA="0" compatLnSpc="1">
              <a:prstTxWarp prst="textNoShape">
                <a:avLst/>
              </a:prstTxWarp>
              <a:noAutofit/>
            </a:bodyPr>
            <a:lstStyle/>
            <a:p>
              <a:pPr marL="0" marR="0" lvl="0" indent="0" algn="l" defTabSz="932468" rtl="0" eaLnBrk="1" fontAlgn="auto" latinLnBrk="0" hangingPunct="1">
                <a:lnSpc>
                  <a:spcPct val="100000"/>
                </a:lnSpc>
                <a:spcBef>
                  <a:spcPts val="0"/>
                </a:spcBef>
                <a:spcAft>
                  <a:spcPts val="0"/>
                </a:spcAft>
                <a:buClrTx/>
                <a:buSzTx/>
                <a:buFontTx/>
                <a:buNone/>
                <a:tabLst/>
                <a:defRPr/>
              </a:pPr>
              <a:r>
                <a:rPr kumimoji="0" lang="sv-SE" sz="1500" b="0" i="0" u="none" strike="noStrike" kern="0" cap="none" spc="0" normalizeH="0" baseline="0" noProof="0" dirty="0">
                  <a:ln>
                    <a:noFill/>
                  </a:ln>
                  <a:solidFill>
                    <a:schemeClr val="tx1"/>
                  </a:solidFill>
                  <a:effectLst/>
                  <a:uLnTx/>
                  <a:uFillTx/>
                  <a:latin typeface="Segoe UI Semibold" panose="020B0702040204020203" pitchFamily="34" charset="0"/>
                  <a:ea typeface="+mn-ea"/>
                  <a:cs typeface="Segoe UI Semibold" panose="020B0702040204020203" pitchFamily="34" charset="0"/>
                </a:rPr>
                <a:t>CREATE</a:t>
              </a:r>
              <a:r>
                <a:rPr kumimoji="0" lang="sv-SE" sz="1500" b="0" i="0" u="none" strike="noStrike" kern="0" cap="none" spc="0" normalizeH="0" baseline="0" noProof="0" dirty="0">
                  <a:ln>
                    <a:noFill/>
                  </a:ln>
                  <a:gradFill>
                    <a:gsLst>
                      <a:gs pos="85841">
                        <a:srgbClr val="505050">
                          <a:lumMod val="75000"/>
                        </a:srgbClr>
                      </a:gs>
                      <a:gs pos="82000">
                        <a:srgbClr val="505050">
                          <a:lumMod val="75000"/>
                        </a:srgbClr>
                      </a:gs>
                    </a:gsLst>
                    <a:lin ang="2700000" scaled="1"/>
                  </a:gradFill>
                  <a:effectLst/>
                  <a:uLnTx/>
                  <a:uFillTx/>
                  <a:latin typeface="Segoe UI Semibold" panose="020B0702040204020203" pitchFamily="34" charset="0"/>
                  <a:ea typeface="+mn-ea"/>
                  <a:cs typeface="Segoe UI Semibold" panose="020B0702040204020203" pitchFamily="34" charset="0"/>
                </a:rPr>
                <a:t> </a:t>
              </a:r>
              <a:r>
                <a:rPr kumimoji="0" lang="sv-SE" sz="1500" b="0" i="0" u="none" strike="noStrike" kern="0" cap="none" spc="0" normalizeH="0" baseline="0" noProof="0" dirty="0">
                  <a:ln>
                    <a:noFill/>
                  </a:ln>
                  <a:gradFill>
                    <a:gsLst>
                      <a:gs pos="85841">
                        <a:srgbClr val="FFFFFF"/>
                      </a:gs>
                      <a:gs pos="6000">
                        <a:srgbClr val="FFFFFF"/>
                      </a:gs>
                    </a:gsLst>
                    <a:lin ang="2700000" scaled="1"/>
                  </a:gradFill>
                  <a:effectLst/>
                  <a:uLnTx/>
                  <a:uFillTx/>
                  <a:latin typeface="Segoe UI Semibold" panose="020B0702040204020203" pitchFamily="34" charset="0"/>
                  <a:ea typeface="+mn-ea"/>
                  <a:cs typeface="Segoe UI Semibold" panose="020B0702040204020203" pitchFamily="34" charset="0"/>
                </a:rPr>
                <a:t>FINGERPRINT</a:t>
              </a:r>
              <a:r>
                <a:rPr kumimoji="0" lang="sv-SE" sz="1500" b="0" i="0" u="none" strike="noStrike" kern="0" cap="none" spc="0" normalizeH="0" baseline="0" noProof="0" dirty="0">
                  <a:ln>
                    <a:noFill/>
                  </a:ln>
                  <a:gradFill>
                    <a:gsLst>
                      <a:gs pos="85841">
                        <a:srgbClr val="505050">
                          <a:lumMod val="75000"/>
                        </a:srgbClr>
                      </a:gs>
                      <a:gs pos="82000">
                        <a:srgbClr val="505050">
                          <a:lumMod val="75000"/>
                        </a:srgbClr>
                      </a:gs>
                    </a:gsLst>
                    <a:lin ang="2700000" scaled="1"/>
                  </a:gradFill>
                  <a:effectLst/>
                  <a:uLnTx/>
                  <a:uFillTx/>
                  <a:latin typeface="Segoe UI Semibold" panose="020B0702040204020203" pitchFamily="34" charset="0"/>
                  <a:ea typeface="+mn-ea"/>
                  <a:cs typeface="Segoe UI Semibold" panose="020B0702040204020203" pitchFamily="34" charset="0"/>
                </a:rPr>
                <a:t> </a:t>
              </a:r>
            </a:p>
          </p:txBody>
        </p:sp>
      </p:grpSp>
      <p:grpSp>
        <p:nvGrpSpPr>
          <p:cNvPr id="7" name="Group 6"/>
          <p:cNvGrpSpPr/>
          <p:nvPr/>
        </p:nvGrpSpPr>
        <p:grpSpPr>
          <a:xfrm>
            <a:off x="891206" y="5742014"/>
            <a:ext cx="5784231" cy="973009"/>
            <a:chOff x="891207" y="5873840"/>
            <a:chExt cx="5479429" cy="820811"/>
          </a:xfrm>
        </p:grpSpPr>
        <p:sp>
          <p:nvSpPr>
            <p:cNvPr id="25" name="Rectangle 24"/>
            <p:cNvSpPr/>
            <p:nvPr/>
          </p:nvSpPr>
          <p:spPr>
            <a:xfrm>
              <a:off x="2295997" y="5873841"/>
              <a:ext cx="4074639" cy="820810"/>
            </a:xfrm>
            <a:prstGeom prst="rect">
              <a:avLst/>
            </a:prstGeom>
            <a:solidFill>
              <a:schemeClr val="accent2"/>
            </a:solidFill>
            <a:ln w="28575" cap="sq">
              <a:noFill/>
              <a:miter lim="800000"/>
            </a:ln>
          </p:spPr>
          <p:txBody>
            <a:bodyPr wrap="square" lIns="146304" tIns="91440" rIns="146304" bIns="91440" anchor="t">
              <a:noAutofit/>
            </a:bodyPr>
            <a:lstStyle/>
            <a:p>
              <a:pPr marL="0" marR="0" lvl="0" indent="0" algn="l" defTabSz="932468" rtl="0" eaLnBrk="1" fontAlgn="auto" latinLnBrk="0" hangingPunct="1">
                <a:lnSpc>
                  <a:spcPct val="100000"/>
                </a:lnSpc>
                <a:spcBef>
                  <a:spcPts val="0"/>
                </a:spcBef>
                <a:spcAft>
                  <a:spcPts val="0"/>
                </a:spcAft>
                <a:buClrTx/>
                <a:buSzTx/>
                <a:buFont typeface="+mj-lt"/>
                <a:buAutoNum type="arabicPeriod"/>
                <a:tabLst/>
                <a:defRPr/>
              </a:pPr>
              <a:r>
                <a:rPr kumimoji="0" lang="sv-SE" sz="1199" b="1" i="0" u="none" strike="noStrike" kern="0" cap="none" spc="0" normalizeH="0" baseline="0" noProof="0" dirty="0">
                  <a:ln>
                    <a:noFill/>
                  </a:ln>
                  <a:solidFill>
                    <a:srgbClr val="FFFFFF"/>
                  </a:solidFill>
                  <a:effectLst/>
                  <a:uLnTx/>
                  <a:uFillTx/>
                  <a:latin typeface="Consolas" pitchFamily="49" charset="0"/>
                  <a:ea typeface="+mn-ea"/>
                  <a:cs typeface="Consolas" pitchFamily="49" charset="0"/>
                </a:rPr>
                <a:t>Compare the two fingerprints</a:t>
              </a:r>
            </a:p>
            <a:p>
              <a:pPr marL="171450" marR="0" lvl="0" indent="-171450" algn="l" defTabSz="932468" rtl="0" eaLnBrk="1" fontAlgn="auto" latinLnBrk="0" hangingPunct="1">
                <a:lnSpc>
                  <a:spcPct val="100000"/>
                </a:lnSpc>
                <a:spcBef>
                  <a:spcPts val="0"/>
                </a:spcBef>
                <a:spcAft>
                  <a:spcPts val="0"/>
                </a:spcAft>
                <a:buClrTx/>
                <a:buSzTx/>
                <a:buFont typeface="+mj-lt"/>
                <a:buAutoNum type="arabicPeriod"/>
                <a:tabLst/>
                <a:defRPr/>
              </a:pPr>
              <a:r>
                <a:rPr kumimoji="0" lang="sv-SE" sz="1199" b="1" i="0" u="none" strike="noStrike" kern="0" cap="none" spc="0" normalizeH="0" baseline="0" noProof="0" dirty="0">
                  <a:ln>
                    <a:noFill/>
                  </a:ln>
                  <a:solidFill>
                    <a:srgbClr val="FFFFFF"/>
                  </a:solidFill>
                  <a:effectLst/>
                  <a:uLnTx/>
                  <a:uFillTx/>
                  <a:latin typeface="Consolas" pitchFamily="49" charset="0"/>
                  <a:ea typeface="+mn-ea"/>
                  <a:cs typeface="Consolas" pitchFamily="49" charset="0"/>
                </a:rPr>
                <a:t>Evaluate a ’containtment coefficient’ to declare template contained in email content</a:t>
              </a:r>
            </a:p>
          </p:txBody>
        </p:sp>
        <p:sp>
          <p:nvSpPr>
            <p:cNvPr id="26" name="Rectangle 25"/>
            <p:cNvSpPr/>
            <p:nvPr/>
          </p:nvSpPr>
          <p:spPr>
            <a:xfrm>
              <a:off x="891207" y="5873840"/>
              <a:ext cx="1404791" cy="820691"/>
            </a:xfrm>
            <a:prstGeom prst="rect">
              <a:avLst/>
            </a:prstGeom>
            <a:solidFill>
              <a:schemeClr val="accent1"/>
            </a:solidFill>
            <a:ln w="285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6304" tIns="91440" rIns="146304" bIns="91440" numCol="1" spcCol="0" rtlCol="0" fromWordArt="0" anchor="t" anchorCtr="0" forceAA="0" compatLnSpc="1">
              <a:prstTxWarp prst="textNoShape">
                <a:avLst/>
              </a:prstTxWarp>
              <a:noAutofit/>
            </a:bodyPr>
            <a:lstStyle/>
            <a:p>
              <a:pPr marL="0" marR="0" lvl="0" indent="0" algn="l" defTabSz="932468" rtl="0" eaLnBrk="1" fontAlgn="auto" latinLnBrk="0" hangingPunct="1">
                <a:lnSpc>
                  <a:spcPct val="100000"/>
                </a:lnSpc>
                <a:spcBef>
                  <a:spcPts val="0"/>
                </a:spcBef>
                <a:spcAft>
                  <a:spcPts val="0"/>
                </a:spcAft>
                <a:buClrTx/>
                <a:buSzTx/>
                <a:buFontTx/>
                <a:buNone/>
                <a:tabLst/>
                <a:defRPr/>
              </a:pPr>
              <a:r>
                <a:rPr kumimoji="0" lang="sv-SE" sz="1500" b="0" i="0" u="none" strike="noStrike" kern="0" cap="none" spc="0" normalizeH="0" baseline="0" noProof="0" dirty="0">
                  <a:ln>
                    <a:noFill/>
                  </a:ln>
                  <a:gradFill>
                    <a:gsLst>
                      <a:gs pos="85841">
                        <a:srgbClr val="FFFFFF"/>
                      </a:gs>
                      <a:gs pos="6000">
                        <a:srgbClr val="FFFFFF"/>
                      </a:gs>
                    </a:gsLst>
                    <a:lin ang="2700000" scaled="1"/>
                  </a:gradFill>
                  <a:effectLst/>
                  <a:uLnTx/>
                  <a:uFillTx/>
                  <a:latin typeface="Segoe UI Semibold" panose="020B0702040204020203" pitchFamily="34" charset="0"/>
                  <a:ea typeface="+mn-ea"/>
                  <a:cs typeface="Segoe UI Semibold" panose="020B0702040204020203" pitchFamily="34" charset="0"/>
                </a:rPr>
                <a:t>VERDICT</a:t>
              </a:r>
            </a:p>
          </p:txBody>
        </p:sp>
      </p:grpSp>
      <p:sp>
        <p:nvSpPr>
          <p:cNvPr id="2" name="Rectangle 1"/>
          <p:cNvSpPr/>
          <p:nvPr/>
        </p:nvSpPr>
        <p:spPr bwMode="auto">
          <a:xfrm rot="16200000">
            <a:off x="-358430" y="2236480"/>
            <a:ext cx="2000220" cy="365760"/>
          </a:xfrm>
          <a:prstGeom prst="rect">
            <a:avLst/>
          </a:prstGeom>
          <a:solidFill>
            <a:schemeClr val="bg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0" cap="none" spc="10" normalizeH="0" baseline="0" noProof="0" dirty="0">
                <a:ln>
                  <a:noFill/>
                </a:ln>
                <a:solidFill>
                  <a:srgbClr val="FFFFFF"/>
                </a:solidFill>
                <a:effectLst/>
                <a:uLnTx/>
                <a:uFillTx/>
                <a:latin typeface="Segoe UI Semibold" panose="020B0702040204020203" pitchFamily="34" charset="0"/>
                <a:ea typeface="+mn-ea"/>
                <a:cs typeface="Segoe UI Semibold" panose="020B0702040204020203" pitchFamily="34" charset="0"/>
              </a:rPr>
              <a:t>CONFIGURATION</a:t>
            </a:r>
          </a:p>
        </p:txBody>
      </p:sp>
      <p:sp>
        <p:nvSpPr>
          <p:cNvPr id="27" name="Rectangle 26"/>
          <p:cNvSpPr/>
          <p:nvPr/>
        </p:nvSpPr>
        <p:spPr bwMode="auto">
          <a:xfrm rot="16200000">
            <a:off x="-880755" y="4989218"/>
            <a:ext cx="3044870" cy="365760"/>
          </a:xfrm>
          <a:prstGeom prst="rect">
            <a:avLst/>
          </a:prstGeom>
          <a:solidFill>
            <a:schemeClr val="bg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0" cap="none" spc="10" normalizeH="0" baseline="0" noProof="0" dirty="0">
                <a:ln>
                  <a:noFill/>
                </a:ln>
                <a:solidFill>
                  <a:srgbClr val="FFFFFF"/>
                </a:solidFill>
                <a:effectLst/>
                <a:uLnTx/>
                <a:uFillTx/>
                <a:latin typeface="Segoe UI Semibold" panose="020B0702040204020203" pitchFamily="34" charset="0"/>
                <a:ea typeface="+mn-ea"/>
                <a:cs typeface="Segoe UI Semibold" panose="020B0702040204020203" pitchFamily="34" charset="0"/>
              </a:rPr>
              <a:t>RUNTIME</a:t>
            </a:r>
          </a:p>
        </p:txBody>
      </p:sp>
      <p:pic>
        <p:nvPicPr>
          <p:cNvPr id="9" name="Picture 8"/>
          <p:cNvPicPr>
            <a:picLocks noChangeAspect="1"/>
          </p:cNvPicPr>
          <p:nvPr/>
        </p:nvPicPr>
        <p:blipFill rotWithShape="1">
          <a:blip r:embed="rId3"/>
          <a:srcRect l="3613" t="3452" r="5542" b="1932"/>
          <a:stretch/>
        </p:blipFill>
        <p:spPr>
          <a:xfrm>
            <a:off x="6876172" y="1553068"/>
            <a:ext cx="1359778" cy="1866401"/>
          </a:xfrm>
          <a:prstGeom prst="snip1Rect">
            <a:avLst>
              <a:gd name="adj" fmla="val 20863"/>
            </a:avLst>
          </a:prstGeom>
        </p:spPr>
      </p:pic>
      <p:sp>
        <p:nvSpPr>
          <p:cNvPr id="10" name="Title 9"/>
          <p:cNvSpPr>
            <a:spLocks noGrp="1"/>
          </p:cNvSpPr>
          <p:nvPr>
            <p:ph type="title"/>
          </p:nvPr>
        </p:nvSpPr>
        <p:spPr/>
        <p:txBody>
          <a:bodyPr/>
          <a:lstStyle/>
          <a:p>
            <a:r>
              <a:rPr lang="en-US" dirty="0">
                <a:solidFill>
                  <a:schemeClr val="tx1"/>
                </a:solidFill>
              </a:rPr>
              <a:t>Document Fingerprinting</a:t>
            </a:r>
          </a:p>
        </p:txBody>
      </p:sp>
      <p:sp>
        <p:nvSpPr>
          <p:cNvPr id="33" name="Snip Single Corner Rectangle 32"/>
          <p:cNvSpPr/>
          <p:nvPr/>
        </p:nvSpPr>
        <p:spPr>
          <a:xfrm>
            <a:off x="8961437" y="1897062"/>
            <a:ext cx="2515390" cy="846464"/>
          </a:xfrm>
          <a:prstGeom prst="snip1Rect">
            <a:avLst>
              <a:gd name="adj" fmla="val 30953"/>
            </a:avLst>
          </a:prstGeom>
          <a:solidFill>
            <a:schemeClr val="accent1"/>
          </a:solidFill>
          <a:ln w="285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6304" tIns="91440" rIns="146304" bIns="91440" numCol="1" spcCol="0" rtlCol="0" fromWordArt="0" anchor="t" anchorCtr="0" forceAA="0" compatLnSpc="1">
            <a:prstTxWarp prst="textNoShape">
              <a:avLst/>
            </a:prstTxWarp>
            <a:noAutofit/>
          </a:bodyPr>
          <a:lstStyle/>
          <a:p>
            <a:pPr marL="0" marR="0" lvl="0" indent="0" algn="l" defTabSz="932468" rtl="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gradFill>
                  <a:gsLst>
                    <a:gs pos="85841">
                      <a:srgbClr val="FFFFFF"/>
                    </a:gs>
                    <a:gs pos="6000">
                      <a:srgbClr val="FFFFFF"/>
                    </a:gs>
                  </a:gsLst>
                  <a:lin ang="2700000" scaled="1"/>
                </a:gradFill>
                <a:effectLst/>
                <a:uLnTx/>
                <a:uFillTx/>
                <a:latin typeface="Segoe UI Semibold" panose="020B0702040204020203" pitchFamily="34" charset="0"/>
                <a:ea typeface="+mn-ea"/>
                <a:cs typeface="Segoe UI Semibold" panose="020B0702040204020203" pitchFamily="34" charset="0"/>
              </a:rPr>
              <a:t>CLASSIFICATION RULE  </a:t>
            </a:r>
            <a:br>
              <a:rPr kumimoji="0" lang="en-US" sz="1500" b="0" i="0" u="none" strike="noStrike" kern="0" cap="none" spc="0" normalizeH="0" baseline="0" noProof="0" dirty="0">
                <a:ln>
                  <a:noFill/>
                </a:ln>
                <a:gradFill>
                  <a:gsLst>
                    <a:gs pos="85841">
                      <a:srgbClr val="FFFFFF"/>
                    </a:gs>
                    <a:gs pos="6000">
                      <a:srgbClr val="FFFFFF"/>
                    </a:gs>
                  </a:gsLst>
                  <a:lin ang="2700000" scaled="1"/>
                </a:gradFill>
                <a:effectLst/>
                <a:uLnTx/>
                <a:uFillTx/>
                <a:latin typeface="Segoe UI Semibold" panose="020B0702040204020203" pitchFamily="34" charset="0"/>
                <a:ea typeface="+mn-ea"/>
                <a:cs typeface="Segoe UI Semibold" panose="020B0702040204020203" pitchFamily="34" charset="0"/>
              </a:rPr>
            </a:br>
            <a:r>
              <a:rPr kumimoji="0" lang="en-US" sz="1500" b="0" i="0" u="none" strike="noStrike" kern="0" cap="none" spc="0" normalizeH="0" baseline="0" noProof="0" dirty="0">
                <a:ln>
                  <a:noFill/>
                </a:ln>
                <a:gradFill>
                  <a:gsLst>
                    <a:gs pos="85841">
                      <a:srgbClr val="FFFFFF"/>
                    </a:gs>
                    <a:gs pos="6000">
                      <a:srgbClr val="FFFFFF"/>
                    </a:gs>
                  </a:gsLst>
                  <a:lin ang="2700000" scaled="1"/>
                </a:gradFill>
                <a:effectLst/>
                <a:uLnTx/>
                <a:uFillTx/>
                <a:latin typeface="Segoe UI Semibold" panose="020B0702040204020203" pitchFamily="34" charset="0"/>
                <a:ea typeface="+mn-ea"/>
                <a:cs typeface="Segoe UI Semibold" panose="020B0702040204020203" pitchFamily="34" charset="0"/>
              </a:rPr>
              <a:t>with FINGERPRINT</a:t>
            </a:r>
          </a:p>
        </p:txBody>
      </p:sp>
      <p:sp>
        <p:nvSpPr>
          <p:cNvPr id="36" name="Snip Single Corner Rectangle 35"/>
          <p:cNvSpPr/>
          <p:nvPr/>
        </p:nvSpPr>
        <p:spPr>
          <a:xfrm>
            <a:off x="8963247" y="4831588"/>
            <a:ext cx="2512789" cy="844982"/>
          </a:xfrm>
          <a:prstGeom prst="snip1Rect">
            <a:avLst>
              <a:gd name="adj" fmla="val 30953"/>
            </a:avLst>
          </a:prstGeom>
          <a:solidFill>
            <a:schemeClr val="accent1"/>
          </a:solidFill>
          <a:ln w="285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6304" tIns="91440" rIns="146304" bIns="91440" numCol="1" spcCol="0" rtlCol="0" fromWordArt="0" anchor="t" anchorCtr="0" forceAA="0" compatLnSpc="1">
            <a:prstTxWarp prst="textNoShape">
              <a:avLst/>
            </a:prstTxWarp>
            <a:noAutofit/>
          </a:bodyPr>
          <a:lstStyle/>
          <a:p>
            <a:pPr marL="0" marR="0" lvl="0" indent="0" algn="l" defTabSz="932468" rtl="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gradFill>
                  <a:gsLst>
                    <a:gs pos="85841">
                      <a:srgbClr val="FFFFFF"/>
                    </a:gs>
                    <a:gs pos="6000">
                      <a:srgbClr val="FFFFFF"/>
                    </a:gs>
                  </a:gsLst>
                  <a:lin ang="2700000" scaled="1"/>
                </a:gradFill>
                <a:effectLst/>
                <a:uLnTx/>
                <a:uFillTx/>
                <a:latin typeface="Segoe UI Semibold" panose="020B0702040204020203" pitchFamily="34" charset="0"/>
                <a:ea typeface="+mn-ea"/>
                <a:cs typeface="Segoe UI Semibold" panose="020B0702040204020203" pitchFamily="34" charset="0"/>
              </a:rPr>
              <a:t>FINGERPRINT</a:t>
            </a:r>
          </a:p>
          <a:p>
            <a:pPr marL="0" marR="0" lvl="0" indent="0" algn="l" defTabSz="932468" rtl="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gradFill>
                  <a:gsLst>
                    <a:gs pos="85841">
                      <a:srgbClr val="FFFFFF"/>
                    </a:gs>
                    <a:gs pos="6000">
                      <a:srgbClr val="FFFFFF"/>
                    </a:gs>
                  </a:gsLst>
                  <a:lin ang="2700000" scaled="1"/>
                </a:gradFill>
                <a:effectLst/>
                <a:uLnTx/>
                <a:uFillTx/>
                <a:latin typeface="Segoe UI Semibold" panose="020B0702040204020203" pitchFamily="34" charset="0"/>
                <a:ea typeface="+mn-ea"/>
                <a:cs typeface="Segoe UI Semibold" panose="020B0702040204020203" pitchFamily="34" charset="0"/>
              </a:rPr>
              <a:t>GENERATION</a:t>
            </a:r>
          </a:p>
        </p:txBody>
      </p:sp>
      <p:pic>
        <p:nvPicPr>
          <p:cNvPr id="18" name="Picture 17"/>
          <p:cNvPicPr>
            <a:picLocks noChangeAspect="1"/>
          </p:cNvPicPr>
          <p:nvPr/>
        </p:nvPicPr>
        <p:blipFill rotWithShape="1">
          <a:blip r:embed="rId4"/>
          <a:srcRect l="3805" t="4507" r="7869" b="2749"/>
          <a:stretch/>
        </p:blipFill>
        <p:spPr>
          <a:xfrm>
            <a:off x="6943724" y="4333869"/>
            <a:ext cx="1414205" cy="1933581"/>
          </a:xfrm>
          <a:prstGeom prst="snip1Rect">
            <a:avLst>
              <a:gd name="adj" fmla="val 20614"/>
            </a:avLst>
          </a:prstGeom>
        </p:spPr>
      </p:pic>
      <p:sp>
        <p:nvSpPr>
          <p:cNvPr id="38" name="Up-Down Arrow 37"/>
          <p:cNvSpPr/>
          <p:nvPr/>
        </p:nvSpPr>
        <p:spPr>
          <a:xfrm>
            <a:off x="10333038" y="2808243"/>
            <a:ext cx="457200" cy="1958627"/>
          </a:xfrm>
          <a:prstGeom prst="upDown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Segoe UI"/>
              <a:ea typeface="+mn-ea"/>
              <a:cs typeface="+mn-cs"/>
            </a:endParaRPr>
          </a:p>
        </p:txBody>
      </p:sp>
      <p:sp>
        <p:nvSpPr>
          <p:cNvPr id="40" name="TextBox 39"/>
          <p:cNvSpPr txBox="1"/>
          <p:nvPr/>
        </p:nvSpPr>
        <p:spPr>
          <a:xfrm>
            <a:off x="10682743" y="3179969"/>
            <a:ext cx="1323119" cy="738664"/>
          </a:xfrm>
          <a:prstGeom prst="rect">
            <a:avLst/>
          </a:prstGeom>
          <a:noFill/>
        </p:spPr>
        <p:txBody>
          <a:bodyPr wrap="none" lIns="182880" tIns="146304" rIns="182880" bIns="146304"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Segoe Pro SemiLight" panose="020B0402040204020203" pitchFamily="34" charset="0"/>
                <a:ea typeface="+mn-ea"/>
                <a:cs typeface="+mn-cs"/>
              </a:rPr>
              <a:t>Evaluation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Segoe Pro SemiLight" panose="020B0402040204020203" pitchFamily="34" charset="0"/>
                <a:ea typeface="+mn-ea"/>
                <a:cs typeface="+mn-cs"/>
              </a:rPr>
              <a:t>+ verdict</a:t>
            </a:r>
            <a:endParaRPr kumimoji="0" lang="en-US" sz="1400" b="0" i="0" u="none" strike="noStrike" kern="0" cap="none" spc="0" normalizeH="0" baseline="0" noProof="0" dirty="0">
              <a:ln>
                <a:noFill/>
              </a:ln>
              <a:solidFill>
                <a:srgbClr val="FFFFFF"/>
              </a:solidFill>
              <a:effectLst/>
              <a:uLnTx/>
              <a:uFillTx/>
              <a:latin typeface="Segoe Pro SemiLight" panose="020B0402040204020203" pitchFamily="34" charset="0"/>
              <a:ea typeface="+mn-ea"/>
              <a:cs typeface="+mn-cs"/>
            </a:endParaRPr>
          </a:p>
        </p:txBody>
      </p:sp>
      <p:cxnSp>
        <p:nvCxnSpPr>
          <p:cNvPr id="54" name="Straight Connector 53"/>
          <p:cNvCxnSpPr>
            <a:endCxn id="40" idx="3"/>
          </p:cNvCxnSpPr>
          <p:nvPr/>
        </p:nvCxnSpPr>
        <p:spPr>
          <a:xfrm>
            <a:off x="193675" y="3549301"/>
            <a:ext cx="11812187" cy="0"/>
          </a:xfrm>
          <a:prstGeom prst="line">
            <a:avLst/>
          </a:prstGeom>
          <a:ln>
            <a:solidFill>
              <a:schemeClr val="tx2"/>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0269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6" grpId="0" animBg="1"/>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0602" t="2337" b="12763"/>
          <a:stretch/>
        </p:blipFill>
        <p:spPr>
          <a:xfrm>
            <a:off x="427037" y="4106862"/>
            <a:ext cx="5313698" cy="2665413"/>
          </a:xfrm>
          <a:prstGeom prst="rect">
            <a:avLst/>
          </a:prstGeom>
          <a:ln>
            <a:noFill/>
          </a:ln>
          <a:effectLst>
            <a:outerShdw blurRad="292100" dist="139700" dir="2700000" algn="tl" rotWithShape="0">
              <a:srgbClr val="333333">
                <a:alpha val="65000"/>
              </a:srgbClr>
            </a:outerShdw>
          </a:effectLst>
        </p:spPr>
      </p:pic>
      <p:sp>
        <p:nvSpPr>
          <p:cNvPr id="4" name="Title 3"/>
          <p:cNvSpPr>
            <a:spLocks noGrp="1"/>
          </p:cNvSpPr>
          <p:nvPr>
            <p:ph type="title"/>
          </p:nvPr>
        </p:nvSpPr>
        <p:spPr/>
        <p:txBody>
          <a:bodyPr>
            <a:normAutofit/>
          </a:bodyPr>
          <a:lstStyle/>
          <a:p>
            <a:r>
              <a:rPr lang="en-US" dirty="0"/>
              <a:t>Data Driven Tuning</a:t>
            </a:r>
          </a:p>
        </p:txBody>
      </p:sp>
      <p:sp>
        <p:nvSpPr>
          <p:cNvPr id="5" name="Content Placeholder 4"/>
          <p:cNvSpPr>
            <a:spLocks noGrp="1"/>
          </p:cNvSpPr>
          <p:nvPr>
            <p:ph type="body" sz="quarter" idx="10"/>
          </p:nvPr>
        </p:nvSpPr>
        <p:spPr>
          <a:xfrm>
            <a:off x="274638" y="1439862"/>
            <a:ext cx="5486399" cy="2363787"/>
          </a:xfrm>
        </p:spPr>
        <p:txBody>
          <a:bodyPr>
            <a:normAutofit/>
          </a:bodyPr>
          <a:lstStyle/>
          <a:p>
            <a:r>
              <a:rPr lang="en-US" sz="2040" dirty="0"/>
              <a:t>See “what-if” with audit policy mode</a:t>
            </a:r>
          </a:p>
          <a:p>
            <a:r>
              <a:rPr lang="en-US" sz="2040" dirty="0"/>
              <a:t>Your users are your signal – false positives</a:t>
            </a:r>
          </a:p>
          <a:p>
            <a:r>
              <a:rPr lang="en-US" sz="2040" dirty="0"/>
              <a:t>Reporting trends filtered pivoted by rule</a:t>
            </a:r>
          </a:p>
          <a:p>
            <a:r>
              <a:rPr lang="en-US" sz="2040" dirty="0"/>
              <a:t>Test classification document matching </a:t>
            </a:r>
          </a:p>
          <a:p>
            <a:r>
              <a:rPr lang="en-US" sz="2040" dirty="0"/>
              <a:t>Use Alerting notification for proactive notices</a:t>
            </a:r>
          </a:p>
          <a:p>
            <a:endParaRPr lang="en-US" sz="2040" dirty="0"/>
          </a:p>
          <a:p>
            <a:endParaRPr lang="en-US" sz="2040" dirty="0"/>
          </a:p>
        </p:txBody>
      </p:sp>
      <p:sp>
        <p:nvSpPr>
          <p:cNvPr id="9" name="Rectangle 8"/>
          <p:cNvSpPr/>
          <p:nvPr/>
        </p:nvSpPr>
        <p:spPr bwMode="auto">
          <a:xfrm>
            <a:off x="579437" y="5249862"/>
            <a:ext cx="1905000" cy="990600"/>
          </a:xfrm>
          <a:prstGeom prst="rect">
            <a:avLst/>
          </a:prstGeom>
          <a:noFill/>
          <a:ln w="38100">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pic>
        <p:nvPicPr>
          <p:cNvPr id="8" name="Picture 7"/>
          <p:cNvPicPr>
            <a:picLocks noChangeAspect="1"/>
          </p:cNvPicPr>
          <p:nvPr/>
        </p:nvPicPr>
        <p:blipFill>
          <a:blip r:embed="rId3"/>
          <a:stretch>
            <a:fillRect/>
          </a:stretch>
        </p:blipFill>
        <p:spPr>
          <a:xfrm>
            <a:off x="5380037" y="1516062"/>
            <a:ext cx="6309438" cy="3581400"/>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rotWithShape="1">
          <a:blip r:embed="rId4"/>
          <a:srcRect t="22009" r="5774" b="17481"/>
          <a:stretch/>
        </p:blipFill>
        <p:spPr>
          <a:xfrm>
            <a:off x="6446837" y="3443715"/>
            <a:ext cx="5802593" cy="3429000"/>
          </a:xfrm>
          <a:prstGeom prst="rect">
            <a:avLst/>
          </a:prstGeom>
        </p:spPr>
      </p:pic>
    </p:spTree>
    <p:extLst>
      <p:ext uri="{BB962C8B-B14F-4D97-AF65-F5344CB8AC3E}">
        <p14:creationId xmlns:p14="http://schemas.microsoft.com/office/powerpoint/2010/main" val="26856624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1209973"/>
            <a:ext cx="9524999" cy="2179058"/>
          </a:xfrm>
        </p:spPr>
        <p:txBody>
          <a:bodyPr/>
          <a:lstStyle/>
          <a:p>
            <a:r>
              <a:rPr lang="en-US" dirty="0"/>
              <a:t>Demo: Data Driven Tuning</a:t>
            </a:r>
          </a:p>
        </p:txBody>
      </p:sp>
      <p:sp>
        <p:nvSpPr>
          <p:cNvPr id="3" name="Text Placeholder 2"/>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3485579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ight Arrow 7"/>
          <p:cNvSpPr/>
          <p:nvPr/>
        </p:nvSpPr>
        <p:spPr bwMode="auto">
          <a:xfrm rot="10800000">
            <a:off x="-605" y="4647120"/>
            <a:ext cx="9296400" cy="2272284"/>
          </a:xfrm>
          <a:prstGeom prst="rightArrow">
            <a:avLst>
              <a:gd name="adj1" fmla="val 60621"/>
              <a:gd name="adj2" fmla="val 51006"/>
            </a:avLst>
          </a:prstGeom>
          <a:solidFill>
            <a:schemeClr val="bg1">
              <a:lumMod val="65000"/>
            </a:schemeClr>
          </a:solidFill>
          <a:ln w="9525" cap="flat" cmpd="sng" algn="ctr">
            <a:no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ea typeface="ＭＳ Ｐゴシック" pitchFamily="-96" charset="-128"/>
            </a:endParaRPr>
          </a:p>
        </p:txBody>
      </p:sp>
      <p:sp>
        <p:nvSpPr>
          <p:cNvPr id="2" name="Title 1"/>
          <p:cNvSpPr>
            <a:spLocks noGrp="1"/>
          </p:cNvSpPr>
          <p:nvPr>
            <p:ph type="title"/>
          </p:nvPr>
        </p:nvSpPr>
        <p:spPr/>
        <p:txBody>
          <a:bodyPr>
            <a:normAutofit fontScale="90000"/>
          </a:bodyPr>
          <a:lstStyle/>
          <a:p>
            <a:r>
              <a:rPr lang="en-US" dirty="0"/>
              <a:t>Customization and Tuning Capabilities Summary</a:t>
            </a:r>
          </a:p>
        </p:txBody>
      </p:sp>
      <p:sp>
        <p:nvSpPr>
          <p:cNvPr id="7" name="Right Arrow 7"/>
          <p:cNvSpPr/>
          <p:nvPr/>
        </p:nvSpPr>
        <p:spPr bwMode="auto">
          <a:xfrm>
            <a:off x="1339102" y="4647120"/>
            <a:ext cx="11059739" cy="2272284"/>
          </a:xfrm>
          <a:prstGeom prst="rightArrow">
            <a:avLst>
              <a:gd name="adj1" fmla="val 60621"/>
              <a:gd name="adj2" fmla="val 51006"/>
            </a:avLst>
          </a:prstGeom>
          <a:solidFill>
            <a:schemeClr val="bg1">
              <a:lumMod val="65000"/>
            </a:schemeClr>
          </a:solidFill>
          <a:ln w="9525" cap="flat" cmpd="sng" algn="ctr">
            <a:no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ea typeface="ＭＳ Ｐゴシック" pitchFamily="-96" charset="-128"/>
            </a:endParaRPr>
          </a:p>
        </p:txBody>
      </p:sp>
      <p:sp>
        <p:nvSpPr>
          <p:cNvPr id="8" name="Rectangle 7"/>
          <p:cNvSpPr/>
          <p:nvPr/>
        </p:nvSpPr>
        <p:spPr>
          <a:xfrm>
            <a:off x="1339102" y="5249862"/>
            <a:ext cx="2166500" cy="10677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40" b="0" i="0" u="none" strike="noStrike" kern="0" cap="none" spc="0" normalizeH="0" baseline="0" noProof="0" dirty="0">
                <a:ln>
                  <a:noFill/>
                </a:ln>
                <a:solidFill>
                  <a:srgbClr val="FFFFFF"/>
                </a:solidFill>
                <a:effectLst/>
                <a:uLnTx/>
                <a:uFillTx/>
              </a:rPr>
              <a:t>Count &amp;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40" b="0" i="0" u="none" strike="noStrike" kern="0" cap="none" spc="0" normalizeH="0" baseline="0" noProof="0" dirty="0">
                <a:ln>
                  <a:noFill/>
                </a:ln>
                <a:solidFill>
                  <a:srgbClr val="FFFFFF"/>
                </a:solidFill>
                <a:effectLst/>
                <a:uLnTx/>
                <a:uFillTx/>
              </a:rPr>
              <a:t>Confidence</a:t>
            </a:r>
            <a:endParaRPr lang="en-US" sz="2040" kern="0" dirty="0">
              <a:solidFill>
                <a:srgbClr val="FFFFFF"/>
              </a:solidFill>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40" b="0" i="0" u="none" strike="noStrike" kern="0" cap="none" spc="0" normalizeH="0" baseline="0" noProof="0" dirty="0">
                <a:ln>
                  <a:noFill/>
                </a:ln>
                <a:solidFill>
                  <a:srgbClr val="FFFFFF"/>
                </a:solidFill>
                <a:effectLst/>
                <a:uLnTx/>
                <a:uFillTx/>
              </a:rPr>
              <a:t>Settings</a:t>
            </a:r>
          </a:p>
        </p:txBody>
      </p:sp>
      <p:sp>
        <p:nvSpPr>
          <p:cNvPr id="9" name="Rectangle 8"/>
          <p:cNvSpPr/>
          <p:nvPr/>
        </p:nvSpPr>
        <p:spPr>
          <a:xfrm>
            <a:off x="3854322" y="5249862"/>
            <a:ext cx="2163089" cy="1066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40" b="0" i="0" u="none" strike="noStrike" kern="0" cap="none" spc="0" normalizeH="0" baseline="0" noProof="0" dirty="0">
                <a:ln>
                  <a:noFill/>
                </a:ln>
                <a:solidFill>
                  <a:srgbClr val="FFFFFF"/>
                </a:solidFill>
                <a:effectLst/>
                <a:uLnTx/>
                <a:uFillTx/>
              </a:rPr>
              <a:t>Keyword</a:t>
            </a:r>
            <a:r>
              <a:rPr lang="en-US" sz="2040" kern="0" dirty="0">
                <a:solidFill>
                  <a:srgbClr val="FFFFFF"/>
                </a:solidFill>
              </a:rPr>
              <a:t> and Grouping Adjustments</a:t>
            </a:r>
            <a:endParaRPr kumimoji="0" lang="en-US" sz="2040" b="0" i="0" u="none" strike="noStrike" kern="0" cap="none" spc="0" normalizeH="0" baseline="0" noProof="0" dirty="0">
              <a:ln>
                <a:noFill/>
              </a:ln>
              <a:solidFill>
                <a:srgbClr val="FFFFFF"/>
              </a:solidFill>
              <a:effectLst/>
              <a:uLnTx/>
              <a:uFillTx/>
            </a:endParaRPr>
          </a:p>
        </p:txBody>
      </p:sp>
      <p:sp>
        <p:nvSpPr>
          <p:cNvPr id="10" name="Rectangle 9"/>
          <p:cNvSpPr/>
          <p:nvPr/>
        </p:nvSpPr>
        <p:spPr>
          <a:xfrm>
            <a:off x="6366131" y="5249862"/>
            <a:ext cx="2163089" cy="1066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40" b="0" i="0" u="none" strike="noStrike" kern="0" cap="none" spc="0" normalizeH="0" baseline="0" noProof="0" dirty="0">
                <a:ln>
                  <a:noFill/>
                </a:ln>
                <a:solidFill>
                  <a:srgbClr val="FFFFFF"/>
                </a:solidFill>
                <a:effectLst/>
                <a:uLnTx/>
                <a:uFillTx/>
              </a:rPr>
              <a:t>Adjustment of Built-in Types</a:t>
            </a:r>
          </a:p>
        </p:txBody>
      </p:sp>
      <p:sp>
        <p:nvSpPr>
          <p:cNvPr id="11" name="Rectangle 10"/>
          <p:cNvSpPr/>
          <p:nvPr/>
        </p:nvSpPr>
        <p:spPr>
          <a:xfrm>
            <a:off x="8877940" y="5249862"/>
            <a:ext cx="2163089" cy="1066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40" kern="0" dirty="0">
                <a:solidFill>
                  <a:srgbClr val="FFFFFF"/>
                </a:solidFill>
              </a:rPr>
              <a:t>Fully Custom Types</a:t>
            </a:r>
            <a:endParaRPr kumimoji="0" lang="en-US" sz="2040" b="0" i="0" u="none" strike="noStrike" kern="0" cap="none" spc="0" normalizeH="0" baseline="0" noProof="0" dirty="0">
              <a:ln>
                <a:noFill/>
              </a:ln>
              <a:solidFill>
                <a:srgbClr val="FFFFFF"/>
              </a:solidFill>
              <a:effectLst/>
              <a:uLnTx/>
              <a:uFillTx/>
            </a:endParaRPr>
          </a:p>
        </p:txBody>
      </p:sp>
      <p:pic>
        <p:nvPicPr>
          <p:cNvPr id="12" name="Picture 11"/>
          <p:cNvPicPr>
            <a:picLocks noChangeAspect="1"/>
          </p:cNvPicPr>
          <p:nvPr/>
        </p:nvPicPr>
        <p:blipFill>
          <a:blip r:embed="rId2"/>
          <a:stretch>
            <a:fillRect/>
          </a:stretch>
        </p:blipFill>
        <p:spPr>
          <a:xfrm>
            <a:off x="1383671" y="1380148"/>
            <a:ext cx="4151363" cy="3363097"/>
          </a:xfrm>
          <a:prstGeom prst="rect">
            <a:avLst/>
          </a:prstGeom>
        </p:spPr>
      </p:pic>
      <p:grpSp>
        <p:nvGrpSpPr>
          <p:cNvPr id="3" name="Group 2"/>
          <p:cNvGrpSpPr/>
          <p:nvPr/>
        </p:nvGrpSpPr>
        <p:grpSpPr>
          <a:xfrm>
            <a:off x="5997974" y="1380148"/>
            <a:ext cx="4944663" cy="3365618"/>
            <a:chOff x="5762638" y="1380148"/>
            <a:chExt cx="4944663" cy="3365618"/>
          </a:xfrm>
        </p:grpSpPr>
        <p:pic>
          <p:nvPicPr>
            <p:cNvPr id="13" name="Picture 12"/>
            <p:cNvPicPr>
              <a:picLocks noChangeAspect="1"/>
            </p:cNvPicPr>
            <p:nvPr/>
          </p:nvPicPr>
          <p:blipFill>
            <a:blip r:embed="rId3"/>
            <a:stretch>
              <a:fillRect/>
            </a:stretch>
          </p:blipFill>
          <p:spPr>
            <a:xfrm>
              <a:off x="5762638" y="1380148"/>
              <a:ext cx="4944663" cy="3363097"/>
            </a:xfrm>
            <a:prstGeom prst="rect">
              <a:avLst/>
            </a:prstGeom>
          </p:spPr>
        </p:pic>
        <p:pic>
          <p:nvPicPr>
            <p:cNvPr id="14" name="Picture 13"/>
            <p:cNvPicPr>
              <a:picLocks noChangeAspect="1"/>
            </p:cNvPicPr>
            <p:nvPr/>
          </p:nvPicPr>
          <p:blipFill>
            <a:blip r:embed="rId4"/>
            <a:stretch>
              <a:fillRect/>
            </a:stretch>
          </p:blipFill>
          <p:spPr>
            <a:xfrm>
              <a:off x="9875837" y="4071347"/>
              <a:ext cx="674419" cy="674419"/>
            </a:xfrm>
            <a:prstGeom prst="rect">
              <a:avLst/>
            </a:prstGeom>
          </p:spPr>
        </p:pic>
      </p:grpSp>
    </p:spTree>
    <p:extLst>
      <p:ext uri="{BB962C8B-B14F-4D97-AF65-F5344CB8AC3E}">
        <p14:creationId xmlns:p14="http://schemas.microsoft.com/office/powerpoint/2010/main" val="24858411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0-#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Related Content</a:t>
            </a:r>
          </a:p>
        </p:txBody>
      </p:sp>
      <p:sp>
        <p:nvSpPr>
          <p:cNvPr id="3" name="Text Placeholder 2"/>
          <p:cNvSpPr>
            <a:spLocks noGrp="1"/>
          </p:cNvSpPr>
          <p:nvPr>
            <p:ph type="body" sz="quarter" idx="10"/>
          </p:nvPr>
        </p:nvSpPr>
        <p:spPr>
          <a:xfrm>
            <a:off x="274638" y="1212850"/>
            <a:ext cx="11887200" cy="4308872"/>
          </a:xfrm>
        </p:spPr>
        <p:txBody>
          <a:bodyPr/>
          <a:lstStyle/>
          <a:p>
            <a:r>
              <a:rPr lang="en-US" dirty="0"/>
              <a:t>BRK3021 - Protect your sensitive information with Office 365 Data Loss Prevention</a:t>
            </a:r>
          </a:p>
          <a:p>
            <a:r>
              <a:rPr lang="en-US" dirty="0"/>
              <a:t>BRK3017  - Own your data and service - monitor and investigate with Office 365 Auditing, Insights and alerts</a:t>
            </a:r>
          </a:p>
          <a:p>
            <a:r>
              <a:rPr lang="en-US" dirty="0"/>
              <a:t>BRK1009 - Learn how Office 365 security and compliance leverages intelligence in a cloud first world</a:t>
            </a:r>
          </a:p>
        </p:txBody>
      </p:sp>
    </p:spTree>
    <p:extLst>
      <p:ext uri="{BB962C8B-B14F-4D97-AF65-F5344CB8AC3E}">
        <p14:creationId xmlns:p14="http://schemas.microsoft.com/office/powerpoint/2010/main" val="315211154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Deploy, ramp-up on new services and onboard new </a:t>
            </a:r>
            <a:br>
              <a:rPr lang="en-US" sz="3200" dirty="0"/>
            </a:br>
            <a:r>
              <a:rPr lang="en-US" sz="3200" dirty="0"/>
              <a:t>users with Microsoft FastTrack:</a:t>
            </a:r>
            <a:br>
              <a:rPr lang="en-US" sz="3200" dirty="0"/>
            </a:br>
            <a:br>
              <a:rPr lang="en-US" sz="3200" dirty="0"/>
            </a:br>
            <a:r>
              <a:rPr lang="en-US" sz="3200" u="sng" dirty="0">
                <a:hlinkClick r:id="rId2"/>
              </a:rPr>
              <a:t>http://fasttrack.microsoft.com/</a:t>
            </a:r>
            <a:r>
              <a:rPr lang="en-US" sz="3200" dirty="0"/>
              <a:t> </a:t>
            </a:r>
          </a:p>
        </p:txBody>
      </p:sp>
      <p:pic>
        <p:nvPicPr>
          <p:cNvPr id="10" name="Picture Placeholder 9"/>
          <p:cNvPicPr>
            <a:picLocks noGrp="1" noChangeAspect="1"/>
          </p:cNvPicPr>
          <p:nvPr>
            <p:ph type="pic" sz="quarter" idx="10"/>
          </p:nvPr>
        </p:nvPicPr>
        <p:blipFill rotWithShape="1">
          <a:blip r:embed="rId3"/>
          <a:srcRect l="4372" r="36376"/>
          <a:stretch/>
        </p:blipFill>
        <p:spPr/>
      </p:pic>
    </p:spTree>
    <p:extLst>
      <p:ext uri="{BB962C8B-B14F-4D97-AF65-F5344CB8AC3E}">
        <p14:creationId xmlns:p14="http://schemas.microsoft.com/office/powerpoint/2010/main" val="210654142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1241426"/>
            <a:ext cx="5486399" cy="2123658"/>
          </a:xfrm>
        </p:spPr>
        <p:txBody>
          <a:bodyPr/>
          <a:lstStyle/>
          <a:p>
            <a:r>
              <a:rPr lang="en-US" sz="2800" dirty="0"/>
              <a:t>Join the Microsoft Tech Community </a:t>
            </a:r>
            <a:br>
              <a:rPr lang="en-US" sz="2800" dirty="0"/>
            </a:br>
            <a:r>
              <a:rPr lang="en-US" sz="2800" dirty="0"/>
              <a:t>to collaborate, share, and learn </a:t>
            </a:r>
            <a:br>
              <a:rPr lang="en-US" sz="2800" dirty="0"/>
            </a:br>
            <a:r>
              <a:rPr lang="en-US" sz="2800" dirty="0"/>
              <a:t>from the experts:</a:t>
            </a:r>
            <a:br>
              <a:rPr lang="en-US" sz="2800" dirty="0"/>
            </a:br>
            <a:br>
              <a:rPr lang="en-US" sz="2800" dirty="0"/>
            </a:br>
            <a:r>
              <a:rPr lang="en-US" sz="2800" u="sng" dirty="0">
                <a:hlinkClick r:id="rId2"/>
              </a:rPr>
              <a:t>http://techcommunity.microsoft.com</a:t>
            </a:r>
            <a:r>
              <a:rPr lang="en-US" sz="2800" dirty="0"/>
              <a:t> </a:t>
            </a:r>
          </a:p>
        </p:txBody>
      </p:sp>
      <p:pic>
        <p:nvPicPr>
          <p:cNvPr id="4" name="Picture Placeholder 3"/>
          <p:cNvPicPr>
            <a:picLocks noGrp="1" noChangeAspect="1"/>
          </p:cNvPicPr>
          <p:nvPr>
            <p:ph type="pic" sz="quarter" idx="10"/>
          </p:nvPr>
        </p:nvPicPr>
        <p:blipFill rotWithShape="1">
          <a:blip r:embed="rId3"/>
          <a:srcRect l="40748"/>
          <a:stretch/>
        </p:blipFill>
        <p:spPr/>
      </p:pic>
    </p:spTree>
    <p:extLst>
      <p:ext uri="{BB962C8B-B14F-4D97-AF65-F5344CB8AC3E}">
        <p14:creationId xmlns:p14="http://schemas.microsoft.com/office/powerpoint/2010/main" val="97729127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Text Placeholder 5"/>
          <p:cNvSpPr txBox="1">
            <a:spLocks/>
          </p:cNvSpPr>
          <p:nvPr/>
        </p:nvSpPr>
        <p:spPr>
          <a:xfrm>
            <a:off x="5380037" y="4640262"/>
            <a:ext cx="6858000" cy="2179058"/>
          </a:xfrm>
          <a:prstGeom prst="rect">
            <a:avLst/>
          </a:prstGeom>
        </p:spPr>
        <p:txBody>
          <a:bodyPr vert="horz" wrap="square" lIns="146304" tIns="91440" rIns="146304" bIns="91440"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90000"/>
              </a:lnSpc>
              <a:spcBef>
                <a:spcPct val="0"/>
              </a:spcBef>
              <a:spcAft>
                <a:spcPts val="0"/>
              </a:spcAft>
              <a:buClr>
                <a:schemeClr val="tx1"/>
              </a:buClr>
              <a:buSzPct val="90000"/>
              <a:buFont typeface="Wingdings" panose="05000000000000000000" pitchFamily="2" charset="2"/>
              <a:buNone/>
              <a:tabLst/>
              <a:defRPr/>
            </a:pPr>
            <a:r>
              <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rPr>
              <a:t>From your PC or Tablet visit MyIgnite at </a:t>
            </a:r>
            <a:r>
              <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hlinkClick r:id="rId3"/>
              </a:rPr>
              <a:t>http://myignite.microsoft.com</a:t>
            </a:r>
            <a:endPar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endParaRPr>
          </a:p>
          <a:p>
            <a:pPr marL="0" marR="0" lvl="0" indent="0" algn="l" defTabSz="932742" rtl="0" eaLnBrk="1" fontAlgn="auto" latinLnBrk="0" hangingPunct="1">
              <a:lnSpc>
                <a:spcPct val="90000"/>
              </a:lnSpc>
              <a:spcBef>
                <a:spcPct val="0"/>
              </a:spcBef>
              <a:spcAft>
                <a:spcPts val="0"/>
              </a:spcAft>
              <a:buClr>
                <a:schemeClr val="tx1"/>
              </a:buClr>
              <a:buSzPct val="90000"/>
              <a:buFont typeface="Wingdings" panose="05000000000000000000" pitchFamily="2" charset="2"/>
              <a:buNone/>
              <a:tabLst/>
              <a:defRPr/>
            </a:pPr>
            <a:endPar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endParaRPr>
          </a:p>
          <a:p>
            <a:pPr marL="0" marR="0" lvl="0" indent="0" algn="l" defTabSz="932742" rtl="0" eaLnBrk="1" fontAlgn="auto" latinLnBrk="0" hangingPunct="1">
              <a:lnSpc>
                <a:spcPct val="90000"/>
              </a:lnSpc>
              <a:spcBef>
                <a:spcPct val="0"/>
              </a:spcBef>
              <a:spcAft>
                <a:spcPts val="0"/>
              </a:spcAft>
              <a:buClr>
                <a:schemeClr val="tx1"/>
              </a:buClr>
              <a:buSzPct val="90000"/>
              <a:buFont typeface="Wingdings" panose="05000000000000000000" pitchFamily="2" charset="2"/>
              <a:buNone/>
              <a:tabLst/>
              <a:defRPr/>
            </a:pPr>
            <a:r>
              <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rPr>
              <a:t>From your phone download and use the Ignite Mobile App by scanning  the QR code above or visiting </a:t>
            </a:r>
            <a:r>
              <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hlinkClick r:id="rId4"/>
              </a:rPr>
              <a:t>https://aka.ms/ignite.mobileapp</a:t>
            </a:r>
            <a:r>
              <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rPr>
              <a:t> </a:t>
            </a:r>
          </a:p>
        </p:txBody>
      </p:sp>
      <p:sp>
        <p:nvSpPr>
          <p:cNvPr id="11" name="Title 1"/>
          <p:cNvSpPr txBox="1">
            <a:spLocks/>
          </p:cNvSpPr>
          <p:nvPr/>
        </p:nvSpPr>
        <p:spPr>
          <a:xfrm>
            <a:off x="5380037" y="295274"/>
            <a:ext cx="6784166" cy="915989"/>
          </a:xfrm>
          <a:prstGeom prst="rect">
            <a:avLst/>
          </a:prstGeom>
        </p:spPr>
        <p:txBody>
          <a:bodyPr lIns="182880" tIns="146304" rIns="182880" bIns="146304"/>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742" rtl="0" eaLnBrk="1" fontAlgn="auto" latinLnBrk="0" hangingPunct="1">
              <a:lnSpc>
                <a:spcPct val="80000"/>
              </a:lnSpc>
              <a:spcBef>
                <a:spcPct val="0"/>
              </a:spcBef>
              <a:spcAft>
                <a:spcPts val="0"/>
              </a:spcAft>
              <a:buClrTx/>
              <a:buSzTx/>
              <a:buFontTx/>
              <a:buNone/>
              <a:tabLst/>
              <a:defRPr/>
            </a:pPr>
            <a:r>
              <a:rPr kumimoji="0" lang="en-US" sz="4000" b="0" i="0" u="none" strike="noStrike" kern="1200" cap="none" spc="-102" normalizeH="0" baseline="0" noProof="0" dirty="0">
                <a:ln w="3175">
                  <a:noFill/>
                </a:ln>
                <a:gradFill>
                  <a:gsLst>
                    <a:gs pos="24779">
                      <a:srgbClr val="292929"/>
                    </a:gs>
                    <a:gs pos="52000">
                      <a:srgbClr val="292929"/>
                    </a:gs>
                  </a:gsLst>
                  <a:lin ang="5400000" scaled="1"/>
                </a:gradFill>
                <a:effectLst/>
                <a:uLnTx/>
                <a:uFillTx/>
                <a:latin typeface="+mj-lt"/>
                <a:ea typeface="+mn-ea"/>
                <a:cs typeface="Segoe UI" pitchFamily="34" charset="0"/>
              </a:rPr>
              <a:t>Please evaluate this session</a:t>
            </a:r>
          </a:p>
          <a:p>
            <a:pPr marL="0" marR="0" lvl="0" indent="0" algn="l" defTabSz="932742" rtl="0" eaLnBrk="1" fontAlgn="auto" latinLnBrk="0" hangingPunct="1">
              <a:lnSpc>
                <a:spcPct val="80000"/>
              </a:lnSpc>
              <a:spcBef>
                <a:spcPct val="0"/>
              </a:spcBef>
              <a:spcAft>
                <a:spcPts val="0"/>
              </a:spcAft>
              <a:buClrTx/>
              <a:buSzTx/>
              <a:buFontTx/>
              <a:buNone/>
              <a:tabLst/>
              <a:defRPr/>
            </a:pPr>
            <a:r>
              <a:rPr kumimoji="0" lang="en-US" sz="3200" b="0" i="0" u="none" strike="noStrike" kern="1200" cap="none" spc="-102" normalizeH="0" baseline="0" noProof="0" dirty="0">
                <a:ln w="3175">
                  <a:noFill/>
                </a:ln>
                <a:gradFill>
                  <a:gsLst>
                    <a:gs pos="24779">
                      <a:srgbClr val="292929"/>
                    </a:gs>
                    <a:gs pos="52000">
                      <a:srgbClr val="292929"/>
                    </a:gs>
                  </a:gsLst>
                  <a:lin ang="5400000" scaled="1"/>
                </a:gradFill>
                <a:effectLst/>
                <a:uLnTx/>
                <a:uFillTx/>
                <a:latin typeface="+mj-lt"/>
                <a:ea typeface="+mn-ea"/>
                <a:cs typeface="Segoe UI" pitchFamily="34" charset="0"/>
              </a:rPr>
              <a:t>Your feedback is important to us!</a:t>
            </a:r>
            <a:endParaRPr kumimoji="0" lang="en-US" sz="3600" b="0" i="0" u="none" strike="noStrike" kern="1200" cap="none" spc="-102" normalizeH="0" baseline="0" noProof="0" dirty="0">
              <a:ln w="3175">
                <a:noFill/>
              </a:ln>
              <a:gradFill>
                <a:gsLst>
                  <a:gs pos="24779">
                    <a:srgbClr val="292929"/>
                  </a:gs>
                  <a:gs pos="52000">
                    <a:srgbClr val="292929"/>
                  </a:gs>
                </a:gsLst>
                <a:lin ang="5400000" scaled="1"/>
              </a:gradFill>
              <a:effectLst/>
              <a:uLnTx/>
              <a:uFillTx/>
              <a:latin typeface="+mj-lt"/>
              <a:ea typeface="+mn-ea"/>
              <a:cs typeface="Segoe UI" pitchFamily="34" charset="0"/>
            </a:endParaRPr>
          </a:p>
        </p:txBody>
      </p:sp>
      <p:pic>
        <p:nvPicPr>
          <p:cNvPr id="14" name="Picture 13"/>
          <p:cNvPicPr>
            <a:picLocks noChangeAspect="1"/>
          </p:cNvPicPr>
          <p:nvPr/>
        </p:nvPicPr>
        <p:blipFill rotWithShape="1">
          <a:blip r:embed="rId5"/>
          <a:srcRect l="17119" r="5881"/>
          <a:stretch/>
        </p:blipFill>
        <p:spPr>
          <a:xfrm>
            <a:off x="0" y="-1"/>
            <a:ext cx="4925696" cy="6995160"/>
          </a:xfrm>
          <a:prstGeom prst="rect">
            <a:avLst/>
          </a:prstGeom>
        </p:spPr>
      </p:pic>
      <p:pic>
        <p:nvPicPr>
          <p:cNvPr id="2" name="Picture 1"/>
          <p:cNvPicPr>
            <a:picLocks noChangeAspect="1"/>
          </p:cNvPicPr>
          <p:nvPr/>
        </p:nvPicPr>
        <p:blipFill>
          <a:blip r:embed="rId6"/>
          <a:stretch>
            <a:fillRect/>
          </a:stretch>
        </p:blipFill>
        <p:spPr>
          <a:xfrm>
            <a:off x="7118985" y="1478816"/>
            <a:ext cx="3124200" cy="3124200"/>
          </a:xfrm>
          <a:prstGeom prst="rect">
            <a:avLst/>
          </a:prstGeom>
        </p:spPr>
      </p:pic>
    </p:spTree>
    <p:extLst>
      <p:ext uri="{BB962C8B-B14F-4D97-AF65-F5344CB8AC3E}">
        <p14:creationId xmlns:p14="http://schemas.microsoft.com/office/powerpoint/2010/main" val="3438154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2704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Balancing User Productivity and Risk</a:t>
            </a:r>
          </a:p>
        </p:txBody>
      </p:sp>
      <p:pic>
        <p:nvPicPr>
          <p:cNvPr id="5" name="Picture 4"/>
          <p:cNvPicPr>
            <a:picLocks noChangeAspect="1"/>
          </p:cNvPicPr>
          <p:nvPr/>
        </p:nvPicPr>
        <p:blipFill>
          <a:blip r:embed="rId2"/>
          <a:stretch>
            <a:fillRect/>
          </a:stretch>
        </p:blipFill>
        <p:spPr>
          <a:xfrm>
            <a:off x="503237" y="1864560"/>
            <a:ext cx="6246509" cy="3588111"/>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rotWithShape="1">
          <a:blip r:embed="rId3"/>
          <a:srcRect r="31988" b="77930"/>
          <a:stretch/>
        </p:blipFill>
        <p:spPr bwMode="auto">
          <a:xfrm>
            <a:off x="1265237" y="5217360"/>
            <a:ext cx="6675120" cy="1218304"/>
          </a:xfrm>
          <a:prstGeom prst="rect">
            <a:avLst/>
          </a:prstGeom>
          <a:ln>
            <a:noFill/>
          </a:ln>
          <a:extLst>
            <a:ext uri="{53640926-AAD7-44D8-BBD7-CCE9431645EC}">
              <a14:shadowObscured xmlns:a14="http://schemas.microsoft.com/office/drawing/2010/main"/>
            </a:ext>
          </a:extLst>
        </p:spPr>
      </p:pic>
      <p:pic>
        <p:nvPicPr>
          <p:cNvPr id="7" name="Picture 6"/>
          <p:cNvPicPr>
            <a:picLocks noChangeAspect="1"/>
          </p:cNvPicPr>
          <p:nvPr/>
        </p:nvPicPr>
        <p:blipFill>
          <a:blip r:embed="rId4"/>
          <a:stretch>
            <a:fillRect/>
          </a:stretch>
        </p:blipFill>
        <p:spPr>
          <a:xfrm>
            <a:off x="8351837" y="1864560"/>
            <a:ext cx="2590800" cy="4604502"/>
          </a:xfrm>
          <a:prstGeom prst="rect">
            <a:avLst/>
          </a:prstGeom>
        </p:spPr>
      </p:pic>
    </p:spTree>
    <p:extLst>
      <p:ext uri="{BB962C8B-B14F-4D97-AF65-F5344CB8AC3E}">
        <p14:creationId xmlns:p14="http://schemas.microsoft.com/office/powerpoint/2010/main" val="310785988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6223"/>
          <a:stretch/>
        </p:blipFill>
        <p:spPr bwMode="auto">
          <a:xfrm>
            <a:off x="1766" y="-8329"/>
            <a:ext cx="12432065" cy="7019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 name="Rectangle 49"/>
          <p:cNvSpPr/>
          <p:nvPr/>
        </p:nvSpPr>
        <p:spPr>
          <a:xfrm flipH="1">
            <a:off x="3523" y="-6444"/>
            <a:ext cx="12431186" cy="6999978"/>
          </a:xfrm>
          <a:prstGeom prst="rect">
            <a:avLst/>
          </a:prstGeom>
          <a:gradFill flip="none" rotWithShape="1">
            <a:gsLst>
              <a:gs pos="78000">
                <a:schemeClr val="bg1">
                  <a:lumMod val="40000"/>
                  <a:lumOff val="60000"/>
                  <a:alpha val="70000"/>
                </a:schemeClr>
              </a:gs>
              <a:gs pos="100000">
                <a:srgbClr val="000000">
                  <a:tint val="23500"/>
                  <a:satMod val="160000"/>
                  <a:alpha val="0"/>
                </a:srgbClr>
              </a:gs>
            </a:gsLst>
            <a:lin ang="10800000" scaled="1"/>
            <a:tileRect/>
          </a:gradFill>
          <a:ln w="25400" cap="flat" cmpd="sng" algn="ctr">
            <a:noFill/>
            <a:prstDash val="solid"/>
          </a:ln>
          <a:effectLst/>
        </p:spPr>
        <p:txBody>
          <a:bodyPr rot="0" spcFirstLastPara="0" vertOverflow="overflow" horzOverflow="overflow" vert="horz" wrap="square" lIns="93234" tIns="93234" rIns="93234" bIns="93234" numCol="1" spcCol="0" rtlCol="0" fromWordArt="0" anchor="b" anchorCtr="0" forceAA="0" compatLnSpc="1">
            <a:prstTxWarp prst="textNoShape">
              <a:avLst/>
            </a:prstTxWarp>
            <a:noAutofit/>
          </a:bodyPr>
          <a:lstStyle/>
          <a:p>
            <a:pPr algn="r" defTabSz="932239">
              <a:defRPr/>
            </a:pPr>
            <a:endParaRPr lang="en-US" sz="1224" kern="0" dirty="0">
              <a:solidFill>
                <a:srgbClr val="FFFFFF"/>
              </a:solidFill>
              <a:latin typeface="Segoe UI"/>
            </a:endParaRPr>
          </a:p>
        </p:txBody>
      </p:sp>
      <p:grpSp>
        <p:nvGrpSpPr>
          <p:cNvPr id="2" name="Group 1"/>
          <p:cNvGrpSpPr/>
          <p:nvPr/>
        </p:nvGrpSpPr>
        <p:grpSpPr>
          <a:xfrm>
            <a:off x="503237" y="1840354"/>
            <a:ext cx="10820399" cy="4599721"/>
            <a:chOff x="1271550" y="1839884"/>
            <a:chExt cx="8528945" cy="4601027"/>
          </a:xfrm>
        </p:grpSpPr>
        <p:sp>
          <p:nvSpPr>
            <p:cNvPr id="67" name="Freeform 66"/>
            <p:cNvSpPr/>
            <p:nvPr/>
          </p:nvSpPr>
          <p:spPr bwMode="auto">
            <a:xfrm>
              <a:off x="1279765" y="5164133"/>
              <a:ext cx="2625691" cy="885775"/>
            </a:xfrm>
            <a:custGeom>
              <a:avLst/>
              <a:gdLst>
                <a:gd name="connsiteX0" fmla="*/ 3259137 w 3259137"/>
                <a:gd name="connsiteY0" fmla="*/ 0 h 1118897"/>
                <a:gd name="connsiteX1" fmla="*/ 3259137 w 3259137"/>
                <a:gd name="connsiteY1" fmla="*/ 1118897 h 1118897"/>
                <a:gd name="connsiteX2" fmla="*/ 0 w 3259137"/>
                <a:gd name="connsiteY2" fmla="*/ 1118897 h 1118897"/>
                <a:gd name="connsiteX3" fmla="*/ 38100 w 3259137"/>
                <a:gd name="connsiteY3" fmla="*/ 394997 h 1118897"/>
                <a:gd name="connsiteX4" fmla="*/ 2882559 w 3259137"/>
                <a:gd name="connsiteY4" fmla="*/ 65636 h 1118897"/>
                <a:gd name="connsiteX0" fmla="*/ 3287485 w 3287485"/>
                <a:gd name="connsiteY0" fmla="*/ 0 h 1118897"/>
                <a:gd name="connsiteX1" fmla="*/ 3287485 w 3287485"/>
                <a:gd name="connsiteY1" fmla="*/ 1118897 h 1118897"/>
                <a:gd name="connsiteX2" fmla="*/ 28348 w 3287485"/>
                <a:gd name="connsiteY2" fmla="*/ 1118897 h 1118897"/>
                <a:gd name="connsiteX3" fmla="*/ 2022 w 3287485"/>
                <a:gd name="connsiteY3" fmla="*/ 394996 h 1118897"/>
                <a:gd name="connsiteX4" fmla="*/ 2910907 w 3287485"/>
                <a:gd name="connsiteY4" fmla="*/ 65636 h 1118897"/>
                <a:gd name="connsiteX5" fmla="*/ 3287485 w 3287485"/>
                <a:gd name="connsiteY5" fmla="*/ 0 h 1118897"/>
                <a:gd name="connsiteX0" fmla="*/ 3259137 w 3259137"/>
                <a:gd name="connsiteY0" fmla="*/ 0 h 1118897"/>
                <a:gd name="connsiteX1" fmla="*/ 3259137 w 3259137"/>
                <a:gd name="connsiteY1" fmla="*/ 1118897 h 1118897"/>
                <a:gd name="connsiteX2" fmla="*/ 0 w 3259137"/>
                <a:gd name="connsiteY2" fmla="*/ 1118897 h 1118897"/>
                <a:gd name="connsiteX3" fmla="*/ 12328 w 3259137"/>
                <a:gd name="connsiteY3" fmla="*/ 394996 h 1118897"/>
                <a:gd name="connsiteX4" fmla="*/ 2882559 w 3259137"/>
                <a:gd name="connsiteY4" fmla="*/ 65636 h 1118897"/>
                <a:gd name="connsiteX5" fmla="*/ 3259137 w 3259137"/>
                <a:gd name="connsiteY5" fmla="*/ 0 h 1118897"/>
                <a:gd name="connsiteX0" fmla="*/ 3295750 w 3295750"/>
                <a:gd name="connsiteY0" fmla="*/ 0 h 1118897"/>
                <a:gd name="connsiteX1" fmla="*/ 3295750 w 3295750"/>
                <a:gd name="connsiteY1" fmla="*/ 1118897 h 1118897"/>
                <a:gd name="connsiteX2" fmla="*/ 36613 w 3295750"/>
                <a:gd name="connsiteY2" fmla="*/ 1118897 h 1118897"/>
                <a:gd name="connsiteX3" fmla="*/ 1769 w 3295750"/>
                <a:gd name="connsiteY3" fmla="*/ 411982 h 1118897"/>
                <a:gd name="connsiteX4" fmla="*/ 2919172 w 3295750"/>
                <a:gd name="connsiteY4" fmla="*/ 65636 h 1118897"/>
                <a:gd name="connsiteX5" fmla="*/ 3295750 w 3295750"/>
                <a:gd name="connsiteY5" fmla="*/ 0 h 1118897"/>
                <a:gd name="connsiteX0" fmla="*/ 3280562 w 3280562"/>
                <a:gd name="connsiteY0" fmla="*/ 0 h 1118897"/>
                <a:gd name="connsiteX1" fmla="*/ 3280562 w 3280562"/>
                <a:gd name="connsiteY1" fmla="*/ 1118897 h 1118897"/>
                <a:gd name="connsiteX2" fmla="*/ 21425 w 3280562"/>
                <a:gd name="connsiteY2" fmla="*/ 1118897 h 1118897"/>
                <a:gd name="connsiteX3" fmla="*/ 2305 w 3280562"/>
                <a:gd name="connsiteY3" fmla="*/ 411982 h 1118897"/>
                <a:gd name="connsiteX4" fmla="*/ 2903984 w 3280562"/>
                <a:gd name="connsiteY4" fmla="*/ 65636 h 1118897"/>
                <a:gd name="connsiteX5" fmla="*/ 3280562 w 3280562"/>
                <a:gd name="connsiteY5" fmla="*/ 0 h 1118897"/>
                <a:gd name="connsiteX0" fmla="*/ 3259137 w 3259137"/>
                <a:gd name="connsiteY0" fmla="*/ 0 h 1118897"/>
                <a:gd name="connsiteX1" fmla="*/ 3259137 w 3259137"/>
                <a:gd name="connsiteY1" fmla="*/ 1118897 h 1118897"/>
                <a:gd name="connsiteX2" fmla="*/ 0 w 3259137"/>
                <a:gd name="connsiteY2" fmla="*/ 1118897 h 1118897"/>
                <a:gd name="connsiteX3" fmla="*/ 12328 w 3259137"/>
                <a:gd name="connsiteY3" fmla="*/ 394996 h 1118897"/>
                <a:gd name="connsiteX4" fmla="*/ 2882559 w 3259137"/>
                <a:gd name="connsiteY4" fmla="*/ 65636 h 1118897"/>
                <a:gd name="connsiteX5" fmla="*/ 3259137 w 3259137"/>
                <a:gd name="connsiteY5" fmla="*/ 0 h 1118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9137" h="1118897">
                  <a:moveTo>
                    <a:pt x="3259137" y="0"/>
                  </a:moveTo>
                  <a:lnTo>
                    <a:pt x="3259137" y="1118897"/>
                  </a:lnTo>
                  <a:lnTo>
                    <a:pt x="0" y="1118897"/>
                  </a:lnTo>
                  <a:cubicBezTo>
                    <a:pt x="12700" y="877597"/>
                    <a:pt x="-372" y="636296"/>
                    <a:pt x="12328" y="394996"/>
                  </a:cubicBezTo>
                  <a:cubicBezTo>
                    <a:pt x="1014041" y="322765"/>
                    <a:pt x="1990477" y="213105"/>
                    <a:pt x="2882559" y="65636"/>
                  </a:cubicBezTo>
                  <a:lnTo>
                    <a:pt x="3259137" y="0"/>
                  </a:lnTo>
                  <a:close/>
                </a:path>
              </a:pathLst>
            </a:custGeom>
            <a:solidFill>
              <a:srgbClr val="D0400A">
                <a:alpha val="90000"/>
              </a:srgbClr>
            </a:solidFill>
            <a:ln w="47625" cap="flat" cmpd="sng" algn="ctr">
              <a:noFill/>
              <a:prstDash val="solid"/>
              <a:headEnd type="none" w="med" len="med"/>
              <a:tailEnd type="none" w="med" len="med"/>
            </a:ln>
            <a:effectLst/>
          </p:spPr>
          <p:txBody>
            <a:bodyPr rot="0" spcFirstLastPara="0" vertOverflow="overflow" horzOverflow="overflow" vert="horz" wrap="square" lIns="179182" tIns="143346" rIns="179182" bIns="143346" numCol="1" spcCol="0" rtlCol="0" fromWordArt="0" anchor="t" anchorCtr="0" forceAA="0" compatLnSpc="1">
              <a:prstTxWarp prst="textNoShape">
                <a:avLst/>
              </a:prstTxWarp>
              <a:noAutofit/>
            </a:bodyPr>
            <a:lstStyle/>
            <a:p>
              <a:pPr algn="ctr" defTabSz="913401" fontAlgn="base">
                <a:lnSpc>
                  <a:spcPct val="90000"/>
                </a:lnSpc>
                <a:spcBef>
                  <a:spcPct val="0"/>
                </a:spcBef>
                <a:spcAft>
                  <a:spcPct val="0"/>
                </a:spcAft>
                <a:defRPr/>
              </a:pPr>
              <a:endParaRPr lang="en-US" sz="2353" kern="0" dirty="0">
                <a:gradFill>
                  <a:gsLst>
                    <a:gs pos="0">
                      <a:srgbClr val="FFFFFF"/>
                    </a:gs>
                    <a:gs pos="100000">
                      <a:srgbClr val="FFFFFF"/>
                    </a:gs>
                  </a:gsLst>
                  <a:lin ang="5400000" scaled="0"/>
                </a:gradFill>
                <a:latin typeface="Calibri" panose="020F0502020204030204"/>
                <a:ea typeface="Segoe UI" pitchFamily="34" charset="0"/>
                <a:cs typeface="Segoe UI" pitchFamily="34" charset="0"/>
              </a:endParaRPr>
            </a:p>
          </p:txBody>
        </p:sp>
        <p:sp>
          <p:nvSpPr>
            <p:cNvPr id="68" name="Freeform 67"/>
            <p:cNvSpPr/>
            <p:nvPr/>
          </p:nvSpPr>
          <p:spPr bwMode="auto">
            <a:xfrm>
              <a:off x="3905456" y="3934423"/>
              <a:ext cx="3833122" cy="2115356"/>
            </a:xfrm>
            <a:custGeom>
              <a:avLst/>
              <a:gdLst>
                <a:gd name="connsiteX0" fmla="*/ 205808 w 7269526"/>
                <a:gd name="connsiteY0" fmla="*/ 1858857 h 2658567"/>
                <a:gd name="connsiteX1" fmla="*/ 65684 w 7269526"/>
                <a:gd name="connsiteY1" fmla="*/ 1873470 h 2658567"/>
                <a:gd name="connsiteX2" fmla="*/ 0 w 7269526"/>
                <a:gd name="connsiteY2" fmla="*/ 1878890 h 2658567"/>
                <a:gd name="connsiteX3" fmla="*/ 892424 w 7269526"/>
                <a:gd name="connsiteY3" fmla="*/ 1784818 h 2658567"/>
                <a:gd name="connsiteX4" fmla="*/ 787430 w 7269526"/>
                <a:gd name="connsiteY4" fmla="*/ 1798201 h 2658567"/>
                <a:gd name="connsiteX5" fmla="*/ 669494 w 7269526"/>
                <a:gd name="connsiteY5" fmla="*/ 1810500 h 2658567"/>
                <a:gd name="connsiteX6" fmla="*/ 1537088 w 7269526"/>
                <a:gd name="connsiteY6" fmla="*/ 1701446 h 2658567"/>
                <a:gd name="connsiteX7" fmla="*/ 1488620 w 7269526"/>
                <a:gd name="connsiteY7" fmla="*/ 1708825 h 2658567"/>
                <a:gd name="connsiteX8" fmla="*/ 1353448 w 7269526"/>
                <a:gd name="connsiteY8" fmla="*/ 1726054 h 2658567"/>
                <a:gd name="connsiteX9" fmla="*/ 7269526 w 7269526"/>
                <a:gd name="connsiteY9" fmla="*/ 0 h 2658567"/>
                <a:gd name="connsiteX10" fmla="*/ 7269526 w 7269526"/>
                <a:gd name="connsiteY10" fmla="*/ 2658567 h 2658567"/>
                <a:gd name="connsiteX11" fmla="*/ 2545126 w 7269526"/>
                <a:gd name="connsiteY11" fmla="*/ 2658567 h 2658567"/>
                <a:gd name="connsiteX12" fmla="*/ 2545126 w 7269526"/>
                <a:gd name="connsiteY12" fmla="*/ 1539670 h 2658567"/>
                <a:gd name="connsiteX13" fmla="*/ 2168548 w 7269526"/>
                <a:gd name="connsiteY13" fmla="*/ 1605306 h 2658567"/>
                <a:gd name="connsiteX14" fmla="*/ 2156069 w 7269526"/>
                <a:gd name="connsiteY14" fmla="*/ 1607206 h 2658567"/>
                <a:gd name="connsiteX15" fmla="*/ 2664116 w 7269526"/>
                <a:gd name="connsiteY15" fmla="*/ 1518365 h 2658567"/>
                <a:gd name="connsiteX16" fmla="*/ 7065410 w 7269526"/>
                <a:gd name="connsiteY16" fmla="*/ 110480 h 2658567"/>
                <a:gd name="connsiteX0" fmla="*/ 0 w 7269526"/>
                <a:gd name="connsiteY0" fmla="*/ 1878890 h 2658567"/>
                <a:gd name="connsiteX1" fmla="*/ 65684 w 7269526"/>
                <a:gd name="connsiteY1" fmla="*/ 1873470 h 2658567"/>
                <a:gd name="connsiteX2" fmla="*/ 0 w 7269526"/>
                <a:gd name="connsiteY2" fmla="*/ 1878890 h 2658567"/>
                <a:gd name="connsiteX3" fmla="*/ 892424 w 7269526"/>
                <a:gd name="connsiteY3" fmla="*/ 1784818 h 2658567"/>
                <a:gd name="connsiteX4" fmla="*/ 787430 w 7269526"/>
                <a:gd name="connsiteY4" fmla="*/ 1798201 h 2658567"/>
                <a:gd name="connsiteX5" fmla="*/ 669494 w 7269526"/>
                <a:gd name="connsiteY5" fmla="*/ 1810500 h 2658567"/>
                <a:gd name="connsiteX6" fmla="*/ 892424 w 7269526"/>
                <a:gd name="connsiteY6" fmla="*/ 1784818 h 2658567"/>
                <a:gd name="connsiteX7" fmla="*/ 1537088 w 7269526"/>
                <a:gd name="connsiteY7" fmla="*/ 1701446 h 2658567"/>
                <a:gd name="connsiteX8" fmla="*/ 1488620 w 7269526"/>
                <a:gd name="connsiteY8" fmla="*/ 1708825 h 2658567"/>
                <a:gd name="connsiteX9" fmla="*/ 1353448 w 7269526"/>
                <a:gd name="connsiteY9" fmla="*/ 1726054 h 2658567"/>
                <a:gd name="connsiteX10" fmla="*/ 1537088 w 7269526"/>
                <a:gd name="connsiteY10" fmla="*/ 1701446 h 2658567"/>
                <a:gd name="connsiteX11" fmla="*/ 7269526 w 7269526"/>
                <a:gd name="connsiteY11" fmla="*/ 0 h 2658567"/>
                <a:gd name="connsiteX12" fmla="*/ 7269526 w 7269526"/>
                <a:gd name="connsiteY12" fmla="*/ 2658567 h 2658567"/>
                <a:gd name="connsiteX13" fmla="*/ 2545126 w 7269526"/>
                <a:gd name="connsiteY13" fmla="*/ 2658567 h 2658567"/>
                <a:gd name="connsiteX14" fmla="*/ 2545126 w 7269526"/>
                <a:gd name="connsiteY14" fmla="*/ 1539670 h 2658567"/>
                <a:gd name="connsiteX15" fmla="*/ 2168548 w 7269526"/>
                <a:gd name="connsiteY15" fmla="*/ 1605306 h 2658567"/>
                <a:gd name="connsiteX16" fmla="*/ 2156069 w 7269526"/>
                <a:gd name="connsiteY16" fmla="*/ 1607206 h 2658567"/>
                <a:gd name="connsiteX17" fmla="*/ 2664116 w 7269526"/>
                <a:gd name="connsiteY17" fmla="*/ 1518365 h 2658567"/>
                <a:gd name="connsiteX18" fmla="*/ 7065410 w 7269526"/>
                <a:gd name="connsiteY18" fmla="*/ 110480 h 2658567"/>
                <a:gd name="connsiteX19" fmla="*/ 7269526 w 7269526"/>
                <a:gd name="connsiteY19" fmla="*/ 0 h 2658567"/>
                <a:gd name="connsiteX0" fmla="*/ 222930 w 6600032"/>
                <a:gd name="connsiteY0" fmla="*/ 1784818 h 2658567"/>
                <a:gd name="connsiteX1" fmla="*/ 117936 w 6600032"/>
                <a:gd name="connsiteY1" fmla="*/ 1798201 h 2658567"/>
                <a:gd name="connsiteX2" fmla="*/ 0 w 6600032"/>
                <a:gd name="connsiteY2" fmla="*/ 1810500 h 2658567"/>
                <a:gd name="connsiteX3" fmla="*/ 222930 w 6600032"/>
                <a:gd name="connsiteY3" fmla="*/ 1784818 h 2658567"/>
                <a:gd name="connsiteX4" fmla="*/ 867594 w 6600032"/>
                <a:gd name="connsiteY4" fmla="*/ 1701446 h 2658567"/>
                <a:gd name="connsiteX5" fmla="*/ 819126 w 6600032"/>
                <a:gd name="connsiteY5" fmla="*/ 1708825 h 2658567"/>
                <a:gd name="connsiteX6" fmla="*/ 683954 w 6600032"/>
                <a:gd name="connsiteY6" fmla="*/ 1726054 h 2658567"/>
                <a:gd name="connsiteX7" fmla="*/ 867594 w 6600032"/>
                <a:gd name="connsiteY7" fmla="*/ 1701446 h 2658567"/>
                <a:gd name="connsiteX8" fmla="*/ 6600032 w 6600032"/>
                <a:gd name="connsiteY8" fmla="*/ 0 h 2658567"/>
                <a:gd name="connsiteX9" fmla="*/ 6600032 w 6600032"/>
                <a:gd name="connsiteY9" fmla="*/ 2658567 h 2658567"/>
                <a:gd name="connsiteX10" fmla="*/ 1875632 w 6600032"/>
                <a:gd name="connsiteY10" fmla="*/ 2658567 h 2658567"/>
                <a:gd name="connsiteX11" fmla="*/ 1875632 w 6600032"/>
                <a:gd name="connsiteY11" fmla="*/ 1539670 h 2658567"/>
                <a:gd name="connsiteX12" fmla="*/ 1499054 w 6600032"/>
                <a:gd name="connsiteY12" fmla="*/ 1605306 h 2658567"/>
                <a:gd name="connsiteX13" fmla="*/ 1486575 w 6600032"/>
                <a:gd name="connsiteY13" fmla="*/ 1607206 h 2658567"/>
                <a:gd name="connsiteX14" fmla="*/ 1994622 w 6600032"/>
                <a:gd name="connsiteY14" fmla="*/ 1518365 h 2658567"/>
                <a:gd name="connsiteX15" fmla="*/ 6395916 w 6600032"/>
                <a:gd name="connsiteY15" fmla="*/ 110480 h 2658567"/>
                <a:gd name="connsiteX16" fmla="*/ 6600032 w 6600032"/>
                <a:gd name="connsiteY16" fmla="*/ 0 h 2658567"/>
                <a:gd name="connsiteX0" fmla="*/ 0 w 6600032"/>
                <a:gd name="connsiteY0" fmla="*/ 1810500 h 2658567"/>
                <a:gd name="connsiteX1" fmla="*/ 117936 w 6600032"/>
                <a:gd name="connsiteY1" fmla="*/ 1798201 h 2658567"/>
                <a:gd name="connsiteX2" fmla="*/ 0 w 6600032"/>
                <a:gd name="connsiteY2" fmla="*/ 1810500 h 2658567"/>
                <a:gd name="connsiteX3" fmla="*/ 867594 w 6600032"/>
                <a:gd name="connsiteY3" fmla="*/ 1701446 h 2658567"/>
                <a:gd name="connsiteX4" fmla="*/ 819126 w 6600032"/>
                <a:gd name="connsiteY4" fmla="*/ 1708825 h 2658567"/>
                <a:gd name="connsiteX5" fmla="*/ 683954 w 6600032"/>
                <a:gd name="connsiteY5" fmla="*/ 1726054 h 2658567"/>
                <a:gd name="connsiteX6" fmla="*/ 867594 w 6600032"/>
                <a:gd name="connsiteY6" fmla="*/ 1701446 h 2658567"/>
                <a:gd name="connsiteX7" fmla="*/ 6600032 w 6600032"/>
                <a:gd name="connsiteY7" fmla="*/ 0 h 2658567"/>
                <a:gd name="connsiteX8" fmla="*/ 6600032 w 6600032"/>
                <a:gd name="connsiteY8" fmla="*/ 2658567 h 2658567"/>
                <a:gd name="connsiteX9" fmla="*/ 1875632 w 6600032"/>
                <a:gd name="connsiteY9" fmla="*/ 2658567 h 2658567"/>
                <a:gd name="connsiteX10" fmla="*/ 1875632 w 6600032"/>
                <a:gd name="connsiteY10" fmla="*/ 1539670 h 2658567"/>
                <a:gd name="connsiteX11" fmla="*/ 1499054 w 6600032"/>
                <a:gd name="connsiteY11" fmla="*/ 1605306 h 2658567"/>
                <a:gd name="connsiteX12" fmla="*/ 1486575 w 6600032"/>
                <a:gd name="connsiteY12" fmla="*/ 1607206 h 2658567"/>
                <a:gd name="connsiteX13" fmla="*/ 1994622 w 6600032"/>
                <a:gd name="connsiteY13" fmla="*/ 1518365 h 2658567"/>
                <a:gd name="connsiteX14" fmla="*/ 6395916 w 6600032"/>
                <a:gd name="connsiteY14" fmla="*/ 110480 h 2658567"/>
                <a:gd name="connsiteX15" fmla="*/ 6600032 w 6600032"/>
                <a:gd name="connsiteY15" fmla="*/ 0 h 2658567"/>
                <a:gd name="connsiteX0" fmla="*/ 0 w 6600032"/>
                <a:gd name="connsiteY0" fmla="*/ 1810500 h 2658567"/>
                <a:gd name="connsiteX1" fmla="*/ 117936 w 6600032"/>
                <a:gd name="connsiteY1" fmla="*/ 1798201 h 2658567"/>
                <a:gd name="connsiteX2" fmla="*/ 0 w 6600032"/>
                <a:gd name="connsiteY2" fmla="*/ 1810500 h 2658567"/>
                <a:gd name="connsiteX3" fmla="*/ 867594 w 6600032"/>
                <a:gd name="connsiteY3" fmla="*/ 1701446 h 2658567"/>
                <a:gd name="connsiteX4" fmla="*/ 819126 w 6600032"/>
                <a:gd name="connsiteY4" fmla="*/ 1708825 h 2658567"/>
                <a:gd name="connsiteX5" fmla="*/ 867594 w 6600032"/>
                <a:gd name="connsiteY5" fmla="*/ 1701446 h 2658567"/>
                <a:gd name="connsiteX6" fmla="*/ 6600032 w 6600032"/>
                <a:gd name="connsiteY6" fmla="*/ 0 h 2658567"/>
                <a:gd name="connsiteX7" fmla="*/ 6600032 w 6600032"/>
                <a:gd name="connsiteY7" fmla="*/ 2658567 h 2658567"/>
                <a:gd name="connsiteX8" fmla="*/ 1875632 w 6600032"/>
                <a:gd name="connsiteY8" fmla="*/ 2658567 h 2658567"/>
                <a:gd name="connsiteX9" fmla="*/ 1875632 w 6600032"/>
                <a:gd name="connsiteY9" fmla="*/ 1539670 h 2658567"/>
                <a:gd name="connsiteX10" fmla="*/ 1499054 w 6600032"/>
                <a:gd name="connsiteY10" fmla="*/ 1605306 h 2658567"/>
                <a:gd name="connsiteX11" fmla="*/ 1486575 w 6600032"/>
                <a:gd name="connsiteY11" fmla="*/ 1607206 h 2658567"/>
                <a:gd name="connsiteX12" fmla="*/ 1994622 w 6600032"/>
                <a:gd name="connsiteY12" fmla="*/ 1518365 h 2658567"/>
                <a:gd name="connsiteX13" fmla="*/ 6395916 w 6600032"/>
                <a:gd name="connsiteY13" fmla="*/ 110480 h 2658567"/>
                <a:gd name="connsiteX14" fmla="*/ 6600032 w 6600032"/>
                <a:gd name="connsiteY14" fmla="*/ 0 h 2658567"/>
                <a:gd name="connsiteX0" fmla="*/ 0 w 6600032"/>
                <a:gd name="connsiteY0" fmla="*/ 1810500 h 2658567"/>
                <a:gd name="connsiteX1" fmla="*/ 117936 w 6600032"/>
                <a:gd name="connsiteY1" fmla="*/ 1798201 h 2658567"/>
                <a:gd name="connsiteX2" fmla="*/ 0 w 6600032"/>
                <a:gd name="connsiteY2" fmla="*/ 1810500 h 2658567"/>
                <a:gd name="connsiteX3" fmla="*/ 6600032 w 6600032"/>
                <a:gd name="connsiteY3" fmla="*/ 0 h 2658567"/>
                <a:gd name="connsiteX4" fmla="*/ 6600032 w 6600032"/>
                <a:gd name="connsiteY4" fmla="*/ 2658567 h 2658567"/>
                <a:gd name="connsiteX5" fmla="*/ 1875632 w 6600032"/>
                <a:gd name="connsiteY5" fmla="*/ 2658567 h 2658567"/>
                <a:gd name="connsiteX6" fmla="*/ 1875632 w 6600032"/>
                <a:gd name="connsiteY6" fmla="*/ 1539670 h 2658567"/>
                <a:gd name="connsiteX7" fmla="*/ 1499054 w 6600032"/>
                <a:gd name="connsiteY7" fmla="*/ 1605306 h 2658567"/>
                <a:gd name="connsiteX8" fmla="*/ 1486575 w 6600032"/>
                <a:gd name="connsiteY8" fmla="*/ 1607206 h 2658567"/>
                <a:gd name="connsiteX9" fmla="*/ 1994622 w 6600032"/>
                <a:gd name="connsiteY9" fmla="*/ 1518365 h 2658567"/>
                <a:gd name="connsiteX10" fmla="*/ 6395916 w 6600032"/>
                <a:gd name="connsiteY10" fmla="*/ 110480 h 2658567"/>
                <a:gd name="connsiteX11" fmla="*/ 6600032 w 6600032"/>
                <a:gd name="connsiteY11" fmla="*/ 0 h 2658567"/>
                <a:gd name="connsiteX0" fmla="*/ 0 w 6600032"/>
                <a:gd name="connsiteY0" fmla="*/ 1810500 h 2658567"/>
                <a:gd name="connsiteX1" fmla="*/ 117936 w 6600032"/>
                <a:gd name="connsiteY1" fmla="*/ 1798201 h 2658567"/>
                <a:gd name="connsiteX2" fmla="*/ 0 w 6600032"/>
                <a:gd name="connsiteY2" fmla="*/ 1810500 h 2658567"/>
                <a:gd name="connsiteX3" fmla="*/ 6600032 w 6600032"/>
                <a:gd name="connsiteY3" fmla="*/ 0 h 2658567"/>
                <a:gd name="connsiteX4" fmla="*/ 6600032 w 6600032"/>
                <a:gd name="connsiteY4" fmla="*/ 2658567 h 2658567"/>
                <a:gd name="connsiteX5" fmla="*/ 1875632 w 6600032"/>
                <a:gd name="connsiteY5" fmla="*/ 2658567 h 2658567"/>
                <a:gd name="connsiteX6" fmla="*/ 1875632 w 6600032"/>
                <a:gd name="connsiteY6" fmla="*/ 1539670 h 2658567"/>
                <a:gd name="connsiteX7" fmla="*/ 1499054 w 6600032"/>
                <a:gd name="connsiteY7" fmla="*/ 1605306 h 2658567"/>
                <a:gd name="connsiteX8" fmla="*/ 1994622 w 6600032"/>
                <a:gd name="connsiteY8" fmla="*/ 1518365 h 2658567"/>
                <a:gd name="connsiteX9" fmla="*/ 6395916 w 6600032"/>
                <a:gd name="connsiteY9" fmla="*/ 110480 h 2658567"/>
                <a:gd name="connsiteX10" fmla="*/ 6600032 w 6600032"/>
                <a:gd name="connsiteY10" fmla="*/ 0 h 2658567"/>
                <a:gd name="connsiteX0" fmla="*/ 5100978 w 5100978"/>
                <a:gd name="connsiteY0" fmla="*/ 0 h 2658567"/>
                <a:gd name="connsiteX1" fmla="*/ 5100978 w 5100978"/>
                <a:gd name="connsiteY1" fmla="*/ 2658567 h 2658567"/>
                <a:gd name="connsiteX2" fmla="*/ 376578 w 5100978"/>
                <a:gd name="connsiteY2" fmla="*/ 2658567 h 2658567"/>
                <a:gd name="connsiteX3" fmla="*/ 376578 w 5100978"/>
                <a:gd name="connsiteY3" fmla="*/ 1539670 h 2658567"/>
                <a:gd name="connsiteX4" fmla="*/ 0 w 5100978"/>
                <a:gd name="connsiteY4" fmla="*/ 1605306 h 2658567"/>
                <a:gd name="connsiteX5" fmla="*/ 495568 w 5100978"/>
                <a:gd name="connsiteY5" fmla="*/ 1518365 h 2658567"/>
                <a:gd name="connsiteX6" fmla="*/ 4896862 w 5100978"/>
                <a:gd name="connsiteY6" fmla="*/ 110480 h 2658567"/>
                <a:gd name="connsiteX7" fmla="*/ 5100978 w 5100978"/>
                <a:gd name="connsiteY7" fmla="*/ 0 h 2658567"/>
                <a:gd name="connsiteX0" fmla="*/ 4724400 w 4724400"/>
                <a:gd name="connsiteY0" fmla="*/ 0 h 2658567"/>
                <a:gd name="connsiteX1" fmla="*/ 4724400 w 4724400"/>
                <a:gd name="connsiteY1" fmla="*/ 2658567 h 2658567"/>
                <a:gd name="connsiteX2" fmla="*/ 0 w 4724400"/>
                <a:gd name="connsiteY2" fmla="*/ 2658567 h 2658567"/>
                <a:gd name="connsiteX3" fmla="*/ 0 w 4724400"/>
                <a:gd name="connsiteY3" fmla="*/ 1539670 h 2658567"/>
                <a:gd name="connsiteX4" fmla="*/ 118990 w 4724400"/>
                <a:gd name="connsiteY4" fmla="*/ 1518365 h 2658567"/>
                <a:gd name="connsiteX5" fmla="*/ 4520284 w 4724400"/>
                <a:gd name="connsiteY5" fmla="*/ 110480 h 2658567"/>
                <a:gd name="connsiteX6" fmla="*/ 4724400 w 4724400"/>
                <a:gd name="connsiteY6" fmla="*/ 0 h 2658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24400" h="2658567">
                  <a:moveTo>
                    <a:pt x="4724400" y="0"/>
                  </a:moveTo>
                  <a:lnTo>
                    <a:pt x="4724400" y="2658567"/>
                  </a:lnTo>
                  <a:lnTo>
                    <a:pt x="0" y="2658567"/>
                  </a:lnTo>
                  <a:lnTo>
                    <a:pt x="0" y="1539670"/>
                  </a:lnTo>
                  <a:lnTo>
                    <a:pt x="118990" y="1518365"/>
                  </a:lnTo>
                  <a:cubicBezTo>
                    <a:pt x="1840566" y="1198414"/>
                    <a:pt x="3327134" y="730093"/>
                    <a:pt x="4520284" y="110480"/>
                  </a:cubicBezTo>
                  <a:lnTo>
                    <a:pt x="4724400" y="0"/>
                  </a:lnTo>
                  <a:close/>
                </a:path>
              </a:pathLst>
            </a:custGeom>
            <a:solidFill>
              <a:srgbClr val="D0400A">
                <a:alpha val="90000"/>
              </a:srgbClr>
            </a:solidFill>
            <a:ln w="47625" cap="flat" cmpd="sng" algn="ctr">
              <a:noFill/>
              <a:prstDash val="solid"/>
              <a:headEnd type="none" w="med" len="med"/>
              <a:tailEnd type="none" w="med" len="med"/>
            </a:ln>
            <a:effectLst/>
          </p:spPr>
          <p:txBody>
            <a:bodyPr rot="0" spcFirstLastPara="0" vertOverflow="overflow" horzOverflow="overflow" vert="horz" wrap="square" lIns="179182" tIns="143346" rIns="179182" bIns="143346" numCol="1" spcCol="0" rtlCol="0" fromWordArt="0" anchor="t" anchorCtr="0" forceAA="0" compatLnSpc="1">
              <a:prstTxWarp prst="textNoShape">
                <a:avLst/>
              </a:prstTxWarp>
              <a:noAutofit/>
            </a:bodyPr>
            <a:lstStyle/>
            <a:p>
              <a:pPr algn="ctr" defTabSz="913401" fontAlgn="base">
                <a:lnSpc>
                  <a:spcPct val="90000"/>
                </a:lnSpc>
                <a:spcBef>
                  <a:spcPct val="0"/>
                </a:spcBef>
                <a:spcAft>
                  <a:spcPct val="0"/>
                </a:spcAft>
                <a:defRPr/>
              </a:pPr>
              <a:endParaRPr lang="en-US" sz="2353" kern="0" dirty="0">
                <a:gradFill>
                  <a:gsLst>
                    <a:gs pos="0">
                      <a:srgbClr val="FFFFFF"/>
                    </a:gs>
                    <a:gs pos="100000">
                      <a:srgbClr val="FFFFFF"/>
                    </a:gs>
                  </a:gsLst>
                  <a:lin ang="5400000" scaled="0"/>
                </a:gradFill>
                <a:latin typeface="Calibri" panose="020F0502020204030204"/>
                <a:ea typeface="Segoe UI" pitchFamily="34" charset="0"/>
                <a:cs typeface="Segoe UI" pitchFamily="34" charset="0"/>
              </a:endParaRPr>
            </a:p>
          </p:txBody>
        </p:sp>
        <p:sp>
          <p:nvSpPr>
            <p:cNvPr id="70" name="Freeform 69"/>
            <p:cNvSpPr/>
            <p:nvPr/>
          </p:nvSpPr>
          <p:spPr bwMode="auto">
            <a:xfrm>
              <a:off x="7739446" y="1990009"/>
              <a:ext cx="2038252" cy="4059771"/>
            </a:xfrm>
            <a:custGeom>
              <a:avLst/>
              <a:gdLst>
                <a:gd name="connsiteX0" fmla="*/ 6621463 w 6621463"/>
                <a:gd name="connsiteY0" fmla="*/ 0 h 5130800"/>
                <a:gd name="connsiteX1" fmla="*/ 6608763 w 6621463"/>
                <a:gd name="connsiteY1" fmla="*/ 5130800 h 5130800"/>
                <a:gd name="connsiteX2" fmla="*/ 4051300 w 6621463"/>
                <a:gd name="connsiteY2" fmla="*/ 5130800 h 5130800"/>
                <a:gd name="connsiteX3" fmla="*/ 4051300 w 6621463"/>
                <a:gd name="connsiteY3" fmla="*/ 2472234 h 5130800"/>
                <a:gd name="connsiteX4" fmla="*/ 3847184 w 6621463"/>
                <a:gd name="connsiteY4" fmla="*/ 2582714 h 5130800"/>
                <a:gd name="connsiteX5" fmla="*/ 80351 w 6621463"/>
                <a:gd name="connsiteY5" fmla="*/ 3863657 h 5130800"/>
                <a:gd name="connsiteX6" fmla="*/ 0 w 6621463"/>
                <a:gd name="connsiteY6" fmla="*/ 3879734 h 5130800"/>
                <a:gd name="connsiteX7" fmla="*/ 0 w 6621463"/>
                <a:gd name="connsiteY7" fmla="*/ 3877028 h 5130800"/>
                <a:gd name="connsiteX8" fmla="*/ 230867 w 6621463"/>
                <a:gd name="connsiteY8" fmla="*/ 3827934 h 5130800"/>
                <a:gd name="connsiteX9" fmla="*/ 6621463 w 6621463"/>
                <a:gd name="connsiteY9" fmla="*/ 0 h 5130800"/>
                <a:gd name="connsiteX0" fmla="*/ 6621463 w 6621463"/>
                <a:gd name="connsiteY0" fmla="*/ 0 h 5130800"/>
                <a:gd name="connsiteX1" fmla="*/ 6608763 w 6621463"/>
                <a:gd name="connsiteY1" fmla="*/ 5130800 h 5130800"/>
                <a:gd name="connsiteX2" fmla="*/ 4051300 w 6621463"/>
                <a:gd name="connsiteY2" fmla="*/ 5130800 h 5130800"/>
                <a:gd name="connsiteX3" fmla="*/ 4051300 w 6621463"/>
                <a:gd name="connsiteY3" fmla="*/ 2472234 h 5130800"/>
                <a:gd name="connsiteX4" fmla="*/ 3847184 w 6621463"/>
                <a:gd name="connsiteY4" fmla="*/ 2582714 h 5130800"/>
                <a:gd name="connsiteX5" fmla="*/ 80351 w 6621463"/>
                <a:gd name="connsiteY5" fmla="*/ 3863657 h 5130800"/>
                <a:gd name="connsiteX6" fmla="*/ 0 w 6621463"/>
                <a:gd name="connsiteY6" fmla="*/ 3879734 h 5130800"/>
                <a:gd name="connsiteX7" fmla="*/ 230867 w 6621463"/>
                <a:gd name="connsiteY7" fmla="*/ 3827934 h 5130800"/>
                <a:gd name="connsiteX8" fmla="*/ 6621463 w 6621463"/>
                <a:gd name="connsiteY8" fmla="*/ 0 h 5130800"/>
                <a:gd name="connsiteX0" fmla="*/ 6621463 w 6621463"/>
                <a:gd name="connsiteY0" fmla="*/ 0 h 5130800"/>
                <a:gd name="connsiteX1" fmla="*/ 6608763 w 6621463"/>
                <a:gd name="connsiteY1" fmla="*/ 5130800 h 5130800"/>
                <a:gd name="connsiteX2" fmla="*/ 4051300 w 6621463"/>
                <a:gd name="connsiteY2" fmla="*/ 5130800 h 5130800"/>
                <a:gd name="connsiteX3" fmla="*/ 4051300 w 6621463"/>
                <a:gd name="connsiteY3" fmla="*/ 2472234 h 5130800"/>
                <a:gd name="connsiteX4" fmla="*/ 3847184 w 6621463"/>
                <a:gd name="connsiteY4" fmla="*/ 2582714 h 5130800"/>
                <a:gd name="connsiteX5" fmla="*/ 80351 w 6621463"/>
                <a:gd name="connsiteY5" fmla="*/ 3863657 h 5130800"/>
                <a:gd name="connsiteX6" fmla="*/ 0 w 6621463"/>
                <a:gd name="connsiteY6" fmla="*/ 3879734 h 5130800"/>
                <a:gd name="connsiteX7" fmla="*/ 6621463 w 6621463"/>
                <a:gd name="connsiteY7" fmla="*/ 0 h 5130800"/>
                <a:gd name="connsiteX0" fmla="*/ 6541112 w 6541112"/>
                <a:gd name="connsiteY0" fmla="*/ 0 h 5130800"/>
                <a:gd name="connsiteX1" fmla="*/ 6528412 w 6541112"/>
                <a:gd name="connsiteY1" fmla="*/ 5130800 h 5130800"/>
                <a:gd name="connsiteX2" fmla="*/ 3970949 w 6541112"/>
                <a:gd name="connsiteY2" fmla="*/ 5130800 h 5130800"/>
                <a:gd name="connsiteX3" fmla="*/ 3970949 w 6541112"/>
                <a:gd name="connsiteY3" fmla="*/ 2472234 h 5130800"/>
                <a:gd name="connsiteX4" fmla="*/ 3766833 w 6541112"/>
                <a:gd name="connsiteY4" fmla="*/ 2582714 h 5130800"/>
                <a:gd name="connsiteX5" fmla="*/ 0 w 6541112"/>
                <a:gd name="connsiteY5" fmla="*/ 3863657 h 5130800"/>
                <a:gd name="connsiteX6" fmla="*/ 6541112 w 6541112"/>
                <a:gd name="connsiteY6" fmla="*/ 0 h 5130800"/>
                <a:gd name="connsiteX0" fmla="*/ 2774279 w 2774279"/>
                <a:gd name="connsiteY0" fmla="*/ 46785 h 5177585"/>
                <a:gd name="connsiteX1" fmla="*/ 2761579 w 2774279"/>
                <a:gd name="connsiteY1" fmla="*/ 5177585 h 5177585"/>
                <a:gd name="connsiteX2" fmla="*/ 204116 w 2774279"/>
                <a:gd name="connsiteY2" fmla="*/ 5177585 h 5177585"/>
                <a:gd name="connsiteX3" fmla="*/ 204116 w 2774279"/>
                <a:gd name="connsiteY3" fmla="*/ 2519019 h 5177585"/>
                <a:gd name="connsiteX4" fmla="*/ 0 w 2774279"/>
                <a:gd name="connsiteY4" fmla="*/ 2629499 h 5177585"/>
                <a:gd name="connsiteX5" fmla="*/ 2774279 w 2774279"/>
                <a:gd name="connsiteY5" fmla="*/ 46785 h 5177585"/>
                <a:gd name="connsiteX0" fmla="*/ 2570163 w 2570163"/>
                <a:gd name="connsiteY0" fmla="*/ 0 h 5130800"/>
                <a:gd name="connsiteX1" fmla="*/ 2557463 w 2570163"/>
                <a:gd name="connsiteY1" fmla="*/ 5130800 h 5130800"/>
                <a:gd name="connsiteX2" fmla="*/ 0 w 2570163"/>
                <a:gd name="connsiteY2" fmla="*/ 5130800 h 5130800"/>
                <a:gd name="connsiteX3" fmla="*/ 0 w 2570163"/>
                <a:gd name="connsiteY3" fmla="*/ 2472234 h 5130800"/>
                <a:gd name="connsiteX4" fmla="*/ 2570163 w 2570163"/>
                <a:gd name="connsiteY4" fmla="*/ 0 h 5130800"/>
                <a:gd name="connsiteX0" fmla="*/ 2570163 w 2570163"/>
                <a:gd name="connsiteY0" fmla="*/ 0 h 5130800"/>
                <a:gd name="connsiteX1" fmla="*/ 2557463 w 2570163"/>
                <a:gd name="connsiteY1" fmla="*/ 5130800 h 5130800"/>
                <a:gd name="connsiteX2" fmla="*/ 0 w 2570163"/>
                <a:gd name="connsiteY2" fmla="*/ 5130800 h 5130800"/>
                <a:gd name="connsiteX3" fmla="*/ 0 w 2570163"/>
                <a:gd name="connsiteY3" fmla="*/ 2472234 h 5130800"/>
                <a:gd name="connsiteX4" fmla="*/ 2570163 w 2570163"/>
                <a:gd name="connsiteY4" fmla="*/ 0 h 5130800"/>
                <a:gd name="connsiteX0" fmla="*/ 2570163 w 2570163"/>
                <a:gd name="connsiteY0" fmla="*/ 0 h 5130800"/>
                <a:gd name="connsiteX1" fmla="*/ 2557463 w 2570163"/>
                <a:gd name="connsiteY1" fmla="*/ 5130800 h 5130800"/>
                <a:gd name="connsiteX2" fmla="*/ 0 w 2570163"/>
                <a:gd name="connsiteY2" fmla="*/ 5130800 h 5130800"/>
                <a:gd name="connsiteX3" fmla="*/ 0 w 2570163"/>
                <a:gd name="connsiteY3" fmla="*/ 2472234 h 5130800"/>
                <a:gd name="connsiteX4" fmla="*/ 2570163 w 2570163"/>
                <a:gd name="connsiteY4" fmla="*/ 0 h 513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163" h="5130800">
                  <a:moveTo>
                    <a:pt x="2570163" y="0"/>
                  </a:moveTo>
                  <a:cubicBezTo>
                    <a:pt x="2565930" y="1710267"/>
                    <a:pt x="2561696" y="3420533"/>
                    <a:pt x="2557463" y="5130800"/>
                  </a:cubicBezTo>
                  <a:lnTo>
                    <a:pt x="0" y="5130800"/>
                  </a:lnTo>
                  <a:lnTo>
                    <a:pt x="0" y="2472234"/>
                  </a:lnTo>
                  <a:cubicBezTo>
                    <a:pt x="1517121" y="1648156"/>
                    <a:pt x="1776942" y="1217778"/>
                    <a:pt x="2570163" y="0"/>
                  </a:cubicBezTo>
                  <a:close/>
                </a:path>
              </a:pathLst>
            </a:custGeom>
            <a:solidFill>
              <a:srgbClr val="D0400A">
                <a:alpha val="90000"/>
              </a:srgbClr>
            </a:solidFill>
            <a:ln w="47625" cap="flat" cmpd="sng" algn="ctr">
              <a:noFill/>
              <a:prstDash val="solid"/>
              <a:headEnd type="none" w="med" len="med"/>
              <a:tailEnd type="none" w="med" len="med"/>
            </a:ln>
            <a:effectLst/>
          </p:spPr>
          <p:txBody>
            <a:bodyPr rot="0" spcFirstLastPara="0" vertOverflow="overflow" horzOverflow="overflow" vert="horz" wrap="square" lIns="179182" tIns="143346" rIns="179182" bIns="143346" numCol="1" spcCol="0" rtlCol="0" fromWordArt="0" anchor="t" anchorCtr="0" forceAA="0" compatLnSpc="1">
              <a:prstTxWarp prst="textNoShape">
                <a:avLst/>
              </a:prstTxWarp>
              <a:noAutofit/>
            </a:bodyPr>
            <a:lstStyle/>
            <a:p>
              <a:pPr algn="ctr" defTabSz="913401" fontAlgn="base">
                <a:lnSpc>
                  <a:spcPct val="90000"/>
                </a:lnSpc>
                <a:spcBef>
                  <a:spcPct val="0"/>
                </a:spcBef>
                <a:spcAft>
                  <a:spcPct val="0"/>
                </a:spcAft>
                <a:defRPr/>
              </a:pPr>
              <a:endParaRPr lang="en-US" sz="2353" kern="0" dirty="0">
                <a:gradFill>
                  <a:gsLst>
                    <a:gs pos="0">
                      <a:srgbClr val="FFFFFF"/>
                    </a:gs>
                    <a:gs pos="100000">
                      <a:srgbClr val="FFFFFF"/>
                    </a:gs>
                  </a:gsLst>
                  <a:lin ang="5400000" scaled="0"/>
                </a:gradFill>
                <a:latin typeface="Calibri" panose="020F0502020204030204"/>
                <a:ea typeface="Segoe UI" pitchFamily="34" charset="0"/>
                <a:cs typeface="Segoe UI" pitchFamily="34" charset="0"/>
              </a:endParaRPr>
            </a:p>
          </p:txBody>
        </p:sp>
        <p:cxnSp>
          <p:nvCxnSpPr>
            <p:cNvPr id="4" name="Straight Arrow Connector 3"/>
            <p:cNvCxnSpPr/>
            <p:nvPr/>
          </p:nvCxnSpPr>
          <p:spPr>
            <a:xfrm flipV="1">
              <a:off x="9777698" y="1839884"/>
              <a:ext cx="0" cy="4214089"/>
            </a:xfrm>
            <a:prstGeom prst="straightConnector1">
              <a:avLst/>
            </a:prstGeom>
            <a:solidFill>
              <a:srgbClr val="D0400A">
                <a:alpha val="90000"/>
              </a:srgbClr>
            </a:solidFill>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84" name="Picture 8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7381" y="5448844"/>
              <a:ext cx="446629" cy="509458"/>
            </a:xfrm>
            <a:prstGeom prst="rect">
              <a:avLst/>
            </a:prstGeom>
          </p:spPr>
        </p:pic>
        <p:pic>
          <p:nvPicPr>
            <p:cNvPr id="85" name="Picture 8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25351" y="4340165"/>
              <a:ext cx="826508" cy="710745"/>
            </a:xfrm>
            <a:prstGeom prst="rect">
              <a:avLst/>
            </a:prstGeom>
          </p:spPr>
        </p:pic>
        <p:pic>
          <p:nvPicPr>
            <p:cNvPr id="86" name="Picture 85"/>
            <p:cNvPicPr>
              <a:picLocks noChangeAspect="1"/>
            </p:cNvPicPr>
            <p:nvPr/>
          </p:nvPicPr>
          <p:blipFill>
            <a:blip r:embed="rId6" cstate="print">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a:ext>
              </a:extLst>
            </a:blip>
            <a:stretch>
              <a:fillRect/>
            </a:stretch>
          </p:blipFill>
          <p:spPr>
            <a:xfrm>
              <a:off x="6691208" y="5013010"/>
              <a:ext cx="337762" cy="740215"/>
            </a:xfrm>
            <a:prstGeom prst="rect">
              <a:avLst/>
            </a:prstGeom>
          </p:spPr>
        </p:pic>
        <p:grpSp>
          <p:nvGrpSpPr>
            <p:cNvPr id="88" name="Group 87"/>
            <p:cNvGrpSpPr>
              <a:grpSpLocks noChangeAspect="1"/>
            </p:cNvGrpSpPr>
            <p:nvPr/>
          </p:nvGrpSpPr>
          <p:grpSpPr>
            <a:xfrm>
              <a:off x="4425365" y="5272136"/>
              <a:ext cx="651660" cy="530001"/>
              <a:chOff x="1919150" y="3044496"/>
              <a:chExt cx="666391" cy="475141"/>
            </a:xfrm>
          </p:grpSpPr>
          <p:sp>
            <p:nvSpPr>
              <p:cNvPr id="89" name="Round Same Side Corner Rectangle 11"/>
              <p:cNvSpPr/>
              <p:nvPr/>
            </p:nvSpPr>
            <p:spPr>
              <a:xfrm>
                <a:off x="1970085" y="3044496"/>
                <a:ext cx="564520" cy="361776"/>
              </a:xfrm>
              <a:custGeom>
                <a:avLst/>
                <a:gdLst/>
                <a:ahLst/>
                <a:cxnLst/>
                <a:rect l="l" t="t" r="r" b="b"/>
                <a:pathLst>
                  <a:path w="564520" h="361776">
                    <a:moveTo>
                      <a:pt x="21117" y="19360"/>
                    </a:moveTo>
                    <a:lnTo>
                      <a:pt x="21117" y="345592"/>
                    </a:lnTo>
                    <a:lnTo>
                      <a:pt x="543404" y="345592"/>
                    </a:lnTo>
                    <a:lnTo>
                      <a:pt x="543404" y="19360"/>
                    </a:lnTo>
                    <a:close/>
                    <a:moveTo>
                      <a:pt x="17539" y="0"/>
                    </a:moveTo>
                    <a:lnTo>
                      <a:pt x="546981" y="0"/>
                    </a:lnTo>
                    <a:cubicBezTo>
                      <a:pt x="556668" y="0"/>
                      <a:pt x="564520" y="7852"/>
                      <a:pt x="564520" y="17539"/>
                    </a:cubicBezTo>
                    <a:lnTo>
                      <a:pt x="564520" y="361776"/>
                    </a:lnTo>
                    <a:lnTo>
                      <a:pt x="0" y="361776"/>
                    </a:lnTo>
                    <a:lnTo>
                      <a:pt x="0" y="17539"/>
                    </a:lnTo>
                    <a:cubicBezTo>
                      <a:pt x="0" y="7852"/>
                      <a:pt x="7852" y="0"/>
                      <a:pt x="17539" y="0"/>
                    </a:cubicBezTo>
                    <a:close/>
                  </a:path>
                </a:pathLst>
              </a:custGeom>
              <a:solidFill>
                <a:srgbClr val="FFFFFF"/>
              </a:solidFill>
              <a:ln w="25400" cap="flat" cmpd="sng" algn="ctr">
                <a:noFill/>
                <a:prstDash val="solid"/>
              </a:ln>
              <a:effectLst/>
            </p:spPr>
            <p:txBody>
              <a:bodyPr rtlCol="0" anchor="ctr"/>
              <a:lstStyle/>
              <a:p>
                <a:pPr algn="ctr" defTabSz="685628">
                  <a:defRPr/>
                </a:pPr>
                <a:endParaRPr lang="en-US" sz="1398" kern="0" dirty="0">
                  <a:solidFill>
                    <a:srgbClr val="FFFFFF"/>
                  </a:solidFill>
                  <a:latin typeface="Segoe"/>
                </a:endParaRPr>
              </a:p>
            </p:txBody>
          </p:sp>
          <p:sp>
            <p:nvSpPr>
              <p:cNvPr id="90" name="Trapezoid 12"/>
              <p:cNvSpPr/>
              <p:nvPr/>
            </p:nvSpPr>
            <p:spPr>
              <a:xfrm>
                <a:off x="1919150" y="3408078"/>
                <a:ext cx="666391" cy="84127"/>
              </a:xfrm>
              <a:custGeom>
                <a:avLst/>
                <a:gdLst/>
                <a:ahLst/>
                <a:cxnLst/>
                <a:rect l="l" t="t" r="r" b="b"/>
                <a:pathLst>
                  <a:path w="666391" h="84127">
                    <a:moveTo>
                      <a:pt x="257990" y="52557"/>
                    </a:moveTo>
                    <a:lnTo>
                      <a:pt x="241755" y="79989"/>
                    </a:lnTo>
                    <a:lnTo>
                      <a:pt x="424635" y="79989"/>
                    </a:lnTo>
                    <a:lnTo>
                      <a:pt x="408400" y="52557"/>
                    </a:lnTo>
                    <a:close/>
                    <a:moveTo>
                      <a:pt x="49787" y="0"/>
                    </a:moveTo>
                    <a:lnTo>
                      <a:pt x="616604" y="0"/>
                    </a:lnTo>
                    <a:lnTo>
                      <a:pt x="666391" y="84127"/>
                    </a:lnTo>
                    <a:lnTo>
                      <a:pt x="0" y="84127"/>
                    </a:lnTo>
                    <a:close/>
                  </a:path>
                </a:pathLst>
              </a:custGeom>
              <a:solidFill>
                <a:srgbClr val="FFFFFF"/>
              </a:solidFill>
              <a:ln w="25400" cap="flat" cmpd="sng" algn="ctr">
                <a:noFill/>
                <a:prstDash val="solid"/>
              </a:ln>
              <a:effectLst/>
            </p:spPr>
            <p:txBody>
              <a:bodyPr rtlCol="0" anchor="ctr"/>
              <a:lstStyle/>
              <a:p>
                <a:pPr algn="ctr" defTabSz="685628">
                  <a:defRPr/>
                </a:pPr>
                <a:endParaRPr lang="en-US" sz="1398" kern="0" dirty="0">
                  <a:solidFill>
                    <a:srgbClr val="FFFFFF"/>
                  </a:solidFill>
                  <a:latin typeface="Segoe"/>
                </a:endParaRPr>
              </a:p>
            </p:txBody>
          </p:sp>
          <p:sp>
            <p:nvSpPr>
              <p:cNvPr id="91" name="Rectangle 90"/>
              <p:cNvSpPr/>
              <p:nvPr/>
            </p:nvSpPr>
            <p:spPr>
              <a:xfrm>
                <a:off x="1919446" y="3492205"/>
                <a:ext cx="665798" cy="27432"/>
              </a:xfrm>
              <a:prstGeom prst="rect">
                <a:avLst/>
              </a:prstGeom>
              <a:solidFill>
                <a:srgbClr val="FFFFFF"/>
              </a:solidFill>
              <a:ln w="25400" cap="flat" cmpd="sng" algn="ctr">
                <a:noFill/>
                <a:prstDash val="solid"/>
              </a:ln>
              <a:effectLst/>
            </p:spPr>
            <p:txBody>
              <a:bodyPr rtlCol="0" anchor="ctr"/>
              <a:lstStyle/>
              <a:p>
                <a:pPr algn="ctr" defTabSz="685628">
                  <a:defRPr/>
                </a:pPr>
                <a:endParaRPr lang="en-US" sz="1398" kern="0" dirty="0">
                  <a:solidFill>
                    <a:srgbClr val="FFFFFF"/>
                  </a:solidFill>
                  <a:latin typeface="Segoe"/>
                </a:endParaRPr>
              </a:p>
            </p:txBody>
          </p:sp>
        </p:grpSp>
        <p:pic>
          <p:nvPicPr>
            <p:cNvPr id="92" name="Picture 2" descr="\\MAGNUM\Projects\Microsoft\Cloud Power FY12\Design\ICONS_PNG\Mail.png"/>
            <p:cNvPicPr>
              <a:picLocks noChangeAspect="1" noChangeArrowheads="1"/>
            </p:cNvPicPr>
            <p:nvPr/>
          </p:nvPicPr>
          <p:blipFill>
            <a:blip r:embed="rId8" cstate="print">
              <a:lum bright="100000"/>
            </a:blip>
            <a:srcRect/>
            <a:stretch>
              <a:fillRect/>
            </a:stretch>
          </p:blipFill>
          <p:spPr bwMode="auto">
            <a:xfrm>
              <a:off x="3507326" y="5312477"/>
              <a:ext cx="537651" cy="613126"/>
            </a:xfrm>
            <a:prstGeom prst="rect">
              <a:avLst/>
            </a:prstGeom>
            <a:noFill/>
          </p:spPr>
        </p:pic>
        <p:grpSp>
          <p:nvGrpSpPr>
            <p:cNvPr id="93" name="Group 92"/>
            <p:cNvGrpSpPr>
              <a:grpSpLocks noChangeAspect="1"/>
            </p:cNvGrpSpPr>
            <p:nvPr/>
          </p:nvGrpSpPr>
          <p:grpSpPr bwMode="black">
            <a:xfrm>
              <a:off x="1834499" y="5558829"/>
              <a:ext cx="487264" cy="333136"/>
              <a:chOff x="8857595" y="828596"/>
              <a:chExt cx="929830" cy="557461"/>
            </a:xfrm>
          </p:grpSpPr>
          <p:sp>
            <p:nvSpPr>
              <p:cNvPr id="94" name="Rectangle 93"/>
              <p:cNvSpPr/>
              <p:nvPr/>
            </p:nvSpPr>
            <p:spPr bwMode="black">
              <a:xfrm>
                <a:off x="8857595" y="835155"/>
                <a:ext cx="623645" cy="459639"/>
              </a:xfrm>
              <a:prstGeom prst="rect">
                <a:avLst/>
              </a:prstGeom>
              <a:noFill/>
              <a:ln w="25400" cap="flat" cmpd="sng" algn="ctr">
                <a:noFill/>
                <a:prstDash val="solid"/>
                <a:headEnd type="none" w="med" len="med"/>
                <a:tailEnd type="none" w="med" len="med"/>
              </a:ln>
              <a:effectLst/>
            </p:spPr>
            <p:txBody>
              <a:bodyPr vert="horz" wrap="square" lIns="91410" tIns="45704" rIns="91410" bIns="45704" numCol="1" rtlCol="0" anchor="ctr" anchorCtr="0" compatLnSpc="1">
                <a:prstTxWarp prst="textNoShape">
                  <a:avLst/>
                </a:prstTxWarp>
              </a:bodyPr>
              <a:lstStyle/>
              <a:p>
                <a:pPr algn="ctr" defTabSz="913640" fontAlgn="base">
                  <a:spcBef>
                    <a:spcPct val="0"/>
                  </a:spcBef>
                  <a:spcAft>
                    <a:spcPct val="0"/>
                  </a:spcAft>
                  <a:defRPr/>
                </a:pPr>
                <a:endParaRPr lang="en-US" sz="1198"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nvGrpSpPr>
              <p:cNvPr id="95" name="Group 94"/>
              <p:cNvGrpSpPr/>
              <p:nvPr/>
            </p:nvGrpSpPr>
            <p:grpSpPr bwMode="black">
              <a:xfrm>
                <a:off x="8861978" y="828596"/>
                <a:ext cx="925447" cy="557461"/>
                <a:chOff x="880991" y="2393157"/>
                <a:chExt cx="876299" cy="527857"/>
              </a:xfrm>
              <a:solidFill>
                <a:srgbClr val="595959"/>
              </a:solidFill>
            </p:grpSpPr>
            <p:sp>
              <p:nvSpPr>
                <p:cNvPr id="96" name="Freeform 95"/>
                <p:cNvSpPr>
                  <a:spLocks noEditPoints="1"/>
                </p:cNvSpPr>
                <p:nvPr/>
              </p:nvSpPr>
              <p:spPr bwMode="black">
                <a:xfrm>
                  <a:off x="1539322" y="2481344"/>
                  <a:ext cx="217968" cy="439670"/>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rgbClr val="FFFFFF"/>
                </a:solidFill>
                <a:ln w="25400" cap="flat" cmpd="sng" algn="ctr">
                  <a:noFill/>
                  <a:prstDash val="solid"/>
                  <a:headEnd type="none" w="med" len="med"/>
                  <a:tailEnd type="none" w="med" len="med"/>
                </a:ln>
                <a:effectLst/>
                <a:extLst/>
              </p:spPr>
              <p:txBody>
                <a:bodyPr vert="horz" wrap="square" lIns="91410" tIns="45704" rIns="91410" bIns="45704" numCol="1" rtlCol="0" anchor="ctr" anchorCtr="0" compatLnSpc="1">
                  <a:prstTxWarp prst="textNoShape">
                    <a:avLst/>
                  </a:prstTxWarp>
                </a:bodyPr>
                <a:lstStyle/>
                <a:p>
                  <a:pPr defTabSz="740368">
                    <a:defRPr/>
                  </a:pPr>
                  <a:endParaRPr lang="en-US" sz="1598" kern="0" spc="-122" dirty="0">
                    <a:solidFill>
                      <a:srgbClr val="FFFFFF">
                        <a:lumMod val="50000"/>
                      </a:srgbClr>
                    </a:solidFill>
                    <a:latin typeface="Segoe UI" pitchFamily="34" charset="0"/>
                    <a:ea typeface="Segoe UI" pitchFamily="34" charset="0"/>
                    <a:cs typeface="Segoe UI" pitchFamily="34" charset="0"/>
                  </a:endParaRPr>
                </a:p>
              </p:txBody>
            </p:sp>
            <p:sp>
              <p:nvSpPr>
                <p:cNvPr id="97" name="Freeform 88"/>
                <p:cNvSpPr>
                  <a:spLocks noEditPoints="1"/>
                </p:cNvSpPr>
                <p:nvPr/>
              </p:nvSpPr>
              <p:spPr bwMode="black">
                <a:xfrm>
                  <a:off x="880991" y="2393157"/>
                  <a:ext cx="622303" cy="527844"/>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solidFill>
                  <a:srgbClr val="FFFFFF"/>
                </a:solidFill>
                <a:ln w="25400" cap="flat" cmpd="sng" algn="ctr">
                  <a:noFill/>
                  <a:prstDash val="solid"/>
                  <a:headEnd type="none" w="med" len="med"/>
                  <a:tailEnd type="none" w="med" len="med"/>
                </a:ln>
                <a:effectLst/>
                <a:extLst/>
              </p:spPr>
              <p:txBody>
                <a:bodyPr vert="horz" wrap="square" lIns="91410" tIns="45704" rIns="91410" bIns="45704" numCol="1" rtlCol="0" anchor="ctr" anchorCtr="0" compatLnSpc="1">
                  <a:prstTxWarp prst="textNoShape">
                    <a:avLst/>
                  </a:prstTxWarp>
                </a:bodyPr>
                <a:lstStyle/>
                <a:p>
                  <a:pPr defTabSz="740368">
                    <a:defRPr/>
                  </a:pPr>
                  <a:endParaRPr lang="en-US" sz="1598" kern="0" spc="-122" dirty="0">
                    <a:solidFill>
                      <a:srgbClr val="FFFFFF">
                        <a:lumMod val="50000"/>
                      </a:srgbClr>
                    </a:solidFill>
                    <a:latin typeface="Segoe UI" pitchFamily="34" charset="0"/>
                    <a:ea typeface="Segoe UI" pitchFamily="34" charset="0"/>
                    <a:cs typeface="Segoe UI" pitchFamily="34" charset="0"/>
                  </a:endParaRPr>
                </a:p>
              </p:txBody>
            </p:sp>
          </p:grpSp>
        </p:grpSp>
        <p:pic>
          <p:nvPicPr>
            <p:cNvPr id="102" name="Picture 5" descr="C:\Users\v-junyo\Dropbox\ZumTeam\Team_Resources\Design inspirations\Metro_Style_Icons\app_64.png"/>
            <p:cNvPicPr>
              <a:picLocks noChangeAspect="1" noChangeArrowheads="1"/>
            </p:cNvPicPr>
            <p:nvPr/>
          </p:nvPicPr>
          <p:blipFill>
            <a:blip r:embed="rId9">
              <a:lum bright="70000" contrast="-70000"/>
              <a:extLst>
                <a:ext uri="{28A0092B-C50C-407E-A947-70E740481C1C}">
                  <a14:useLocalDpi xmlns:a14="http://schemas.microsoft.com/office/drawing/2010/main" val="0"/>
                </a:ext>
              </a:extLst>
            </a:blip>
            <a:srcRect/>
            <a:stretch>
              <a:fillRect/>
            </a:stretch>
          </p:blipFill>
          <p:spPr bwMode="auto">
            <a:xfrm flipH="1">
              <a:off x="5391622" y="5117284"/>
              <a:ext cx="631331" cy="720143"/>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4" descr="\\MAGNUM\Projects\Microsoft\Cloud Power FY12\Design\ICONS_PNG\Open_Web_Platform.png"/>
            <p:cNvPicPr>
              <a:picLocks noChangeAspect="1" noChangeArrowheads="1"/>
            </p:cNvPicPr>
            <p:nvPr/>
          </p:nvPicPr>
          <p:blipFill>
            <a:blip r:embed="rId10" cstate="print">
              <a:lum bright="100000"/>
            </a:blip>
            <a:srcRect/>
            <a:stretch>
              <a:fillRect/>
            </a:stretch>
          </p:blipFill>
          <p:spPr bwMode="auto">
            <a:xfrm>
              <a:off x="8554295" y="3212275"/>
              <a:ext cx="1079132" cy="1345671"/>
            </a:xfrm>
            <a:prstGeom prst="rect">
              <a:avLst/>
            </a:prstGeom>
            <a:noFill/>
          </p:spPr>
        </p:pic>
        <p:pic>
          <p:nvPicPr>
            <p:cNvPr id="104" name="Picture 2" descr="\\MAGNUM\Projects\Microsoft\Cloud Power FY12\Design\ICONS_PNG\Devices.png"/>
            <p:cNvPicPr>
              <a:picLocks noChangeAspect="1" noChangeArrowheads="1"/>
            </p:cNvPicPr>
            <p:nvPr/>
          </p:nvPicPr>
          <p:blipFill>
            <a:blip r:embed="rId11" cstate="print">
              <a:lum bright="100000"/>
            </a:blip>
            <a:srcRect l="2000" t="50000" r="46000" b="4000"/>
            <a:stretch>
              <a:fillRect/>
            </a:stretch>
          </p:blipFill>
          <p:spPr bwMode="auto">
            <a:xfrm>
              <a:off x="7435721" y="5109766"/>
              <a:ext cx="909146" cy="917142"/>
            </a:xfrm>
            <a:prstGeom prst="rect">
              <a:avLst/>
            </a:prstGeom>
            <a:noFill/>
            <a:ln>
              <a:noFill/>
            </a:ln>
          </p:spPr>
        </p:pic>
        <p:pic>
          <p:nvPicPr>
            <p:cNvPr id="1030" name="Picture 6" descr="http://simpleicon.com/wp-content/uploads/twitter.png"/>
            <p:cNvPicPr>
              <a:picLocks noChangeAspect="1" noChangeArrowheads="1"/>
            </p:cNvPicPr>
            <p:nvPr/>
          </p:nvPicPr>
          <p:blipFill>
            <a:blip r:embed="rId12" cstate="print">
              <a:extLst>
                <a:ext uri="{BEBA8EAE-BF5A-486C-A8C5-ECC9F3942E4B}">
                  <a14:imgProps xmlns:a14="http://schemas.microsoft.com/office/drawing/2010/main">
                    <a14:imgLayer r:embed="rId13">
                      <a14:imgEffect>
                        <a14:colorTemperature colorTemp="3132"/>
                      </a14:imgEffect>
                      <a14:imgEffect>
                        <a14:saturation sat="202000"/>
                      </a14:imgEffect>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8832761" y="5100086"/>
              <a:ext cx="656395" cy="74873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271550" y="5442797"/>
              <a:ext cx="558712" cy="606458"/>
            </a:xfrm>
            <a:custGeom>
              <a:avLst/>
              <a:gdLst>
                <a:gd name="connsiteX0" fmla="*/ 0 w 618564"/>
                <a:gd name="connsiteY0" fmla="*/ 0 h 578064"/>
                <a:gd name="connsiteX1" fmla="*/ 618564 w 618564"/>
                <a:gd name="connsiteY1" fmla="*/ 0 h 578064"/>
                <a:gd name="connsiteX2" fmla="*/ 618564 w 618564"/>
                <a:gd name="connsiteY2" fmla="*/ 578064 h 578064"/>
                <a:gd name="connsiteX3" fmla="*/ 0 w 618564"/>
                <a:gd name="connsiteY3" fmla="*/ 578064 h 578064"/>
                <a:gd name="connsiteX4" fmla="*/ 0 w 618564"/>
                <a:gd name="connsiteY4" fmla="*/ 0 h 578064"/>
                <a:gd name="connsiteX0" fmla="*/ 0 w 618564"/>
                <a:gd name="connsiteY0" fmla="*/ 26894 h 604958"/>
                <a:gd name="connsiteX1" fmla="*/ 618564 w 618564"/>
                <a:gd name="connsiteY1" fmla="*/ 0 h 604958"/>
                <a:gd name="connsiteX2" fmla="*/ 618564 w 618564"/>
                <a:gd name="connsiteY2" fmla="*/ 604958 h 604958"/>
                <a:gd name="connsiteX3" fmla="*/ 0 w 618564"/>
                <a:gd name="connsiteY3" fmla="*/ 604958 h 604958"/>
                <a:gd name="connsiteX4" fmla="*/ 0 w 618564"/>
                <a:gd name="connsiteY4" fmla="*/ 26894 h 604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8564" h="604958">
                  <a:moveTo>
                    <a:pt x="0" y="26894"/>
                  </a:moveTo>
                  <a:lnTo>
                    <a:pt x="618564" y="0"/>
                  </a:lnTo>
                  <a:lnTo>
                    <a:pt x="618564" y="604958"/>
                  </a:lnTo>
                  <a:lnTo>
                    <a:pt x="0" y="604958"/>
                  </a:lnTo>
                  <a:lnTo>
                    <a:pt x="0" y="26894"/>
                  </a:lnTo>
                  <a:close/>
                </a:path>
              </a:pathLst>
            </a:custGeom>
            <a:solidFill>
              <a:srgbClr val="CE4C1B"/>
            </a:solidFill>
            <a:ln w="47625" cap="flat" cmpd="sng" algn="ctr">
              <a:noFill/>
              <a:prstDash val="solid"/>
              <a:headEnd type="none" w="med" len="med"/>
              <a:tailEnd type="none" w="med" len="med"/>
            </a:ln>
            <a:effectLst/>
          </p:spPr>
          <p:txBody>
            <a:bodyPr rot="0" spcFirstLastPara="0" vertOverflow="overflow" horzOverflow="overflow" vert="horz" wrap="square" lIns="179182" tIns="143346" rIns="179182" bIns="143346" numCol="1" spcCol="0" rtlCol="0" fromWordArt="0" anchor="t" anchorCtr="0" forceAA="0" compatLnSpc="1">
              <a:prstTxWarp prst="textNoShape">
                <a:avLst/>
              </a:prstTxWarp>
              <a:noAutofit/>
            </a:bodyPr>
            <a:lstStyle/>
            <a:p>
              <a:pPr algn="ctr" defTabSz="913401" fontAlgn="base">
                <a:lnSpc>
                  <a:spcPct val="90000"/>
                </a:lnSpc>
                <a:spcBef>
                  <a:spcPct val="0"/>
                </a:spcBef>
                <a:spcAft>
                  <a:spcPct val="0"/>
                </a:spcAft>
              </a:pPr>
              <a:endParaRPr lang="en-US" sz="2353" kern="0" dirty="0">
                <a:gradFill>
                  <a:gsLst>
                    <a:gs pos="0">
                      <a:srgbClr val="FFFFFF"/>
                    </a:gs>
                    <a:gs pos="100000">
                      <a:srgbClr val="FFFFFF"/>
                    </a:gs>
                  </a:gsLst>
                  <a:lin ang="5400000" scaled="0"/>
                </a:gradFill>
                <a:latin typeface="Calibri" panose="020F0502020204030204"/>
                <a:ea typeface="Segoe UI" pitchFamily="34" charset="0"/>
                <a:cs typeface="Segoe UI" pitchFamily="34" charset="0"/>
              </a:endParaRPr>
            </a:p>
          </p:txBody>
        </p:sp>
        <p:pic>
          <p:nvPicPr>
            <p:cNvPr id="1032" name="Picture 8" descr="https://upload.wikimedia.org/wikipedia/commons/thumb/1/13/Facebook_like_thumb.png/1196px-Facebook_like_thumb.png"/>
            <p:cNvPicPr>
              <a:picLocks noChangeAspect="1" noChangeArrowheads="1"/>
            </p:cNvPicPr>
            <p:nvPr/>
          </p:nvPicPr>
          <p:blipFill>
            <a:blip r:embed="rId14" cstate="print">
              <a:duotone>
                <a:schemeClr val="accent1">
                  <a:shade val="45000"/>
                  <a:satMod val="135000"/>
                </a:schemeClr>
                <a:prstClr val="white"/>
              </a:duotone>
              <a:extLst>
                <a:ext uri="{BEBA8EAE-BF5A-486C-A8C5-ECC9F3942E4B}">
                  <a14:imgProps xmlns:a14="http://schemas.microsoft.com/office/drawing/2010/main">
                    <a14:imgLayer r:embed="rId15">
                      <a14:imgEffect>
                        <a14:brightnessContrast bright="6000" contrast="100000"/>
                      </a14:imgEffect>
                    </a14:imgLayer>
                  </a14:imgProps>
                </a:ext>
                <a:ext uri="{28A0092B-C50C-407E-A947-70E740481C1C}">
                  <a14:useLocalDpi xmlns:a14="http://schemas.microsoft.com/office/drawing/2010/main" val="0"/>
                </a:ext>
              </a:extLst>
            </a:blip>
            <a:srcRect/>
            <a:stretch>
              <a:fillRect/>
            </a:stretch>
          </p:blipFill>
          <p:spPr bwMode="auto">
            <a:xfrm>
              <a:off x="8497128" y="4588395"/>
              <a:ext cx="477101" cy="465952"/>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p:cNvCxnSpPr/>
            <p:nvPr/>
          </p:nvCxnSpPr>
          <p:spPr>
            <a:xfrm>
              <a:off x="1278886" y="6053973"/>
              <a:ext cx="8521609"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ctangle 26"/>
            <p:cNvSpPr/>
            <p:nvPr/>
          </p:nvSpPr>
          <p:spPr>
            <a:xfrm>
              <a:off x="1279765" y="6100240"/>
              <a:ext cx="8520730" cy="340671"/>
            </a:xfrm>
            <a:custGeom>
              <a:avLst/>
              <a:gdLst/>
              <a:ahLst/>
              <a:cxnLst/>
              <a:rect l="l" t="t" r="r" b="b"/>
              <a:pathLst>
                <a:path w="5577246" h="772042">
                  <a:moveTo>
                    <a:pt x="0" y="0"/>
                  </a:moveTo>
                  <a:lnTo>
                    <a:pt x="5577246" y="0"/>
                  </a:lnTo>
                  <a:lnTo>
                    <a:pt x="5207021" y="695902"/>
                  </a:lnTo>
                  <a:lnTo>
                    <a:pt x="5158296" y="772042"/>
                  </a:lnTo>
                  <a:lnTo>
                    <a:pt x="0" y="772042"/>
                  </a:lnTo>
                  <a:close/>
                </a:path>
              </a:pathLst>
            </a:custGeom>
            <a:solidFill>
              <a:srgbClr val="DC3C00">
                <a:alpha val="89804"/>
              </a:srgbClr>
            </a:solidFill>
            <a:ln w="10000" cap="flat" cmpd="sng" algn="ctr">
              <a:noFill/>
              <a:prstDash val="solid"/>
            </a:ln>
            <a:effectLst/>
          </p:spPr>
          <p:txBody>
            <a:bodyPr rtlCol="0" anchor="ctr"/>
            <a:lstStyle/>
            <a:p>
              <a:pPr algn="ctr" defTabSz="932330">
                <a:defRPr/>
              </a:pPr>
              <a:r>
                <a:rPr lang="en-US" sz="1398" b="1" kern="900" cap="all" spc="300" dirty="0">
                  <a:gradFill>
                    <a:gsLst>
                      <a:gs pos="1961">
                        <a:srgbClr val="FFFFFF"/>
                      </a:gs>
                      <a:gs pos="16000">
                        <a:srgbClr val="FFFFFF"/>
                      </a:gs>
                    </a:gsLst>
                    <a:lin ang="5400000" scaled="1"/>
                  </a:gradFill>
                  <a:latin typeface="Segoe UI"/>
                </a:rPr>
                <a:t>Volume and complexity of data is increasing</a:t>
              </a:r>
            </a:p>
          </p:txBody>
        </p:sp>
      </p:grpSp>
      <p:grpSp>
        <p:nvGrpSpPr>
          <p:cNvPr id="3" name="Group 2"/>
          <p:cNvGrpSpPr/>
          <p:nvPr/>
        </p:nvGrpSpPr>
        <p:grpSpPr>
          <a:xfrm>
            <a:off x="4641358" y="2317958"/>
            <a:ext cx="2193063" cy="2193063"/>
            <a:chOff x="4044977" y="2051962"/>
            <a:chExt cx="2193685" cy="2193685"/>
          </a:xfrm>
        </p:grpSpPr>
        <p:sp>
          <p:nvSpPr>
            <p:cNvPr id="35" name="Oval 34"/>
            <p:cNvSpPr/>
            <p:nvPr/>
          </p:nvSpPr>
          <p:spPr bwMode="auto">
            <a:xfrm>
              <a:off x="4044977" y="2051962"/>
              <a:ext cx="2193685" cy="2193685"/>
            </a:xfrm>
            <a:prstGeom prst="ellipse">
              <a:avLst/>
            </a:prstGeom>
            <a:solidFill>
              <a:schemeClr val="bg1">
                <a:alpha val="80000"/>
              </a:schemeClr>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54" tIns="146205" rIns="182754" bIns="146205" numCol="1" spcCol="0" rtlCol="0" fromWordArt="0" anchor="t" anchorCtr="0" forceAA="0" compatLnSpc="1">
              <a:prstTxWarp prst="textNoShape">
                <a:avLst/>
              </a:prstTxWarp>
              <a:noAutofit/>
            </a:bodyPr>
            <a:lstStyle/>
            <a:p>
              <a:pPr algn="ctr" defTabSz="931745" fontAlgn="base">
                <a:lnSpc>
                  <a:spcPct val="90000"/>
                </a:lnSpc>
                <a:spcBef>
                  <a:spcPct val="0"/>
                </a:spcBef>
                <a:spcAft>
                  <a:spcPct val="0"/>
                </a:spcAft>
              </a:pPr>
              <a:endParaRPr lang="en-US" sz="2399"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36" name="TextBox 35"/>
            <p:cNvSpPr txBox="1"/>
            <p:nvPr/>
          </p:nvSpPr>
          <p:spPr>
            <a:xfrm>
              <a:off x="4182075" y="2526485"/>
              <a:ext cx="1919490" cy="1277090"/>
            </a:xfrm>
            <a:prstGeom prst="rect">
              <a:avLst/>
            </a:prstGeom>
            <a:noFill/>
          </p:spPr>
          <p:txBody>
            <a:bodyPr wrap="square" lIns="182754" tIns="146205" rIns="182754" bIns="146205" rtlCol="0">
              <a:spAutoFit/>
            </a:bodyPr>
            <a:lstStyle/>
            <a:p>
              <a:pPr algn="ctr" defTabSz="932201">
                <a:lnSpc>
                  <a:spcPct val="90000"/>
                </a:lnSpc>
                <a:spcAft>
                  <a:spcPts val="600"/>
                </a:spcAft>
              </a:pPr>
              <a:r>
                <a:rPr lang="en-US" sz="3196" b="1" kern="0" dirty="0">
                  <a:solidFill>
                    <a:srgbClr val="DC3C00"/>
                  </a:solidFill>
                  <a:latin typeface="Segoe UI" panose="020B0502040204020203" pitchFamily="34" charset="0"/>
                  <a:cs typeface="Segoe UI" panose="020B0502040204020203" pitchFamily="34" charset="0"/>
                </a:rPr>
                <a:t>50%</a:t>
              </a:r>
            </a:p>
            <a:p>
              <a:pPr algn="ctr" defTabSz="932201">
                <a:lnSpc>
                  <a:spcPct val="90000"/>
                </a:lnSpc>
                <a:spcAft>
                  <a:spcPts val="600"/>
                </a:spcAft>
              </a:pPr>
              <a:r>
                <a:rPr lang="en-US" sz="1598" kern="0" dirty="0">
                  <a:solidFill>
                    <a:srgbClr val="DC3C00"/>
                  </a:solidFill>
                  <a:latin typeface="Segoe UI" panose="020B0502040204020203" pitchFamily="34" charset="0"/>
                  <a:cs typeface="Segoe UI" panose="020B0502040204020203" pitchFamily="34" charset="0"/>
                </a:rPr>
                <a:t>Year over year growth rate</a:t>
              </a:r>
            </a:p>
          </p:txBody>
        </p:sp>
      </p:grpSp>
      <p:sp>
        <p:nvSpPr>
          <p:cNvPr id="39" name="Title 1"/>
          <p:cNvSpPr txBox="1">
            <a:spLocks/>
          </p:cNvSpPr>
          <p:nvPr/>
        </p:nvSpPr>
        <p:spPr>
          <a:xfrm>
            <a:off x="1087769" y="432746"/>
            <a:ext cx="10921668" cy="473716"/>
          </a:xfrm>
          <a:prstGeom prst="rect">
            <a:avLst/>
          </a:prstGeom>
          <a:effectLst/>
        </p:spPr>
        <p:txBody>
          <a:bodyPr lIns="93217" tIns="46608" rIns="93217" bIns="46608" anchor="ctr"/>
          <a:lstStyle>
            <a:lvl1pPr algn="ctr" defTabSz="914400" rtl="0" eaLnBrk="1" latinLnBrk="0" hangingPunct="1">
              <a:lnSpc>
                <a:spcPts val="3800"/>
              </a:lnSpc>
              <a:spcBef>
                <a:spcPct val="0"/>
              </a:spcBef>
              <a:buNone/>
              <a:defRPr sz="2800" b="1" i="1" kern="1200" spc="300" baseline="0">
                <a:solidFill>
                  <a:schemeClr val="accent3"/>
                </a:solidFill>
                <a:latin typeface="+mn-lt"/>
                <a:ea typeface="+mj-ea"/>
                <a:cs typeface="+mj-cs"/>
              </a:defRPr>
            </a:lvl1pPr>
          </a:lstStyle>
          <a:p>
            <a:pPr algn="l" defTabSz="914049">
              <a:lnSpc>
                <a:spcPct val="100000"/>
              </a:lnSpc>
              <a:defRPr/>
            </a:pPr>
            <a:r>
              <a:rPr lang="en-US" sz="4800" b="0" i="0" spc="-102" dirty="0">
                <a:ln w="3175">
                  <a:noFill/>
                </a:ln>
                <a:gradFill>
                  <a:gsLst>
                    <a:gs pos="1250">
                      <a:schemeClr val="tx1"/>
                    </a:gs>
                    <a:gs pos="100000">
                      <a:schemeClr val="tx1"/>
                    </a:gs>
                  </a:gsLst>
                  <a:lin ang="5400000" scaled="0"/>
                </a:gradFill>
                <a:latin typeface="+mj-lt"/>
                <a:ea typeface="+mn-ea"/>
                <a:cs typeface="Segoe UI" pitchFamily="34" charset="0"/>
              </a:rPr>
              <a:t>Identifying the Right Content is Key</a:t>
            </a:r>
          </a:p>
        </p:txBody>
      </p:sp>
      <p:grpSp>
        <p:nvGrpSpPr>
          <p:cNvPr id="6" name="Group 5"/>
          <p:cNvGrpSpPr/>
          <p:nvPr/>
        </p:nvGrpSpPr>
        <p:grpSpPr>
          <a:xfrm>
            <a:off x="82059" y="144462"/>
            <a:ext cx="1030778" cy="1030778"/>
            <a:chOff x="82059" y="144462"/>
            <a:chExt cx="1030778" cy="1030778"/>
          </a:xfrm>
        </p:grpSpPr>
        <p:sp>
          <p:nvSpPr>
            <p:cNvPr id="40" name="Oval 39"/>
            <p:cNvSpPr/>
            <p:nvPr/>
          </p:nvSpPr>
          <p:spPr bwMode="auto">
            <a:xfrm>
              <a:off x="82059" y="144462"/>
              <a:ext cx="1030778" cy="1030778"/>
            </a:xfrm>
            <a:prstGeom prst="ellipse">
              <a:avLst/>
            </a:prstGeom>
            <a:solidFill>
              <a:schemeClr val="tx2">
                <a:alpha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3" tIns="45713" rIns="45713" bIns="45713" numCol="1" spcCol="0" rtlCol="0" fromWordArt="0" anchor="ctr" anchorCtr="0" forceAA="0" compatLnSpc="1">
              <a:prstTxWarp prst="textNoShape">
                <a:avLst/>
              </a:prstTxWarp>
              <a:noAutofit/>
            </a:bodyPr>
            <a:lstStyle/>
            <a:p>
              <a:pPr algn="ctr" defTabSz="913923" fontAlgn="base">
                <a:spcBef>
                  <a:spcPct val="0"/>
                </a:spcBef>
                <a:spcAft>
                  <a:spcPct val="0"/>
                </a:spcAft>
                <a:defRPr/>
              </a:pPr>
              <a:endParaRPr lang="en-US" sz="2200"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pic>
          <p:nvPicPr>
            <p:cNvPr id="41" name="Picture 40"/>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84483" y="365829"/>
              <a:ext cx="642441" cy="553212"/>
            </a:xfrm>
            <a:prstGeom prst="rect">
              <a:avLst/>
            </a:prstGeom>
          </p:spPr>
        </p:pic>
      </p:grpSp>
    </p:spTree>
    <p:extLst>
      <p:ext uri="{BB962C8B-B14F-4D97-AF65-F5344CB8AC3E}">
        <p14:creationId xmlns:p14="http://schemas.microsoft.com/office/powerpoint/2010/main" val="3775745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ight Arrow 7"/>
          <p:cNvSpPr/>
          <p:nvPr/>
        </p:nvSpPr>
        <p:spPr bwMode="auto">
          <a:xfrm rot="10800000">
            <a:off x="-605" y="4647120"/>
            <a:ext cx="9296400" cy="2272284"/>
          </a:xfrm>
          <a:prstGeom prst="rightArrow">
            <a:avLst>
              <a:gd name="adj1" fmla="val 60621"/>
              <a:gd name="adj2" fmla="val 51006"/>
            </a:avLst>
          </a:prstGeom>
          <a:solidFill>
            <a:schemeClr val="bg1">
              <a:lumMod val="65000"/>
            </a:schemeClr>
          </a:solidFill>
          <a:ln w="9525" cap="flat" cmpd="sng" algn="ctr">
            <a:no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ea typeface="ＭＳ Ｐゴシック" pitchFamily="-96" charset="-128"/>
            </a:endParaRPr>
          </a:p>
        </p:txBody>
      </p:sp>
      <p:sp>
        <p:nvSpPr>
          <p:cNvPr id="2" name="Title 1"/>
          <p:cNvSpPr>
            <a:spLocks noGrp="1"/>
          </p:cNvSpPr>
          <p:nvPr>
            <p:ph type="title"/>
          </p:nvPr>
        </p:nvSpPr>
        <p:spPr/>
        <p:txBody>
          <a:bodyPr/>
          <a:lstStyle/>
          <a:p>
            <a:r>
              <a:rPr lang="en-US" dirty="0"/>
              <a:t>Customization Capabilities</a:t>
            </a:r>
          </a:p>
        </p:txBody>
      </p:sp>
      <p:sp>
        <p:nvSpPr>
          <p:cNvPr id="7" name="Right Arrow 7"/>
          <p:cNvSpPr/>
          <p:nvPr/>
        </p:nvSpPr>
        <p:spPr bwMode="auto">
          <a:xfrm>
            <a:off x="1339102" y="4647120"/>
            <a:ext cx="11059739" cy="2272284"/>
          </a:xfrm>
          <a:prstGeom prst="rightArrow">
            <a:avLst>
              <a:gd name="adj1" fmla="val 60621"/>
              <a:gd name="adj2" fmla="val 51006"/>
            </a:avLst>
          </a:prstGeom>
          <a:solidFill>
            <a:schemeClr val="bg1">
              <a:lumMod val="65000"/>
            </a:schemeClr>
          </a:solidFill>
          <a:ln w="9525" cap="flat" cmpd="sng" algn="ctr">
            <a:no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ea typeface="ＭＳ Ｐゴシック" pitchFamily="-96" charset="-128"/>
            </a:endParaRPr>
          </a:p>
        </p:txBody>
      </p:sp>
      <p:sp>
        <p:nvSpPr>
          <p:cNvPr id="8" name="Rectangle 7"/>
          <p:cNvSpPr/>
          <p:nvPr/>
        </p:nvSpPr>
        <p:spPr>
          <a:xfrm>
            <a:off x="1339102" y="5249862"/>
            <a:ext cx="2166500" cy="10677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40" b="0" i="0" u="none" strike="noStrike" kern="0" cap="none" spc="0" normalizeH="0" baseline="0" noProof="0" dirty="0">
                <a:ln>
                  <a:noFill/>
                </a:ln>
                <a:solidFill>
                  <a:srgbClr val="FFFFFF"/>
                </a:solidFill>
                <a:effectLst/>
                <a:uLnTx/>
                <a:uFillTx/>
              </a:rPr>
              <a:t>Count &amp;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40" b="0" i="0" u="none" strike="noStrike" kern="0" cap="none" spc="0" normalizeH="0" baseline="0" noProof="0" dirty="0">
                <a:ln>
                  <a:noFill/>
                </a:ln>
                <a:solidFill>
                  <a:srgbClr val="FFFFFF"/>
                </a:solidFill>
                <a:effectLst/>
                <a:uLnTx/>
                <a:uFillTx/>
              </a:rPr>
              <a:t>Confidence</a:t>
            </a:r>
            <a:endParaRPr lang="en-US" sz="2040" kern="0" dirty="0">
              <a:solidFill>
                <a:srgbClr val="FFFFFF"/>
              </a:solidFill>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40" b="0" i="0" u="none" strike="noStrike" kern="0" cap="none" spc="0" normalizeH="0" baseline="0" noProof="0" dirty="0">
                <a:ln>
                  <a:noFill/>
                </a:ln>
                <a:solidFill>
                  <a:srgbClr val="FFFFFF"/>
                </a:solidFill>
                <a:effectLst/>
                <a:uLnTx/>
                <a:uFillTx/>
              </a:rPr>
              <a:t>Settings</a:t>
            </a:r>
          </a:p>
        </p:txBody>
      </p:sp>
      <p:sp>
        <p:nvSpPr>
          <p:cNvPr id="9" name="Rectangle 8"/>
          <p:cNvSpPr/>
          <p:nvPr/>
        </p:nvSpPr>
        <p:spPr>
          <a:xfrm>
            <a:off x="3854322" y="5249862"/>
            <a:ext cx="2163089" cy="1066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40" b="0" i="0" u="none" strike="noStrike" kern="0" cap="none" spc="0" normalizeH="0" baseline="0" noProof="0" dirty="0">
                <a:ln>
                  <a:noFill/>
                </a:ln>
                <a:solidFill>
                  <a:srgbClr val="FFFFFF"/>
                </a:solidFill>
                <a:effectLst/>
                <a:uLnTx/>
                <a:uFillTx/>
              </a:rPr>
              <a:t>Keyword</a:t>
            </a:r>
            <a:r>
              <a:rPr lang="en-US" sz="2040" kern="0" dirty="0">
                <a:solidFill>
                  <a:srgbClr val="FFFFFF"/>
                </a:solidFill>
              </a:rPr>
              <a:t> and Grouping Adjustments</a:t>
            </a:r>
            <a:endParaRPr kumimoji="0" lang="en-US" sz="2040" b="0" i="0" u="none" strike="noStrike" kern="0" cap="none" spc="0" normalizeH="0" baseline="0" noProof="0" dirty="0">
              <a:ln>
                <a:noFill/>
              </a:ln>
              <a:solidFill>
                <a:srgbClr val="FFFFFF"/>
              </a:solidFill>
              <a:effectLst/>
              <a:uLnTx/>
              <a:uFillTx/>
            </a:endParaRPr>
          </a:p>
        </p:txBody>
      </p:sp>
      <p:sp>
        <p:nvSpPr>
          <p:cNvPr id="10" name="Rectangle 9"/>
          <p:cNvSpPr/>
          <p:nvPr/>
        </p:nvSpPr>
        <p:spPr>
          <a:xfrm>
            <a:off x="6366131" y="5249862"/>
            <a:ext cx="2163089" cy="1066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40" b="0" i="0" u="none" strike="noStrike" kern="0" cap="none" spc="0" normalizeH="0" baseline="0" noProof="0" dirty="0">
                <a:ln>
                  <a:noFill/>
                </a:ln>
                <a:solidFill>
                  <a:srgbClr val="FFFFFF"/>
                </a:solidFill>
                <a:effectLst/>
                <a:uLnTx/>
                <a:uFillTx/>
              </a:rPr>
              <a:t>Adjustment of Built-in Types</a:t>
            </a:r>
          </a:p>
        </p:txBody>
      </p:sp>
      <p:sp>
        <p:nvSpPr>
          <p:cNvPr id="11" name="Rectangle 10"/>
          <p:cNvSpPr/>
          <p:nvPr/>
        </p:nvSpPr>
        <p:spPr>
          <a:xfrm>
            <a:off x="8877940" y="5249862"/>
            <a:ext cx="2163089" cy="1066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40" kern="0" dirty="0">
                <a:solidFill>
                  <a:srgbClr val="FFFFFF"/>
                </a:solidFill>
              </a:rPr>
              <a:t>Creating Own Custom Types</a:t>
            </a:r>
            <a:endParaRPr kumimoji="0" lang="en-US" sz="2040" b="0" i="0" u="none" strike="noStrike" kern="0" cap="none" spc="0" normalizeH="0" baseline="0" noProof="0" dirty="0">
              <a:ln>
                <a:noFill/>
              </a:ln>
              <a:solidFill>
                <a:srgbClr val="FFFFFF"/>
              </a:solidFill>
              <a:effectLst/>
              <a:uLnTx/>
              <a:uFillTx/>
            </a:endParaRPr>
          </a:p>
        </p:txBody>
      </p:sp>
      <p:pic>
        <p:nvPicPr>
          <p:cNvPr id="12" name="Picture 11"/>
          <p:cNvPicPr>
            <a:picLocks noChangeAspect="1"/>
          </p:cNvPicPr>
          <p:nvPr/>
        </p:nvPicPr>
        <p:blipFill>
          <a:blip r:embed="rId3"/>
          <a:stretch>
            <a:fillRect/>
          </a:stretch>
        </p:blipFill>
        <p:spPr>
          <a:xfrm>
            <a:off x="1383671" y="1380148"/>
            <a:ext cx="4151363" cy="3363097"/>
          </a:xfrm>
          <a:prstGeom prst="rect">
            <a:avLst/>
          </a:prstGeom>
        </p:spPr>
      </p:pic>
      <p:grpSp>
        <p:nvGrpSpPr>
          <p:cNvPr id="3" name="Group 2"/>
          <p:cNvGrpSpPr/>
          <p:nvPr/>
        </p:nvGrpSpPr>
        <p:grpSpPr>
          <a:xfrm>
            <a:off x="5997974" y="1380148"/>
            <a:ext cx="4944663" cy="3365618"/>
            <a:chOff x="5762638" y="1380148"/>
            <a:chExt cx="4944663" cy="3365618"/>
          </a:xfrm>
        </p:grpSpPr>
        <p:pic>
          <p:nvPicPr>
            <p:cNvPr id="13" name="Picture 12"/>
            <p:cNvPicPr>
              <a:picLocks noChangeAspect="1"/>
            </p:cNvPicPr>
            <p:nvPr/>
          </p:nvPicPr>
          <p:blipFill>
            <a:blip r:embed="rId4"/>
            <a:stretch>
              <a:fillRect/>
            </a:stretch>
          </p:blipFill>
          <p:spPr>
            <a:xfrm>
              <a:off x="5762638" y="1380148"/>
              <a:ext cx="4944663" cy="3363097"/>
            </a:xfrm>
            <a:prstGeom prst="rect">
              <a:avLst/>
            </a:prstGeom>
          </p:spPr>
        </p:pic>
        <p:pic>
          <p:nvPicPr>
            <p:cNvPr id="14" name="Picture 13"/>
            <p:cNvPicPr>
              <a:picLocks noChangeAspect="1"/>
            </p:cNvPicPr>
            <p:nvPr/>
          </p:nvPicPr>
          <p:blipFill>
            <a:blip r:embed="rId5"/>
            <a:stretch>
              <a:fillRect/>
            </a:stretch>
          </p:blipFill>
          <p:spPr>
            <a:xfrm>
              <a:off x="9875837" y="4071347"/>
              <a:ext cx="674419" cy="674419"/>
            </a:xfrm>
            <a:prstGeom prst="rect">
              <a:avLst/>
            </a:prstGeom>
          </p:spPr>
        </p:pic>
      </p:grpSp>
    </p:spTree>
    <p:extLst>
      <p:ext uri="{BB962C8B-B14F-4D97-AF65-F5344CB8AC3E}">
        <p14:creationId xmlns:p14="http://schemas.microsoft.com/office/powerpoint/2010/main" val="11631347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0-#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1209973"/>
            <a:ext cx="9524999" cy="2179058"/>
          </a:xfrm>
        </p:spPr>
        <p:txBody>
          <a:bodyPr/>
          <a:lstStyle/>
          <a:p>
            <a:r>
              <a:rPr lang="en-US" dirty="0"/>
              <a:t>Demo: Policy-based Customization</a:t>
            </a:r>
          </a:p>
        </p:txBody>
      </p:sp>
      <p:sp>
        <p:nvSpPr>
          <p:cNvPr id="3" name="Text Placeholder 2"/>
          <p:cNvSpPr>
            <a:spLocks noGrp="1"/>
          </p:cNvSpPr>
          <p:nvPr>
            <p:ph type="body" sz="quarter" idx="12"/>
          </p:nvPr>
        </p:nvSpPr>
        <p:spPr/>
        <p:txBody>
          <a:bodyPr/>
          <a:lstStyle/>
          <a:p>
            <a:r>
              <a:rPr lang="en-US" dirty="0"/>
              <a:t>Jack Kabat</a:t>
            </a:r>
          </a:p>
        </p:txBody>
      </p:sp>
    </p:spTree>
    <p:extLst>
      <p:ext uri="{BB962C8B-B14F-4D97-AF65-F5344CB8AC3E}">
        <p14:creationId xmlns:p14="http://schemas.microsoft.com/office/powerpoint/2010/main" val="14933800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ight Arrow 7"/>
          <p:cNvSpPr/>
          <p:nvPr/>
        </p:nvSpPr>
        <p:spPr bwMode="auto">
          <a:xfrm rot="10800000">
            <a:off x="-605" y="4647120"/>
            <a:ext cx="9296400" cy="2272284"/>
          </a:xfrm>
          <a:prstGeom prst="rightArrow">
            <a:avLst>
              <a:gd name="adj1" fmla="val 60621"/>
              <a:gd name="adj2" fmla="val 51006"/>
            </a:avLst>
          </a:prstGeom>
          <a:solidFill>
            <a:schemeClr val="bg1">
              <a:lumMod val="65000"/>
            </a:schemeClr>
          </a:solidFill>
          <a:ln w="9525" cap="flat" cmpd="sng" algn="ctr">
            <a:no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ea typeface="ＭＳ Ｐゴシック" pitchFamily="-96" charset="-128"/>
            </a:endParaRPr>
          </a:p>
        </p:txBody>
      </p:sp>
      <p:sp>
        <p:nvSpPr>
          <p:cNvPr id="2" name="Title 1"/>
          <p:cNvSpPr>
            <a:spLocks noGrp="1"/>
          </p:cNvSpPr>
          <p:nvPr>
            <p:ph type="title"/>
          </p:nvPr>
        </p:nvSpPr>
        <p:spPr/>
        <p:txBody>
          <a:bodyPr/>
          <a:lstStyle/>
          <a:p>
            <a:r>
              <a:rPr lang="en-US" dirty="0"/>
              <a:t>Customization Capabilities</a:t>
            </a:r>
          </a:p>
        </p:txBody>
      </p:sp>
      <p:sp>
        <p:nvSpPr>
          <p:cNvPr id="7" name="Right Arrow 7"/>
          <p:cNvSpPr/>
          <p:nvPr/>
        </p:nvSpPr>
        <p:spPr bwMode="auto">
          <a:xfrm>
            <a:off x="1339102" y="4647120"/>
            <a:ext cx="11059739" cy="2272284"/>
          </a:xfrm>
          <a:prstGeom prst="rightArrow">
            <a:avLst>
              <a:gd name="adj1" fmla="val 60621"/>
              <a:gd name="adj2" fmla="val 51006"/>
            </a:avLst>
          </a:prstGeom>
          <a:solidFill>
            <a:schemeClr val="bg1">
              <a:lumMod val="65000"/>
            </a:schemeClr>
          </a:solidFill>
          <a:ln w="9525" cap="flat" cmpd="sng" algn="ctr">
            <a:no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ea typeface="ＭＳ Ｐゴシック" pitchFamily="-96" charset="-128"/>
            </a:endParaRPr>
          </a:p>
        </p:txBody>
      </p:sp>
      <p:sp>
        <p:nvSpPr>
          <p:cNvPr id="8" name="Rectangle 7"/>
          <p:cNvSpPr/>
          <p:nvPr/>
        </p:nvSpPr>
        <p:spPr>
          <a:xfrm>
            <a:off x="1339102" y="5249862"/>
            <a:ext cx="2166500" cy="1067756"/>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40" b="0" i="0" u="none" strike="noStrike" kern="0" cap="none" spc="0" normalizeH="0" baseline="0" noProof="0" dirty="0">
                <a:ln>
                  <a:noFill/>
                </a:ln>
                <a:solidFill>
                  <a:srgbClr val="FFFFFF"/>
                </a:solidFill>
                <a:effectLst/>
                <a:uLnTx/>
                <a:uFillTx/>
              </a:rPr>
              <a:t>Count &amp;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40" b="0" i="0" u="none" strike="noStrike" kern="0" cap="none" spc="0" normalizeH="0" baseline="0" noProof="0" dirty="0">
                <a:ln>
                  <a:noFill/>
                </a:ln>
                <a:solidFill>
                  <a:srgbClr val="FFFFFF"/>
                </a:solidFill>
                <a:effectLst/>
                <a:uLnTx/>
                <a:uFillTx/>
              </a:rPr>
              <a:t>Confidence</a:t>
            </a:r>
            <a:endParaRPr lang="en-US" sz="2040" kern="0" dirty="0">
              <a:solidFill>
                <a:srgbClr val="FFFFFF"/>
              </a:solidFill>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40" b="0" i="0" u="none" strike="noStrike" kern="0" cap="none" spc="0" normalizeH="0" baseline="0" noProof="0" dirty="0">
                <a:ln>
                  <a:noFill/>
                </a:ln>
                <a:solidFill>
                  <a:srgbClr val="FFFFFF"/>
                </a:solidFill>
                <a:effectLst/>
                <a:uLnTx/>
                <a:uFillTx/>
              </a:rPr>
              <a:t>Settings</a:t>
            </a:r>
          </a:p>
        </p:txBody>
      </p:sp>
      <p:sp>
        <p:nvSpPr>
          <p:cNvPr id="9" name="Rectangle 8"/>
          <p:cNvSpPr/>
          <p:nvPr/>
        </p:nvSpPr>
        <p:spPr>
          <a:xfrm>
            <a:off x="3854322" y="5249862"/>
            <a:ext cx="2163089" cy="10668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40" b="0" i="0" u="none" strike="noStrike" kern="0" cap="none" spc="0" normalizeH="0" baseline="0" noProof="0" dirty="0">
                <a:ln>
                  <a:noFill/>
                </a:ln>
                <a:solidFill>
                  <a:srgbClr val="FFFFFF"/>
                </a:solidFill>
                <a:effectLst/>
                <a:uLnTx/>
                <a:uFillTx/>
              </a:rPr>
              <a:t>Keyword</a:t>
            </a:r>
            <a:r>
              <a:rPr lang="en-US" sz="2040" kern="0" dirty="0">
                <a:solidFill>
                  <a:srgbClr val="FFFFFF"/>
                </a:solidFill>
              </a:rPr>
              <a:t> and Grouping Adjustments</a:t>
            </a:r>
            <a:endParaRPr kumimoji="0" lang="en-US" sz="2040" b="0" i="0" u="none" strike="noStrike" kern="0" cap="none" spc="0" normalizeH="0" baseline="0" noProof="0" dirty="0">
              <a:ln>
                <a:noFill/>
              </a:ln>
              <a:solidFill>
                <a:srgbClr val="FFFFFF"/>
              </a:solidFill>
              <a:effectLst/>
              <a:uLnTx/>
              <a:uFillTx/>
            </a:endParaRPr>
          </a:p>
        </p:txBody>
      </p:sp>
      <p:sp>
        <p:nvSpPr>
          <p:cNvPr id="10" name="Rectangle 9"/>
          <p:cNvSpPr/>
          <p:nvPr/>
        </p:nvSpPr>
        <p:spPr>
          <a:xfrm>
            <a:off x="6366131" y="5249862"/>
            <a:ext cx="2163089" cy="10668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40" b="0" i="0" u="none" strike="noStrike" kern="0" cap="none" spc="0" normalizeH="0" baseline="0" noProof="0" dirty="0">
                <a:ln>
                  <a:noFill/>
                </a:ln>
                <a:solidFill>
                  <a:srgbClr val="FFFFFF"/>
                </a:solidFill>
                <a:effectLst/>
                <a:uLnTx/>
                <a:uFillTx/>
              </a:rPr>
              <a:t>Adjustment of Built-in Types</a:t>
            </a:r>
          </a:p>
        </p:txBody>
      </p:sp>
      <p:sp>
        <p:nvSpPr>
          <p:cNvPr id="11" name="Rectangle 10"/>
          <p:cNvSpPr/>
          <p:nvPr/>
        </p:nvSpPr>
        <p:spPr>
          <a:xfrm>
            <a:off x="8877940" y="5249862"/>
            <a:ext cx="2163089" cy="1066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r>
              <a:rPr lang="en-US" sz="2040" kern="0" dirty="0">
                <a:solidFill>
                  <a:srgbClr val="FFFFFF"/>
                </a:solidFill>
              </a:rPr>
              <a:t>Creating Own Custom Types</a:t>
            </a:r>
            <a:endParaRPr kumimoji="0" lang="en-US" sz="2040" b="0" i="0" u="none" strike="noStrike" kern="0" cap="none" spc="0" normalizeH="0" baseline="0" noProof="0" dirty="0">
              <a:ln>
                <a:noFill/>
              </a:ln>
              <a:solidFill>
                <a:srgbClr val="FFFFFF"/>
              </a:solidFill>
              <a:effectLst/>
              <a:uLnTx/>
              <a:uFillTx/>
            </a:endParaRPr>
          </a:p>
        </p:txBody>
      </p:sp>
      <p:pic>
        <p:nvPicPr>
          <p:cNvPr id="12" name="Picture 11"/>
          <p:cNvPicPr>
            <a:picLocks noChangeAspect="1"/>
          </p:cNvPicPr>
          <p:nvPr/>
        </p:nvPicPr>
        <p:blipFill>
          <a:blip r:embed="rId3"/>
          <a:stretch>
            <a:fillRect/>
          </a:stretch>
        </p:blipFill>
        <p:spPr>
          <a:xfrm>
            <a:off x="1383671" y="1380148"/>
            <a:ext cx="4151363" cy="3363097"/>
          </a:xfrm>
          <a:prstGeom prst="rect">
            <a:avLst/>
          </a:prstGeom>
        </p:spPr>
      </p:pic>
      <p:grpSp>
        <p:nvGrpSpPr>
          <p:cNvPr id="3" name="Group 2"/>
          <p:cNvGrpSpPr/>
          <p:nvPr/>
        </p:nvGrpSpPr>
        <p:grpSpPr>
          <a:xfrm>
            <a:off x="5997974" y="1380148"/>
            <a:ext cx="4944663" cy="3365618"/>
            <a:chOff x="5762638" y="1380148"/>
            <a:chExt cx="4944663" cy="3365618"/>
          </a:xfrm>
        </p:grpSpPr>
        <p:pic>
          <p:nvPicPr>
            <p:cNvPr id="13" name="Picture 12"/>
            <p:cNvPicPr>
              <a:picLocks noChangeAspect="1"/>
            </p:cNvPicPr>
            <p:nvPr/>
          </p:nvPicPr>
          <p:blipFill>
            <a:blip r:embed="rId4"/>
            <a:stretch>
              <a:fillRect/>
            </a:stretch>
          </p:blipFill>
          <p:spPr>
            <a:xfrm>
              <a:off x="5762638" y="1380148"/>
              <a:ext cx="4944663" cy="3363097"/>
            </a:xfrm>
            <a:prstGeom prst="rect">
              <a:avLst/>
            </a:prstGeom>
          </p:spPr>
        </p:pic>
        <p:pic>
          <p:nvPicPr>
            <p:cNvPr id="14" name="Picture 13"/>
            <p:cNvPicPr>
              <a:picLocks noChangeAspect="1"/>
            </p:cNvPicPr>
            <p:nvPr/>
          </p:nvPicPr>
          <p:blipFill>
            <a:blip r:embed="rId5"/>
            <a:stretch>
              <a:fillRect/>
            </a:stretch>
          </p:blipFill>
          <p:spPr>
            <a:xfrm>
              <a:off x="9875837" y="4071347"/>
              <a:ext cx="674419" cy="674419"/>
            </a:xfrm>
            <a:prstGeom prst="rect">
              <a:avLst/>
            </a:prstGeom>
          </p:spPr>
        </p:pic>
      </p:grpSp>
    </p:spTree>
    <p:extLst>
      <p:ext uri="{BB962C8B-B14F-4D97-AF65-F5344CB8AC3E}">
        <p14:creationId xmlns:p14="http://schemas.microsoft.com/office/powerpoint/2010/main" val="335779705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6909055" y="4716463"/>
            <a:ext cx="137856" cy="684828"/>
          </a:xfrm>
          <a:prstGeom prst="rect">
            <a:avLst/>
          </a:prstGeom>
          <a:solidFill>
            <a:srgbClr val="A8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4" name="Rectangle 13"/>
          <p:cNvSpPr/>
          <p:nvPr/>
        </p:nvSpPr>
        <p:spPr bwMode="auto">
          <a:xfrm>
            <a:off x="6643846" y="4716463"/>
            <a:ext cx="153681" cy="684828"/>
          </a:xfrm>
          <a:prstGeom prst="rect">
            <a:avLst/>
          </a:prstGeom>
          <a:solidFill>
            <a:srgbClr val="A8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45" name="Rectangle 44"/>
          <p:cNvSpPr/>
          <p:nvPr/>
        </p:nvSpPr>
        <p:spPr bwMode="auto">
          <a:xfrm>
            <a:off x="6384555" y="4717434"/>
            <a:ext cx="162565" cy="684828"/>
          </a:xfrm>
          <a:prstGeom prst="rect">
            <a:avLst/>
          </a:prstGeom>
          <a:solidFill>
            <a:srgbClr val="A8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32" name="Rectangle 31"/>
          <p:cNvSpPr/>
          <p:nvPr/>
        </p:nvSpPr>
        <p:spPr bwMode="auto">
          <a:xfrm>
            <a:off x="6119346" y="4716463"/>
            <a:ext cx="162565" cy="684828"/>
          </a:xfrm>
          <a:prstGeom prst="rect">
            <a:avLst/>
          </a:prstGeom>
          <a:solidFill>
            <a:srgbClr val="A8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33" name="Rectangle 32"/>
          <p:cNvSpPr/>
          <p:nvPr/>
        </p:nvSpPr>
        <p:spPr bwMode="auto">
          <a:xfrm>
            <a:off x="5874815" y="4716463"/>
            <a:ext cx="132305" cy="684828"/>
          </a:xfrm>
          <a:prstGeom prst="rect">
            <a:avLst/>
          </a:prstGeom>
          <a:solidFill>
            <a:srgbClr val="A8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 name="Title 1"/>
          <p:cNvSpPr>
            <a:spLocks noGrp="1"/>
          </p:cNvSpPr>
          <p:nvPr>
            <p:ph type="title"/>
          </p:nvPr>
        </p:nvSpPr>
        <p:spPr>
          <a:xfrm>
            <a:off x="274639" y="295274"/>
            <a:ext cx="11889564" cy="917575"/>
          </a:xfrm>
        </p:spPr>
        <p:txBody>
          <a:bodyPr/>
          <a:lstStyle/>
          <a:p>
            <a:r>
              <a:rPr lang="en-US" dirty="0"/>
              <a:t>Principles of Matching Content</a:t>
            </a:r>
          </a:p>
        </p:txBody>
      </p:sp>
      <p:sp>
        <p:nvSpPr>
          <p:cNvPr id="23" name="TextBox 22"/>
          <p:cNvSpPr txBox="1"/>
          <p:nvPr/>
        </p:nvSpPr>
        <p:spPr>
          <a:xfrm>
            <a:off x="223343" y="1079306"/>
            <a:ext cx="5309093" cy="1175706"/>
          </a:xfrm>
          <a:prstGeom prst="rect">
            <a:avLst/>
          </a:prstGeom>
          <a:noFill/>
        </p:spPr>
        <p:txBody>
          <a:bodyPr wrap="square" lIns="182880" tIns="146304" rIns="182880" bIns="146304" rtlCol="0">
            <a:spAutoFit/>
          </a:bodyPr>
          <a:lstStyle/>
          <a:p>
            <a:pPr>
              <a:lnSpc>
                <a:spcPct val="90000"/>
              </a:lnSpc>
              <a:spcAft>
                <a:spcPts val="600"/>
              </a:spcAft>
            </a:pPr>
            <a:r>
              <a:rPr lang="en-US" sz="3800" dirty="0">
                <a:gradFill>
                  <a:gsLst>
                    <a:gs pos="2917">
                      <a:schemeClr val="tx1"/>
                    </a:gs>
                    <a:gs pos="30000">
                      <a:schemeClr val="tx1"/>
                    </a:gs>
                  </a:gsLst>
                  <a:lin ang="5400000" scaled="0"/>
                </a:gradFill>
              </a:rPr>
              <a:t>Pattern</a:t>
            </a:r>
          </a:p>
          <a:p>
            <a:pPr>
              <a:lnSpc>
                <a:spcPct val="90000"/>
              </a:lnSpc>
              <a:spcAft>
                <a:spcPts val="600"/>
              </a:spcAft>
            </a:pPr>
            <a:r>
              <a:rPr lang="en-US" sz="2000" dirty="0">
                <a:gradFill>
                  <a:gsLst>
                    <a:gs pos="2917">
                      <a:schemeClr val="tx1"/>
                    </a:gs>
                    <a:gs pos="30000">
                      <a:schemeClr val="tx1"/>
                    </a:gs>
                  </a:gsLst>
                  <a:lin ang="5400000" scaled="0"/>
                </a:gradFill>
              </a:rPr>
              <a:t>Characters, formatting, checksum</a:t>
            </a:r>
          </a:p>
        </p:txBody>
      </p:sp>
      <p:grpSp>
        <p:nvGrpSpPr>
          <p:cNvPr id="5" name="Group 4"/>
          <p:cNvGrpSpPr/>
          <p:nvPr/>
        </p:nvGrpSpPr>
        <p:grpSpPr>
          <a:xfrm>
            <a:off x="7244127" y="4623899"/>
            <a:ext cx="421910" cy="625964"/>
            <a:chOff x="7244127" y="4623899"/>
            <a:chExt cx="421910" cy="625964"/>
          </a:xfrm>
        </p:grpSpPr>
        <p:sp>
          <p:nvSpPr>
            <p:cNvPr id="48" name="Oval 47"/>
            <p:cNvSpPr/>
            <p:nvPr/>
          </p:nvSpPr>
          <p:spPr bwMode="auto">
            <a:xfrm>
              <a:off x="7244127" y="4821936"/>
              <a:ext cx="421910" cy="427927"/>
            </a:xfrm>
            <a:prstGeom prst="ellipse">
              <a:avLst/>
            </a:prstGeom>
            <a:solidFill>
              <a:srgbClr val="BAD80A"/>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50" name="Isosceles Triangle 49"/>
            <p:cNvSpPr/>
            <p:nvPr/>
          </p:nvSpPr>
          <p:spPr bwMode="auto">
            <a:xfrm rot="18111566">
              <a:off x="7361677" y="4951177"/>
              <a:ext cx="55409" cy="181364"/>
            </a:xfrm>
            <a:prstGeom prst="triangle">
              <a:avLst/>
            </a:prstGeom>
            <a:solidFill>
              <a:srgbClr val="A8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51" name="Isosceles Triangle 50"/>
            <p:cNvSpPr/>
            <p:nvPr/>
          </p:nvSpPr>
          <p:spPr bwMode="auto">
            <a:xfrm rot="2059107">
              <a:off x="7564632" y="4623899"/>
              <a:ext cx="40158" cy="518355"/>
            </a:xfrm>
            <a:prstGeom prst="triangle">
              <a:avLst/>
            </a:prstGeom>
            <a:solidFill>
              <a:srgbClr val="A8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sp>
        <p:nvSpPr>
          <p:cNvPr id="6" name="TextBox 5"/>
          <p:cNvSpPr txBox="1"/>
          <p:nvPr/>
        </p:nvSpPr>
        <p:spPr>
          <a:xfrm>
            <a:off x="5692237" y="4735066"/>
            <a:ext cx="1905000" cy="572464"/>
          </a:xfrm>
          <a:prstGeom prst="rect">
            <a:avLst/>
          </a:prstGeom>
          <a:noFill/>
        </p:spPr>
        <p:txBody>
          <a:bodyPr wrap="square" lIns="182880" tIns="146304" rIns="182880" bIns="146304" rtlCol="0">
            <a:spAutoFit/>
          </a:bodyPr>
          <a:lstStyle/>
          <a:p>
            <a:pPr>
              <a:lnSpc>
                <a:spcPct val="90000"/>
              </a:lnSpc>
              <a:spcAft>
                <a:spcPts val="600"/>
              </a:spcAft>
            </a:pPr>
            <a:r>
              <a:rPr lang="en-US" sz="2000" dirty="0">
                <a:latin typeface="+mj-lt"/>
              </a:rPr>
              <a:t>908475021</a:t>
            </a:r>
            <a:endParaRPr lang="en-US" sz="2000" dirty="0">
              <a:gradFill>
                <a:gsLst>
                  <a:gs pos="2917">
                    <a:schemeClr val="tx1"/>
                  </a:gs>
                  <a:gs pos="30000">
                    <a:schemeClr val="tx1"/>
                  </a:gs>
                </a:gsLst>
                <a:lin ang="5400000" scaled="0"/>
              </a:gradFill>
              <a:latin typeface="+mj-lt"/>
            </a:endParaRPr>
          </a:p>
        </p:txBody>
      </p:sp>
    </p:spTree>
    <p:extLst>
      <p:ext uri="{BB962C8B-B14F-4D97-AF65-F5344CB8AC3E}">
        <p14:creationId xmlns:p14="http://schemas.microsoft.com/office/powerpoint/2010/main" val="42504100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5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100"/>
                                  </p:stCondLst>
                                  <p:childTnLst>
                                    <p:set>
                                      <p:cBhvr>
                                        <p:cTn id="17" dur="1" fill="hold">
                                          <p:stCondLst>
                                            <p:cond delay="0"/>
                                          </p:stCondLst>
                                        </p:cTn>
                                        <p:tgtEl>
                                          <p:spTgt spid="32"/>
                                        </p:tgtEl>
                                        <p:attrNameLst>
                                          <p:attrName>style.visibility</p:attrName>
                                        </p:attrNameLst>
                                      </p:cBhvr>
                                      <p:to>
                                        <p:strVal val="visible"/>
                                      </p:to>
                                    </p:set>
                                  </p:childTnLst>
                                </p:cTn>
                              </p:par>
                            </p:childTnLst>
                          </p:cTn>
                        </p:par>
                        <p:par>
                          <p:cTn id="18" fill="hold">
                            <p:stCondLst>
                              <p:cond delay="100"/>
                            </p:stCondLst>
                            <p:childTnLst>
                              <p:par>
                                <p:cTn id="19" presetID="1" presetClass="entr" presetSubtype="0" fill="hold" grpId="0" nodeType="afterEffect">
                                  <p:stCondLst>
                                    <p:cond delay="100"/>
                                  </p:stCondLst>
                                  <p:childTnLst>
                                    <p:set>
                                      <p:cBhvr>
                                        <p:cTn id="20" dur="1" fill="hold">
                                          <p:stCondLst>
                                            <p:cond delay="0"/>
                                          </p:stCondLst>
                                        </p:cTn>
                                        <p:tgtEl>
                                          <p:spTgt spid="45"/>
                                        </p:tgtEl>
                                        <p:attrNameLst>
                                          <p:attrName>style.visibility</p:attrName>
                                        </p:attrNameLst>
                                      </p:cBhvr>
                                      <p:to>
                                        <p:strVal val="visible"/>
                                      </p:to>
                                    </p:set>
                                  </p:childTnLst>
                                </p:cTn>
                              </p:par>
                            </p:childTnLst>
                          </p:cTn>
                        </p:par>
                        <p:par>
                          <p:cTn id="21" fill="hold">
                            <p:stCondLst>
                              <p:cond delay="200"/>
                            </p:stCondLst>
                            <p:childTnLst>
                              <p:par>
                                <p:cTn id="22" presetID="1" presetClass="entr" presetSubtype="0" fill="hold" grpId="0" nodeType="afterEffect">
                                  <p:stCondLst>
                                    <p:cond delay="100"/>
                                  </p:stCondLst>
                                  <p:childTnLst>
                                    <p:set>
                                      <p:cBhvr>
                                        <p:cTn id="23" dur="1" fill="hold">
                                          <p:stCondLst>
                                            <p:cond delay="0"/>
                                          </p:stCondLst>
                                        </p:cTn>
                                        <p:tgtEl>
                                          <p:spTgt spid="14"/>
                                        </p:tgtEl>
                                        <p:attrNameLst>
                                          <p:attrName>style.visibility</p:attrName>
                                        </p:attrNameLst>
                                      </p:cBhvr>
                                      <p:to>
                                        <p:strVal val="visible"/>
                                      </p:to>
                                    </p:set>
                                  </p:childTnLst>
                                </p:cTn>
                              </p:par>
                            </p:childTnLst>
                          </p:cTn>
                        </p:par>
                        <p:par>
                          <p:cTn id="24" fill="hold">
                            <p:stCondLst>
                              <p:cond delay="300"/>
                            </p:stCondLst>
                            <p:childTnLst>
                              <p:par>
                                <p:cTn id="25" presetID="1" presetClass="entr" presetSubtype="0" fill="hold" grpId="0" nodeType="afterEffect">
                                  <p:stCondLst>
                                    <p:cond delay="100"/>
                                  </p:stCondLst>
                                  <p:childTnLst>
                                    <p:set>
                                      <p:cBhvr>
                                        <p:cTn id="26" dur="1" fill="hold">
                                          <p:stCondLst>
                                            <p:cond delay="0"/>
                                          </p:stCondLst>
                                        </p:cTn>
                                        <p:tgtEl>
                                          <p:spTgt spid="15"/>
                                        </p:tgtEl>
                                        <p:attrNameLst>
                                          <p:attrName>style.visibility</p:attrName>
                                        </p:attrNameLst>
                                      </p:cBhvr>
                                      <p:to>
                                        <p:strVal val="visible"/>
                                      </p:to>
                                    </p:set>
                                  </p:childTnLst>
                                </p:cTn>
                              </p:par>
                            </p:childTnLst>
                          </p:cTn>
                        </p:par>
                        <p:par>
                          <p:cTn id="27" fill="hold">
                            <p:stCondLst>
                              <p:cond delay="400"/>
                            </p:stCondLst>
                            <p:childTnLst>
                              <p:par>
                                <p:cTn id="28" presetID="1" presetClass="entr" presetSubtype="0" fill="hold" nodeType="afterEffect">
                                  <p:stCondLst>
                                    <p:cond delay="250"/>
                                  </p:stCondLst>
                                  <p:childTnLst>
                                    <p:set>
                                      <p:cBhvr>
                                        <p:cTn id="2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45" grpId="0" animBg="1"/>
      <p:bldP spid="32" grpId="0" animBg="1"/>
      <p:bldP spid="33" grpId="0" animBg="1"/>
      <p:bldP spid="23"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a:off x="4005389" y="4845721"/>
            <a:ext cx="1737042" cy="354079"/>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b" anchorCtr="0" compatLnSpc="1">
            <a:prstTxWarp prst="textNoShape">
              <a:avLst/>
            </a:prstTxWarp>
          </a:bodyPr>
          <a:lstStyle/>
          <a:p>
            <a:pPr algn="ctr" defTabSz="932472" fontAlgn="base">
              <a:spcBef>
                <a:spcPct val="0"/>
              </a:spcBef>
              <a:spcAft>
                <a:spcPct val="0"/>
              </a:spcAft>
            </a:pPr>
            <a:endParaRPr lang="en-US" sz="2000" b="1" dirty="0">
              <a:solidFill>
                <a:schemeClr val="accent5"/>
              </a:solidFill>
            </a:endParaRPr>
          </a:p>
        </p:txBody>
      </p:sp>
      <p:sp>
        <p:nvSpPr>
          <p:cNvPr id="19" name="Rectangle 18"/>
          <p:cNvSpPr/>
          <p:nvPr/>
        </p:nvSpPr>
        <p:spPr bwMode="auto">
          <a:xfrm>
            <a:off x="5840285" y="4845721"/>
            <a:ext cx="1219200" cy="354079"/>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b" anchorCtr="0" compatLnSpc="1">
            <a:prstTxWarp prst="textNoShape">
              <a:avLst/>
            </a:prstTxWarp>
          </a:bodyPr>
          <a:lstStyle/>
          <a:p>
            <a:pPr algn="ctr" defTabSz="932472" fontAlgn="base">
              <a:spcBef>
                <a:spcPct val="0"/>
              </a:spcBef>
              <a:spcAft>
                <a:spcPct val="0"/>
              </a:spcAft>
            </a:pPr>
            <a:endParaRPr lang="en-US" sz="2000" b="1" dirty="0">
              <a:gradFill>
                <a:gsLst>
                  <a:gs pos="0">
                    <a:srgbClr val="FFFFFF"/>
                  </a:gs>
                  <a:gs pos="100000">
                    <a:srgbClr val="FFFFFF"/>
                  </a:gs>
                </a:gsLst>
                <a:lin ang="5400000" scaled="0"/>
              </a:gradFill>
            </a:endParaRPr>
          </a:p>
        </p:txBody>
      </p:sp>
      <p:sp>
        <p:nvSpPr>
          <p:cNvPr id="2" name="Title 1"/>
          <p:cNvSpPr>
            <a:spLocks noGrp="1"/>
          </p:cNvSpPr>
          <p:nvPr>
            <p:ph type="title"/>
          </p:nvPr>
        </p:nvSpPr>
        <p:spPr>
          <a:xfrm>
            <a:off x="274639" y="295274"/>
            <a:ext cx="11889564" cy="917575"/>
          </a:xfrm>
        </p:spPr>
        <p:txBody>
          <a:bodyPr/>
          <a:lstStyle/>
          <a:p>
            <a:r>
              <a:rPr lang="en-US" dirty="0"/>
              <a:t>Principles of Matching Content</a:t>
            </a:r>
          </a:p>
        </p:txBody>
      </p:sp>
      <p:grpSp>
        <p:nvGrpSpPr>
          <p:cNvPr id="4" name="Group 3"/>
          <p:cNvGrpSpPr/>
          <p:nvPr/>
        </p:nvGrpSpPr>
        <p:grpSpPr>
          <a:xfrm>
            <a:off x="552005" y="4059175"/>
            <a:ext cx="11000232" cy="762339"/>
            <a:chOff x="552005" y="4059175"/>
            <a:chExt cx="11000232" cy="762339"/>
          </a:xfrm>
        </p:grpSpPr>
        <p:sp>
          <p:nvSpPr>
            <p:cNvPr id="21" name="TextBox 20"/>
            <p:cNvSpPr txBox="1"/>
            <p:nvPr/>
          </p:nvSpPr>
          <p:spPr>
            <a:xfrm>
              <a:off x="1767478" y="4059175"/>
              <a:ext cx="2819400"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a:solidFill>
                    <a:schemeClr val="accent6"/>
                  </a:solidFill>
                </a:rPr>
                <a:t>Proximity window</a:t>
              </a:r>
            </a:p>
          </p:txBody>
        </p:sp>
        <p:grpSp>
          <p:nvGrpSpPr>
            <p:cNvPr id="36" name="Group 35"/>
            <p:cNvGrpSpPr/>
            <p:nvPr/>
          </p:nvGrpSpPr>
          <p:grpSpPr>
            <a:xfrm flipV="1">
              <a:off x="552005" y="4634868"/>
              <a:ext cx="5260548" cy="186646"/>
              <a:chOff x="642067" y="3103736"/>
              <a:chExt cx="6209778" cy="177452"/>
            </a:xfrm>
          </p:grpSpPr>
          <p:cxnSp>
            <p:nvCxnSpPr>
              <p:cNvPr id="29" name="Straight Connector 28"/>
              <p:cNvCxnSpPr/>
              <p:nvPr/>
            </p:nvCxnSpPr>
            <p:spPr>
              <a:xfrm>
                <a:off x="642067" y="3268662"/>
                <a:ext cx="6209778" cy="0"/>
              </a:xfrm>
              <a:prstGeom prst="line">
                <a:avLst/>
              </a:prstGeom>
              <a:ln w="38100">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cxnSpLocks/>
              </p:cNvCxnSpPr>
              <p:nvPr/>
            </p:nvCxnSpPr>
            <p:spPr>
              <a:xfrm>
                <a:off x="655637" y="3103736"/>
                <a:ext cx="0" cy="177452"/>
              </a:xfrm>
              <a:prstGeom prst="line">
                <a:avLst/>
              </a:prstGeom>
              <a:ln w="38100">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cxnSpLocks/>
              </p:cNvCxnSpPr>
              <p:nvPr/>
            </p:nvCxnSpPr>
            <p:spPr>
              <a:xfrm>
                <a:off x="6845690" y="3103736"/>
                <a:ext cx="0" cy="177452"/>
              </a:xfrm>
              <a:prstGeom prst="line">
                <a:avLst/>
              </a:prstGeom>
              <a:ln w="38100">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flipV="1">
              <a:off x="7059485" y="4634868"/>
              <a:ext cx="4492752" cy="176261"/>
              <a:chOff x="642067" y="3103736"/>
              <a:chExt cx="6209778" cy="177452"/>
            </a:xfrm>
          </p:grpSpPr>
          <p:cxnSp>
            <p:nvCxnSpPr>
              <p:cNvPr id="38" name="Straight Connector 37"/>
              <p:cNvCxnSpPr/>
              <p:nvPr/>
            </p:nvCxnSpPr>
            <p:spPr>
              <a:xfrm>
                <a:off x="642067" y="3268662"/>
                <a:ext cx="6209778" cy="0"/>
              </a:xfrm>
              <a:prstGeom prst="line">
                <a:avLst/>
              </a:prstGeom>
              <a:ln w="38100">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cxnSpLocks/>
              </p:cNvCxnSpPr>
              <p:nvPr/>
            </p:nvCxnSpPr>
            <p:spPr>
              <a:xfrm>
                <a:off x="655637" y="3103736"/>
                <a:ext cx="0" cy="177452"/>
              </a:xfrm>
              <a:prstGeom prst="line">
                <a:avLst/>
              </a:prstGeom>
              <a:ln w="38100">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cxnSpLocks/>
              </p:cNvCxnSpPr>
              <p:nvPr/>
            </p:nvCxnSpPr>
            <p:spPr>
              <a:xfrm>
                <a:off x="6845690" y="3103736"/>
                <a:ext cx="0" cy="177452"/>
              </a:xfrm>
              <a:prstGeom prst="line">
                <a:avLst/>
              </a:prstGeom>
              <a:ln w="38100">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7896161" y="4059175"/>
              <a:ext cx="2819400"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a:solidFill>
                    <a:schemeClr val="accent6"/>
                  </a:solidFill>
                </a:rPr>
                <a:t>Proximity window</a:t>
              </a:r>
            </a:p>
          </p:txBody>
        </p:sp>
      </p:grpSp>
      <p:sp>
        <p:nvSpPr>
          <p:cNvPr id="16" name="TextBox 15"/>
          <p:cNvSpPr txBox="1"/>
          <p:nvPr/>
        </p:nvSpPr>
        <p:spPr>
          <a:xfrm>
            <a:off x="5687885" y="5208580"/>
            <a:ext cx="1673352" cy="627864"/>
          </a:xfrm>
          <a:prstGeom prst="rect">
            <a:avLst/>
          </a:prstGeom>
          <a:noFill/>
        </p:spPr>
        <p:txBody>
          <a:bodyPr wrap="square" lIns="182880" tIns="146304" rIns="182880" bIns="146304" rtlCol="0">
            <a:spAutoFit/>
          </a:bodyPr>
          <a:lstStyle/>
          <a:p>
            <a:pPr>
              <a:lnSpc>
                <a:spcPct val="90000"/>
              </a:lnSpc>
              <a:spcAft>
                <a:spcPts val="600"/>
              </a:spcAft>
            </a:pPr>
            <a:r>
              <a:rPr lang="en-US" sz="2400" b="1" dirty="0" err="1">
                <a:solidFill>
                  <a:schemeClr val="bg2"/>
                </a:solidFill>
              </a:rPr>
              <a:t>IdMatch</a:t>
            </a:r>
            <a:endParaRPr lang="en-US" sz="2400" b="1" dirty="0">
              <a:solidFill>
                <a:schemeClr val="bg2"/>
              </a:solidFill>
            </a:endParaRPr>
          </a:p>
        </p:txBody>
      </p:sp>
      <p:sp>
        <p:nvSpPr>
          <p:cNvPr id="20" name="Text Placeholder 2"/>
          <p:cNvSpPr txBox="1">
            <a:spLocks/>
          </p:cNvSpPr>
          <p:nvPr/>
        </p:nvSpPr>
        <p:spPr>
          <a:xfrm>
            <a:off x="274639" y="4788197"/>
            <a:ext cx="11889565" cy="461665"/>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lang="en-US" sz="4000" kern="1200" spc="0" baseline="0">
                <a:gradFill>
                  <a:gsLst>
                    <a:gs pos="1250">
                      <a:schemeClr val="tx1"/>
                    </a:gs>
                    <a:gs pos="99000">
                      <a:schemeClr val="tx1"/>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lang="en-US" sz="2400" kern="1200" spc="0" baseline="0">
                <a:gradFill>
                  <a:gsLst>
                    <a:gs pos="1250">
                      <a:schemeClr val="tx1"/>
                    </a:gs>
                    <a:gs pos="100000">
                      <a:schemeClr val="tx1"/>
                    </a:gs>
                  </a:gsLst>
                  <a:lin ang="5400000" scaled="0"/>
                </a:gradFill>
                <a:latin typeface="+mn-lt"/>
                <a:ea typeface="+mn-ea"/>
                <a:cs typeface="Segoe UI" panose="020B0502040204020203" pitchFamily="34" charset="0"/>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Segoe UI" panose="020B0502040204020203" pitchFamily="34" charset="0"/>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solidFill>
                  <a:schemeClr val="tx1"/>
                </a:solidFill>
              </a:rPr>
              <a:t>…Provider: Lamna Healthcare Co. Record Number: </a:t>
            </a:r>
            <a:r>
              <a:rPr lang="en-US" sz="2000" dirty="0">
                <a:gradFill>
                  <a:gsLst>
                    <a:gs pos="2917">
                      <a:schemeClr val="tx1"/>
                    </a:gs>
                    <a:gs pos="30000">
                      <a:schemeClr val="tx1"/>
                    </a:gs>
                  </a:gsLst>
                  <a:lin ang="5400000" scaled="0"/>
                </a:gradFill>
              </a:rPr>
              <a:t>                  </a:t>
            </a:r>
            <a:r>
              <a:rPr lang="en-US" sz="2000" dirty="0">
                <a:solidFill>
                  <a:schemeClr val="tx1"/>
                </a:solidFill>
              </a:rPr>
              <a:t>Processed by: Sofia Neves Total Covered…</a:t>
            </a:r>
          </a:p>
        </p:txBody>
      </p:sp>
      <p:sp>
        <p:nvSpPr>
          <p:cNvPr id="23" name="TextBox 22"/>
          <p:cNvSpPr txBox="1"/>
          <p:nvPr/>
        </p:nvSpPr>
        <p:spPr>
          <a:xfrm>
            <a:off x="223344" y="1079306"/>
            <a:ext cx="4650566" cy="1175706"/>
          </a:xfrm>
          <a:prstGeom prst="rect">
            <a:avLst/>
          </a:prstGeom>
          <a:noFill/>
        </p:spPr>
        <p:txBody>
          <a:bodyPr wrap="square" lIns="182880" tIns="146304" rIns="182880" bIns="146304" rtlCol="0">
            <a:spAutoFit/>
          </a:bodyPr>
          <a:lstStyle/>
          <a:p>
            <a:pPr>
              <a:lnSpc>
                <a:spcPct val="90000"/>
              </a:lnSpc>
              <a:spcAft>
                <a:spcPts val="600"/>
              </a:spcAft>
            </a:pPr>
            <a:r>
              <a:rPr lang="en-US" sz="3800" dirty="0">
                <a:gradFill>
                  <a:gsLst>
                    <a:gs pos="2917">
                      <a:schemeClr val="tx1"/>
                    </a:gs>
                    <a:gs pos="30000">
                      <a:schemeClr val="tx1"/>
                    </a:gs>
                  </a:gsLst>
                  <a:lin ang="5400000" scaled="0"/>
                </a:gradFill>
              </a:rPr>
              <a:t>Pattern</a:t>
            </a:r>
          </a:p>
          <a:p>
            <a:pPr>
              <a:lnSpc>
                <a:spcPct val="90000"/>
              </a:lnSpc>
              <a:spcAft>
                <a:spcPts val="600"/>
              </a:spcAft>
            </a:pPr>
            <a:r>
              <a:rPr lang="en-US" sz="2000" dirty="0">
                <a:gradFill>
                  <a:gsLst>
                    <a:gs pos="2917">
                      <a:schemeClr val="tx1"/>
                    </a:gs>
                    <a:gs pos="30000">
                      <a:schemeClr val="tx1"/>
                    </a:gs>
                  </a:gsLst>
                  <a:lin ang="5400000" scaled="0"/>
                </a:gradFill>
              </a:rPr>
              <a:t>Characters, formatting, checksum</a:t>
            </a:r>
          </a:p>
        </p:txBody>
      </p:sp>
      <p:sp>
        <p:nvSpPr>
          <p:cNvPr id="24" name="TextBox 23"/>
          <p:cNvSpPr txBox="1"/>
          <p:nvPr/>
        </p:nvSpPr>
        <p:spPr>
          <a:xfrm>
            <a:off x="226913" y="2068488"/>
            <a:ext cx="4650566" cy="821763"/>
          </a:xfrm>
          <a:prstGeom prst="rect">
            <a:avLst/>
          </a:prstGeom>
          <a:noFill/>
        </p:spPr>
        <p:txBody>
          <a:bodyPr wrap="square" lIns="182880" tIns="146304" rIns="182880" bIns="146304" rtlCol="0">
            <a:spAutoFit/>
          </a:bodyPr>
          <a:lstStyle/>
          <a:p>
            <a:pPr>
              <a:lnSpc>
                <a:spcPct val="90000"/>
              </a:lnSpc>
              <a:spcAft>
                <a:spcPts val="600"/>
              </a:spcAft>
            </a:pPr>
            <a:r>
              <a:rPr lang="en-US" sz="3800" dirty="0">
                <a:gradFill>
                  <a:gsLst>
                    <a:gs pos="2917">
                      <a:schemeClr val="tx1"/>
                    </a:gs>
                    <a:gs pos="30000">
                      <a:schemeClr val="tx1"/>
                    </a:gs>
                  </a:gsLst>
                  <a:lin ang="5400000" scaled="0"/>
                </a:gradFill>
              </a:rPr>
              <a:t>Additional Evidence</a:t>
            </a:r>
          </a:p>
        </p:txBody>
      </p:sp>
      <p:sp>
        <p:nvSpPr>
          <p:cNvPr id="26" name="TextBox 25"/>
          <p:cNvSpPr txBox="1"/>
          <p:nvPr/>
        </p:nvSpPr>
        <p:spPr>
          <a:xfrm>
            <a:off x="230482" y="2656426"/>
            <a:ext cx="4650566" cy="572464"/>
          </a:xfrm>
          <a:prstGeom prst="rect">
            <a:avLst/>
          </a:prstGeom>
          <a:noFill/>
        </p:spPr>
        <p:txBody>
          <a:bodyPr wrap="square" lIns="182880" tIns="146304" rIns="182880" bIns="146304" rtlCol="0">
            <a:spAutoFit/>
          </a:bodyPr>
          <a:lstStyle/>
          <a:p>
            <a:pPr>
              <a:lnSpc>
                <a:spcPct val="90000"/>
              </a:lnSpc>
              <a:spcAft>
                <a:spcPts val="600"/>
              </a:spcAft>
            </a:pPr>
            <a:r>
              <a:rPr lang="en-US" sz="2000" dirty="0">
                <a:gradFill>
                  <a:gsLst>
                    <a:gs pos="2917">
                      <a:schemeClr val="tx1"/>
                    </a:gs>
                    <a:gs pos="30000">
                      <a:schemeClr val="tx1"/>
                    </a:gs>
                  </a:gsLst>
                  <a:lin ang="5400000" scaled="0"/>
                </a:gradFill>
              </a:rPr>
              <a:t>Proximity</a:t>
            </a:r>
          </a:p>
        </p:txBody>
      </p:sp>
      <p:sp>
        <p:nvSpPr>
          <p:cNvPr id="27" name="TextBox 26"/>
          <p:cNvSpPr txBox="1"/>
          <p:nvPr/>
        </p:nvSpPr>
        <p:spPr>
          <a:xfrm>
            <a:off x="230482" y="3083805"/>
            <a:ext cx="4650566" cy="572464"/>
          </a:xfrm>
          <a:prstGeom prst="rect">
            <a:avLst/>
          </a:prstGeom>
          <a:noFill/>
        </p:spPr>
        <p:txBody>
          <a:bodyPr wrap="square" lIns="182880" tIns="146304" rIns="182880" bIns="146304" rtlCol="0">
            <a:spAutoFit/>
          </a:bodyPr>
          <a:lstStyle/>
          <a:p>
            <a:pPr>
              <a:lnSpc>
                <a:spcPct val="90000"/>
              </a:lnSpc>
              <a:spcAft>
                <a:spcPts val="600"/>
              </a:spcAft>
            </a:pPr>
            <a:r>
              <a:rPr lang="en-US" sz="2000" dirty="0">
                <a:gradFill>
                  <a:gsLst>
                    <a:gs pos="2917">
                      <a:schemeClr val="tx1"/>
                    </a:gs>
                    <a:gs pos="30000">
                      <a:schemeClr val="tx1"/>
                    </a:gs>
                  </a:gsLst>
                  <a:lin ang="5400000" scaled="0"/>
                </a:gradFill>
              </a:rPr>
              <a:t>Keywords, dates, other patterns, etc.</a:t>
            </a:r>
          </a:p>
        </p:txBody>
      </p:sp>
      <p:sp>
        <p:nvSpPr>
          <p:cNvPr id="28" name="TextBox 27"/>
          <p:cNvSpPr txBox="1"/>
          <p:nvPr/>
        </p:nvSpPr>
        <p:spPr>
          <a:xfrm>
            <a:off x="4234049" y="5211862"/>
            <a:ext cx="1579896" cy="627864"/>
          </a:xfrm>
          <a:prstGeom prst="rect">
            <a:avLst/>
          </a:prstGeom>
          <a:noFill/>
        </p:spPr>
        <p:txBody>
          <a:bodyPr wrap="square" lIns="182880" tIns="146304" rIns="182880" bIns="146304" rtlCol="0">
            <a:spAutoFit/>
          </a:bodyPr>
          <a:lstStyle/>
          <a:p>
            <a:pPr>
              <a:lnSpc>
                <a:spcPct val="90000"/>
              </a:lnSpc>
              <a:spcAft>
                <a:spcPts val="600"/>
              </a:spcAft>
            </a:pPr>
            <a:r>
              <a:rPr lang="en-US" sz="2400" b="1" dirty="0">
                <a:solidFill>
                  <a:schemeClr val="accent5"/>
                </a:solidFill>
              </a:rPr>
              <a:t>Match</a:t>
            </a:r>
          </a:p>
        </p:txBody>
      </p:sp>
      <p:sp>
        <p:nvSpPr>
          <p:cNvPr id="3" name="Rectangle 2"/>
          <p:cNvSpPr/>
          <p:nvPr/>
        </p:nvSpPr>
        <p:spPr>
          <a:xfrm>
            <a:off x="5781355" y="4805188"/>
            <a:ext cx="1329210" cy="400110"/>
          </a:xfrm>
          <a:prstGeom prst="rect">
            <a:avLst/>
          </a:prstGeom>
        </p:spPr>
        <p:txBody>
          <a:bodyPr wrap="none">
            <a:spAutoFit/>
          </a:bodyPr>
          <a:lstStyle/>
          <a:p>
            <a:r>
              <a:rPr lang="en-US" sz="2000" dirty="0">
                <a:latin typeface="+mj-lt"/>
              </a:rPr>
              <a:t>908475021</a:t>
            </a:r>
          </a:p>
        </p:txBody>
      </p:sp>
    </p:spTree>
    <p:extLst>
      <p:ext uri="{BB962C8B-B14F-4D97-AF65-F5344CB8AC3E}">
        <p14:creationId xmlns:p14="http://schemas.microsoft.com/office/powerpoint/2010/main" val="34077729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500"/>
                                  </p:stCondLst>
                                  <p:childTnLst>
                                    <p:set>
                                      <p:cBhvr>
                                        <p:cTn id="17" dur="1" fill="hold">
                                          <p:stCondLst>
                                            <p:cond delay="0"/>
                                          </p:stCondLst>
                                        </p:cTn>
                                        <p:tgtEl>
                                          <p:spTgt spid="19"/>
                                        </p:tgtEl>
                                        <p:attrNameLst>
                                          <p:attrName>style.visibility</p:attrName>
                                        </p:attrNameLst>
                                      </p:cBhvr>
                                      <p:to>
                                        <p:strVal val="visible"/>
                                      </p:to>
                                    </p:set>
                                  </p:childTnLst>
                                </p:cTn>
                              </p:par>
                            </p:childTnLst>
                          </p:cTn>
                        </p:par>
                        <p:par>
                          <p:cTn id="18" fill="hold">
                            <p:stCondLst>
                              <p:cond delay="500"/>
                            </p:stCondLst>
                            <p:childTnLst>
                              <p:par>
                                <p:cTn id="19" presetID="10" presetClass="entr" presetSubtype="0" fill="hold" nodeType="afterEffect">
                                  <p:stCondLst>
                                    <p:cond delay="50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childTnLst>
                                </p:cTn>
                              </p:par>
                            </p:childTnLst>
                          </p:cTn>
                        </p:par>
                        <p:par>
                          <p:cTn id="26" fill="hold">
                            <p:stCondLst>
                              <p:cond delay="0"/>
                            </p:stCondLst>
                            <p:childTnLst>
                              <p:par>
                                <p:cTn id="27" presetID="10" presetClass="entr" presetSubtype="0" fill="hold" grpId="0" nodeType="afterEffect">
                                  <p:stCondLst>
                                    <p:cond delay="25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16" grpId="0"/>
      <p:bldP spid="20" grpId="0"/>
      <p:bldP spid="24" grpId="0"/>
      <p:bldP spid="26" grpId="0"/>
      <p:bldP spid="27"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1209973"/>
            <a:ext cx="9524999" cy="2179058"/>
          </a:xfrm>
        </p:spPr>
        <p:txBody>
          <a:bodyPr/>
          <a:lstStyle/>
          <a:p>
            <a:r>
              <a:rPr lang="en-US" dirty="0"/>
              <a:t>Demo: </a:t>
            </a:r>
            <a:r>
              <a:rPr lang="en-US" kern="0" dirty="0">
                <a:solidFill>
                  <a:srgbClr val="FFFFFF"/>
                </a:solidFill>
              </a:rPr>
              <a:t>Creating Own Custom Types</a:t>
            </a:r>
            <a:endParaRPr lang="en-US" dirty="0"/>
          </a:p>
        </p:txBody>
      </p:sp>
      <p:sp>
        <p:nvSpPr>
          <p:cNvPr id="3" name="Text Placeholder 2"/>
          <p:cNvSpPr>
            <a:spLocks noGrp="1"/>
          </p:cNvSpPr>
          <p:nvPr>
            <p:ph type="body" sz="quarter" idx="12"/>
          </p:nvPr>
        </p:nvSpPr>
        <p:spPr/>
        <p:txBody>
          <a:bodyPr/>
          <a:lstStyle/>
          <a:p>
            <a:r>
              <a:rPr lang="en-US" dirty="0"/>
              <a:t>Wesley Holley</a:t>
            </a:r>
          </a:p>
        </p:txBody>
      </p:sp>
    </p:spTree>
    <p:extLst>
      <p:ext uri="{BB962C8B-B14F-4D97-AF65-F5344CB8AC3E}">
        <p14:creationId xmlns:p14="http://schemas.microsoft.com/office/powerpoint/2010/main" val="2993733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6_16x9_Template.potx" id="{CBE293B4-E8CE-4773-8118-C9AFF2860326}" vid="{2919AEDD-0101-441B-B6AF-1CDAE3B8CD78}"/>
    </a:ext>
  </a:extLst>
</a:theme>
</file>

<file path=ppt/theme/theme2.xml><?xml version="1.0" encoding="utf-8"?>
<a:theme xmlns:a="http://schemas.openxmlformats.org/drawingml/2006/main" name="6-30537_Envision 2016 Concurrent Template_Dark">
  <a:themeElements>
    <a:clrScheme name="Ignite Dark">
      <a:dk1>
        <a:srgbClr val="505050"/>
      </a:dk1>
      <a:lt1>
        <a:srgbClr val="FFFFFF"/>
      </a:lt1>
      <a:dk2>
        <a:srgbClr val="D83B01"/>
      </a:dk2>
      <a:lt2>
        <a:srgbClr val="F8F8F8"/>
      </a:lt2>
      <a:accent1>
        <a:srgbClr val="D83B01"/>
      </a:accent1>
      <a:accent2>
        <a:srgbClr val="0078D7"/>
      </a:accent2>
      <a:accent3>
        <a:srgbClr val="D2D2D2"/>
      </a:accent3>
      <a:accent4>
        <a:srgbClr val="FFB900"/>
      </a:accent4>
      <a:accent5>
        <a:srgbClr val="FF8C00"/>
      </a:accent5>
      <a:accent6>
        <a:srgbClr val="00BCF2"/>
      </a:accent6>
      <a:hlink>
        <a:srgbClr val="0078D7"/>
      </a:hlink>
      <a:folHlink>
        <a:srgbClr val="0078D7"/>
      </a:folHlink>
    </a:clrScheme>
    <a:fontScheme name="Custom 2">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6_16x9_Template.potx" id="{CBE293B4-E8CE-4773-8118-C9AFF2860326}" vid="{3D8EA723-330F-4CE4-9E9B-7A3528C3E25F}"/>
    </a:ext>
  </a:extLst>
</a:theme>
</file>

<file path=ppt/theme/theme3.xml><?xml version="1.0" encoding="utf-8"?>
<a:theme xmlns:a="http://schemas.openxmlformats.org/drawingml/2006/main" name="1_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6_16x9_Template.potx" id="{CBE293B4-E8CE-4773-8118-C9AFF2860326}" vid="{4A547913-FDF7-4DFF-9D24-2FF6685A0CA8}"/>
    </a:ext>
  </a:extLst>
</a:theme>
</file>

<file path=ppt/theme/theme4.xml><?xml version="1.0" encoding="utf-8"?>
<a:theme xmlns:a="http://schemas.openxmlformats.org/drawingml/2006/main" name="1_6-30537_Envision 2016 Concurrent Template_Dark">
  <a:themeElements>
    <a:clrScheme name="Ignite Dark">
      <a:dk1>
        <a:srgbClr val="505050"/>
      </a:dk1>
      <a:lt1>
        <a:srgbClr val="FFFFFF"/>
      </a:lt1>
      <a:dk2>
        <a:srgbClr val="D83B01"/>
      </a:dk2>
      <a:lt2>
        <a:srgbClr val="F8F8F8"/>
      </a:lt2>
      <a:accent1>
        <a:srgbClr val="D83B01"/>
      </a:accent1>
      <a:accent2>
        <a:srgbClr val="0078D7"/>
      </a:accent2>
      <a:accent3>
        <a:srgbClr val="D2D2D2"/>
      </a:accent3>
      <a:accent4>
        <a:srgbClr val="FFB900"/>
      </a:accent4>
      <a:accent5>
        <a:srgbClr val="FF8C00"/>
      </a:accent5>
      <a:accent6>
        <a:srgbClr val="00BCF2"/>
      </a:accent6>
      <a:hlink>
        <a:srgbClr val="0078D7"/>
      </a:hlink>
      <a:folHlink>
        <a:srgbClr val="0078D7"/>
      </a:folHlink>
    </a:clrScheme>
    <a:fontScheme name="Custom 2">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O365_Take_Control_of_Security_Compliance_in_Office_365.pptx" id="{03DAE33F-B835-4C3B-A49D-B81ED8095BE0}" vid="{6F115BF6-CE6C-48C9-A8B4-583E61CEB3E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31DCF4CA090F824DB1E4CCBB6B9D64EA00101E8AAD132F8F4D96340D6376C8BB3E" ma:contentTypeVersion="22" ma:contentTypeDescription="" ma:contentTypeScope="" ma:versionID="8add498658ef06bbcf3bc1f2c97d938c">
  <xsd:schema xmlns:xsd="http://www.w3.org/2001/XMLSchema" xmlns:xs="http://www.w3.org/2001/XMLSchema" xmlns:p="http://schemas.microsoft.com/office/2006/metadata/properties" xmlns:ns1="http://schemas.microsoft.com/sharepoint/v3" xmlns:ns2="01c77077-aee4-4b5f-bd4e-9cd40a6fff29" xmlns:ns3="230e9df3-be65-4c73-a93b-d1236ebd677e" xmlns:ns5="8ff673fc-3231-4e3a-893b-6d7f7cd32766" targetNamespace="http://schemas.microsoft.com/office/2006/metadata/properties" ma:root="true" ma:fieldsID="a14070d067e341e7ddc7e27ecc4a2d88" ns1:_="" ns2:_="" ns3:_="" ns5:_="">
    <xsd:import namespace="http://schemas.microsoft.com/sharepoint/v3"/>
    <xsd:import namespace="01c77077-aee4-4b5f-bd4e-9cd40a6fff29"/>
    <xsd:import namespace="230e9df3-be65-4c73-a93b-d1236ebd677e"/>
    <xsd:import namespace="8ff673fc-3231-4e3a-893b-6d7f7cd32766"/>
    <xsd:element name="properties">
      <xsd:complexType>
        <xsd:sequence>
          <xsd:element name="documentManagement">
            <xsd:complexType>
              <xsd:all>
                <xsd:element ref="ns2:mb2e01f7e2d8413988e28e59aa226eec" minOccurs="0"/>
                <xsd:element ref="ns3:TaxCatchAll" minOccurs="0"/>
                <xsd:element ref="ns3:TaxCatchAllLabel" minOccurs="0"/>
                <xsd:element ref="ns2:iaa5f83406f94009a0f6a3e890699ff7" minOccurs="0"/>
                <xsd:element ref="ns2:d12e2661e9634d9aa98bbb375f31aced"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1010385baed4da9b5076a6aa651d1e5" minOccurs="0"/>
                <xsd:element ref="ns2:kc6d1bd9a46e4e5fbbbf99ca3de7a092" minOccurs="0"/>
                <xsd:element ref="ns2:Session_x0020_Code" minOccurs="0"/>
                <xsd:element ref="ns2:MS_x0020_Content_x0020_Owner" minOccurs="0"/>
                <xsd:element ref="ns2:m6878b9dd7994da4ba144f95347d99c6" minOccurs="0"/>
                <xsd:element ref="ns2:fc15c16204564de583b4c942b10d19ec" minOccurs="0"/>
                <xsd:element ref="ns1:AverageRating" minOccurs="0"/>
                <xsd:element ref="ns1:RatingCount" minOccurs="0"/>
                <xsd:element ref="ns1:LikesCount" minOccurs="0"/>
                <xsd:element ref="ns3:TaxKeywordTaxHTField" minOccurs="0"/>
                <xsd:element ref="ns5:Target_x0020_Audiences" minOccurs="0"/>
                <xsd:element ref="ns2:SharedWithUsers" minOccurs="0"/>
                <xsd:element ref="ns2:SharedWithDetails" minOccurs="0"/>
                <xsd:element ref="ns3:NumberofDownloa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1" nillable="true" ma:displayName="Rating (0-5)" ma:decimals="2" ma:description="Average value of all the ratings that have been submitted" ma:internalName="AverageRating" ma:readOnly="true">
      <xsd:simpleType>
        <xsd:restriction base="dms:Number"/>
      </xsd:simpleType>
    </xsd:element>
    <xsd:element name="RatingCount" ma:index="32" nillable="true" ma:displayName="Number of Ratings" ma:decimals="0" ma:description="Number of ratings submitted" ma:internalName="RatingCount" ma:readOnly="true">
      <xsd:simpleType>
        <xsd:restriction base="dms:Number"/>
      </xsd:simpleType>
    </xsd:element>
    <xsd:element name="LikesCount" ma:index="33" nillable="true" ma:displayName="Number of Likes" ma:internalName="LikesCoun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1c77077-aee4-4b5f-bd4e-9cd40a6fff29" elementFormDefault="qualified">
    <xsd:import namespace="http://schemas.microsoft.com/office/2006/documentManagement/types"/>
    <xsd:import namespace="http://schemas.microsoft.com/office/infopath/2007/PartnerControls"/>
    <xsd:element name="mb2e01f7e2d8413988e28e59aa226eec" ma:index="8" nillable="true" ma:taxonomy="true" ma:internalName="mb2e01f7e2d8413988e28e59aa226eec" ma:taxonomyFieldName="Event_x0020_Name" ma:displayName="Event Name" ma:default="" ma:fieldId="{6b2e01f7-e2d8-4139-88e2-8e59aa226eec}"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iaa5f83406f94009a0f6a3e890699ff7" ma:index="12" nillable="true" ma:taxonomy="true" ma:internalName="iaa5f83406f94009a0f6a3e890699ff7" ma:taxonomyFieldName="Event_x0020_Location" ma:displayName="Event Location" ma:default="" ma:fieldId="{2aa5f834-06f9-4009-a0f6-a3e890699ff7}"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d12e2661e9634d9aa98bbb375f31aced" ma:index="14" nillable="true" ma:taxonomy="true" ma:internalName="d12e2661e9634d9aa98bbb375f31aced" ma:taxonomyFieldName="Event_x0020_Venue" ma:displayName="Event Venue" ma:default="" ma:fieldId="{d12e2661-e963-4d9a-a98b-bb375f31aced}"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1010385baed4da9b5076a6aa651d1e5" ma:index="21" nillable="true" ma:taxonomy="true" ma:internalName="o1010385baed4da9b5076a6aa651d1e5" ma:taxonomyFieldName="Product" ma:displayName="Product" ma:default="" ma:fieldId="{81010385-baed-4da9-b507-6a6aa651d1e5}"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kc6d1bd9a46e4e5fbbbf99ca3de7a092" ma:index="23" nillable="true" ma:taxonomy="true" ma:internalName="kc6d1bd9a46e4e5fbbbf99ca3de7a092" ma:taxonomyFieldName="Campaign" ma:displayName="Campaign" ma:default="" ma:fieldId="{4c6d1bd9-a46e-4e5f-bbbf-99ca3de7a092}" ma:taxonomyMulti="true"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6878b9dd7994da4ba144f95347d99c6" ma:index="27" nillable="true" ma:taxonomy="true" ma:internalName="m6878b9dd7994da4ba144f95347d99c6" ma:taxonomyFieldName="Track" ma:displayName="Track" ma:readOnly="false" ma:default="" ma:fieldId="{66878b9d-d799-4da4-ba14-4f95347d99c6}" ma:sspId="e385fb40-52d4-4fae-9c5b-3e8ff8a5878e" ma:termSetId="8113a965-58e2-4a85-99b9-55376be5482e" ma:anchorId="00000000-0000-0000-0000-000000000000" ma:open="true" ma:isKeyword="false">
      <xsd:complexType>
        <xsd:sequence>
          <xsd:element ref="pc:Terms" minOccurs="0" maxOccurs="1"/>
        </xsd:sequence>
      </xsd:complexType>
    </xsd:element>
    <xsd:element name="fc15c16204564de583b4c942b10d19ec" ma:index="29" nillable="true" ma:taxonomy="true" ma:internalName="fc15c16204564de583b4c942b10d19ec" ma:taxonomyFieldName="Audience1" ma:displayName="Audience" ma:default="" ma:fieldId="{fc15c162-0456-4de5-83b4-c942b10d19ec}"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SharedWithUsers" ma:index="3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description="" ma:hidden="true" ma:list="{0d8ba32e-6f24-4e39-985b-e3fd5ec6bdb7}" ma:internalName="TaxCatchAll" ma:showField="CatchAllData" ma:web="01c77077-aee4-4b5f-bd4e-9cd40a6fff29">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0d8ba32e-6f24-4e39-985b-e3fd5ec6bdb7}" ma:internalName="TaxCatchAllLabel" ma:readOnly="true" ma:showField="CatchAllDataLabel" ma:web="01c77077-aee4-4b5f-bd4e-9cd40a6fff29">
      <xsd:complexType>
        <xsd:complexContent>
          <xsd:extension base="dms:MultiChoiceLookup">
            <xsd:sequence>
              <xsd:element name="Value" type="dms:Lookup" maxOccurs="unbounded" minOccurs="0" nillable="true"/>
            </xsd:sequence>
          </xsd:extension>
        </xsd:complexContent>
      </xsd:complexType>
    </xsd:element>
    <xsd:element name="TaxKeywordTaxHTField" ma:index="35"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element name="NumberofDownloads" ma:index="40" nillable="true" ma:displayName="NumberofDownloads" ma:internalName="NumberofDownload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f673fc-3231-4e3a-893b-6d7f7cd32766" elementFormDefault="qualified">
    <xsd:import namespace="http://schemas.microsoft.com/office/2006/documentManagement/types"/>
    <xsd:import namespace="http://schemas.microsoft.com/office/infopath/2007/PartnerControls"/>
    <xsd:element name="Target_x0020_Audiences" ma:index="37" nillable="true" ma:displayName="Target Audiences" ma:internalName="Target_x0020_Audiences">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ikesCount xmlns="http://schemas.microsoft.com/sharepoint/v3" xsi:nil="true"/>
    <d12e2661e9634d9aa98bbb375f31aced xmlns="01c77077-aee4-4b5f-bd4e-9cd40a6fff29">
      <Terms xmlns="http://schemas.microsoft.com/office/infopath/2007/PartnerControls">
        <TermInfo xmlns="http://schemas.microsoft.com/office/infopath/2007/PartnerControls">
          <TermName xmlns="http://schemas.microsoft.com/office/infopath/2007/PartnerControls">Georgia World Congress Center</TermName>
          <TermId xmlns="http://schemas.microsoft.com/office/infopath/2007/PartnerControls">ea0ece34-59a6-4d43-8d9e-d0f9e2a2f1ce</TermId>
        </TermInfo>
      </Terms>
    </d12e2661e9634d9aa98bbb375f31aced>
    <Event_x0020_Start_x0020_Date xmlns="01c77077-aee4-4b5f-bd4e-9cd40a6fff29">2016-09-25T07:00:00+00:00</Event_x0020_Start_x0020_Date>
    <Target_x0020_Audiences xmlns="8ff673fc-3231-4e3a-893b-6d7f7cd32766" xsi:nil="true"/>
    <iaa5f83406f94009a0f6a3e890699ff7 xmlns="01c77077-aee4-4b5f-bd4e-9cd40a6fff29">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01fb9831-5840-48a0-a576-3e48f42baa53</TermId>
        </TermInfo>
      </Terms>
    </iaa5f83406f94009a0f6a3e890699ff7>
    <External_x0020_Speaker xmlns="01c77077-aee4-4b5f-bd4e-9cd40a6fff29">Jack Kabat, Wesley  Holley</External_x0020_Speaker>
    <m6878b9dd7994da4ba144f95347d99c6 xmlns="01c77077-aee4-4b5f-bd4e-9cd40a6fff29">
      <Terms xmlns="http://schemas.microsoft.com/office/infopath/2007/PartnerControls"/>
    </m6878b9dd7994da4ba144f95347d99c6>
    <Presentation_x0020_Date xmlns="01c77077-aee4-4b5f-bd4e-9cd40a6fff29">2016-09-28T04:00:00+00:00</Presentation_x0020_Date>
    <fc15c16204564de583b4c942b10d19ec xmlns="01c77077-aee4-4b5f-bd4e-9cd40a6fff29">
      <Terms xmlns="http://schemas.microsoft.com/office/infopath/2007/PartnerControls"/>
    </fc15c16204564de583b4c942b10d19ec>
    <mb2e01f7e2d8413988e28e59aa226eec xmlns="01c77077-aee4-4b5f-bd4e-9cd40a6fff29">
      <Terms xmlns="http://schemas.microsoft.com/office/infopath/2007/PartnerControls">
        <TermInfo xmlns="http://schemas.microsoft.com/office/infopath/2007/PartnerControls">
          <TermName xmlns="http://schemas.microsoft.com/office/infopath/2007/PartnerControls">Microsoft Ignite</TermName>
          <TermId xmlns="http://schemas.microsoft.com/office/infopath/2007/PartnerControls">9323c522-fe4b-4922-816b-10a1920d7afb</TermId>
        </TermInfo>
      </Terms>
    </mb2e01f7e2d8413988e28e59aa226eec>
    <MS_x0020_Content_x0020_Owner xmlns="01c77077-aee4-4b5f-bd4e-9cd40a6fff29">
      <UserInfo>
        <DisplayName/>
        <AccountId xsi:nil="true"/>
        <AccountType/>
      </UserInfo>
    </MS_x0020_Content_x0020_Owner>
    <Session_x0020_Code xmlns="01c77077-aee4-4b5f-bd4e-9cd40a6fff29">BRK4001</Session_x0020_Code>
    <Event_x0020_End_x0020_Date xmlns="01c77077-aee4-4b5f-bd4e-9cd40a6fff29">2016-09-30T07:00:00+00:00</Event_x0020_End_x0020_Date>
    <o1010385baed4da9b5076a6aa651d1e5 xmlns="01c77077-aee4-4b5f-bd4e-9cd40a6fff29">
      <Terms xmlns="http://schemas.microsoft.com/office/infopath/2007/PartnerControls"/>
    </o1010385baed4da9b5076a6aa651d1e5>
    <kc6d1bd9a46e4e5fbbbf99ca3de7a092 xmlns="01c77077-aee4-4b5f-bd4e-9cd40a6fff29">
      <Terms xmlns="http://schemas.microsoft.com/office/infopath/2007/PartnerControls"/>
    </kc6d1bd9a46e4e5fbbbf99ca3de7a092>
    <MS_x0020_Speaker xmlns="01c77077-aee4-4b5f-bd4e-9cd40a6fff29">
      <UserInfo>
        <DisplayName/>
        <AccountId xsi:nil="true"/>
        <AccountType/>
      </UserInfo>
    </MS_x0020_Speaker>
    <TaxKeywordTaxHTField xmlns="230e9df3-be65-4c73-a93b-d1236ebd677e">
      <Terms xmlns="http://schemas.microsoft.com/office/infopath/2007/PartnerControls"/>
    </TaxKeywordTaxHTField>
    <TaxCatchAll xmlns="230e9df3-be65-4c73-a93b-d1236ebd677e">
      <Value>174</Value>
      <Value>177</Value>
      <Value>176</Value>
      <Value>175</Value>
    </TaxCatchAll>
    <NumberofDownloads xmlns="230e9df3-be65-4c73-a93b-d1236ebd677e" xsi:nil="true"/>
  </documentManagement>
</p:properties>
</file>

<file path=customXml/itemProps1.xml><?xml version="1.0" encoding="utf-8"?>
<ds:datastoreItem xmlns:ds="http://schemas.openxmlformats.org/officeDocument/2006/customXml" ds:itemID="{6D8F288A-5131-4E80-AB86-F10FC03738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1c77077-aee4-4b5f-bd4e-9cd40a6fff29"/>
    <ds:schemaRef ds:uri="230e9df3-be65-4c73-a93b-d1236ebd677e"/>
    <ds:schemaRef ds:uri="8ff673fc-3231-4e3a-893b-6d7f7cd327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F990F116-B58F-4255-B05B-DA3808E0E5C6}">
  <ds:schemaRefs>
    <ds:schemaRef ds:uri="http://www.w3.org/XML/1998/namespace"/>
    <ds:schemaRef ds:uri="http://schemas.microsoft.com/sharepoint/v3"/>
    <ds:schemaRef ds:uri="01c77077-aee4-4b5f-bd4e-9cd40a6fff29"/>
    <ds:schemaRef ds:uri="http://purl.org/dc/dcmitype/"/>
    <ds:schemaRef ds:uri="http://purl.org/dc/elements/1.1/"/>
    <ds:schemaRef ds:uri="http://schemas.microsoft.com/office/infopath/2007/PartnerControls"/>
    <ds:schemaRef ds:uri="http://schemas.openxmlformats.org/package/2006/metadata/core-properties"/>
    <ds:schemaRef ds:uri="http://schemas.microsoft.com/office/2006/documentManagement/types"/>
    <ds:schemaRef ds:uri="http://schemas.microsoft.com/office/2006/metadata/properties"/>
    <ds:schemaRef ds:uri="8ff673fc-3231-4e3a-893b-6d7f7cd32766"/>
    <ds:schemaRef ds:uri="230e9df3-be65-4c73-a93b-d1236ebd677e"/>
    <ds:schemaRef ds:uri="http://purl.org/dc/terms/"/>
  </ds:schemaRefs>
</ds:datastoreItem>
</file>

<file path=docProps/app.xml><?xml version="1.0" encoding="utf-8"?>
<Properties xmlns="http://schemas.openxmlformats.org/officeDocument/2006/extended-properties" xmlns:vt="http://schemas.openxmlformats.org/officeDocument/2006/docPropsVTypes">
  <Template>Microsoft_2016_16x9_Template-Haylie - 09-12</Template>
  <TotalTime>1662</TotalTime>
  <Words>797</Words>
  <Application>Microsoft Office PowerPoint</Application>
  <PresentationFormat>Custom</PresentationFormat>
  <Paragraphs>133</Paragraphs>
  <Slides>19</Slides>
  <Notes>9</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19</vt:i4>
      </vt:variant>
    </vt:vector>
  </HeadingPairs>
  <TitlesOfParts>
    <vt:vector size="33" baseType="lpstr">
      <vt:lpstr>ＭＳ Ｐゴシック</vt:lpstr>
      <vt:lpstr>Arial</vt:lpstr>
      <vt:lpstr>Calibri</vt:lpstr>
      <vt:lpstr>Consolas</vt:lpstr>
      <vt:lpstr>Segoe</vt:lpstr>
      <vt:lpstr>Segoe Pro SemiLight</vt:lpstr>
      <vt:lpstr>Segoe UI</vt:lpstr>
      <vt:lpstr>Segoe UI Light</vt:lpstr>
      <vt:lpstr>Segoe UI Semibold</vt:lpstr>
      <vt:lpstr>Wingdings</vt:lpstr>
      <vt:lpstr>5-50002_Ignite_Breakout_Template</vt:lpstr>
      <vt:lpstr>6-30537_Envision 2016 Concurrent Template_Dark</vt:lpstr>
      <vt:lpstr>1_5-50002_Ignite_Breakout_Template</vt:lpstr>
      <vt:lpstr>1_6-30537_Envision 2016 Concurrent Template_Dark</vt:lpstr>
      <vt:lpstr>Customize and Tune Microsoft Office 365 Data Loss Prevention</vt:lpstr>
      <vt:lpstr>Balancing User Productivity and Risk</vt:lpstr>
      <vt:lpstr>PowerPoint Presentation</vt:lpstr>
      <vt:lpstr>Customization Capabilities</vt:lpstr>
      <vt:lpstr>Demo: Policy-based Customization</vt:lpstr>
      <vt:lpstr>Customization Capabilities</vt:lpstr>
      <vt:lpstr>Principles of Matching Content</vt:lpstr>
      <vt:lpstr>Principles of Matching Content</vt:lpstr>
      <vt:lpstr>Demo: Creating Own Custom Types</vt:lpstr>
      <vt:lpstr>Detection Methods Summary</vt:lpstr>
      <vt:lpstr>Document Fingerprinting</vt:lpstr>
      <vt:lpstr>Data Driven Tuning</vt:lpstr>
      <vt:lpstr>Demo: Data Driven Tuning</vt:lpstr>
      <vt:lpstr>Customization and Tuning Capabilities Summary</vt:lpstr>
      <vt:lpstr>Related Content</vt:lpstr>
      <vt:lpstr>Deploy, ramp-up on new services and onboard new  users with Microsoft FastTrack:  http://fasttrack.microsoft.com/ </vt:lpstr>
      <vt:lpstr>Join the Microsoft Tech Community  to collaborate, share, and learn  from the experts:  http://techcommunity.microsoft.com </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Customize and tune Microsoft Office 365 Data Loss Prevention</dc:title>
  <dc:subject/>
  <dc:creator>Wesley Holley</dc:creator>
  <cp:keywords/>
  <dc:description/>
  <cp:lastModifiedBy>MS Events 0093</cp:lastModifiedBy>
  <cp:revision>59</cp:revision>
  <dcterms:created xsi:type="dcterms:W3CDTF">2016-09-19T18:46:34Z</dcterms:created>
  <dcterms:modified xsi:type="dcterms:W3CDTF">2016-09-28T20:00:43Z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0x01010031DCF4CA090F824DB1E4CCBB6B9D64EA00101E8AAD132F8F4D96340D6376C8BB3E</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177;#Georgia World Congress Center|ea0ece34-59a6-4d43-8d9e-d0f9e2a2f1ce</vt:lpwstr>
  </property>
  <property fmtid="{D5CDD505-2E9C-101B-9397-08002B2CF9AE}" pid="7" name="Track">
    <vt:lpwstr/>
  </property>
  <property fmtid="{D5CDD505-2E9C-101B-9397-08002B2CF9AE}" pid="8" name="Event Location">
    <vt:lpwstr>176;#Atlanta|01fb9831-5840-48a0-a576-3e48f42baa53</vt:lpwstr>
  </property>
  <property fmtid="{D5CDD505-2E9C-101B-9397-08002B2CF9AE}" pid="9" name="Campaign">
    <vt:lpwstr/>
  </property>
  <property fmtid="{D5CDD505-2E9C-101B-9397-08002B2CF9AE}" pid="10" name="IsMyDocuments">
    <vt:bool>true</vt:bool>
  </property>
  <property fmtid="{D5CDD505-2E9C-101B-9397-08002B2CF9AE}" pid="11" name="TaxKeyword">
    <vt:lpwstr>174;#Microsoft Ignite 2016|e2f6a88c-86f9-4b25-a2af-b5c3afa8c82a</vt:lpwstr>
  </property>
  <property fmtid="{D5CDD505-2E9C-101B-9397-08002B2CF9AE}" pid="12" name="Audience1">
    <vt:lpwstr/>
  </property>
  <property fmtid="{D5CDD505-2E9C-101B-9397-08002B2CF9AE}" pid="13" name="Event Name">
    <vt:lpwstr>175;#Microsoft Ignite|9323c522-fe4b-4922-816b-10a1920d7afb</vt:lpwstr>
  </property>
  <property fmtid="{D5CDD505-2E9C-101B-9397-08002B2CF9AE}" pid="14" name="Tfs.IsStoryboard">
    <vt:bool>true</vt:bool>
  </property>
  <property fmtid="{D5CDD505-2E9C-101B-9397-08002B2CF9AE}" pid="15" name="Tfs.LastKnownPath">
    <vt:lpwstr>https://microsoft-my.sharepoint.com/personal/jkabat_microsoft_com/Documents/Demos/Ignite%202016/BRK4001%20Customize%20and%20tune%20O365%20DLP%20-%20v2.pptx</vt:lpwstr>
  </property>
</Properties>
</file>