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3.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4.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5.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theme/theme6.xml" ContentType="application/vnd.openxmlformats-officedocument.theme+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9.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0.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11.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14.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media/image30.jpg" ContentType="image/png"/>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310" r:id="rId5"/>
    <p:sldMasterId id="2147484341" r:id="rId6"/>
    <p:sldMasterId id="2147484366" r:id="rId7"/>
    <p:sldMasterId id="2147484398" r:id="rId8"/>
    <p:sldMasterId id="2147484421" r:id="rId9"/>
    <p:sldMasterId id="2147484440" r:id="rId10"/>
  </p:sldMasterIdLst>
  <p:notesMasterIdLst>
    <p:notesMasterId r:id="rId61"/>
  </p:notesMasterIdLst>
  <p:handoutMasterIdLst>
    <p:handoutMasterId r:id="rId62"/>
  </p:handoutMasterIdLst>
  <p:sldIdLst>
    <p:sldId id="258" r:id="rId11"/>
    <p:sldId id="259"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 id="4" name="Author" initials="A" lastIdx="369"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929"/>
    <a:srgbClr val="FFFFFF"/>
    <a:srgbClr val="BAD80A"/>
    <a:srgbClr val="A80000"/>
    <a:srgbClr val="5C2D91"/>
    <a:srgbClr val="0078D7"/>
    <a:srgbClr val="107C10"/>
    <a:srgbClr val="000000"/>
    <a:srgbClr val="D83B01"/>
    <a:srgbClr val="002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6" autoAdjust="0"/>
    <p:restoredTop sz="96215" autoAdjust="0"/>
  </p:normalViewPr>
  <p:slideViewPr>
    <p:cSldViewPr>
      <p:cViewPr varScale="1">
        <p:scale>
          <a:sx n="104" d="100"/>
          <a:sy n="104" d="100"/>
        </p:scale>
        <p:origin x="612" y="108"/>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81" d="100"/>
          <a:sy n="81" d="100"/>
        </p:scale>
        <p:origin x="389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63"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notesMaster" Target="notesMasters/notesMaster1.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1.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tableStyles" Target="tableStyles.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7.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s>
</file>

<file path=ppt/diagrams/_rels/data1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image" Target="../media/image23.jpg"/><Relationship Id="rId4" Type="http://schemas.openxmlformats.org/officeDocument/2006/relationships/image" Target="../media/image26.jpg"/></Relationships>
</file>

<file path=ppt/diagrams/_rels/data3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png"/><Relationship Id="rId1" Type="http://schemas.openxmlformats.org/officeDocument/2006/relationships/image" Target="../media/image32.jpg"/></Relationships>
</file>

<file path=ppt/diagrams/_rels/data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png"/><Relationship Id="rId1" Type="http://schemas.openxmlformats.org/officeDocument/2006/relationships/image" Target="../media/image18.png"/><Relationship Id="rId5" Type="http://schemas.openxmlformats.org/officeDocument/2006/relationships/image" Target="../media/image22.jpg"/><Relationship Id="rId4" Type="http://schemas.openxmlformats.org/officeDocument/2006/relationships/image" Target="../media/image21.png"/></Relationships>
</file>

<file path=ppt/diagrams/_rels/drawing1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image" Target="../media/image23.jpg"/><Relationship Id="rId4" Type="http://schemas.openxmlformats.org/officeDocument/2006/relationships/image" Target="../media/image26.jpg"/></Relationships>
</file>

<file path=ppt/diagrams/_rels/drawing3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png"/><Relationship Id="rId1" Type="http://schemas.openxmlformats.org/officeDocument/2006/relationships/image" Target="../media/image32.jpg"/></Relationships>
</file>

<file path=ppt/diagrams/_rels/drawing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png"/><Relationship Id="rId1" Type="http://schemas.openxmlformats.org/officeDocument/2006/relationships/image" Target="../media/image18.png"/><Relationship Id="rId5" Type="http://schemas.openxmlformats.org/officeDocument/2006/relationships/image" Target="../media/image22.jpg"/><Relationship Id="rId4" Type="http://schemas.openxmlformats.org/officeDocument/2006/relationships/image" Target="../media/image21.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D4B7C9-B144-4B31-AB95-9F9786BAE3E5}" type="doc">
      <dgm:prSet loTypeId="urn:microsoft.com/office/officeart/2005/8/layout/vList5" loCatId="list" qsTypeId="urn:microsoft.com/office/officeart/2005/8/quickstyle/simple1" qsCatId="simple" csTypeId="urn:microsoft.com/office/officeart/2005/8/colors/colorful1" csCatId="colorful" phldr="1"/>
      <dgm:spPr/>
      <dgm:t>
        <a:bodyPr/>
        <a:lstStyle/>
        <a:p>
          <a:endParaRPr lang="en-US"/>
        </a:p>
      </dgm:t>
    </dgm:pt>
    <dgm:pt modelId="{AC9FEDBA-8E81-4CA8-A1AF-52C3E0DFC800}">
      <dgm:prSet/>
      <dgm:spPr/>
      <dgm:t>
        <a:bodyPr/>
        <a:lstStyle/>
        <a:p>
          <a:pPr rtl="0"/>
          <a:r>
            <a:rPr lang="en-US"/>
            <a:t>AlwaysOn Failover Clustering</a:t>
          </a:r>
        </a:p>
      </dgm:t>
    </dgm:pt>
    <dgm:pt modelId="{14C95C77-0A69-4520-B7D1-AEF3658C3CB9}" type="parTrans" cxnId="{AAEE2E6A-0FFB-470C-9D77-75766564A006}">
      <dgm:prSet/>
      <dgm:spPr/>
      <dgm:t>
        <a:bodyPr/>
        <a:lstStyle/>
        <a:p>
          <a:endParaRPr lang="en-US"/>
        </a:p>
      </dgm:t>
    </dgm:pt>
    <dgm:pt modelId="{D3B90D6A-48D6-40B6-AAD9-FB71EFF4C3F3}" type="sibTrans" cxnId="{AAEE2E6A-0FFB-470C-9D77-75766564A006}">
      <dgm:prSet/>
      <dgm:spPr/>
      <dgm:t>
        <a:bodyPr/>
        <a:lstStyle/>
        <a:p>
          <a:endParaRPr lang="en-US"/>
        </a:p>
      </dgm:t>
    </dgm:pt>
    <dgm:pt modelId="{8D47B588-8523-4ACC-ABDE-FA2F11C55F2F}">
      <dgm:prSet/>
      <dgm:spPr/>
      <dgm:t>
        <a:bodyPr/>
        <a:lstStyle/>
        <a:p>
          <a:pPr rtl="0"/>
          <a:r>
            <a:rPr lang="en-US" dirty="0"/>
            <a:t>Single Site</a:t>
          </a:r>
        </a:p>
      </dgm:t>
    </dgm:pt>
    <dgm:pt modelId="{120EFE83-5E16-4F39-9FC1-D63365A09A89}" type="parTrans" cxnId="{BC2685B8-8921-4721-AC19-B25B9C4DCACC}">
      <dgm:prSet/>
      <dgm:spPr/>
      <dgm:t>
        <a:bodyPr/>
        <a:lstStyle/>
        <a:p>
          <a:endParaRPr lang="en-US"/>
        </a:p>
      </dgm:t>
    </dgm:pt>
    <dgm:pt modelId="{1453A7AB-2ECD-4597-AA84-E4EA7CA96EC0}" type="sibTrans" cxnId="{BC2685B8-8921-4721-AC19-B25B9C4DCACC}">
      <dgm:prSet/>
      <dgm:spPr/>
      <dgm:t>
        <a:bodyPr/>
        <a:lstStyle/>
        <a:p>
          <a:endParaRPr lang="en-US"/>
        </a:p>
      </dgm:t>
    </dgm:pt>
    <dgm:pt modelId="{AEC586CF-7DCF-4299-BE04-82768E303F1C}">
      <dgm:prSet/>
      <dgm:spPr/>
      <dgm:t>
        <a:bodyPr/>
        <a:lstStyle/>
        <a:p>
          <a:pPr rtl="0"/>
          <a:r>
            <a:rPr lang="en-US"/>
            <a:t>Multiple Sites</a:t>
          </a:r>
        </a:p>
      </dgm:t>
    </dgm:pt>
    <dgm:pt modelId="{A04B0484-B032-4857-B2D6-BF01AB459A66}" type="parTrans" cxnId="{94F8DD5F-BAB1-45EF-A94A-14924CBA892C}">
      <dgm:prSet/>
      <dgm:spPr/>
      <dgm:t>
        <a:bodyPr/>
        <a:lstStyle/>
        <a:p>
          <a:endParaRPr lang="en-US"/>
        </a:p>
      </dgm:t>
    </dgm:pt>
    <dgm:pt modelId="{7C721427-5ABA-40AB-B90F-1BCE88DE8979}" type="sibTrans" cxnId="{94F8DD5F-BAB1-45EF-A94A-14924CBA892C}">
      <dgm:prSet/>
      <dgm:spPr/>
      <dgm:t>
        <a:bodyPr/>
        <a:lstStyle/>
        <a:p>
          <a:endParaRPr lang="en-US"/>
        </a:p>
      </dgm:t>
    </dgm:pt>
    <dgm:pt modelId="{0569FFF6-8E2A-4377-B681-FC679ED70AC7}">
      <dgm:prSet/>
      <dgm:spPr/>
      <dgm:t>
        <a:bodyPr/>
        <a:lstStyle/>
        <a:p>
          <a:pPr rtl="0"/>
          <a:r>
            <a:rPr lang="en-US" dirty="0" err="1"/>
            <a:t>AlwaysOn</a:t>
          </a:r>
          <a:r>
            <a:rPr lang="en-US" dirty="0"/>
            <a:t> Availability Groups</a:t>
          </a:r>
        </a:p>
      </dgm:t>
    </dgm:pt>
    <dgm:pt modelId="{8BF10DAC-7580-463B-AB37-6A707FC67635}" type="parTrans" cxnId="{ED3F66B7-387A-432A-9458-CEDB091F50D3}">
      <dgm:prSet/>
      <dgm:spPr/>
      <dgm:t>
        <a:bodyPr/>
        <a:lstStyle/>
        <a:p>
          <a:endParaRPr lang="en-US"/>
        </a:p>
      </dgm:t>
    </dgm:pt>
    <dgm:pt modelId="{2A052AC3-BA01-4B49-88CA-191CA7CDBE44}" type="sibTrans" cxnId="{ED3F66B7-387A-432A-9458-CEDB091F50D3}">
      <dgm:prSet/>
      <dgm:spPr/>
      <dgm:t>
        <a:bodyPr/>
        <a:lstStyle/>
        <a:p>
          <a:endParaRPr lang="en-US"/>
        </a:p>
      </dgm:t>
    </dgm:pt>
    <dgm:pt modelId="{28A2B9BB-3A0E-4789-A557-6F37CB6D2C7F}">
      <dgm:prSet/>
      <dgm:spPr/>
      <dgm:t>
        <a:bodyPr/>
        <a:lstStyle/>
        <a:p>
          <a:pPr rtl="0"/>
          <a:r>
            <a:rPr lang="en-US"/>
            <a:t>Single Sites</a:t>
          </a:r>
        </a:p>
      </dgm:t>
    </dgm:pt>
    <dgm:pt modelId="{E15FE4EF-FBCB-411D-B4C7-9D67CFC9A001}" type="parTrans" cxnId="{2CCAC40D-7178-4AD9-999E-6B68110DB13A}">
      <dgm:prSet/>
      <dgm:spPr/>
      <dgm:t>
        <a:bodyPr/>
        <a:lstStyle/>
        <a:p>
          <a:endParaRPr lang="en-US"/>
        </a:p>
      </dgm:t>
    </dgm:pt>
    <dgm:pt modelId="{6021130A-6592-4008-BFDA-5EEC5A008055}" type="sibTrans" cxnId="{2CCAC40D-7178-4AD9-999E-6B68110DB13A}">
      <dgm:prSet/>
      <dgm:spPr/>
      <dgm:t>
        <a:bodyPr/>
        <a:lstStyle/>
        <a:p>
          <a:endParaRPr lang="en-US"/>
        </a:p>
      </dgm:t>
    </dgm:pt>
    <dgm:pt modelId="{5360E630-E5CC-462C-B582-F43E4CED022C}">
      <dgm:prSet/>
      <dgm:spPr/>
      <dgm:t>
        <a:bodyPr/>
        <a:lstStyle/>
        <a:p>
          <a:pPr rtl="0"/>
          <a:r>
            <a:rPr lang="en-US"/>
            <a:t>Multiple Sites</a:t>
          </a:r>
        </a:p>
      </dgm:t>
    </dgm:pt>
    <dgm:pt modelId="{162ECB93-7D22-4CFA-BBB2-82FC7159C098}" type="parTrans" cxnId="{C2555FE7-EE95-4DAE-B91E-6D5107BF7268}">
      <dgm:prSet/>
      <dgm:spPr/>
      <dgm:t>
        <a:bodyPr/>
        <a:lstStyle/>
        <a:p>
          <a:endParaRPr lang="en-US"/>
        </a:p>
      </dgm:t>
    </dgm:pt>
    <dgm:pt modelId="{AC126BA8-DDBD-4E17-97AB-6EE198F7A7B6}" type="sibTrans" cxnId="{C2555FE7-EE95-4DAE-B91E-6D5107BF7268}">
      <dgm:prSet/>
      <dgm:spPr/>
      <dgm:t>
        <a:bodyPr/>
        <a:lstStyle/>
        <a:p>
          <a:endParaRPr lang="en-US"/>
        </a:p>
      </dgm:t>
    </dgm:pt>
    <dgm:pt modelId="{31EBE38B-E858-4FD2-AF36-46B700FECFB5}">
      <dgm:prSet/>
      <dgm:spPr/>
      <dgm:t>
        <a:bodyPr/>
        <a:lstStyle/>
        <a:p>
          <a:pPr rtl="0"/>
          <a:r>
            <a:rPr lang="en-US" dirty="0"/>
            <a:t>On Premises and Azure</a:t>
          </a:r>
        </a:p>
      </dgm:t>
    </dgm:pt>
    <dgm:pt modelId="{2B6072BC-E482-405E-BE7D-6CE9B443DE5F}" type="parTrans" cxnId="{411D9335-67A1-465A-8F44-D4EF398BB338}">
      <dgm:prSet/>
      <dgm:spPr/>
      <dgm:t>
        <a:bodyPr/>
        <a:lstStyle/>
        <a:p>
          <a:endParaRPr lang="en-US"/>
        </a:p>
      </dgm:t>
    </dgm:pt>
    <dgm:pt modelId="{A32B0A1D-A3FD-4E4C-A3EC-C2C3E791E9FF}" type="sibTrans" cxnId="{411D9335-67A1-465A-8F44-D4EF398BB338}">
      <dgm:prSet/>
      <dgm:spPr/>
      <dgm:t>
        <a:bodyPr/>
        <a:lstStyle/>
        <a:p>
          <a:endParaRPr lang="en-US"/>
        </a:p>
      </dgm:t>
    </dgm:pt>
    <dgm:pt modelId="{E37D4EBD-D613-0548-8683-21314A418EA8}">
      <dgm:prSet/>
      <dgm:spPr/>
      <dgm:t>
        <a:bodyPr/>
        <a:lstStyle/>
        <a:p>
          <a:pPr rtl="0"/>
          <a:r>
            <a:rPr lang="en-US" dirty="0"/>
            <a:t>SQL Server 2016</a:t>
          </a:r>
        </a:p>
      </dgm:t>
    </dgm:pt>
    <dgm:pt modelId="{F9E7EF13-7263-0842-89EC-80748BFA9B84}" type="parTrans" cxnId="{C0715FBA-7DE0-CF49-9282-4771C0F12F8B}">
      <dgm:prSet/>
      <dgm:spPr/>
      <dgm:t>
        <a:bodyPr/>
        <a:lstStyle/>
        <a:p>
          <a:endParaRPr lang="en-US"/>
        </a:p>
      </dgm:t>
    </dgm:pt>
    <dgm:pt modelId="{7895DDAA-806F-A546-B581-4A363CBF112A}" type="sibTrans" cxnId="{C0715FBA-7DE0-CF49-9282-4771C0F12F8B}">
      <dgm:prSet/>
      <dgm:spPr/>
      <dgm:t>
        <a:bodyPr/>
        <a:lstStyle/>
        <a:p>
          <a:endParaRPr lang="en-US"/>
        </a:p>
      </dgm:t>
    </dgm:pt>
    <dgm:pt modelId="{1410510C-B2D7-6E40-9174-131AB52FDBB6}">
      <dgm:prSet/>
      <dgm:spPr/>
      <dgm:t>
        <a:bodyPr/>
        <a:lstStyle/>
        <a:p>
          <a:pPr rtl="0"/>
          <a:r>
            <a:rPr lang="en-US" dirty="0"/>
            <a:t>What's New for Availability Groups</a:t>
          </a:r>
        </a:p>
      </dgm:t>
    </dgm:pt>
    <dgm:pt modelId="{53F21821-3EA9-1D4C-816D-3E1B2AB05D99}" type="parTrans" cxnId="{F49AA618-C79E-5A4F-A386-DF8D44C74C76}">
      <dgm:prSet/>
      <dgm:spPr/>
      <dgm:t>
        <a:bodyPr/>
        <a:lstStyle/>
        <a:p>
          <a:endParaRPr lang="en-US"/>
        </a:p>
      </dgm:t>
    </dgm:pt>
    <dgm:pt modelId="{9ECD7CCD-1BDC-5745-B9BD-8D878CC80D8B}" type="sibTrans" cxnId="{F49AA618-C79E-5A4F-A386-DF8D44C74C76}">
      <dgm:prSet/>
      <dgm:spPr/>
      <dgm:t>
        <a:bodyPr/>
        <a:lstStyle/>
        <a:p>
          <a:endParaRPr lang="en-US"/>
        </a:p>
      </dgm:t>
    </dgm:pt>
    <dgm:pt modelId="{D1D138FB-59E5-4317-A849-4672241466EB}" type="pres">
      <dgm:prSet presAssocID="{DED4B7C9-B144-4B31-AB95-9F9786BAE3E5}" presName="Name0" presStyleCnt="0">
        <dgm:presLayoutVars>
          <dgm:dir/>
          <dgm:animLvl val="lvl"/>
          <dgm:resizeHandles val="exact"/>
        </dgm:presLayoutVars>
      </dgm:prSet>
      <dgm:spPr/>
    </dgm:pt>
    <dgm:pt modelId="{0D9D6076-2038-463C-A45A-685599BBE341}" type="pres">
      <dgm:prSet presAssocID="{AC9FEDBA-8E81-4CA8-A1AF-52C3E0DFC800}" presName="linNode" presStyleCnt="0"/>
      <dgm:spPr/>
    </dgm:pt>
    <dgm:pt modelId="{DF03C165-43F6-4A6D-8B56-85E118F7514B}" type="pres">
      <dgm:prSet presAssocID="{AC9FEDBA-8E81-4CA8-A1AF-52C3E0DFC800}" presName="parentText" presStyleLbl="node1" presStyleIdx="0" presStyleCnt="3">
        <dgm:presLayoutVars>
          <dgm:chMax val="1"/>
          <dgm:bulletEnabled val="1"/>
        </dgm:presLayoutVars>
      </dgm:prSet>
      <dgm:spPr/>
    </dgm:pt>
    <dgm:pt modelId="{E91C89C0-54B6-48FB-8427-398262E4B338}" type="pres">
      <dgm:prSet presAssocID="{AC9FEDBA-8E81-4CA8-A1AF-52C3E0DFC800}" presName="descendantText" presStyleLbl="alignAccFollowNode1" presStyleIdx="0" presStyleCnt="3">
        <dgm:presLayoutVars>
          <dgm:bulletEnabled val="1"/>
        </dgm:presLayoutVars>
      </dgm:prSet>
      <dgm:spPr/>
    </dgm:pt>
    <dgm:pt modelId="{DB77C07D-C7B9-49BE-AEAC-99220000FB76}" type="pres">
      <dgm:prSet presAssocID="{D3B90D6A-48D6-40B6-AAD9-FB71EFF4C3F3}" presName="sp" presStyleCnt="0"/>
      <dgm:spPr/>
    </dgm:pt>
    <dgm:pt modelId="{C03B6B96-55C7-4554-AA48-F6ECC3B915D2}" type="pres">
      <dgm:prSet presAssocID="{0569FFF6-8E2A-4377-B681-FC679ED70AC7}" presName="linNode" presStyleCnt="0"/>
      <dgm:spPr/>
    </dgm:pt>
    <dgm:pt modelId="{E639D395-D36D-4DBA-8CCC-ACDE4AA020E9}" type="pres">
      <dgm:prSet presAssocID="{0569FFF6-8E2A-4377-B681-FC679ED70AC7}" presName="parentText" presStyleLbl="node1" presStyleIdx="1" presStyleCnt="3">
        <dgm:presLayoutVars>
          <dgm:chMax val="1"/>
          <dgm:bulletEnabled val="1"/>
        </dgm:presLayoutVars>
      </dgm:prSet>
      <dgm:spPr/>
    </dgm:pt>
    <dgm:pt modelId="{A4E0E118-59D8-4AC5-9986-995F7A559A50}" type="pres">
      <dgm:prSet presAssocID="{0569FFF6-8E2A-4377-B681-FC679ED70AC7}" presName="descendantText" presStyleLbl="alignAccFollowNode1" presStyleIdx="1" presStyleCnt="3">
        <dgm:presLayoutVars>
          <dgm:bulletEnabled val="1"/>
        </dgm:presLayoutVars>
      </dgm:prSet>
      <dgm:spPr/>
    </dgm:pt>
    <dgm:pt modelId="{9379C92C-E5E4-794E-8549-B7A1A4425478}" type="pres">
      <dgm:prSet presAssocID="{2A052AC3-BA01-4B49-88CA-191CA7CDBE44}" presName="sp" presStyleCnt="0"/>
      <dgm:spPr/>
    </dgm:pt>
    <dgm:pt modelId="{161924DB-AC95-1440-B85C-7B7CD96369CF}" type="pres">
      <dgm:prSet presAssocID="{E37D4EBD-D613-0548-8683-21314A418EA8}" presName="linNode" presStyleCnt="0"/>
      <dgm:spPr/>
    </dgm:pt>
    <dgm:pt modelId="{5D83DC87-8CF0-F547-B94B-6525D60F75CB}" type="pres">
      <dgm:prSet presAssocID="{E37D4EBD-D613-0548-8683-21314A418EA8}" presName="parentText" presStyleLbl="node1" presStyleIdx="2" presStyleCnt="3">
        <dgm:presLayoutVars>
          <dgm:chMax val="1"/>
          <dgm:bulletEnabled val="1"/>
        </dgm:presLayoutVars>
      </dgm:prSet>
      <dgm:spPr/>
    </dgm:pt>
    <dgm:pt modelId="{E001DE8B-1F45-0E42-8CDD-019140F1E7F2}" type="pres">
      <dgm:prSet presAssocID="{E37D4EBD-D613-0548-8683-21314A418EA8}" presName="descendantText" presStyleLbl="alignAccFollowNode1" presStyleIdx="2" presStyleCnt="3">
        <dgm:presLayoutVars>
          <dgm:bulletEnabled val="1"/>
        </dgm:presLayoutVars>
      </dgm:prSet>
      <dgm:spPr/>
    </dgm:pt>
  </dgm:ptLst>
  <dgm:cxnLst>
    <dgm:cxn modelId="{411D9335-67A1-465A-8F44-D4EF398BB338}" srcId="{0569FFF6-8E2A-4377-B681-FC679ED70AC7}" destId="{31EBE38B-E858-4FD2-AF36-46B700FECFB5}" srcOrd="2" destOrd="0" parTransId="{2B6072BC-E482-405E-BE7D-6CE9B443DE5F}" sibTransId="{A32B0A1D-A3FD-4E4C-A3EC-C2C3E791E9FF}"/>
    <dgm:cxn modelId="{CF89A00D-A583-4BA3-9D51-4CFF97F0F5F1}" type="presOf" srcId="{AEC586CF-7DCF-4299-BE04-82768E303F1C}" destId="{E91C89C0-54B6-48FB-8427-398262E4B338}" srcOrd="0" destOrd="1" presId="urn:microsoft.com/office/officeart/2005/8/layout/vList5"/>
    <dgm:cxn modelId="{A634A3F7-3FEE-462D-A917-66FFA6D5E4B5}" type="presOf" srcId="{8D47B588-8523-4ACC-ABDE-FA2F11C55F2F}" destId="{E91C89C0-54B6-48FB-8427-398262E4B338}" srcOrd="0" destOrd="0" presId="urn:microsoft.com/office/officeart/2005/8/layout/vList5"/>
    <dgm:cxn modelId="{79FFE8CD-3B30-C74C-AE5C-F8171332873E}" type="presOf" srcId="{E37D4EBD-D613-0548-8683-21314A418EA8}" destId="{5D83DC87-8CF0-F547-B94B-6525D60F75CB}" srcOrd="0" destOrd="0" presId="urn:microsoft.com/office/officeart/2005/8/layout/vList5"/>
    <dgm:cxn modelId="{F29C9DD7-50DF-4E9D-B1B4-7F8DFBE1138F}" type="presOf" srcId="{AC9FEDBA-8E81-4CA8-A1AF-52C3E0DFC800}" destId="{DF03C165-43F6-4A6D-8B56-85E118F7514B}" srcOrd="0" destOrd="0" presId="urn:microsoft.com/office/officeart/2005/8/layout/vList5"/>
    <dgm:cxn modelId="{ED3F66B7-387A-432A-9458-CEDB091F50D3}" srcId="{DED4B7C9-B144-4B31-AB95-9F9786BAE3E5}" destId="{0569FFF6-8E2A-4377-B681-FC679ED70AC7}" srcOrd="1" destOrd="0" parTransId="{8BF10DAC-7580-463B-AB37-6A707FC67635}" sibTransId="{2A052AC3-BA01-4B49-88CA-191CA7CDBE44}"/>
    <dgm:cxn modelId="{4FB08074-9B34-47A2-9736-04BE67EC6054}" type="presOf" srcId="{28A2B9BB-3A0E-4789-A557-6F37CB6D2C7F}" destId="{A4E0E118-59D8-4AC5-9986-995F7A559A50}" srcOrd="0" destOrd="0" presId="urn:microsoft.com/office/officeart/2005/8/layout/vList5"/>
    <dgm:cxn modelId="{94F8DD5F-BAB1-45EF-A94A-14924CBA892C}" srcId="{AC9FEDBA-8E81-4CA8-A1AF-52C3E0DFC800}" destId="{AEC586CF-7DCF-4299-BE04-82768E303F1C}" srcOrd="1" destOrd="0" parTransId="{A04B0484-B032-4857-B2D6-BF01AB459A66}" sibTransId="{7C721427-5ABA-40AB-B90F-1BCE88DE8979}"/>
    <dgm:cxn modelId="{AA162553-D2FB-EC44-98A3-33C49DA7E01B}" type="presOf" srcId="{1410510C-B2D7-6E40-9174-131AB52FDBB6}" destId="{E001DE8B-1F45-0E42-8CDD-019140F1E7F2}" srcOrd="0" destOrd="0" presId="urn:microsoft.com/office/officeart/2005/8/layout/vList5"/>
    <dgm:cxn modelId="{BC2685B8-8921-4721-AC19-B25B9C4DCACC}" srcId="{AC9FEDBA-8E81-4CA8-A1AF-52C3E0DFC800}" destId="{8D47B588-8523-4ACC-ABDE-FA2F11C55F2F}" srcOrd="0" destOrd="0" parTransId="{120EFE83-5E16-4F39-9FC1-D63365A09A89}" sibTransId="{1453A7AB-2ECD-4597-AA84-E4EA7CA96EC0}"/>
    <dgm:cxn modelId="{C0715FBA-7DE0-CF49-9282-4771C0F12F8B}" srcId="{DED4B7C9-B144-4B31-AB95-9F9786BAE3E5}" destId="{E37D4EBD-D613-0548-8683-21314A418EA8}" srcOrd="2" destOrd="0" parTransId="{F9E7EF13-7263-0842-89EC-80748BFA9B84}" sibTransId="{7895DDAA-806F-A546-B581-4A363CBF112A}"/>
    <dgm:cxn modelId="{F49AA618-C79E-5A4F-A386-DF8D44C74C76}" srcId="{E37D4EBD-D613-0548-8683-21314A418EA8}" destId="{1410510C-B2D7-6E40-9174-131AB52FDBB6}" srcOrd="0" destOrd="0" parTransId="{53F21821-3EA9-1D4C-816D-3E1B2AB05D99}" sibTransId="{9ECD7CCD-1BDC-5745-B9BD-8D878CC80D8B}"/>
    <dgm:cxn modelId="{C2555FE7-EE95-4DAE-B91E-6D5107BF7268}" srcId="{0569FFF6-8E2A-4377-B681-FC679ED70AC7}" destId="{5360E630-E5CC-462C-B582-F43E4CED022C}" srcOrd="1" destOrd="0" parTransId="{162ECB93-7D22-4CFA-BBB2-82FC7159C098}" sibTransId="{AC126BA8-DDBD-4E17-97AB-6EE198F7A7B6}"/>
    <dgm:cxn modelId="{2CCAC40D-7178-4AD9-999E-6B68110DB13A}" srcId="{0569FFF6-8E2A-4377-B681-FC679ED70AC7}" destId="{28A2B9BB-3A0E-4789-A557-6F37CB6D2C7F}" srcOrd="0" destOrd="0" parTransId="{E15FE4EF-FBCB-411D-B4C7-9D67CFC9A001}" sibTransId="{6021130A-6592-4008-BFDA-5EEC5A008055}"/>
    <dgm:cxn modelId="{AAEE2E6A-0FFB-470C-9D77-75766564A006}" srcId="{DED4B7C9-B144-4B31-AB95-9F9786BAE3E5}" destId="{AC9FEDBA-8E81-4CA8-A1AF-52C3E0DFC800}" srcOrd="0" destOrd="0" parTransId="{14C95C77-0A69-4520-B7D1-AEF3658C3CB9}" sibTransId="{D3B90D6A-48D6-40B6-AAD9-FB71EFF4C3F3}"/>
    <dgm:cxn modelId="{CCF1A150-1318-43E3-8739-A2E5816AA174}" type="presOf" srcId="{31EBE38B-E858-4FD2-AF36-46B700FECFB5}" destId="{A4E0E118-59D8-4AC5-9986-995F7A559A50}" srcOrd="0" destOrd="2" presId="urn:microsoft.com/office/officeart/2005/8/layout/vList5"/>
    <dgm:cxn modelId="{71310213-C11D-4890-9366-914E63992FBF}" type="presOf" srcId="{0569FFF6-8E2A-4377-B681-FC679ED70AC7}" destId="{E639D395-D36D-4DBA-8CCC-ACDE4AA020E9}" srcOrd="0" destOrd="0" presId="urn:microsoft.com/office/officeart/2005/8/layout/vList5"/>
    <dgm:cxn modelId="{1EA4E3A6-1620-4817-BFE6-1A20A88E2794}" type="presOf" srcId="{5360E630-E5CC-462C-B582-F43E4CED022C}" destId="{A4E0E118-59D8-4AC5-9986-995F7A559A50}" srcOrd="0" destOrd="1" presId="urn:microsoft.com/office/officeart/2005/8/layout/vList5"/>
    <dgm:cxn modelId="{975B40F0-FFD7-4009-8365-DD696A30EBAC}" type="presOf" srcId="{DED4B7C9-B144-4B31-AB95-9F9786BAE3E5}" destId="{D1D138FB-59E5-4317-A849-4672241466EB}" srcOrd="0" destOrd="0" presId="urn:microsoft.com/office/officeart/2005/8/layout/vList5"/>
    <dgm:cxn modelId="{B50D13E3-0CB9-4C98-8F2E-06F44C09D365}" type="presParOf" srcId="{D1D138FB-59E5-4317-A849-4672241466EB}" destId="{0D9D6076-2038-463C-A45A-685599BBE341}" srcOrd="0" destOrd="0" presId="urn:microsoft.com/office/officeart/2005/8/layout/vList5"/>
    <dgm:cxn modelId="{6304E297-C8B7-40B0-9377-30F789D0D569}" type="presParOf" srcId="{0D9D6076-2038-463C-A45A-685599BBE341}" destId="{DF03C165-43F6-4A6D-8B56-85E118F7514B}" srcOrd="0" destOrd="0" presId="urn:microsoft.com/office/officeart/2005/8/layout/vList5"/>
    <dgm:cxn modelId="{5EB89449-ED6D-44C0-BB40-828D4562162C}" type="presParOf" srcId="{0D9D6076-2038-463C-A45A-685599BBE341}" destId="{E91C89C0-54B6-48FB-8427-398262E4B338}" srcOrd="1" destOrd="0" presId="urn:microsoft.com/office/officeart/2005/8/layout/vList5"/>
    <dgm:cxn modelId="{13AF0B50-B365-402E-8929-6E5EE33E65C2}" type="presParOf" srcId="{D1D138FB-59E5-4317-A849-4672241466EB}" destId="{DB77C07D-C7B9-49BE-AEAC-99220000FB76}" srcOrd="1" destOrd="0" presId="urn:microsoft.com/office/officeart/2005/8/layout/vList5"/>
    <dgm:cxn modelId="{02764610-4D47-46B4-9306-60D0640C1E88}" type="presParOf" srcId="{D1D138FB-59E5-4317-A849-4672241466EB}" destId="{C03B6B96-55C7-4554-AA48-F6ECC3B915D2}" srcOrd="2" destOrd="0" presId="urn:microsoft.com/office/officeart/2005/8/layout/vList5"/>
    <dgm:cxn modelId="{D729E350-0CC2-48A0-BEE4-6C3CF55D5CF3}" type="presParOf" srcId="{C03B6B96-55C7-4554-AA48-F6ECC3B915D2}" destId="{E639D395-D36D-4DBA-8CCC-ACDE4AA020E9}" srcOrd="0" destOrd="0" presId="urn:microsoft.com/office/officeart/2005/8/layout/vList5"/>
    <dgm:cxn modelId="{8586B0D4-367E-4CE5-AE5A-32FC292C6B92}" type="presParOf" srcId="{C03B6B96-55C7-4554-AA48-F6ECC3B915D2}" destId="{A4E0E118-59D8-4AC5-9986-995F7A559A50}" srcOrd="1" destOrd="0" presId="urn:microsoft.com/office/officeart/2005/8/layout/vList5"/>
    <dgm:cxn modelId="{8D108C67-C676-824A-9B11-C1CCB001756A}" type="presParOf" srcId="{D1D138FB-59E5-4317-A849-4672241466EB}" destId="{9379C92C-E5E4-794E-8549-B7A1A4425478}" srcOrd="3" destOrd="0" presId="urn:microsoft.com/office/officeart/2005/8/layout/vList5"/>
    <dgm:cxn modelId="{55DAB212-24FF-CC4E-BF3E-D2CF7C650DF1}" type="presParOf" srcId="{D1D138FB-59E5-4317-A849-4672241466EB}" destId="{161924DB-AC95-1440-B85C-7B7CD96369CF}" srcOrd="4" destOrd="0" presId="urn:microsoft.com/office/officeart/2005/8/layout/vList5"/>
    <dgm:cxn modelId="{36B79A88-492D-ED4C-9B93-58968BA8D530}" type="presParOf" srcId="{161924DB-AC95-1440-B85C-7B7CD96369CF}" destId="{5D83DC87-8CF0-F547-B94B-6525D60F75CB}" srcOrd="0" destOrd="0" presId="urn:microsoft.com/office/officeart/2005/8/layout/vList5"/>
    <dgm:cxn modelId="{202B27FA-C095-9A4C-86B2-6296406F64E7}" type="presParOf" srcId="{161924DB-AC95-1440-B85C-7B7CD96369CF}" destId="{E001DE8B-1F45-0E42-8CDD-019140F1E7F2}"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9BE5EE2-6C45-4761-BE05-C6DCBA2F1FF1}"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4C2A6351-4FED-44F9-9809-283F0FFB87CF}">
      <dgm:prSet/>
      <dgm:spPr/>
      <dgm:t>
        <a:bodyPr/>
        <a:lstStyle/>
        <a:p>
          <a:pPr marR="0" rtl="0" eaLnBrk="1" fontAlgn="auto" latinLnBrk="0" hangingPunct="1">
            <a:buClrTx/>
            <a:buSzPct val="90000"/>
            <a:buFont typeface="Arial" panose="020B0604020202020204" pitchFamily="34" charset="0"/>
            <a:buChar char="•"/>
          </a:pPr>
          <a:r>
            <a:rPr lang="en-US" baseline="0"/>
            <a:t>Hyper-V in Windows 2016 Introduces Shared VHD</a:t>
          </a:r>
          <a:endParaRPr lang="en-US"/>
        </a:p>
      </dgm:t>
    </dgm:pt>
    <dgm:pt modelId="{7937D770-BF87-4EF5-BA6D-A601A7E2200A}" type="parTrans" cxnId="{FF80B70E-397A-4C54-BF68-7C3939F84142}">
      <dgm:prSet/>
      <dgm:spPr/>
      <dgm:t>
        <a:bodyPr/>
        <a:lstStyle/>
        <a:p>
          <a:endParaRPr lang="en-US"/>
        </a:p>
      </dgm:t>
    </dgm:pt>
    <dgm:pt modelId="{468DAAB2-2857-46FF-9EEB-05EE34FFCCB7}" type="sibTrans" cxnId="{FF80B70E-397A-4C54-BF68-7C3939F84142}">
      <dgm:prSet/>
      <dgm:spPr/>
      <dgm:t>
        <a:bodyPr/>
        <a:lstStyle/>
        <a:p>
          <a:endParaRPr lang="en-US"/>
        </a:p>
      </dgm:t>
    </dgm:pt>
    <dgm:pt modelId="{14D2FD2F-C165-448E-BFD2-ABD3C5E33C36}">
      <dgm:prSet/>
      <dgm:spPr/>
      <dgm:t>
        <a:bodyPr/>
        <a:lstStyle/>
        <a:p>
          <a:pPr marR="0" rtl="0" eaLnBrk="1" fontAlgn="auto" latinLnBrk="0" hangingPunct="1"/>
          <a:r>
            <a:rPr lang="en-US" baseline="0"/>
            <a:t>Allows multiple VMs to share VHD files</a:t>
          </a:r>
          <a:endParaRPr lang="en-US"/>
        </a:p>
      </dgm:t>
    </dgm:pt>
    <dgm:pt modelId="{62B740D1-94B8-4999-9E6B-D4AD60889741}" type="parTrans" cxnId="{5DDECAE7-F097-456A-A0C8-D1EB932CFE28}">
      <dgm:prSet/>
      <dgm:spPr/>
      <dgm:t>
        <a:bodyPr/>
        <a:lstStyle/>
        <a:p>
          <a:endParaRPr lang="en-US"/>
        </a:p>
      </dgm:t>
    </dgm:pt>
    <dgm:pt modelId="{F3F8DCDD-BD28-4029-8271-01BCE014D0D7}" type="sibTrans" cxnId="{5DDECAE7-F097-456A-A0C8-D1EB932CFE28}">
      <dgm:prSet/>
      <dgm:spPr/>
      <dgm:t>
        <a:bodyPr/>
        <a:lstStyle/>
        <a:p>
          <a:endParaRPr lang="en-US"/>
        </a:p>
      </dgm:t>
    </dgm:pt>
    <dgm:pt modelId="{131305C7-80CA-4EBA-99B1-957B25AE4D11}">
      <dgm:prSet/>
      <dgm:spPr/>
      <dgm:t>
        <a:bodyPr/>
        <a:lstStyle/>
        <a:p>
          <a:pPr marR="0" rtl="0" eaLnBrk="1" fontAlgn="auto" latinLnBrk="0" hangingPunct="1"/>
          <a:r>
            <a:rPr lang="en-US" baseline="0"/>
            <a:t>Enables ability to cluster VMs under Hyper-V</a:t>
          </a:r>
          <a:endParaRPr lang="en-US"/>
        </a:p>
      </dgm:t>
    </dgm:pt>
    <dgm:pt modelId="{9709B800-5EE2-4AC4-864E-BA21142093AA}" type="parTrans" cxnId="{DEFB6FBC-6529-42EA-907C-B4597946DD19}">
      <dgm:prSet/>
      <dgm:spPr/>
      <dgm:t>
        <a:bodyPr/>
        <a:lstStyle/>
        <a:p>
          <a:endParaRPr lang="en-US"/>
        </a:p>
      </dgm:t>
    </dgm:pt>
    <dgm:pt modelId="{F76E45DF-69CF-4B2D-9B31-B23380BCB583}" type="sibTrans" cxnId="{DEFB6FBC-6529-42EA-907C-B4597946DD19}">
      <dgm:prSet/>
      <dgm:spPr/>
      <dgm:t>
        <a:bodyPr/>
        <a:lstStyle/>
        <a:p>
          <a:endParaRPr lang="en-US"/>
        </a:p>
      </dgm:t>
    </dgm:pt>
    <dgm:pt modelId="{446A0E49-C8A4-4D66-86FE-5FBC698E8262}">
      <dgm:prSet/>
      <dgm:spPr/>
      <dgm:t>
        <a:bodyPr/>
        <a:lstStyle/>
        <a:p>
          <a:pPr marR="0" rtl="0" eaLnBrk="1" fontAlgn="auto" latinLnBrk="0" hangingPunct="1"/>
          <a:r>
            <a:rPr lang="en-US" baseline="0"/>
            <a:t>No 3</a:t>
          </a:r>
          <a:r>
            <a:rPr lang="en-US" baseline="30000"/>
            <a:t>rd</a:t>
          </a:r>
          <a:r>
            <a:rPr lang="en-US" baseline="0"/>
            <a:t> party software required</a:t>
          </a:r>
          <a:endParaRPr lang="en-US"/>
        </a:p>
      </dgm:t>
    </dgm:pt>
    <dgm:pt modelId="{46ED9F94-C41C-4F7C-BE54-4FC170FAE2BB}" type="parTrans" cxnId="{3CDF0B29-E5B6-47D8-88B1-7D68FAFA5210}">
      <dgm:prSet/>
      <dgm:spPr/>
      <dgm:t>
        <a:bodyPr/>
        <a:lstStyle/>
        <a:p>
          <a:endParaRPr lang="en-US"/>
        </a:p>
      </dgm:t>
    </dgm:pt>
    <dgm:pt modelId="{A7B762AF-7200-4AD0-9F58-CED281646B35}" type="sibTrans" cxnId="{3CDF0B29-E5B6-47D8-88B1-7D68FAFA5210}">
      <dgm:prSet/>
      <dgm:spPr/>
      <dgm:t>
        <a:bodyPr/>
        <a:lstStyle/>
        <a:p>
          <a:endParaRPr lang="en-US"/>
        </a:p>
      </dgm:t>
    </dgm:pt>
    <dgm:pt modelId="{2A8CE588-D086-470E-90DB-B1BE3199C653}">
      <dgm:prSet/>
      <dgm:spPr/>
      <dgm:t>
        <a:bodyPr/>
        <a:lstStyle/>
        <a:p>
          <a:pPr marR="0" rtl="0" eaLnBrk="1" fontAlgn="auto" latinLnBrk="0" hangingPunct="1"/>
          <a:r>
            <a:rPr lang="en-US" baseline="0"/>
            <a:t>No iSCSI required</a:t>
          </a:r>
          <a:endParaRPr lang="en-US"/>
        </a:p>
      </dgm:t>
    </dgm:pt>
    <dgm:pt modelId="{5D46807D-F3E6-42B2-A012-D51C75E111A8}" type="parTrans" cxnId="{B79452C7-6254-4BC2-9F59-6026BEF6E602}">
      <dgm:prSet/>
      <dgm:spPr/>
      <dgm:t>
        <a:bodyPr/>
        <a:lstStyle/>
        <a:p>
          <a:endParaRPr lang="en-US"/>
        </a:p>
      </dgm:t>
    </dgm:pt>
    <dgm:pt modelId="{BC8C84AC-1083-44E6-96C0-90A1AE117763}" type="sibTrans" cxnId="{B79452C7-6254-4BC2-9F59-6026BEF6E602}">
      <dgm:prSet/>
      <dgm:spPr/>
      <dgm:t>
        <a:bodyPr/>
        <a:lstStyle/>
        <a:p>
          <a:endParaRPr lang="en-US"/>
        </a:p>
      </dgm:t>
    </dgm:pt>
    <dgm:pt modelId="{DD432261-8ADF-4308-AB4C-8F2325B19648}" type="pres">
      <dgm:prSet presAssocID="{F9BE5EE2-6C45-4761-BE05-C6DCBA2F1FF1}" presName="linear" presStyleCnt="0">
        <dgm:presLayoutVars>
          <dgm:animLvl val="lvl"/>
          <dgm:resizeHandles val="exact"/>
        </dgm:presLayoutVars>
      </dgm:prSet>
      <dgm:spPr/>
    </dgm:pt>
    <dgm:pt modelId="{7E1D8B3A-60C8-4E26-BDA7-F97E1CA67815}" type="pres">
      <dgm:prSet presAssocID="{4C2A6351-4FED-44F9-9809-283F0FFB87CF}" presName="parentText" presStyleLbl="node1" presStyleIdx="0" presStyleCnt="5">
        <dgm:presLayoutVars>
          <dgm:chMax val="0"/>
          <dgm:bulletEnabled val="1"/>
        </dgm:presLayoutVars>
      </dgm:prSet>
      <dgm:spPr/>
    </dgm:pt>
    <dgm:pt modelId="{92CD0645-C890-42BF-B3A7-10E8C9C7FC64}" type="pres">
      <dgm:prSet presAssocID="{468DAAB2-2857-46FF-9EEB-05EE34FFCCB7}" presName="spacer" presStyleCnt="0"/>
      <dgm:spPr/>
    </dgm:pt>
    <dgm:pt modelId="{A82ACB62-44B7-4E1E-BE7B-4DBFE8FE34E4}" type="pres">
      <dgm:prSet presAssocID="{14D2FD2F-C165-448E-BFD2-ABD3C5E33C36}" presName="parentText" presStyleLbl="node1" presStyleIdx="1" presStyleCnt="5">
        <dgm:presLayoutVars>
          <dgm:chMax val="0"/>
          <dgm:bulletEnabled val="1"/>
        </dgm:presLayoutVars>
      </dgm:prSet>
      <dgm:spPr/>
    </dgm:pt>
    <dgm:pt modelId="{CE870E58-DD7F-43D9-B607-E731AEE367BA}" type="pres">
      <dgm:prSet presAssocID="{F3F8DCDD-BD28-4029-8271-01BCE014D0D7}" presName="spacer" presStyleCnt="0"/>
      <dgm:spPr/>
    </dgm:pt>
    <dgm:pt modelId="{4C733D83-087B-4B40-8530-CB1C8C0C416F}" type="pres">
      <dgm:prSet presAssocID="{131305C7-80CA-4EBA-99B1-957B25AE4D11}" presName="parentText" presStyleLbl="node1" presStyleIdx="2" presStyleCnt="5">
        <dgm:presLayoutVars>
          <dgm:chMax val="0"/>
          <dgm:bulletEnabled val="1"/>
        </dgm:presLayoutVars>
      </dgm:prSet>
      <dgm:spPr/>
    </dgm:pt>
    <dgm:pt modelId="{EEB8FE60-110A-4E10-A084-1C97D5D1C6FE}" type="pres">
      <dgm:prSet presAssocID="{F76E45DF-69CF-4B2D-9B31-B23380BCB583}" presName="spacer" presStyleCnt="0"/>
      <dgm:spPr/>
    </dgm:pt>
    <dgm:pt modelId="{4371F816-CFF7-4FE4-BB24-35DC9F5E4915}" type="pres">
      <dgm:prSet presAssocID="{446A0E49-C8A4-4D66-86FE-5FBC698E8262}" presName="parentText" presStyleLbl="node1" presStyleIdx="3" presStyleCnt="5">
        <dgm:presLayoutVars>
          <dgm:chMax val="0"/>
          <dgm:bulletEnabled val="1"/>
        </dgm:presLayoutVars>
      </dgm:prSet>
      <dgm:spPr/>
    </dgm:pt>
    <dgm:pt modelId="{B9FC38E5-5232-45EF-819D-4CD4982D993B}" type="pres">
      <dgm:prSet presAssocID="{A7B762AF-7200-4AD0-9F58-CED281646B35}" presName="spacer" presStyleCnt="0"/>
      <dgm:spPr/>
    </dgm:pt>
    <dgm:pt modelId="{BD251DB6-2775-4EDF-9BCE-1F0A6F8DCEAB}" type="pres">
      <dgm:prSet presAssocID="{2A8CE588-D086-470E-90DB-B1BE3199C653}" presName="parentText" presStyleLbl="node1" presStyleIdx="4" presStyleCnt="5">
        <dgm:presLayoutVars>
          <dgm:chMax val="0"/>
          <dgm:bulletEnabled val="1"/>
        </dgm:presLayoutVars>
      </dgm:prSet>
      <dgm:spPr/>
    </dgm:pt>
  </dgm:ptLst>
  <dgm:cxnLst>
    <dgm:cxn modelId="{3CDF0B29-E5B6-47D8-88B1-7D68FAFA5210}" srcId="{F9BE5EE2-6C45-4761-BE05-C6DCBA2F1FF1}" destId="{446A0E49-C8A4-4D66-86FE-5FBC698E8262}" srcOrd="3" destOrd="0" parTransId="{46ED9F94-C41C-4F7C-BE54-4FC170FAE2BB}" sibTransId="{A7B762AF-7200-4AD0-9F58-CED281646B35}"/>
    <dgm:cxn modelId="{92A27C2C-40FC-41A0-9FF3-FEF748B4F339}" type="presOf" srcId="{446A0E49-C8A4-4D66-86FE-5FBC698E8262}" destId="{4371F816-CFF7-4FE4-BB24-35DC9F5E4915}" srcOrd="0" destOrd="0" presId="urn:microsoft.com/office/officeart/2005/8/layout/vList2"/>
    <dgm:cxn modelId="{DEFB6FBC-6529-42EA-907C-B4597946DD19}" srcId="{F9BE5EE2-6C45-4761-BE05-C6DCBA2F1FF1}" destId="{131305C7-80CA-4EBA-99B1-957B25AE4D11}" srcOrd="2" destOrd="0" parTransId="{9709B800-5EE2-4AC4-864E-BA21142093AA}" sibTransId="{F76E45DF-69CF-4B2D-9B31-B23380BCB583}"/>
    <dgm:cxn modelId="{FF80B70E-397A-4C54-BF68-7C3939F84142}" srcId="{F9BE5EE2-6C45-4761-BE05-C6DCBA2F1FF1}" destId="{4C2A6351-4FED-44F9-9809-283F0FFB87CF}" srcOrd="0" destOrd="0" parTransId="{7937D770-BF87-4EF5-BA6D-A601A7E2200A}" sibTransId="{468DAAB2-2857-46FF-9EEB-05EE34FFCCB7}"/>
    <dgm:cxn modelId="{5DDECAE7-F097-456A-A0C8-D1EB932CFE28}" srcId="{F9BE5EE2-6C45-4761-BE05-C6DCBA2F1FF1}" destId="{14D2FD2F-C165-448E-BFD2-ABD3C5E33C36}" srcOrd="1" destOrd="0" parTransId="{62B740D1-94B8-4999-9E6B-D4AD60889741}" sibTransId="{F3F8DCDD-BD28-4029-8271-01BCE014D0D7}"/>
    <dgm:cxn modelId="{040C4A98-F594-49CE-8CF5-8E5FE57F9B56}" type="presOf" srcId="{4C2A6351-4FED-44F9-9809-283F0FFB87CF}" destId="{7E1D8B3A-60C8-4E26-BDA7-F97E1CA67815}" srcOrd="0" destOrd="0" presId="urn:microsoft.com/office/officeart/2005/8/layout/vList2"/>
    <dgm:cxn modelId="{05089E57-C3E2-4842-855C-A647507A4428}" type="presOf" srcId="{F9BE5EE2-6C45-4761-BE05-C6DCBA2F1FF1}" destId="{DD432261-8ADF-4308-AB4C-8F2325B19648}" srcOrd="0" destOrd="0" presId="urn:microsoft.com/office/officeart/2005/8/layout/vList2"/>
    <dgm:cxn modelId="{EDF16378-B7F4-49B4-8933-0F991E26D005}" type="presOf" srcId="{14D2FD2F-C165-448E-BFD2-ABD3C5E33C36}" destId="{A82ACB62-44B7-4E1E-BE7B-4DBFE8FE34E4}" srcOrd="0" destOrd="0" presId="urn:microsoft.com/office/officeart/2005/8/layout/vList2"/>
    <dgm:cxn modelId="{B79452C7-6254-4BC2-9F59-6026BEF6E602}" srcId="{F9BE5EE2-6C45-4761-BE05-C6DCBA2F1FF1}" destId="{2A8CE588-D086-470E-90DB-B1BE3199C653}" srcOrd="4" destOrd="0" parTransId="{5D46807D-F3E6-42B2-A012-D51C75E111A8}" sibTransId="{BC8C84AC-1083-44E6-96C0-90A1AE117763}"/>
    <dgm:cxn modelId="{8A9C7307-AF45-4F0B-AA20-DCAA2E28C27B}" type="presOf" srcId="{2A8CE588-D086-470E-90DB-B1BE3199C653}" destId="{BD251DB6-2775-4EDF-9BCE-1F0A6F8DCEAB}" srcOrd="0" destOrd="0" presId="urn:microsoft.com/office/officeart/2005/8/layout/vList2"/>
    <dgm:cxn modelId="{44703EA8-AB6C-4A01-B66B-4ACE556F286A}" type="presOf" srcId="{131305C7-80CA-4EBA-99B1-957B25AE4D11}" destId="{4C733D83-087B-4B40-8530-CB1C8C0C416F}" srcOrd="0" destOrd="0" presId="urn:microsoft.com/office/officeart/2005/8/layout/vList2"/>
    <dgm:cxn modelId="{58AF0FA1-9F0B-435B-AA99-812AB06CB484}" type="presParOf" srcId="{DD432261-8ADF-4308-AB4C-8F2325B19648}" destId="{7E1D8B3A-60C8-4E26-BDA7-F97E1CA67815}" srcOrd="0" destOrd="0" presId="urn:microsoft.com/office/officeart/2005/8/layout/vList2"/>
    <dgm:cxn modelId="{C5B261D4-EC62-4F08-A594-925FD1518791}" type="presParOf" srcId="{DD432261-8ADF-4308-AB4C-8F2325B19648}" destId="{92CD0645-C890-42BF-B3A7-10E8C9C7FC64}" srcOrd="1" destOrd="0" presId="urn:microsoft.com/office/officeart/2005/8/layout/vList2"/>
    <dgm:cxn modelId="{125FBFA0-37C4-4BED-A7B4-E3FE287F39B8}" type="presParOf" srcId="{DD432261-8ADF-4308-AB4C-8F2325B19648}" destId="{A82ACB62-44B7-4E1E-BE7B-4DBFE8FE34E4}" srcOrd="2" destOrd="0" presId="urn:microsoft.com/office/officeart/2005/8/layout/vList2"/>
    <dgm:cxn modelId="{30EB4F2A-64D2-4048-9BF9-304CCAFC7547}" type="presParOf" srcId="{DD432261-8ADF-4308-AB4C-8F2325B19648}" destId="{CE870E58-DD7F-43D9-B607-E731AEE367BA}" srcOrd="3" destOrd="0" presId="urn:microsoft.com/office/officeart/2005/8/layout/vList2"/>
    <dgm:cxn modelId="{5738ADE3-B63F-481D-9D2E-465E5B622179}" type="presParOf" srcId="{DD432261-8ADF-4308-AB4C-8F2325B19648}" destId="{4C733D83-087B-4B40-8530-CB1C8C0C416F}" srcOrd="4" destOrd="0" presId="urn:microsoft.com/office/officeart/2005/8/layout/vList2"/>
    <dgm:cxn modelId="{21DAA933-FF1F-4945-8516-74D398883EC2}" type="presParOf" srcId="{DD432261-8ADF-4308-AB4C-8F2325B19648}" destId="{EEB8FE60-110A-4E10-A084-1C97D5D1C6FE}" srcOrd="5" destOrd="0" presId="urn:microsoft.com/office/officeart/2005/8/layout/vList2"/>
    <dgm:cxn modelId="{33C5389D-5EE1-4F65-B8B7-B1D5A8388FFF}" type="presParOf" srcId="{DD432261-8ADF-4308-AB4C-8F2325B19648}" destId="{4371F816-CFF7-4FE4-BB24-35DC9F5E4915}" srcOrd="6" destOrd="0" presId="urn:microsoft.com/office/officeart/2005/8/layout/vList2"/>
    <dgm:cxn modelId="{17DC14BC-11E4-4A66-A88F-9BCFC5C51BE3}" type="presParOf" srcId="{DD432261-8ADF-4308-AB4C-8F2325B19648}" destId="{B9FC38E5-5232-45EF-819D-4CD4982D993B}" srcOrd="7" destOrd="0" presId="urn:microsoft.com/office/officeart/2005/8/layout/vList2"/>
    <dgm:cxn modelId="{F2F09A32-CACF-4873-ABAC-EE69D9652E44}" type="presParOf" srcId="{DD432261-8ADF-4308-AB4C-8F2325B19648}" destId="{BD251DB6-2775-4EDF-9BCE-1F0A6F8DCEAB}"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AF28C4D-37F6-4DF6-9A30-7B614B2E9B9C}" type="doc">
      <dgm:prSet loTypeId="urn:microsoft.com/office/officeart/2005/8/layout/pyramid2" loCatId="pyramid" qsTypeId="urn:microsoft.com/office/officeart/2005/8/quickstyle/simple1" qsCatId="simple" csTypeId="urn:microsoft.com/office/officeart/2005/8/colors/accent1_2" csCatId="accent1" phldr="1"/>
      <dgm:spPr/>
      <dgm:t>
        <a:bodyPr/>
        <a:lstStyle/>
        <a:p>
          <a:endParaRPr lang="en-US"/>
        </a:p>
      </dgm:t>
    </dgm:pt>
    <dgm:pt modelId="{60C947AA-8230-4F31-BCF9-01F8308F22C8}">
      <dgm:prSet/>
      <dgm:spPr>
        <a:ln>
          <a:solidFill>
            <a:schemeClr val="tx1"/>
          </a:solidFill>
        </a:ln>
      </dgm:spPr>
      <dgm:t>
        <a:bodyPr/>
        <a:lstStyle/>
        <a:p>
          <a:pPr rtl="0"/>
          <a:r>
            <a:rPr lang="en-US" baseline="0"/>
            <a:t>Fully supported in Azure as of April 1</a:t>
          </a:r>
          <a:r>
            <a:rPr lang="en-US" baseline="30000"/>
            <a:t>st</a:t>
          </a:r>
          <a:r>
            <a:rPr lang="en-US" baseline="0"/>
            <a:t>, 2015</a:t>
          </a:r>
          <a:endParaRPr lang="en-US"/>
        </a:p>
      </dgm:t>
    </dgm:pt>
    <dgm:pt modelId="{A53FE548-E892-4CCE-890F-8E6E0ED8774D}" type="parTrans" cxnId="{BBE6623B-68DC-4E41-A595-FA912A25EA4C}">
      <dgm:prSet/>
      <dgm:spPr/>
      <dgm:t>
        <a:bodyPr/>
        <a:lstStyle/>
        <a:p>
          <a:endParaRPr lang="en-US"/>
        </a:p>
      </dgm:t>
    </dgm:pt>
    <dgm:pt modelId="{47B1CD10-2010-452B-932D-05497FBA3E6F}" type="sibTrans" cxnId="{BBE6623B-68DC-4E41-A595-FA912A25EA4C}">
      <dgm:prSet/>
      <dgm:spPr/>
      <dgm:t>
        <a:bodyPr/>
        <a:lstStyle/>
        <a:p>
          <a:endParaRPr lang="en-US"/>
        </a:p>
      </dgm:t>
    </dgm:pt>
    <dgm:pt modelId="{D26BF5B2-B508-46A6-A576-0D271FC0D997}">
      <dgm:prSet/>
      <dgm:spPr>
        <a:ln>
          <a:solidFill>
            <a:schemeClr val="tx1"/>
          </a:solidFill>
        </a:ln>
      </dgm:spPr>
      <dgm:t>
        <a:bodyPr/>
        <a:lstStyle/>
        <a:p>
          <a:pPr rtl="0"/>
          <a:r>
            <a:rPr lang="en-US" baseline="0"/>
            <a:t>Requires third party storage replication software</a:t>
          </a:r>
          <a:endParaRPr lang="en-US"/>
        </a:p>
      </dgm:t>
    </dgm:pt>
    <dgm:pt modelId="{6A82D2EB-9020-4A66-B48C-C14F7ED741B4}" type="parTrans" cxnId="{3F371756-907B-4AF5-886A-C3BCD52BE21C}">
      <dgm:prSet/>
      <dgm:spPr/>
      <dgm:t>
        <a:bodyPr/>
        <a:lstStyle/>
        <a:p>
          <a:endParaRPr lang="en-US"/>
        </a:p>
      </dgm:t>
    </dgm:pt>
    <dgm:pt modelId="{904301F6-31A8-45A7-BD94-75B1345A2E27}" type="sibTrans" cxnId="{3F371756-907B-4AF5-886A-C3BCD52BE21C}">
      <dgm:prSet/>
      <dgm:spPr/>
      <dgm:t>
        <a:bodyPr/>
        <a:lstStyle/>
        <a:p>
          <a:endParaRPr lang="en-US"/>
        </a:p>
      </dgm:t>
    </dgm:pt>
    <dgm:pt modelId="{8EEB7096-8535-4933-98E8-432646482ED9}">
      <dgm:prSet/>
      <dgm:spPr>
        <a:ln>
          <a:solidFill>
            <a:schemeClr val="tx1"/>
          </a:solidFill>
        </a:ln>
      </dgm:spPr>
      <dgm:t>
        <a:bodyPr/>
        <a:lstStyle/>
        <a:p>
          <a:pPr rtl="0"/>
          <a:r>
            <a:rPr lang="en-US" baseline="0"/>
            <a:t>Single instance per cluster</a:t>
          </a:r>
          <a:endParaRPr lang="en-US"/>
        </a:p>
      </dgm:t>
    </dgm:pt>
    <dgm:pt modelId="{0F00A279-4E1D-436F-B13C-B4193C93046B}" type="parTrans" cxnId="{C3E7C5EE-738D-466C-BC8B-DB7F428A19EF}">
      <dgm:prSet/>
      <dgm:spPr/>
      <dgm:t>
        <a:bodyPr/>
        <a:lstStyle/>
        <a:p>
          <a:endParaRPr lang="en-US"/>
        </a:p>
      </dgm:t>
    </dgm:pt>
    <dgm:pt modelId="{8C48FD38-2F9A-4CD0-B5AF-CDE0C17BD582}" type="sibTrans" cxnId="{C3E7C5EE-738D-466C-BC8B-DB7F428A19EF}">
      <dgm:prSet/>
      <dgm:spPr/>
      <dgm:t>
        <a:bodyPr/>
        <a:lstStyle/>
        <a:p>
          <a:endParaRPr lang="en-US"/>
        </a:p>
      </dgm:t>
    </dgm:pt>
    <dgm:pt modelId="{84DDC1D2-3E5E-4C5F-9B7F-D3E2A20C7571}">
      <dgm:prSet/>
      <dgm:spPr>
        <a:ln>
          <a:solidFill>
            <a:schemeClr val="tx1"/>
          </a:solidFill>
        </a:ln>
      </dgm:spPr>
      <dgm:t>
        <a:bodyPr/>
        <a:lstStyle/>
        <a:p>
          <a:pPr rtl="0"/>
          <a:r>
            <a:rPr lang="en-US" baseline="0" dirty="0"/>
            <a:t>Single instance per “Cloud Service”</a:t>
          </a:r>
          <a:endParaRPr lang="en-US" dirty="0"/>
        </a:p>
      </dgm:t>
    </dgm:pt>
    <dgm:pt modelId="{EA4B42FA-F84E-4199-BF14-6DD0076D2398}" type="parTrans" cxnId="{BA713992-AA80-4B5D-955F-99190C395A80}">
      <dgm:prSet/>
      <dgm:spPr/>
      <dgm:t>
        <a:bodyPr/>
        <a:lstStyle/>
        <a:p>
          <a:endParaRPr lang="en-US"/>
        </a:p>
      </dgm:t>
    </dgm:pt>
    <dgm:pt modelId="{C136EBB9-E042-46C4-B350-E8D19B8CA41A}" type="sibTrans" cxnId="{BA713992-AA80-4B5D-955F-99190C395A80}">
      <dgm:prSet/>
      <dgm:spPr/>
      <dgm:t>
        <a:bodyPr/>
        <a:lstStyle/>
        <a:p>
          <a:endParaRPr lang="en-US"/>
        </a:p>
      </dgm:t>
    </dgm:pt>
    <dgm:pt modelId="{C4CCFCE5-42B5-4B67-B9B1-DF022CC23561}">
      <dgm:prSet/>
      <dgm:spPr>
        <a:ln>
          <a:solidFill>
            <a:schemeClr val="tx1"/>
          </a:solidFill>
        </a:ln>
      </dgm:spPr>
      <dgm:t>
        <a:bodyPr/>
        <a:lstStyle/>
        <a:p>
          <a:pPr rtl="0"/>
          <a:r>
            <a:rPr lang="en-US" baseline="0"/>
            <a:t>Requires using Internal Load Balancer</a:t>
          </a:r>
          <a:endParaRPr lang="en-US"/>
        </a:p>
      </dgm:t>
    </dgm:pt>
    <dgm:pt modelId="{9D89FF4B-A2D5-45C2-AC50-3889F9C6E783}" type="parTrans" cxnId="{BA5ECA0E-2951-48C2-BD87-E5E18832F78C}">
      <dgm:prSet/>
      <dgm:spPr/>
      <dgm:t>
        <a:bodyPr/>
        <a:lstStyle/>
        <a:p>
          <a:endParaRPr lang="en-US"/>
        </a:p>
      </dgm:t>
    </dgm:pt>
    <dgm:pt modelId="{7819DC27-003E-4E39-983C-435817D36145}" type="sibTrans" cxnId="{BA5ECA0E-2951-48C2-BD87-E5E18832F78C}">
      <dgm:prSet/>
      <dgm:spPr/>
      <dgm:t>
        <a:bodyPr/>
        <a:lstStyle/>
        <a:p>
          <a:endParaRPr lang="en-US"/>
        </a:p>
      </dgm:t>
    </dgm:pt>
    <dgm:pt modelId="{EA37E620-3F1B-4F56-8395-BEA118ABEF91}" type="pres">
      <dgm:prSet presAssocID="{BAF28C4D-37F6-4DF6-9A30-7B614B2E9B9C}" presName="compositeShape" presStyleCnt="0">
        <dgm:presLayoutVars>
          <dgm:dir/>
          <dgm:resizeHandles/>
        </dgm:presLayoutVars>
      </dgm:prSet>
      <dgm:spPr/>
    </dgm:pt>
    <dgm:pt modelId="{49234728-F541-4255-87CE-BA2DD23276CD}" type="pres">
      <dgm:prSet presAssocID="{BAF28C4D-37F6-4DF6-9A30-7B614B2E9B9C}" presName="pyramid" presStyleLbl="node1" presStyleIdx="0" presStyleCnt="1"/>
      <dgm:spPr>
        <a:ln>
          <a:solidFill>
            <a:schemeClr val="tx1"/>
          </a:solidFill>
        </a:ln>
      </dgm:spPr>
    </dgm:pt>
    <dgm:pt modelId="{8F2D5E3B-2FD0-4827-8A2E-CF762E987195}" type="pres">
      <dgm:prSet presAssocID="{BAF28C4D-37F6-4DF6-9A30-7B614B2E9B9C}" presName="theList" presStyleCnt="0"/>
      <dgm:spPr/>
    </dgm:pt>
    <dgm:pt modelId="{8C7C703E-BDE0-4EBB-9F0B-0BD4A02063DA}" type="pres">
      <dgm:prSet presAssocID="{60C947AA-8230-4F31-BCF9-01F8308F22C8}" presName="aNode" presStyleLbl="fgAcc1" presStyleIdx="0" presStyleCnt="5">
        <dgm:presLayoutVars>
          <dgm:bulletEnabled val="1"/>
        </dgm:presLayoutVars>
      </dgm:prSet>
      <dgm:spPr/>
    </dgm:pt>
    <dgm:pt modelId="{BB1F6CAE-6F55-4CE4-89CF-F2EB56EA0B1D}" type="pres">
      <dgm:prSet presAssocID="{60C947AA-8230-4F31-BCF9-01F8308F22C8}" presName="aSpace" presStyleCnt="0"/>
      <dgm:spPr/>
    </dgm:pt>
    <dgm:pt modelId="{B91B179B-C5D2-490C-9C6A-CD728BB39C25}" type="pres">
      <dgm:prSet presAssocID="{D26BF5B2-B508-46A6-A576-0D271FC0D997}" presName="aNode" presStyleLbl="fgAcc1" presStyleIdx="1" presStyleCnt="5">
        <dgm:presLayoutVars>
          <dgm:bulletEnabled val="1"/>
        </dgm:presLayoutVars>
      </dgm:prSet>
      <dgm:spPr/>
    </dgm:pt>
    <dgm:pt modelId="{11672D64-8740-469E-94C2-40BA64A87904}" type="pres">
      <dgm:prSet presAssocID="{D26BF5B2-B508-46A6-A576-0D271FC0D997}" presName="aSpace" presStyleCnt="0"/>
      <dgm:spPr/>
    </dgm:pt>
    <dgm:pt modelId="{ED6E56F5-556C-4830-A1BD-44462709BC04}" type="pres">
      <dgm:prSet presAssocID="{8EEB7096-8535-4933-98E8-432646482ED9}" presName="aNode" presStyleLbl="fgAcc1" presStyleIdx="2" presStyleCnt="5">
        <dgm:presLayoutVars>
          <dgm:bulletEnabled val="1"/>
        </dgm:presLayoutVars>
      </dgm:prSet>
      <dgm:spPr/>
    </dgm:pt>
    <dgm:pt modelId="{D7C532A2-F136-4896-9DE4-CD9FFAF8DBAA}" type="pres">
      <dgm:prSet presAssocID="{8EEB7096-8535-4933-98E8-432646482ED9}" presName="aSpace" presStyleCnt="0"/>
      <dgm:spPr/>
    </dgm:pt>
    <dgm:pt modelId="{75830E89-6D03-418C-A1D2-C2DE53260ABD}" type="pres">
      <dgm:prSet presAssocID="{84DDC1D2-3E5E-4C5F-9B7F-D3E2A20C7571}" presName="aNode" presStyleLbl="fgAcc1" presStyleIdx="3" presStyleCnt="5">
        <dgm:presLayoutVars>
          <dgm:bulletEnabled val="1"/>
        </dgm:presLayoutVars>
      </dgm:prSet>
      <dgm:spPr/>
    </dgm:pt>
    <dgm:pt modelId="{E34007E4-DC63-41ED-8AFD-E058A9E2AB46}" type="pres">
      <dgm:prSet presAssocID="{84DDC1D2-3E5E-4C5F-9B7F-D3E2A20C7571}" presName="aSpace" presStyleCnt="0"/>
      <dgm:spPr/>
    </dgm:pt>
    <dgm:pt modelId="{20AE6604-2A53-4633-86A9-F596EA9895B4}" type="pres">
      <dgm:prSet presAssocID="{C4CCFCE5-42B5-4B67-B9B1-DF022CC23561}" presName="aNode" presStyleLbl="fgAcc1" presStyleIdx="4" presStyleCnt="5">
        <dgm:presLayoutVars>
          <dgm:bulletEnabled val="1"/>
        </dgm:presLayoutVars>
      </dgm:prSet>
      <dgm:spPr/>
    </dgm:pt>
    <dgm:pt modelId="{51403290-94F7-4955-B281-3DFB21B88AEE}" type="pres">
      <dgm:prSet presAssocID="{C4CCFCE5-42B5-4B67-B9B1-DF022CC23561}" presName="aSpace" presStyleCnt="0"/>
      <dgm:spPr/>
    </dgm:pt>
  </dgm:ptLst>
  <dgm:cxnLst>
    <dgm:cxn modelId="{3F371756-907B-4AF5-886A-C3BCD52BE21C}" srcId="{BAF28C4D-37F6-4DF6-9A30-7B614B2E9B9C}" destId="{D26BF5B2-B508-46A6-A576-0D271FC0D997}" srcOrd="1" destOrd="0" parTransId="{6A82D2EB-9020-4A66-B48C-C14F7ED741B4}" sibTransId="{904301F6-31A8-45A7-BD94-75B1345A2E27}"/>
    <dgm:cxn modelId="{BA5ECA0E-2951-48C2-BD87-E5E18832F78C}" srcId="{BAF28C4D-37F6-4DF6-9A30-7B614B2E9B9C}" destId="{C4CCFCE5-42B5-4B67-B9B1-DF022CC23561}" srcOrd="4" destOrd="0" parTransId="{9D89FF4B-A2D5-45C2-AC50-3889F9C6E783}" sibTransId="{7819DC27-003E-4E39-983C-435817D36145}"/>
    <dgm:cxn modelId="{BA713992-AA80-4B5D-955F-99190C395A80}" srcId="{BAF28C4D-37F6-4DF6-9A30-7B614B2E9B9C}" destId="{84DDC1D2-3E5E-4C5F-9B7F-D3E2A20C7571}" srcOrd="3" destOrd="0" parTransId="{EA4B42FA-F84E-4199-BF14-6DD0076D2398}" sibTransId="{C136EBB9-E042-46C4-B350-E8D19B8CA41A}"/>
    <dgm:cxn modelId="{AD99EB39-AFB3-4582-91ED-B0F6DA630B90}" type="presOf" srcId="{8EEB7096-8535-4933-98E8-432646482ED9}" destId="{ED6E56F5-556C-4830-A1BD-44462709BC04}" srcOrd="0" destOrd="0" presId="urn:microsoft.com/office/officeart/2005/8/layout/pyramid2"/>
    <dgm:cxn modelId="{46BE0069-6F1C-41B4-A529-ACCA8A24E497}" type="presOf" srcId="{84DDC1D2-3E5E-4C5F-9B7F-D3E2A20C7571}" destId="{75830E89-6D03-418C-A1D2-C2DE53260ABD}" srcOrd="0" destOrd="0" presId="urn:microsoft.com/office/officeart/2005/8/layout/pyramid2"/>
    <dgm:cxn modelId="{715F708D-40FD-4DBA-A9BE-FDCEC49DDF5A}" type="presOf" srcId="{C4CCFCE5-42B5-4B67-B9B1-DF022CC23561}" destId="{20AE6604-2A53-4633-86A9-F596EA9895B4}" srcOrd="0" destOrd="0" presId="urn:microsoft.com/office/officeart/2005/8/layout/pyramid2"/>
    <dgm:cxn modelId="{D45D83CE-7A0C-41E2-A269-E1692161E469}" type="presOf" srcId="{D26BF5B2-B508-46A6-A576-0D271FC0D997}" destId="{B91B179B-C5D2-490C-9C6A-CD728BB39C25}" srcOrd="0" destOrd="0" presId="urn:microsoft.com/office/officeart/2005/8/layout/pyramid2"/>
    <dgm:cxn modelId="{0B08DA64-1CD9-4069-8666-934C0ADE55A4}" type="presOf" srcId="{60C947AA-8230-4F31-BCF9-01F8308F22C8}" destId="{8C7C703E-BDE0-4EBB-9F0B-0BD4A02063DA}" srcOrd="0" destOrd="0" presId="urn:microsoft.com/office/officeart/2005/8/layout/pyramid2"/>
    <dgm:cxn modelId="{BBE6623B-68DC-4E41-A595-FA912A25EA4C}" srcId="{BAF28C4D-37F6-4DF6-9A30-7B614B2E9B9C}" destId="{60C947AA-8230-4F31-BCF9-01F8308F22C8}" srcOrd="0" destOrd="0" parTransId="{A53FE548-E892-4CCE-890F-8E6E0ED8774D}" sibTransId="{47B1CD10-2010-452B-932D-05497FBA3E6F}"/>
    <dgm:cxn modelId="{C3E7C5EE-738D-466C-BC8B-DB7F428A19EF}" srcId="{BAF28C4D-37F6-4DF6-9A30-7B614B2E9B9C}" destId="{8EEB7096-8535-4933-98E8-432646482ED9}" srcOrd="2" destOrd="0" parTransId="{0F00A279-4E1D-436F-B13C-B4193C93046B}" sibTransId="{8C48FD38-2F9A-4CD0-B5AF-CDE0C17BD582}"/>
    <dgm:cxn modelId="{429A3442-2009-47C8-9379-45ACEF701F8F}" type="presOf" srcId="{BAF28C4D-37F6-4DF6-9A30-7B614B2E9B9C}" destId="{EA37E620-3F1B-4F56-8395-BEA118ABEF91}" srcOrd="0" destOrd="0" presId="urn:microsoft.com/office/officeart/2005/8/layout/pyramid2"/>
    <dgm:cxn modelId="{970D5923-5FB7-4FC5-BDFB-23C63A26C640}" type="presParOf" srcId="{EA37E620-3F1B-4F56-8395-BEA118ABEF91}" destId="{49234728-F541-4255-87CE-BA2DD23276CD}" srcOrd="0" destOrd="0" presId="urn:microsoft.com/office/officeart/2005/8/layout/pyramid2"/>
    <dgm:cxn modelId="{EE3A3FE8-4C69-49C8-8FE8-4A37309B89BB}" type="presParOf" srcId="{EA37E620-3F1B-4F56-8395-BEA118ABEF91}" destId="{8F2D5E3B-2FD0-4827-8A2E-CF762E987195}" srcOrd="1" destOrd="0" presId="urn:microsoft.com/office/officeart/2005/8/layout/pyramid2"/>
    <dgm:cxn modelId="{5469774F-5274-4011-A02B-5F7FC439D855}" type="presParOf" srcId="{8F2D5E3B-2FD0-4827-8A2E-CF762E987195}" destId="{8C7C703E-BDE0-4EBB-9F0B-0BD4A02063DA}" srcOrd="0" destOrd="0" presId="urn:microsoft.com/office/officeart/2005/8/layout/pyramid2"/>
    <dgm:cxn modelId="{0C957716-32D8-48B2-9DA8-A3874CCFEE83}" type="presParOf" srcId="{8F2D5E3B-2FD0-4827-8A2E-CF762E987195}" destId="{BB1F6CAE-6F55-4CE4-89CF-F2EB56EA0B1D}" srcOrd="1" destOrd="0" presId="urn:microsoft.com/office/officeart/2005/8/layout/pyramid2"/>
    <dgm:cxn modelId="{9ABE4569-4151-4D11-99F2-5582BE1CBC21}" type="presParOf" srcId="{8F2D5E3B-2FD0-4827-8A2E-CF762E987195}" destId="{B91B179B-C5D2-490C-9C6A-CD728BB39C25}" srcOrd="2" destOrd="0" presId="urn:microsoft.com/office/officeart/2005/8/layout/pyramid2"/>
    <dgm:cxn modelId="{E1B23B6C-BC5D-4B41-B9B3-2819AB5A1CF1}" type="presParOf" srcId="{8F2D5E3B-2FD0-4827-8A2E-CF762E987195}" destId="{11672D64-8740-469E-94C2-40BA64A87904}" srcOrd="3" destOrd="0" presId="urn:microsoft.com/office/officeart/2005/8/layout/pyramid2"/>
    <dgm:cxn modelId="{691EF5CF-8704-464D-B6F8-E1CBB7C07D77}" type="presParOf" srcId="{8F2D5E3B-2FD0-4827-8A2E-CF762E987195}" destId="{ED6E56F5-556C-4830-A1BD-44462709BC04}" srcOrd="4" destOrd="0" presId="urn:microsoft.com/office/officeart/2005/8/layout/pyramid2"/>
    <dgm:cxn modelId="{710235C8-2368-4800-A445-BEAA478F7529}" type="presParOf" srcId="{8F2D5E3B-2FD0-4827-8A2E-CF762E987195}" destId="{D7C532A2-F136-4896-9DE4-CD9FFAF8DBAA}" srcOrd="5" destOrd="0" presId="urn:microsoft.com/office/officeart/2005/8/layout/pyramid2"/>
    <dgm:cxn modelId="{8F3C6660-FA98-4F69-8E0B-F3259F3C40D8}" type="presParOf" srcId="{8F2D5E3B-2FD0-4827-8A2E-CF762E987195}" destId="{75830E89-6D03-418C-A1D2-C2DE53260ABD}" srcOrd="6" destOrd="0" presId="urn:microsoft.com/office/officeart/2005/8/layout/pyramid2"/>
    <dgm:cxn modelId="{008DECDC-1FF0-423F-B44C-5E04E6CD173F}" type="presParOf" srcId="{8F2D5E3B-2FD0-4827-8A2E-CF762E987195}" destId="{E34007E4-DC63-41ED-8AFD-E058A9E2AB46}" srcOrd="7" destOrd="0" presId="urn:microsoft.com/office/officeart/2005/8/layout/pyramid2"/>
    <dgm:cxn modelId="{95549EAD-7E19-446C-8AE4-225FF70E924B}" type="presParOf" srcId="{8F2D5E3B-2FD0-4827-8A2E-CF762E987195}" destId="{20AE6604-2A53-4633-86A9-F596EA9895B4}" srcOrd="8" destOrd="0" presId="urn:microsoft.com/office/officeart/2005/8/layout/pyramid2"/>
    <dgm:cxn modelId="{DB59846B-0079-48FB-845D-854975972853}" type="presParOf" srcId="{8F2D5E3B-2FD0-4827-8A2E-CF762E987195}" destId="{51403290-94F7-4955-B281-3DFB21B88AEE}" srcOrd="9"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A7F6C80-39C0-443C-A31F-566F5BB4EB2D}" type="doc">
      <dgm:prSet loTypeId="urn:microsoft.com/office/officeart/2008/layout/HexagonCluster" loCatId="relationship" qsTypeId="urn:microsoft.com/office/officeart/2005/8/quickstyle/simple1" qsCatId="simple" csTypeId="urn:microsoft.com/office/officeart/2005/8/colors/colorful2" csCatId="colorful" phldr="1"/>
      <dgm:spPr/>
      <dgm:t>
        <a:bodyPr/>
        <a:lstStyle/>
        <a:p>
          <a:endParaRPr lang="en-US"/>
        </a:p>
      </dgm:t>
    </dgm:pt>
    <dgm:pt modelId="{C43107CA-D19C-435C-B7C5-EB9EB1506081}">
      <dgm:prSet/>
      <dgm:spPr/>
      <dgm:t>
        <a:bodyPr/>
        <a:lstStyle/>
        <a:p>
          <a:pPr rtl="0"/>
          <a:r>
            <a:rPr lang="en-US" baseline="0"/>
            <a:t>Availability Groups</a:t>
          </a:r>
          <a:endParaRPr lang="en-US"/>
        </a:p>
      </dgm:t>
    </dgm:pt>
    <dgm:pt modelId="{EED9CF8B-585D-46AF-B722-FA5AAF617FE1}" type="parTrans" cxnId="{2B5F2BE4-37E3-492E-8F86-9C2133EF66BF}">
      <dgm:prSet/>
      <dgm:spPr/>
      <dgm:t>
        <a:bodyPr/>
        <a:lstStyle/>
        <a:p>
          <a:endParaRPr lang="en-US"/>
        </a:p>
      </dgm:t>
    </dgm:pt>
    <dgm:pt modelId="{A551A8D4-6E8A-430F-93CC-7283992672E7}" type="sibTrans" cxnId="{2B5F2BE4-37E3-492E-8F86-9C2133EF66BF}">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7000" r="-7000"/>
          </a:stretch>
        </a:blipFill>
      </dgm:spPr>
      <dgm:t>
        <a:bodyPr/>
        <a:lstStyle/>
        <a:p>
          <a:endParaRPr lang="en-US"/>
        </a:p>
      </dgm:t>
    </dgm:pt>
    <dgm:pt modelId="{50CA1F9A-F8CC-4EDD-83FA-E70146FA90AF}">
      <dgm:prSet/>
      <dgm:spPr/>
      <dgm:t>
        <a:bodyPr/>
        <a:lstStyle/>
        <a:p>
          <a:pPr rtl="0"/>
          <a:r>
            <a:rPr lang="en-US" baseline="0" dirty="0"/>
            <a:t>Availability Replicas</a:t>
          </a:r>
          <a:endParaRPr lang="en-US" dirty="0"/>
        </a:p>
      </dgm:t>
    </dgm:pt>
    <dgm:pt modelId="{C26A6DC9-6C3F-4CA2-8323-2B8C75934A9F}" type="parTrans" cxnId="{7A817AB6-54D6-4A50-967E-7B035796E4F4}">
      <dgm:prSet/>
      <dgm:spPr/>
      <dgm:t>
        <a:bodyPr/>
        <a:lstStyle/>
        <a:p>
          <a:endParaRPr lang="en-US"/>
        </a:p>
      </dgm:t>
    </dgm:pt>
    <dgm:pt modelId="{23F0C650-E790-4CD6-A1B3-E9918617E865}" type="sibTrans" cxnId="{7A817AB6-54D6-4A50-967E-7B035796E4F4}">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l="-7000" r="-7000"/>
          </a:stretch>
        </a:blipFill>
      </dgm:spPr>
      <dgm:t>
        <a:bodyPr/>
        <a:lstStyle/>
        <a:p>
          <a:endParaRPr lang="en-US"/>
        </a:p>
      </dgm:t>
    </dgm:pt>
    <dgm:pt modelId="{E522D18A-1B9F-41FA-8323-6D3438780D77}">
      <dgm:prSet/>
      <dgm:spPr/>
      <dgm:t>
        <a:bodyPr/>
        <a:lstStyle/>
        <a:p>
          <a:pPr rtl="0"/>
          <a:r>
            <a:rPr lang="en-US" baseline="0" dirty="0"/>
            <a:t>Availability Databases</a:t>
          </a:r>
          <a:endParaRPr lang="en-US" dirty="0"/>
        </a:p>
      </dgm:t>
    </dgm:pt>
    <dgm:pt modelId="{7D7F2929-BA48-48B1-8ED6-FF36C0F28A2C}" type="parTrans" cxnId="{F70DDA6F-53AA-4DFA-9F8E-B01EECEF7CF9}">
      <dgm:prSet/>
      <dgm:spPr/>
      <dgm:t>
        <a:bodyPr/>
        <a:lstStyle/>
        <a:p>
          <a:endParaRPr lang="en-US"/>
        </a:p>
      </dgm:t>
    </dgm:pt>
    <dgm:pt modelId="{CB723F79-7E60-45F9-98CF-3A3623B2271B}" type="sibTrans" cxnId="{F70DDA6F-53AA-4DFA-9F8E-B01EECEF7CF9}">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l="-7000" r="-7000"/>
          </a:stretch>
        </a:blipFill>
      </dgm:spPr>
      <dgm:t>
        <a:bodyPr/>
        <a:lstStyle/>
        <a:p>
          <a:endParaRPr lang="en-US"/>
        </a:p>
      </dgm:t>
    </dgm:pt>
    <dgm:pt modelId="{27878D27-C584-42B2-A61D-0B254272B4D8}">
      <dgm:prSet/>
      <dgm:spPr/>
      <dgm:t>
        <a:bodyPr/>
        <a:lstStyle/>
        <a:p>
          <a:pPr rtl="0"/>
          <a:r>
            <a:rPr lang="en-US" baseline="0" dirty="0"/>
            <a:t>Availability Group Listener</a:t>
          </a:r>
          <a:endParaRPr lang="en-US" dirty="0"/>
        </a:p>
      </dgm:t>
    </dgm:pt>
    <dgm:pt modelId="{636E829D-9989-4564-A225-6A2BD25EC486}" type="parTrans" cxnId="{40805004-7F56-445E-A390-35F8DDF183D1}">
      <dgm:prSet/>
      <dgm:spPr/>
      <dgm:t>
        <a:bodyPr/>
        <a:lstStyle/>
        <a:p>
          <a:endParaRPr lang="en-US"/>
        </a:p>
      </dgm:t>
    </dgm:pt>
    <dgm:pt modelId="{B470AF8A-95EC-4910-AFAA-5DDCBA3461BB}" type="sibTrans" cxnId="{40805004-7F56-445E-A390-35F8DDF183D1}">
      <dgm:prSet/>
      <dgm:spPr>
        <a:blipFill>
          <a:blip xmlns:r="http://schemas.openxmlformats.org/officeDocument/2006/relationships" r:embed="rId4">
            <a:extLst>
              <a:ext uri="{28A0092B-C50C-407E-A947-70E740481C1C}">
                <a14:useLocalDpi xmlns:a14="http://schemas.microsoft.com/office/drawing/2010/main" val="0"/>
              </a:ext>
            </a:extLst>
          </a:blip>
          <a:srcRect/>
          <a:stretch>
            <a:fillRect l="-7000" r="-7000"/>
          </a:stretch>
        </a:blipFill>
      </dgm:spPr>
      <dgm:t>
        <a:bodyPr/>
        <a:lstStyle/>
        <a:p>
          <a:endParaRPr lang="en-US"/>
        </a:p>
      </dgm:t>
    </dgm:pt>
    <dgm:pt modelId="{DF327FC3-32BD-4664-A1C6-E487E614C2E4}" type="pres">
      <dgm:prSet presAssocID="{9A7F6C80-39C0-443C-A31F-566F5BB4EB2D}" presName="Name0" presStyleCnt="0">
        <dgm:presLayoutVars>
          <dgm:chMax val="21"/>
          <dgm:chPref val="21"/>
        </dgm:presLayoutVars>
      </dgm:prSet>
      <dgm:spPr/>
    </dgm:pt>
    <dgm:pt modelId="{8C22C33C-68EB-472A-AF06-4F3A7C46F79E}" type="pres">
      <dgm:prSet presAssocID="{C43107CA-D19C-435C-B7C5-EB9EB1506081}" presName="text1" presStyleCnt="0"/>
      <dgm:spPr/>
    </dgm:pt>
    <dgm:pt modelId="{A2573D42-1005-4A2E-9CA6-8B6AD90FD829}" type="pres">
      <dgm:prSet presAssocID="{C43107CA-D19C-435C-B7C5-EB9EB1506081}" presName="textRepeatNode" presStyleLbl="alignNode1" presStyleIdx="0" presStyleCnt="4">
        <dgm:presLayoutVars>
          <dgm:chMax val="0"/>
          <dgm:chPref val="0"/>
          <dgm:bulletEnabled val="1"/>
        </dgm:presLayoutVars>
      </dgm:prSet>
      <dgm:spPr/>
    </dgm:pt>
    <dgm:pt modelId="{B1B79B10-210E-4DA9-85BC-8E22DEE26CDE}" type="pres">
      <dgm:prSet presAssocID="{C43107CA-D19C-435C-B7C5-EB9EB1506081}" presName="textaccent1" presStyleCnt="0"/>
      <dgm:spPr/>
    </dgm:pt>
    <dgm:pt modelId="{D9334B78-7F4A-4F1C-88DF-1076CF739E9A}" type="pres">
      <dgm:prSet presAssocID="{C43107CA-D19C-435C-B7C5-EB9EB1506081}" presName="accentRepeatNode" presStyleLbl="solidAlignAcc1" presStyleIdx="0" presStyleCnt="8"/>
      <dgm:spPr/>
    </dgm:pt>
    <dgm:pt modelId="{0F4432FD-3371-43ED-912B-483D5A6CC7CA}" type="pres">
      <dgm:prSet presAssocID="{A551A8D4-6E8A-430F-93CC-7283992672E7}" presName="image1" presStyleCnt="0"/>
      <dgm:spPr/>
    </dgm:pt>
    <dgm:pt modelId="{216D8CB3-3CDE-42E7-A7F2-3A251DFDDF08}" type="pres">
      <dgm:prSet presAssocID="{A551A8D4-6E8A-430F-93CC-7283992672E7}" presName="imageRepeatNode" presStyleLbl="alignAcc1" presStyleIdx="0" presStyleCnt="4"/>
      <dgm:spPr/>
    </dgm:pt>
    <dgm:pt modelId="{2AA2C90E-DA63-4CE2-BFEB-2EABA13BACF1}" type="pres">
      <dgm:prSet presAssocID="{A551A8D4-6E8A-430F-93CC-7283992672E7}" presName="imageaccent1" presStyleCnt="0"/>
      <dgm:spPr/>
    </dgm:pt>
    <dgm:pt modelId="{E9E3114B-313A-467C-B235-C89532B9EE3C}" type="pres">
      <dgm:prSet presAssocID="{A551A8D4-6E8A-430F-93CC-7283992672E7}" presName="accentRepeatNode" presStyleLbl="solidAlignAcc1" presStyleIdx="1" presStyleCnt="8"/>
      <dgm:spPr/>
    </dgm:pt>
    <dgm:pt modelId="{74914183-CED5-4329-8C1A-E61DF63469BF}" type="pres">
      <dgm:prSet presAssocID="{50CA1F9A-F8CC-4EDD-83FA-E70146FA90AF}" presName="text2" presStyleCnt="0"/>
      <dgm:spPr/>
    </dgm:pt>
    <dgm:pt modelId="{1A50F427-5A31-4D6C-A3E9-6F8D20B68193}" type="pres">
      <dgm:prSet presAssocID="{50CA1F9A-F8CC-4EDD-83FA-E70146FA90AF}" presName="textRepeatNode" presStyleLbl="alignNode1" presStyleIdx="1" presStyleCnt="4">
        <dgm:presLayoutVars>
          <dgm:chMax val="0"/>
          <dgm:chPref val="0"/>
          <dgm:bulletEnabled val="1"/>
        </dgm:presLayoutVars>
      </dgm:prSet>
      <dgm:spPr/>
    </dgm:pt>
    <dgm:pt modelId="{355E9D78-D558-43D8-A084-F652273452A2}" type="pres">
      <dgm:prSet presAssocID="{50CA1F9A-F8CC-4EDD-83FA-E70146FA90AF}" presName="textaccent2" presStyleCnt="0"/>
      <dgm:spPr/>
    </dgm:pt>
    <dgm:pt modelId="{7D7E977A-0E7A-48F1-A7CC-BB35F3F79845}" type="pres">
      <dgm:prSet presAssocID="{50CA1F9A-F8CC-4EDD-83FA-E70146FA90AF}" presName="accentRepeatNode" presStyleLbl="solidAlignAcc1" presStyleIdx="2" presStyleCnt="8"/>
      <dgm:spPr/>
    </dgm:pt>
    <dgm:pt modelId="{38706570-6CF8-4B5D-8E32-D44E7A143AAD}" type="pres">
      <dgm:prSet presAssocID="{23F0C650-E790-4CD6-A1B3-E9918617E865}" presName="image2" presStyleCnt="0"/>
      <dgm:spPr/>
    </dgm:pt>
    <dgm:pt modelId="{FAE68758-591D-49B6-A32A-A780578E1CFC}" type="pres">
      <dgm:prSet presAssocID="{23F0C650-E790-4CD6-A1B3-E9918617E865}" presName="imageRepeatNode" presStyleLbl="alignAcc1" presStyleIdx="1" presStyleCnt="4"/>
      <dgm:spPr/>
    </dgm:pt>
    <dgm:pt modelId="{AA6BC20F-A906-4FAB-8AEF-EA3B86480E42}" type="pres">
      <dgm:prSet presAssocID="{23F0C650-E790-4CD6-A1B3-E9918617E865}" presName="imageaccent2" presStyleCnt="0"/>
      <dgm:spPr/>
    </dgm:pt>
    <dgm:pt modelId="{D6083F58-59D4-473C-946C-2643F742E726}" type="pres">
      <dgm:prSet presAssocID="{23F0C650-E790-4CD6-A1B3-E9918617E865}" presName="accentRepeatNode" presStyleLbl="solidAlignAcc1" presStyleIdx="3" presStyleCnt="8"/>
      <dgm:spPr/>
    </dgm:pt>
    <dgm:pt modelId="{6B9E2087-887F-49C2-9C6C-387322C49543}" type="pres">
      <dgm:prSet presAssocID="{E522D18A-1B9F-41FA-8323-6D3438780D77}" presName="text3" presStyleCnt="0"/>
      <dgm:spPr/>
    </dgm:pt>
    <dgm:pt modelId="{6E4F4C19-08FD-4794-992D-E0B00F9705B1}" type="pres">
      <dgm:prSet presAssocID="{E522D18A-1B9F-41FA-8323-6D3438780D77}" presName="textRepeatNode" presStyleLbl="alignNode1" presStyleIdx="2" presStyleCnt="4">
        <dgm:presLayoutVars>
          <dgm:chMax val="0"/>
          <dgm:chPref val="0"/>
          <dgm:bulletEnabled val="1"/>
        </dgm:presLayoutVars>
      </dgm:prSet>
      <dgm:spPr/>
    </dgm:pt>
    <dgm:pt modelId="{4DB33C6B-0259-48BF-844F-1E899E62EE8D}" type="pres">
      <dgm:prSet presAssocID="{E522D18A-1B9F-41FA-8323-6D3438780D77}" presName="textaccent3" presStyleCnt="0"/>
      <dgm:spPr/>
    </dgm:pt>
    <dgm:pt modelId="{015C5833-9D8A-4250-8DF7-C268DB84EAC5}" type="pres">
      <dgm:prSet presAssocID="{E522D18A-1B9F-41FA-8323-6D3438780D77}" presName="accentRepeatNode" presStyleLbl="solidAlignAcc1" presStyleIdx="4" presStyleCnt="8"/>
      <dgm:spPr/>
    </dgm:pt>
    <dgm:pt modelId="{7F9E040A-53D8-4E01-AD16-90C8ED7EEA82}" type="pres">
      <dgm:prSet presAssocID="{CB723F79-7E60-45F9-98CF-3A3623B2271B}" presName="image3" presStyleCnt="0"/>
      <dgm:spPr/>
    </dgm:pt>
    <dgm:pt modelId="{88D34B93-0371-48E0-A494-532C8D311DED}" type="pres">
      <dgm:prSet presAssocID="{CB723F79-7E60-45F9-98CF-3A3623B2271B}" presName="imageRepeatNode" presStyleLbl="alignAcc1" presStyleIdx="2" presStyleCnt="4"/>
      <dgm:spPr/>
    </dgm:pt>
    <dgm:pt modelId="{E4F73F8A-B31C-4635-9791-06B9479BD992}" type="pres">
      <dgm:prSet presAssocID="{CB723F79-7E60-45F9-98CF-3A3623B2271B}" presName="imageaccent3" presStyleCnt="0"/>
      <dgm:spPr/>
    </dgm:pt>
    <dgm:pt modelId="{F06A1F3D-9266-41D6-8252-ED98FE5B597C}" type="pres">
      <dgm:prSet presAssocID="{CB723F79-7E60-45F9-98CF-3A3623B2271B}" presName="accentRepeatNode" presStyleLbl="solidAlignAcc1" presStyleIdx="5" presStyleCnt="8"/>
      <dgm:spPr/>
    </dgm:pt>
    <dgm:pt modelId="{1EFCED33-B93B-43D9-B1A9-D1212C88460E}" type="pres">
      <dgm:prSet presAssocID="{27878D27-C584-42B2-A61D-0B254272B4D8}" presName="text4" presStyleCnt="0"/>
      <dgm:spPr/>
    </dgm:pt>
    <dgm:pt modelId="{4F2119D6-4C94-4376-9E55-D21464A8E849}" type="pres">
      <dgm:prSet presAssocID="{27878D27-C584-42B2-A61D-0B254272B4D8}" presName="textRepeatNode" presStyleLbl="alignNode1" presStyleIdx="3" presStyleCnt="4">
        <dgm:presLayoutVars>
          <dgm:chMax val="0"/>
          <dgm:chPref val="0"/>
          <dgm:bulletEnabled val="1"/>
        </dgm:presLayoutVars>
      </dgm:prSet>
      <dgm:spPr/>
    </dgm:pt>
    <dgm:pt modelId="{B0D06AE0-FA88-4269-AF93-0571F141D721}" type="pres">
      <dgm:prSet presAssocID="{27878D27-C584-42B2-A61D-0B254272B4D8}" presName="textaccent4" presStyleCnt="0"/>
      <dgm:spPr/>
    </dgm:pt>
    <dgm:pt modelId="{E280E338-A2F2-4C9D-8034-0370A28B295F}" type="pres">
      <dgm:prSet presAssocID="{27878D27-C584-42B2-A61D-0B254272B4D8}" presName="accentRepeatNode" presStyleLbl="solidAlignAcc1" presStyleIdx="6" presStyleCnt="8"/>
      <dgm:spPr/>
    </dgm:pt>
    <dgm:pt modelId="{8E783D3B-93A0-4EE4-947A-76A911380AD9}" type="pres">
      <dgm:prSet presAssocID="{B470AF8A-95EC-4910-AFAA-5DDCBA3461BB}" presName="image4" presStyleCnt="0"/>
      <dgm:spPr/>
    </dgm:pt>
    <dgm:pt modelId="{2F9E339D-2997-44AC-B105-8F66F0A92F3E}" type="pres">
      <dgm:prSet presAssocID="{B470AF8A-95EC-4910-AFAA-5DDCBA3461BB}" presName="imageRepeatNode" presStyleLbl="alignAcc1" presStyleIdx="3" presStyleCnt="4"/>
      <dgm:spPr/>
    </dgm:pt>
    <dgm:pt modelId="{EECB5DD9-835B-4A63-AC16-2CDD76B11401}" type="pres">
      <dgm:prSet presAssocID="{B470AF8A-95EC-4910-AFAA-5DDCBA3461BB}" presName="imageaccent4" presStyleCnt="0"/>
      <dgm:spPr/>
    </dgm:pt>
    <dgm:pt modelId="{D91A565E-B2B8-472A-8F99-753E5B6C2494}" type="pres">
      <dgm:prSet presAssocID="{B470AF8A-95EC-4910-AFAA-5DDCBA3461BB}" presName="accentRepeatNode" presStyleLbl="solidAlignAcc1" presStyleIdx="7" presStyleCnt="8"/>
      <dgm:spPr/>
    </dgm:pt>
  </dgm:ptLst>
  <dgm:cxnLst>
    <dgm:cxn modelId="{E6B66F56-0735-475E-ACE1-A3664465D8DD}" type="presOf" srcId="{E522D18A-1B9F-41FA-8323-6D3438780D77}" destId="{6E4F4C19-08FD-4794-992D-E0B00F9705B1}" srcOrd="0" destOrd="0" presId="urn:microsoft.com/office/officeart/2008/layout/HexagonCluster"/>
    <dgm:cxn modelId="{2A0B39C3-3287-4A18-A573-FB3E46864370}" type="presOf" srcId="{B470AF8A-95EC-4910-AFAA-5DDCBA3461BB}" destId="{2F9E339D-2997-44AC-B105-8F66F0A92F3E}" srcOrd="0" destOrd="0" presId="urn:microsoft.com/office/officeart/2008/layout/HexagonCluster"/>
    <dgm:cxn modelId="{74D41692-8E27-4A31-9B53-84B23D7B963C}" type="presOf" srcId="{50CA1F9A-F8CC-4EDD-83FA-E70146FA90AF}" destId="{1A50F427-5A31-4D6C-A3E9-6F8D20B68193}" srcOrd="0" destOrd="0" presId="urn:microsoft.com/office/officeart/2008/layout/HexagonCluster"/>
    <dgm:cxn modelId="{83351DEF-0B34-462B-A8E4-243A4E046104}" type="presOf" srcId="{C43107CA-D19C-435C-B7C5-EB9EB1506081}" destId="{A2573D42-1005-4A2E-9CA6-8B6AD90FD829}" srcOrd="0" destOrd="0" presId="urn:microsoft.com/office/officeart/2008/layout/HexagonCluster"/>
    <dgm:cxn modelId="{40805004-7F56-445E-A390-35F8DDF183D1}" srcId="{9A7F6C80-39C0-443C-A31F-566F5BB4EB2D}" destId="{27878D27-C584-42B2-A61D-0B254272B4D8}" srcOrd="3" destOrd="0" parTransId="{636E829D-9989-4564-A225-6A2BD25EC486}" sibTransId="{B470AF8A-95EC-4910-AFAA-5DDCBA3461BB}"/>
    <dgm:cxn modelId="{2B5F2BE4-37E3-492E-8F86-9C2133EF66BF}" srcId="{9A7F6C80-39C0-443C-A31F-566F5BB4EB2D}" destId="{C43107CA-D19C-435C-B7C5-EB9EB1506081}" srcOrd="0" destOrd="0" parTransId="{EED9CF8B-585D-46AF-B722-FA5AAF617FE1}" sibTransId="{A551A8D4-6E8A-430F-93CC-7283992672E7}"/>
    <dgm:cxn modelId="{7A817AB6-54D6-4A50-967E-7B035796E4F4}" srcId="{9A7F6C80-39C0-443C-A31F-566F5BB4EB2D}" destId="{50CA1F9A-F8CC-4EDD-83FA-E70146FA90AF}" srcOrd="1" destOrd="0" parTransId="{C26A6DC9-6C3F-4CA2-8323-2B8C75934A9F}" sibTransId="{23F0C650-E790-4CD6-A1B3-E9918617E865}"/>
    <dgm:cxn modelId="{2B238496-AE16-4274-93D7-7DE3C578278B}" type="presOf" srcId="{27878D27-C584-42B2-A61D-0B254272B4D8}" destId="{4F2119D6-4C94-4376-9E55-D21464A8E849}" srcOrd="0" destOrd="0" presId="urn:microsoft.com/office/officeart/2008/layout/HexagonCluster"/>
    <dgm:cxn modelId="{E23FAC5F-E44C-48E2-9D00-E3B08C3080B8}" type="presOf" srcId="{9A7F6C80-39C0-443C-A31F-566F5BB4EB2D}" destId="{DF327FC3-32BD-4664-A1C6-E487E614C2E4}" srcOrd="0" destOrd="0" presId="urn:microsoft.com/office/officeart/2008/layout/HexagonCluster"/>
    <dgm:cxn modelId="{07C056D2-45DD-4E64-955B-4582E964E997}" type="presOf" srcId="{CB723F79-7E60-45F9-98CF-3A3623B2271B}" destId="{88D34B93-0371-48E0-A494-532C8D311DED}" srcOrd="0" destOrd="0" presId="urn:microsoft.com/office/officeart/2008/layout/HexagonCluster"/>
    <dgm:cxn modelId="{F70DDA6F-53AA-4DFA-9F8E-B01EECEF7CF9}" srcId="{9A7F6C80-39C0-443C-A31F-566F5BB4EB2D}" destId="{E522D18A-1B9F-41FA-8323-6D3438780D77}" srcOrd="2" destOrd="0" parTransId="{7D7F2929-BA48-48B1-8ED6-FF36C0F28A2C}" sibTransId="{CB723F79-7E60-45F9-98CF-3A3623B2271B}"/>
    <dgm:cxn modelId="{808DE388-0D49-40CD-9926-D65F4A4B42CB}" type="presOf" srcId="{23F0C650-E790-4CD6-A1B3-E9918617E865}" destId="{FAE68758-591D-49B6-A32A-A780578E1CFC}" srcOrd="0" destOrd="0" presId="urn:microsoft.com/office/officeart/2008/layout/HexagonCluster"/>
    <dgm:cxn modelId="{2647A9B4-2256-4FF7-9F1E-D9FEDC0BAB82}" type="presOf" srcId="{A551A8D4-6E8A-430F-93CC-7283992672E7}" destId="{216D8CB3-3CDE-42E7-A7F2-3A251DFDDF08}" srcOrd="0" destOrd="0" presId="urn:microsoft.com/office/officeart/2008/layout/HexagonCluster"/>
    <dgm:cxn modelId="{97C0738B-E7D5-4E7E-B7F5-1E1106AC0B05}" type="presParOf" srcId="{DF327FC3-32BD-4664-A1C6-E487E614C2E4}" destId="{8C22C33C-68EB-472A-AF06-4F3A7C46F79E}" srcOrd="0" destOrd="0" presId="urn:microsoft.com/office/officeart/2008/layout/HexagonCluster"/>
    <dgm:cxn modelId="{7FAB4E40-E451-4269-B357-339CBD5CF9D6}" type="presParOf" srcId="{8C22C33C-68EB-472A-AF06-4F3A7C46F79E}" destId="{A2573D42-1005-4A2E-9CA6-8B6AD90FD829}" srcOrd="0" destOrd="0" presId="urn:microsoft.com/office/officeart/2008/layout/HexagonCluster"/>
    <dgm:cxn modelId="{F3622F60-4B83-4969-8988-092AEFE29426}" type="presParOf" srcId="{DF327FC3-32BD-4664-A1C6-E487E614C2E4}" destId="{B1B79B10-210E-4DA9-85BC-8E22DEE26CDE}" srcOrd="1" destOrd="0" presId="urn:microsoft.com/office/officeart/2008/layout/HexagonCluster"/>
    <dgm:cxn modelId="{3300CC02-9A93-4824-87AC-556E9B258C21}" type="presParOf" srcId="{B1B79B10-210E-4DA9-85BC-8E22DEE26CDE}" destId="{D9334B78-7F4A-4F1C-88DF-1076CF739E9A}" srcOrd="0" destOrd="0" presId="urn:microsoft.com/office/officeart/2008/layout/HexagonCluster"/>
    <dgm:cxn modelId="{28A64FD4-5CD8-4553-B1D0-FD397627DC48}" type="presParOf" srcId="{DF327FC3-32BD-4664-A1C6-E487E614C2E4}" destId="{0F4432FD-3371-43ED-912B-483D5A6CC7CA}" srcOrd="2" destOrd="0" presId="urn:microsoft.com/office/officeart/2008/layout/HexagonCluster"/>
    <dgm:cxn modelId="{52CFF091-7762-43AD-B2C1-1DDAD1C685C3}" type="presParOf" srcId="{0F4432FD-3371-43ED-912B-483D5A6CC7CA}" destId="{216D8CB3-3CDE-42E7-A7F2-3A251DFDDF08}" srcOrd="0" destOrd="0" presId="urn:microsoft.com/office/officeart/2008/layout/HexagonCluster"/>
    <dgm:cxn modelId="{56B8ADDF-06E2-4A89-AE70-792746EF019F}" type="presParOf" srcId="{DF327FC3-32BD-4664-A1C6-E487E614C2E4}" destId="{2AA2C90E-DA63-4CE2-BFEB-2EABA13BACF1}" srcOrd="3" destOrd="0" presId="urn:microsoft.com/office/officeart/2008/layout/HexagonCluster"/>
    <dgm:cxn modelId="{659B1A4A-C988-43B9-9A53-4CAC7857E6D2}" type="presParOf" srcId="{2AA2C90E-DA63-4CE2-BFEB-2EABA13BACF1}" destId="{E9E3114B-313A-467C-B235-C89532B9EE3C}" srcOrd="0" destOrd="0" presId="urn:microsoft.com/office/officeart/2008/layout/HexagonCluster"/>
    <dgm:cxn modelId="{1B4122C2-E06D-458F-8B2A-3BF2BA9F647A}" type="presParOf" srcId="{DF327FC3-32BD-4664-A1C6-E487E614C2E4}" destId="{74914183-CED5-4329-8C1A-E61DF63469BF}" srcOrd="4" destOrd="0" presId="urn:microsoft.com/office/officeart/2008/layout/HexagonCluster"/>
    <dgm:cxn modelId="{9E0D561E-7D31-459F-9BDF-337701451F42}" type="presParOf" srcId="{74914183-CED5-4329-8C1A-E61DF63469BF}" destId="{1A50F427-5A31-4D6C-A3E9-6F8D20B68193}" srcOrd="0" destOrd="0" presId="urn:microsoft.com/office/officeart/2008/layout/HexagonCluster"/>
    <dgm:cxn modelId="{02ACE598-CF90-4863-8C60-E0A992249B54}" type="presParOf" srcId="{DF327FC3-32BD-4664-A1C6-E487E614C2E4}" destId="{355E9D78-D558-43D8-A084-F652273452A2}" srcOrd="5" destOrd="0" presId="urn:microsoft.com/office/officeart/2008/layout/HexagonCluster"/>
    <dgm:cxn modelId="{3650DBB5-E256-45BF-A577-576BF78DB53E}" type="presParOf" srcId="{355E9D78-D558-43D8-A084-F652273452A2}" destId="{7D7E977A-0E7A-48F1-A7CC-BB35F3F79845}" srcOrd="0" destOrd="0" presId="urn:microsoft.com/office/officeart/2008/layout/HexagonCluster"/>
    <dgm:cxn modelId="{3FE54D2E-58E5-4329-93A5-266158FE67F9}" type="presParOf" srcId="{DF327FC3-32BD-4664-A1C6-E487E614C2E4}" destId="{38706570-6CF8-4B5D-8E32-D44E7A143AAD}" srcOrd="6" destOrd="0" presId="urn:microsoft.com/office/officeart/2008/layout/HexagonCluster"/>
    <dgm:cxn modelId="{E5D3A13C-C1AB-45C5-9D13-4C70DBF0E9F0}" type="presParOf" srcId="{38706570-6CF8-4B5D-8E32-D44E7A143AAD}" destId="{FAE68758-591D-49B6-A32A-A780578E1CFC}" srcOrd="0" destOrd="0" presId="urn:microsoft.com/office/officeart/2008/layout/HexagonCluster"/>
    <dgm:cxn modelId="{41037E40-620D-412C-B55A-ACE3A60218E6}" type="presParOf" srcId="{DF327FC3-32BD-4664-A1C6-E487E614C2E4}" destId="{AA6BC20F-A906-4FAB-8AEF-EA3B86480E42}" srcOrd="7" destOrd="0" presId="urn:microsoft.com/office/officeart/2008/layout/HexagonCluster"/>
    <dgm:cxn modelId="{89D7F7AD-6362-41A7-B208-F399825BBEC5}" type="presParOf" srcId="{AA6BC20F-A906-4FAB-8AEF-EA3B86480E42}" destId="{D6083F58-59D4-473C-946C-2643F742E726}" srcOrd="0" destOrd="0" presId="urn:microsoft.com/office/officeart/2008/layout/HexagonCluster"/>
    <dgm:cxn modelId="{68D957DE-D6F7-4B4C-9909-E44EB3CE7FEA}" type="presParOf" srcId="{DF327FC3-32BD-4664-A1C6-E487E614C2E4}" destId="{6B9E2087-887F-49C2-9C6C-387322C49543}" srcOrd="8" destOrd="0" presId="urn:microsoft.com/office/officeart/2008/layout/HexagonCluster"/>
    <dgm:cxn modelId="{81FD2234-50ED-463A-A4E1-29B17249E51F}" type="presParOf" srcId="{6B9E2087-887F-49C2-9C6C-387322C49543}" destId="{6E4F4C19-08FD-4794-992D-E0B00F9705B1}" srcOrd="0" destOrd="0" presId="urn:microsoft.com/office/officeart/2008/layout/HexagonCluster"/>
    <dgm:cxn modelId="{59A0B57B-E5BF-4483-B2C5-A8547ED6055B}" type="presParOf" srcId="{DF327FC3-32BD-4664-A1C6-E487E614C2E4}" destId="{4DB33C6B-0259-48BF-844F-1E899E62EE8D}" srcOrd="9" destOrd="0" presId="urn:microsoft.com/office/officeart/2008/layout/HexagonCluster"/>
    <dgm:cxn modelId="{BB03E777-E336-4B8A-8B87-9973E35A2D40}" type="presParOf" srcId="{4DB33C6B-0259-48BF-844F-1E899E62EE8D}" destId="{015C5833-9D8A-4250-8DF7-C268DB84EAC5}" srcOrd="0" destOrd="0" presId="urn:microsoft.com/office/officeart/2008/layout/HexagonCluster"/>
    <dgm:cxn modelId="{B0C622A0-256A-402B-B801-F7FB9F708844}" type="presParOf" srcId="{DF327FC3-32BD-4664-A1C6-E487E614C2E4}" destId="{7F9E040A-53D8-4E01-AD16-90C8ED7EEA82}" srcOrd="10" destOrd="0" presId="urn:microsoft.com/office/officeart/2008/layout/HexagonCluster"/>
    <dgm:cxn modelId="{BD3A7E64-0338-46B2-89FB-1A40D186F1E6}" type="presParOf" srcId="{7F9E040A-53D8-4E01-AD16-90C8ED7EEA82}" destId="{88D34B93-0371-48E0-A494-532C8D311DED}" srcOrd="0" destOrd="0" presId="urn:microsoft.com/office/officeart/2008/layout/HexagonCluster"/>
    <dgm:cxn modelId="{A557E1B9-9ACB-4C0B-B734-709401873352}" type="presParOf" srcId="{DF327FC3-32BD-4664-A1C6-E487E614C2E4}" destId="{E4F73F8A-B31C-4635-9791-06B9479BD992}" srcOrd="11" destOrd="0" presId="urn:microsoft.com/office/officeart/2008/layout/HexagonCluster"/>
    <dgm:cxn modelId="{FE36D90E-CF04-461A-B300-5C30273F8ADB}" type="presParOf" srcId="{E4F73F8A-B31C-4635-9791-06B9479BD992}" destId="{F06A1F3D-9266-41D6-8252-ED98FE5B597C}" srcOrd="0" destOrd="0" presId="urn:microsoft.com/office/officeart/2008/layout/HexagonCluster"/>
    <dgm:cxn modelId="{D1091CCC-07A4-4A69-B066-6E61F6DDEF7F}" type="presParOf" srcId="{DF327FC3-32BD-4664-A1C6-E487E614C2E4}" destId="{1EFCED33-B93B-43D9-B1A9-D1212C88460E}" srcOrd="12" destOrd="0" presId="urn:microsoft.com/office/officeart/2008/layout/HexagonCluster"/>
    <dgm:cxn modelId="{4EEBD212-A4C4-47D9-9ED5-B39EABDC9CB6}" type="presParOf" srcId="{1EFCED33-B93B-43D9-B1A9-D1212C88460E}" destId="{4F2119D6-4C94-4376-9E55-D21464A8E849}" srcOrd="0" destOrd="0" presId="urn:microsoft.com/office/officeart/2008/layout/HexagonCluster"/>
    <dgm:cxn modelId="{754D2463-DB85-4045-8BFA-86CB75544ED7}" type="presParOf" srcId="{DF327FC3-32BD-4664-A1C6-E487E614C2E4}" destId="{B0D06AE0-FA88-4269-AF93-0571F141D721}" srcOrd="13" destOrd="0" presId="urn:microsoft.com/office/officeart/2008/layout/HexagonCluster"/>
    <dgm:cxn modelId="{1C550465-9A7D-4A91-9280-42AFFAC3DFCB}" type="presParOf" srcId="{B0D06AE0-FA88-4269-AF93-0571F141D721}" destId="{E280E338-A2F2-4C9D-8034-0370A28B295F}" srcOrd="0" destOrd="0" presId="urn:microsoft.com/office/officeart/2008/layout/HexagonCluster"/>
    <dgm:cxn modelId="{79F2B270-8CD5-4685-893F-D4B477431E34}" type="presParOf" srcId="{DF327FC3-32BD-4664-A1C6-E487E614C2E4}" destId="{8E783D3B-93A0-4EE4-947A-76A911380AD9}" srcOrd="14" destOrd="0" presId="urn:microsoft.com/office/officeart/2008/layout/HexagonCluster"/>
    <dgm:cxn modelId="{CFB67A40-8220-4F14-BB1C-4A9DF67D54A8}" type="presParOf" srcId="{8E783D3B-93A0-4EE4-947A-76A911380AD9}" destId="{2F9E339D-2997-44AC-B105-8F66F0A92F3E}" srcOrd="0" destOrd="0" presId="urn:microsoft.com/office/officeart/2008/layout/HexagonCluster"/>
    <dgm:cxn modelId="{D09FE5BB-106C-4750-A33B-0ABA926BD6DA}" type="presParOf" srcId="{DF327FC3-32BD-4664-A1C6-E487E614C2E4}" destId="{EECB5DD9-835B-4A63-AC16-2CDD76B11401}" srcOrd="15" destOrd="0" presId="urn:microsoft.com/office/officeart/2008/layout/HexagonCluster"/>
    <dgm:cxn modelId="{F4E1104B-3A45-4768-B6CC-47183854A32D}" type="presParOf" srcId="{EECB5DD9-835B-4A63-AC16-2CDD76B11401}" destId="{D91A565E-B2B8-472A-8F99-753E5B6C2494}" srcOrd="0" destOrd="0" presId="urn:microsoft.com/office/officeart/2008/layout/HexagonCluster"/>
  </dgm:cxnLst>
  <dgm:bg/>
  <dgm:whole>
    <a:ln>
      <a:solidFill>
        <a:schemeClr val="tx1"/>
      </a:solidFill>
    </a:ln>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F0E34C6-4620-4AF9-A8DF-801C08C6E078}"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7B0D40DF-38BF-414E-B520-9F5C5AFE634E}">
      <dgm:prSet/>
      <dgm:spPr/>
      <dgm:t>
        <a:bodyPr/>
        <a:lstStyle/>
        <a:p>
          <a:pPr rtl="0"/>
          <a:r>
            <a:rPr lang="en-US" baseline="0"/>
            <a:t>Transaction Log Stream</a:t>
          </a:r>
          <a:endParaRPr lang="en-US"/>
        </a:p>
      </dgm:t>
    </dgm:pt>
    <dgm:pt modelId="{797A3D29-6710-4A4C-A68C-1344E93019F9}" type="parTrans" cxnId="{BB42CF84-8449-4B0F-9406-AABA0DD04C17}">
      <dgm:prSet/>
      <dgm:spPr/>
      <dgm:t>
        <a:bodyPr/>
        <a:lstStyle/>
        <a:p>
          <a:endParaRPr lang="en-US"/>
        </a:p>
      </dgm:t>
    </dgm:pt>
    <dgm:pt modelId="{2241F296-E65F-4385-8A66-1B91160919F3}" type="sibTrans" cxnId="{BB42CF84-8449-4B0F-9406-AABA0DD04C17}">
      <dgm:prSet/>
      <dgm:spPr/>
      <dgm:t>
        <a:bodyPr/>
        <a:lstStyle/>
        <a:p>
          <a:endParaRPr lang="en-US"/>
        </a:p>
      </dgm:t>
    </dgm:pt>
    <dgm:pt modelId="{B6D91B9A-DB22-44F7-A833-C281EA50567D}">
      <dgm:prSet/>
      <dgm:spPr/>
      <dgm:t>
        <a:bodyPr/>
        <a:lstStyle/>
        <a:p>
          <a:pPr rtl="0"/>
          <a:r>
            <a:rPr lang="en-US" baseline="0"/>
            <a:t>Uses encrypted Mirroring endpoint</a:t>
          </a:r>
          <a:endParaRPr lang="en-US"/>
        </a:p>
      </dgm:t>
    </dgm:pt>
    <dgm:pt modelId="{E8021C6F-3E7D-422C-8C64-53ED47CAEFE7}" type="parTrans" cxnId="{BEF6A65B-8746-46EA-8FDE-CDA3E7382BF8}">
      <dgm:prSet/>
      <dgm:spPr/>
      <dgm:t>
        <a:bodyPr/>
        <a:lstStyle/>
        <a:p>
          <a:endParaRPr lang="en-US"/>
        </a:p>
      </dgm:t>
    </dgm:pt>
    <dgm:pt modelId="{D8DDD0E5-49C4-4C0B-A8C3-B33483BA97C0}" type="sibTrans" cxnId="{BEF6A65B-8746-46EA-8FDE-CDA3E7382BF8}">
      <dgm:prSet/>
      <dgm:spPr/>
      <dgm:t>
        <a:bodyPr/>
        <a:lstStyle/>
        <a:p>
          <a:endParaRPr lang="en-US"/>
        </a:p>
      </dgm:t>
    </dgm:pt>
    <dgm:pt modelId="{4660497C-1A00-4D4D-AE64-85EACC82C86A}">
      <dgm:prSet/>
      <dgm:spPr/>
      <dgm:t>
        <a:bodyPr/>
        <a:lstStyle/>
        <a:p>
          <a:pPr rtl="0"/>
          <a:r>
            <a:rPr lang="en-US" baseline="0"/>
            <a:t>Secondary Replicas can be readable</a:t>
          </a:r>
          <a:endParaRPr lang="en-US"/>
        </a:p>
      </dgm:t>
    </dgm:pt>
    <dgm:pt modelId="{E6223D1A-432F-4AFE-9172-DCC9DC9521FE}" type="parTrans" cxnId="{C3818E88-CB5A-4279-8757-D4F48637BDDB}">
      <dgm:prSet/>
      <dgm:spPr/>
      <dgm:t>
        <a:bodyPr/>
        <a:lstStyle/>
        <a:p>
          <a:endParaRPr lang="en-US"/>
        </a:p>
      </dgm:t>
    </dgm:pt>
    <dgm:pt modelId="{EF07AD49-4A51-43D7-A646-D4ED2070BAC2}" type="sibTrans" cxnId="{C3818E88-CB5A-4279-8757-D4F48637BDDB}">
      <dgm:prSet/>
      <dgm:spPr/>
      <dgm:t>
        <a:bodyPr/>
        <a:lstStyle/>
        <a:p>
          <a:endParaRPr lang="en-US"/>
        </a:p>
      </dgm:t>
    </dgm:pt>
    <dgm:pt modelId="{06A03F90-7BDA-4D48-98D7-F63783A9C62F}">
      <dgm:prSet/>
      <dgm:spPr/>
      <dgm:t>
        <a:bodyPr/>
        <a:lstStyle/>
        <a:p>
          <a:pPr rtl="0"/>
          <a:r>
            <a:rPr lang="en-US" baseline="0" dirty="0"/>
            <a:t>Automatic Failover for Synchronous</a:t>
          </a:r>
          <a:endParaRPr lang="en-US" dirty="0"/>
        </a:p>
      </dgm:t>
    </dgm:pt>
    <dgm:pt modelId="{E53E8E0F-6D00-4012-BE87-37FC2C0DF24A}" type="parTrans" cxnId="{CC551FF4-0F5D-4697-BA1A-88E8AFB1386D}">
      <dgm:prSet/>
      <dgm:spPr/>
      <dgm:t>
        <a:bodyPr/>
        <a:lstStyle/>
        <a:p>
          <a:endParaRPr lang="en-US"/>
        </a:p>
      </dgm:t>
    </dgm:pt>
    <dgm:pt modelId="{C7798DAB-42A5-4FD4-8728-D4962A1C4E64}" type="sibTrans" cxnId="{CC551FF4-0F5D-4697-BA1A-88E8AFB1386D}">
      <dgm:prSet/>
      <dgm:spPr/>
      <dgm:t>
        <a:bodyPr/>
        <a:lstStyle/>
        <a:p>
          <a:endParaRPr lang="en-US"/>
        </a:p>
      </dgm:t>
    </dgm:pt>
    <dgm:pt modelId="{AFD3CACE-6D5E-40CA-BCD2-1E93FB604254}" type="pres">
      <dgm:prSet presAssocID="{0F0E34C6-4620-4AF9-A8DF-801C08C6E078}" presName="linear" presStyleCnt="0">
        <dgm:presLayoutVars>
          <dgm:animLvl val="lvl"/>
          <dgm:resizeHandles val="exact"/>
        </dgm:presLayoutVars>
      </dgm:prSet>
      <dgm:spPr/>
    </dgm:pt>
    <dgm:pt modelId="{4B530EBB-A2B5-4D67-BD93-390CD38B5B30}" type="pres">
      <dgm:prSet presAssocID="{7B0D40DF-38BF-414E-B520-9F5C5AFE634E}" presName="parentText" presStyleLbl="node1" presStyleIdx="0" presStyleCnt="4">
        <dgm:presLayoutVars>
          <dgm:chMax val="0"/>
          <dgm:bulletEnabled val="1"/>
        </dgm:presLayoutVars>
      </dgm:prSet>
      <dgm:spPr/>
    </dgm:pt>
    <dgm:pt modelId="{09EF4CB7-1232-432B-8219-56AADFE92751}" type="pres">
      <dgm:prSet presAssocID="{2241F296-E65F-4385-8A66-1B91160919F3}" presName="spacer" presStyleCnt="0"/>
      <dgm:spPr/>
    </dgm:pt>
    <dgm:pt modelId="{8D4B67CC-4406-4D3C-9511-2660BEAB1F63}" type="pres">
      <dgm:prSet presAssocID="{B6D91B9A-DB22-44F7-A833-C281EA50567D}" presName="parentText" presStyleLbl="node1" presStyleIdx="1" presStyleCnt="4">
        <dgm:presLayoutVars>
          <dgm:chMax val="0"/>
          <dgm:bulletEnabled val="1"/>
        </dgm:presLayoutVars>
      </dgm:prSet>
      <dgm:spPr/>
    </dgm:pt>
    <dgm:pt modelId="{3333C196-36FE-4A09-9646-3D1D162EFAA8}" type="pres">
      <dgm:prSet presAssocID="{D8DDD0E5-49C4-4C0B-A8C3-B33483BA97C0}" presName="spacer" presStyleCnt="0"/>
      <dgm:spPr/>
    </dgm:pt>
    <dgm:pt modelId="{F9620E8F-FE92-48F0-B79C-F23D7B25E68A}" type="pres">
      <dgm:prSet presAssocID="{4660497C-1A00-4D4D-AE64-85EACC82C86A}" presName="parentText" presStyleLbl="node1" presStyleIdx="2" presStyleCnt="4">
        <dgm:presLayoutVars>
          <dgm:chMax val="0"/>
          <dgm:bulletEnabled val="1"/>
        </dgm:presLayoutVars>
      </dgm:prSet>
      <dgm:spPr/>
    </dgm:pt>
    <dgm:pt modelId="{AD682DCD-CFC0-476C-889D-E278D333545F}" type="pres">
      <dgm:prSet presAssocID="{EF07AD49-4A51-43D7-A646-D4ED2070BAC2}" presName="spacer" presStyleCnt="0"/>
      <dgm:spPr/>
    </dgm:pt>
    <dgm:pt modelId="{BAFE3150-D04C-4AA4-A0A5-9A8590207898}" type="pres">
      <dgm:prSet presAssocID="{06A03F90-7BDA-4D48-98D7-F63783A9C62F}" presName="parentText" presStyleLbl="node1" presStyleIdx="3" presStyleCnt="4">
        <dgm:presLayoutVars>
          <dgm:chMax val="0"/>
          <dgm:bulletEnabled val="1"/>
        </dgm:presLayoutVars>
      </dgm:prSet>
      <dgm:spPr/>
    </dgm:pt>
  </dgm:ptLst>
  <dgm:cxnLst>
    <dgm:cxn modelId="{CC551FF4-0F5D-4697-BA1A-88E8AFB1386D}" srcId="{0F0E34C6-4620-4AF9-A8DF-801C08C6E078}" destId="{06A03F90-7BDA-4D48-98D7-F63783A9C62F}" srcOrd="3" destOrd="0" parTransId="{E53E8E0F-6D00-4012-BE87-37FC2C0DF24A}" sibTransId="{C7798DAB-42A5-4FD4-8728-D4962A1C4E64}"/>
    <dgm:cxn modelId="{271BD32B-BA1D-4D3D-B813-CA531B6D000F}" type="presOf" srcId="{B6D91B9A-DB22-44F7-A833-C281EA50567D}" destId="{8D4B67CC-4406-4D3C-9511-2660BEAB1F63}" srcOrd="0" destOrd="0" presId="urn:microsoft.com/office/officeart/2005/8/layout/vList2"/>
    <dgm:cxn modelId="{EC364C20-E052-44F1-893B-547155DF7782}" type="presOf" srcId="{0F0E34C6-4620-4AF9-A8DF-801C08C6E078}" destId="{AFD3CACE-6D5E-40CA-BCD2-1E93FB604254}" srcOrd="0" destOrd="0" presId="urn:microsoft.com/office/officeart/2005/8/layout/vList2"/>
    <dgm:cxn modelId="{58426C9E-B659-4CB8-98A0-73DF40550BB9}" type="presOf" srcId="{06A03F90-7BDA-4D48-98D7-F63783A9C62F}" destId="{BAFE3150-D04C-4AA4-A0A5-9A8590207898}" srcOrd="0" destOrd="0" presId="urn:microsoft.com/office/officeart/2005/8/layout/vList2"/>
    <dgm:cxn modelId="{BEF6A65B-8746-46EA-8FDE-CDA3E7382BF8}" srcId="{0F0E34C6-4620-4AF9-A8DF-801C08C6E078}" destId="{B6D91B9A-DB22-44F7-A833-C281EA50567D}" srcOrd="1" destOrd="0" parTransId="{E8021C6F-3E7D-422C-8C64-53ED47CAEFE7}" sibTransId="{D8DDD0E5-49C4-4C0B-A8C3-B33483BA97C0}"/>
    <dgm:cxn modelId="{D0F571F6-6A28-4499-A5E2-F27EA19632C4}" type="presOf" srcId="{4660497C-1A00-4D4D-AE64-85EACC82C86A}" destId="{F9620E8F-FE92-48F0-B79C-F23D7B25E68A}" srcOrd="0" destOrd="0" presId="urn:microsoft.com/office/officeart/2005/8/layout/vList2"/>
    <dgm:cxn modelId="{BB42CF84-8449-4B0F-9406-AABA0DD04C17}" srcId="{0F0E34C6-4620-4AF9-A8DF-801C08C6E078}" destId="{7B0D40DF-38BF-414E-B520-9F5C5AFE634E}" srcOrd="0" destOrd="0" parTransId="{797A3D29-6710-4A4C-A68C-1344E93019F9}" sibTransId="{2241F296-E65F-4385-8A66-1B91160919F3}"/>
    <dgm:cxn modelId="{982D8D2C-AB11-4FD2-AAFB-08006F14BDE1}" type="presOf" srcId="{7B0D40DF-38BF-414E-B520-9F5C5AFE634E}" destId="{4B530EBB-A2B5-4D67-BD93-390CD38B5B30}" srcOrd="0" destOrd="0" presId="urn:microsoft.com/office/officeart/2005/8/layout/vList2"/>
    <dgm:cxn modelId="{C3818E88-CB5A-4279-8757-D4F48637BDDB}" srcId="{0F0E34C6-4620-4AF9-A8DF-801C08C6E078}" destId="{4660497C-1A00-4D4D-AE64-85EACC82C86A}" srcOrd="2" destOrd="0" parTransId="{E6223D1A-432F-4AFE-9172-DCC9DC9521FE}" sibTransId="{EF07AD49-4A51-43D7-A646-D4ED2070BAC2}"/>
    <dgm:cxn modelId="{64AE9855-3D18-4B02-ADB4-6EC5D3FFFB1C}" type="presParOf" srcId="{AFD3CACE-6D5E-40CA-BCD2-1E93FB604254}" destId="{4B530EBB-A2B5-4D67-BD93-390CD38B5B30}" srcOrd="0" destOrd="0" presId="urn:microsoft.com/office/officeart/2005/8/layout/vList2"/>
    <dgm:cxn modelId="{19872B0F-F5AD-4FF5-AF6C-E99D8AE6F290}" type="presParOf" srcId="{AFD3CACE-6D5E-40CA-BCD2-1E93FB604254}" destId="{09EF4CB7-1232-432B-8219-56AADFE92751}" srcOrd="1" destOrd="0" presId="urn:microsoft.com/office/officeart/2005/8/layout/vList2"/>
    <dgm:cxn modelId="{E855C6FE-60FD-4477-9158-FE3EBDC2A492}" type="presParOf" srcId="{AFD3CACE-6D5E-40CA-BCD2-1E93FB604254}" destId="{8D4B67CC-4406-4D3C-9511-2660BEAB1F63}" srcOrd="2" destOrd="0" presId="urn:microsoft.com/office/officeart/2005/8/layout/vList2"/>
    <dgm:cxn modelId="{0E4B7986-46F8-4A34-A78C-26211486F961}" type="presParOf" srcId="{AFD3CACE-6D5E-40CA-BCD2-1E93FB604254}" destId="{3333C196-36FE-4A09-9646-3D1D162EFAA8}" srcOrd="3" destOrd="0" presId="urn:microsoft.com/office/officeart/2005/8/layout/vList2"/>
    <dgm:cxn modelId="{A3E26508-507D-49DF-A6CC-88A7BF0F9E3F}" type="presParOf" srcId="{AFD3CACE-6D5E-40CA-BCD2-1E93FB604254}" destId="{F9620E8F-FE92-48F0-B79C-F23D7B25E68A}" srcOrd="4" destOrd="0" presId="urn:microsoft.com/office/officeart/2005/8/layout/vList2"/>
    <dgm:cxn modelId="{7A3D7AF3-AA93-4CAE-B9B9-E2D221860786}" type="presParOf" srcId="{AFD3CACE-6D5E-40CA-BCD2-1E93FB604254}" destId="{AD682DCD-CFC0-476C-889D-E278D333545F}" srcOrd="5" destOrd="0" presId="urn:microsoft.com/office/officeart/2005/8/layout/vList2"/>
    <dgm:cxn modelId="{84090448-9C93-47F8-A3E4-EECFFD74825C}" type="presParOf" srcId="{AFD3CACE-6D5E-40CA-BCD2-1E93FB604254}" destId="{BAFE3150-D04C-4AA4-A0A5-9A8590207898}"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FE2BC8A-880D-4FBA-8DAF-201C6E6DB3B9}" type="doc">
      <dgm:prSet loTypeId="urn:microsoft.com/office/officeart/2005/8/layout/lProcess3" loCatId="process" qsTypeId="urn:microsoft.com/office/officeart/2005/8/quickstyle/simple1" qsCatId="simple" csTypeId="urn:microsoft.com/office/officeart/2005/8/colors/colorful2" csCatId="colorful"/>
      <dgm:spPr/>
      <dgm:t>
        <a:bodyPr/>
        <a:lstStyle/>
        <a:p>
          <a:endParaRPr lang="en-US"/>
        </a:p>
      </dgm:t>
    </dgm:pt>
    <dgm:pt modelId="{FD048B00-ED28-4B69-A226-56551C7E8B7C}">
      <dgm:prSet/>
      <dgm:spPr/>
      <dgm:t>
        <a:bodyPr/>
        <a:lstStyle/>
        <a:p>
          <a:pPr rtl="0"/>
          <a:r>
            <a:rPr lang="en-US" baseline="0"/>
            <a:t>SQL Server 2012</a:t>
          </a:r>
          <a:endParaRPr lang="en-US"/>
        </a:p>
      </dgm:t>
    </dgm:pt>
    <dgm:pt modelId="{D92FC776-8491-4D5B-9D25-4DB284131FBF}" type="parTrans" cxnId="{2C30F956-615D-4394-80A5-068DDD0808C5}">
      <dgm:prSet/>
      <dgm:spPr/>
      <dgm:t>
        <a:bodyPr/>
        <a:lstStyle/>
        <a:p>
          <a:endParaRPr lang="en-US"/>
        </a:p>
      </dgm:t>
    </dgm:pt>
    <dgm:pt modelId="{D30AC734-24D3-4D2A-8AC5-B60901351461}" type="sibTrans" cxnId="{2C30F956-615D-4394-80A5-068DDD0808C5}">
      <dgm:prSet/>
      <dgm:spPr/>
      <dgm:t>
        <a:bodyPr/>
        <a:lstStyle/>
        <a:p>
          <a:endParaRPr lang="en-US"/>
        </a:p>
      </dgm:t>
    </dgm:pt>
    <dgm:pt modelId="{7FA35385-62C1-4D2B-B0DD-B3D392277460}">
      <dgm:prSet/>
      <dgm:spPr/>
      <dgm:t>
        <a:bodyPr/>
        <a:lstStyle/>
        <a:p>
          <a:pPr rtl="0"/>
          <a:r>
            <a:rPr lang="en-US" baseline="0"/>
            <a:t>4 secondary replicas</a:t>
          </a:r>
          <a:endParaRPr lang="en-US"/>
        </a:p>
      </dgm:t>
    </dgm:pt>
    <dgm:pt modelId="{E7929931-9B60-4EF5-BE38-BEB51B4DB028}" type="parTrans" cxnId="{38409DD8-085B-4A11-9062-1A0217BDFE0B}">
      <dgm:prSet/>
      <dgm:spPr/>
      <dgm:t>
        <a:bodyPr/>
        <a:lstStyle/>
        <a:p>
          <a:endParaRPr lang="en-US"/>
        </a:p>
      </dgm:t>
    </dgm:pt>
    <dgm:pt modelId="{73AF805B-CC99-43EB-920A-89C154DF01CA}" type="sibTrans" cxnId="{38409DD8-085B-4A11-9062-1A0217BDFE0B}">
      <dgm:prSet/>
      <dgm:spPr/>
      <dgm:t>
        <a:bodyPr/>
        <a:lstStyle/>
        <a:p>
          <a:endParaRPr lang="en-US"/>
        </a:p>
      </dgm:t>
    </dgm:pt>
    <dgm:pt modelId="{5B3A8991-A97C-4F74-9061-04184A12FDD7}">
      <dgm:prSet/>
      <dgm:spPr/>
      <dgm:t>
        <a:bodyPr/>
        <a:lstStyle/>
        <a:p>
          <a:pPr rtl="0"/>
          <a:r>
            <a:rPr lang="en-US" baseline="0"/>
            <a:t>2 Synchronous</a:t>
          </a:r>
          <a:endParaRPr lang="en-US"/>
        </a:p>
      </dgm:t>
    </dgm:pt>
    <dgm:pt modelId="{467F0563-98B5-47C8-8CEF-145E06005E60}" type="parTrans" cxnId="{98983733-F9E5-4C39-8B17-2FA3ECA693B7}">
      <dgm:prSet/>
      <dgm:spPr/>
      <dgm:t>
        <a:bodyPr/>
        <a:lstStyle/>
        <a:p>
          <a:endParaRPr lang="en-US"/>
        </a:p>
      </dgm:t>
    </dgm:pt>
    <dgm:pt modelId="{6611F9BE-250B-4E00-8078-90DA7599D378}" type="sibTrans" cxnId="{98983733-F9E5-4C39-8B17-2FA3ECA693B7}">
      <dgm:prSet/>
      <dgm:spPr/>
      <dgm:t>
        <a:bodyPr/>
        <a:lstStyle/>
        <a:p>
          <a:endParaRPr lang="en-US"/>
        </a:p>
      </dgm:t>
    </dgm:pt>
    <dgm:pt modelId="{E8C6DD39-0B86-48E3-B741-23B88C561EC4}">
      <dgm:prSet/>
      <dgm:spPr/>
      <dgm:t>
        <a:bodyPr/>
        <a:lstStyle/>
        <a:p>
          <a:pPr rtl="0"/>
          <a:r>
            <a:rPr lang="en-US" baseline="0"/>
            <a:t>4 Asynchronous</a:t>
          </a:r>
          <a:endParaRPr lang="en-US"/>
        </a:p>
      </dgm:t>
    </dgm:pt>
    <dgm:pt modelId="{404A6C06-AA7B-4F48-876A-039B6AB41903}" type="parTrans" cxnId="{7CC44358-8B7C-41D8-96B5-FECDED37199E}">
      <dgm:prSet/>
      <dgm:spPr/>
      <dgm:t>
        <a:bodyPr/>
        <a:lstStyle/>
        <a:p>
          <a:endParaRPr lang="en-US"/>
        </a:p>
      </dgm:t>
    </dgm:pt>
    <dgm:pt modelId="{19D8EDD5-CD58-400D-B851-F38242BE5D3B}" type="sibTrans" cxnId="{7CC44358-8B7C-41D8-96B5-FECDED37199E}">
      <dgm:prSet/>
      <dgm:spPr/>
      <dgm:t>
        <a:bodyPr/>
        <a:lstStyle/>
        <a:p>
          <a:endParaRPr lang="en-US"/>
        </a:p>
      </dgm:t>
    </dgm:pt>
    <dgm:pt modelId="{152754B9-9F3E-4158-B0FA-71BAB4CE3B4E}">
      <dgm:prSet/>
      <dgm:spPr/>
      <dgm:t>
        <a:bodyPr/>
        <a:lstStyle/>
        <a:p>
          <a:pPr rtl="0"/>
          <a:r>
            <a:rPr lang="en-US" baseline="0" dirty="0"/>
            <a:t>SQL Server 2014</a:t>
          </a:r>
          <a:endParaRPr lang="en-US" dirty="0"/>
        </a:p>
      </dgm:t>
    </dgm:pt>
    <dgm:pt modelId="{6CEE66CA-61D9-4901-99F7-296DEB871367}" type="parTrans" cxnId="{22AE82CE-1E82-4159-A461-634F2EBFAD7D}">
      <dgm:prSet/>
      <dgm:spPr/>
      <dgm:t>
        <a:bodyPr/>
        <a:lstStyle/>
        <a:p>
          <a:endParaRPr lang="en-US"/>
        </a:p>
      </dgm:t>
    </dgm:pt>
    <dgm:pt modelId="{4F177D38-047F-42B0-A294-757506547CC1}" type="sibTrans" cxnId="{22AE82CE-1E82-4159-A461-634F2EBFAD7D}">
      <dgm:prSet/>
      <dgm:spPr/>
      <dgm:t>
        <a:bodyPr/>
        <a:lstStyle/>
        <a:p>
          <a:endParaRPr lang="en-US"/>
        </a:p>
      </dgm:t>
    </dgm:pt>
    <dgm:pt modelId="{7C2709A6-FC53-4DA7-9F64-F39D4AAD14DA}">
      <dgm:prSet/>
      <dgm:spPr/>
      <dgm:t>
        <a:bodyPr/>
        <a:lstStyle/>
        <a:p>
          <a:pPr rtl="0"/>
          <a:r>
            <a:rPr lang="en-US" baseline="0"/>
            <a:t>8 Secondary Replicas</a:t>
          </a:r>
          <a:endParaRPr lang="en-US"/>
        </a:p>
      </dgm:t>
    </dgm:pt>
    <dgm:pt modelId="{3F4A66E7-B427-4192-8F13-881E8A1D75AB}" type="parTrans" cxnId="{7B854200-C20C-4632-9604-5EF2718FA70B}">
      <dgm:prSet/>
      <dgm:spPr/>
      <dgm:t>
        <a:bodyPr/>
        <a:lstStyle/>
        <a:p>
          <a:endParaRPr lang="en-US"/>
        </a:p>
      </dgm:t>
    </dgm:pt>
    <dgm:pt modelId="{88A01B37-764E-45B0-B3ED-E09C14AFBC69}" type="sibTrans" cxnId="{7B854200-C20C-4632-9604-5EF2718FA70B}">
      <dgm:prSet/>
      <dgm:spPr/>
      <dgm:t>
        <a:bodyPr/>
        <a:lstStyle/>
        <a:p>
          <a:endParaRPr lang="en-US"/>
        </a:p>
      </dgm:t>
    </dgm:pt>
    <dgm:pt modelId="{1243F380-00F9-4DE5-B07C-08A86CA44D7E}">
      <dgm:prSet/>
      <dgm:spPr/>
      <dgm:t>
        <a:bodyPr/>
        <a:lstStyle/>
        <a:p>
          <a:pPr rtl="0"/>
          <a:r>
            <a:rPr lang="en-US" baseline="0"/>
            <a:t>2 Synchronous</a:t>
          </a:r>
          <a:endParaRPr lang="en-US"/>
        </a:p>
      </dgm:t>
    </dgm:pt>
    <dgm:pt modelId="{3767CEBD-86CF-4C30-A0EA-E5C2A56986D3}" type="parTrans" cxnId="{47791D24-D382-447C-81BF-31D2814838C1}">
      <dgm:prSet/>
      <dgm:spPr/>
      <dgm:t>
        <a:bodyPr/>
        <a:lstStyle/>
        <a:p>
          <a:endParaRPr lang="en-US"/>
        </a:p>
      </dgm:t>
    </dgm:pt>
    <dgm:pt modelId="{15AF1AA8-06EB-41A2-A608-59106F8720FB}" type="sibTrans" cxnId="{47791D24-D382-447C-81BF-31D2814838C1}">
      <dgm:prSet/>
      <dgm:spPr/>
      <dgm:t>
        <a:bodyPr/>
        <a:lstStyle/>
        <a:p>
          <a:endParaRPr lang="en-US"/>
        </a:p>
      </dgm:t>
    </dgm:pt>
    <dgm:pt modelId="{7A346B4A-1439-4DE0-8D2D-ADB7DC18876F}">
      <dgm:prSet/>
      <dgm:spPr/>
      <dgm:t>
        <a:bodyPr/>
        <a:lstStyle/>
        <a:p>
          <a:pPr rtl="0"/>
          <a:r>
            <a:rPr lang="en-US" baseline="0"/>
            <a:t>8 Asynchronous</a:t>
          </a:r>
          <a:endParaRPr lang="en-US"/>
        </a:p>
      </dgm:t>
    </dgm:pt>
    <dgm:pt modelId="{258FC126-4A0A-4164-838A-3D4BCD595E50}" type="parTrans" cxnId="{70C03EFD-EE89-4AD9-B62C-781DC0A7E014}">
      <dgm:prSet/>
      <dgm:spPr/>
      <dgm:t>
        <a:bodyPr/>
        <a:lstStyle/>
        <a:p>
          <a:endParaRPr lang="en-US"/>
        </a:p>
      </dgm:t>
    </dgm:pt>
    <dgm:pt modelId="{735DC00A-E8B1-453A-A948-86498267A41A}" type="sibTrans" cxnId="{70C03EFD-EE89-4AD9-B62C-781DC0A7E014}">
      <dgm:prSet/>
      <dgm:spPr/>
      <dgm:t>
        <a:bodyPr/>
        <a:lstStyle/>
        <a:p>
          <a:endParaRPr lang="en-US"/>
        </a:p>
      </dgm:t>
    </dgm:pt>
    <dgm:pt modelId="{3B03F44B-E2EA-429D-94D4-9E754B84D4A1}">
      <dgm:prSet/>
      <dgm:spPr/>
      <dgm:t>
        <a:bodyPr/>
        <a:lstStyle/>
        <a:p>
          <a:pPr rtl="0"/>
          <a:r>
            <a:rPr lang="en-US" baseline="0"/>
            <a:t>SQL Server 2016</a:t>
          </a:r>
          <a:endParaRPr lang="en-US"/>
        </a:p>
      </dgm:t>
    </dgm:pt>
    <dgm:pt modelId="{630FBE09-C436-40E5-B751-11A6F0AF22F1}" type="parTrans" cxnId="{2115DA80-D7B7-4A56-BB5A-535324D86AAD}">
      <dgm:prSet/>
      <dgm:spPr/>
      <dgm:t>
        <a:bodyPr/>
        <a:lstStyle/>
        <a:p>
          <a:endParaRPr lang="en-US"/>
        </a:p>
      </dgm:t>
    </dgm:pt>
    <dgm:pt modelId="{66CBCF18-7011-441A-99CD-3BB48EAA7D19}" type="sibTrans" cxnId="{2115DA80-D7B7-4A56-BB5A-535324D86AAD}">
      <dgm:prSet/>
      <dgm:spPr/>
      <dgm:t>
        <a:bodyPr/>
        <a:lstStyle/>
        <a:p>
          <a:endParaRPr lang="en-US"/>
        </a:p>
      </dgm:t>
    </dgm:pt>
    <dgm:pt modelId="{AEC8130F-760E-4687-BAED-DE214D99FF5F}">
      <dgm:prSet/>
      <dgm:spPr/>
      <dgm:t>
        <a:bodyPr/>
        <a:lstStyle/>
        <a:p>
          <a:pPr rtl="0"/>
          <a:r>
            <a:rPr lang="en-US" baseline="0"/>
            <a:t>TBD</a:t>
          </a:r>
          <a:endParaRPr lang="en-US"/>
        </a:p>
      </dgm:t>
    </dgm:pt>
    <dgm:pt modelId="{6A47D683-350C-4CE3-AE83-5B46DD938C4D}" type="parTrans" cxnId="{C14C25BE-01AA-475B-B055-D568851B807C}">
      <dgm:prSet/>
      <dgm:spPr/>
      <dgm:t>
        <a:bodyPr/>
        <a:lstStyle/>
        <a:p>
          <a:endParaRPr lang="en-US"/>
        </a:p>
      </dgm:t>
    </dgm:pt>
    <dgm:pt modelId="{4DB1A0B0-C724-428C-A9B4-ECF8BCE12958}" type="sibTrans" cxnId="{C14C25BE-01AA-475B-B055-D568851B807C}">
      <dgm:prSet/>
      <dgm:spPr/>
      <dgm:t>
        <a:bodyPr/>
        <a:lstStyle/>
        <a:p>
          <a:endParaRPr lang="en-US"/>
        </a:p>
      </dgm:t>
    </dgm:pt>
    <dgm:pt modelId="{2CB64915-9674-417F-9F13-AA3DEE71981A}" type="pres">
      <dgm:prSet presAssocID="{3FE2BC8A-880D-4FBA-8DAF-201C6E6DB3B9}" presName="Name0" presStyleCnt="0">
        <dgm:presLayoutVars>
          <dgm:chPref val="3"/>
          <dgm:dir/>
          <dgm:animLvl val="lvl"/>
          <dgm:resizeHandles/>
        </dgm:presLayoutVars>
      </dgm:prSet>
      <dgm:spPr/>
    </dgm:pt>
    <dgm:pt modelId="{80368934-547D-48D7-95DB-084F4BE89633}" type="pres">
      <dgm:prSet presAssocID="{FD048B00-ED28-4B69-A226-56551C7E8B7C}" presName="horFlow" presStyleCnt="0"/>
      <dgm:spPr/>
    </dgm:pt>
    <dgm:pt modelId="{EF423A56-DB72-4190-BCDA-A3887F05C3D1}" type="pres">
      <dgm:prSet presAssocID="{FD048B00-ED28-4B69-A226-56551C7E8B7C}" presName="bigChev" presStyleLbl="node1" presStyleIdx="0" presStyleCnt="3"/>
      <dgm:spPr/>
    </dgm:pt>
    <dgm:pt modelId="{57178C3C-7DCA-488D-B50C-E9D119CD880E}" type="pres">
      <dgm:prSet presAssocID="{E7929931-9B60-4EF5-BE38-BEB51B4DB028}" presName="parTrans" presStyleCnt="0"/>
      <dgm:spPr/>
    </dgm:pt>
    <dgm:pt modelId="{C3AD5293-23E2-4778-B35F-123FDD69C559}" type="pres">
      <dgm:prSet presAssocID="{7FA35385-62C1-4D2B-B0DD-B3D392277460}" presName="node" presStyleLbl="alignAccFollowNode1" presStyleIdx="0" presStyleCnt="3">
        <dgm:presLayoutVars>
          <dgm:bulletEnabled val="1"/>
        </dgm:presLayoutVars>
      </dgm:prSet>
      <dgm:spPr/>
    </dgm:pt>
    <dgm:pt modelId="{25497D0D-7ABE-47C8-94F2-FF402959035B}" type="pres">
      <dgm:prSet presAssocID="{FD048B00-ED28-4B69-A226-56551C7E8B7C}" presName="vSp" presStyleCnt="0"/>
      <dgm:spPr/>
    </dgm:pt>
    <dgm:pt modelId="{08739613-3D05-4E4F-8D73-D5CC324C37C5}" type="pres">
      <dgm:prSet presAssocID="{152754B9-9F3E-4158-B0FA-71BAB4CE3B4E}" presName="horFlow" presStyleCnt="0"/>
      <dgm:spPr/>
    </dgm:pt>
    <dgm:pt modelId="{1D610104-E203-42DC-AC12-3C5DF8B016C9}" type="pres">
      <dgm:prSet presAssocID="{152754B9-9F3E-4158-B0FA-71BAB4CE3B4E}" presName="bigChev" presStyleLbl="node1" presStyleIdx="1" presStyleCnt="3"/>
      <dgm:spPr/>
    </dgm:pt>
    <dgm:pt modelId="{B9D26E47-599F-42F2-BDDC-97D4275AC7F4}" type="pres">
      <dgm:prSet presAssocID="{3F4A66E7-B427-4192-8F13-881E8A1D75AB}" presName="parTrans" presStyleCnt="0"/>
      <dgm:spPr/>
    </dgm:pt>
    <dgm:pt modelId="{9751F74B-708A-4C24-A582-13665EA934EC}" type="pres">
      <dgm:prSet presAssocID="{7C2709A6-FC53-4DA7-9F64-F39D4AAD14DA}" presName="node" presStyleLbl="alignAccFollowNode1" presStyleIdx="1" presStyleCnt="3">
        <dgm:presLayoutVars>
          <dgm:bulletEnabled val="1"/>
        </dgm:presLayoutVars>
      </dgm:prSet>
      <dgm:spPr/>
    </dgm:pt>
    <dgm:pt modelId="{C1A1A840-A7C1-4C98-AD23-C8BA24EFA625}" type="pres">
      <dgm:prSet presAssocID="{152754B9-9F3E-4158-B0FA-71BAB4CE3B4E}" presName="vSp" presStyleCnt="0"/>
      <dgm:spPr/>
    </dgm:pt>
    <dgm:pt modelId="{C880D5B8-1D70-4A72-B9B7-309B73EE3901}" type="pres">
      <dgm:prSet presAssocID="{3B03F44B-E2EA-429D-94D4-9E754B84D4A1}" presName="horFlow" presStyleCnt="0"/>
      <dgm:spPr/>
    </dgm:pt>
    <dgm:pt modelId="{2AB0C2C3-0DDF-4DCC-861F-FDA1D4A4E324}" type="pres">
      <dgm:prSet presAssocID="{3B03F44B-E2EA-429D-94D4-9E754B84D4A1}" presName="bigChev" presStyleLbl="node1" presStyleIdx="2" presStyleCnt="3"/>
      <dgm:spPr/>
    </dgm:pt>
    <dgm:pt modelId="{D88E381A-0AE1-4AE9-8EBB-05ABE805845C}" type="pres">
      <dgm:prSet presAssocID="{6A47D683-350C-4CE3-AE83-5B46DD938C4D}" presName="parTrans" presStyleCnt="0"/>
      <dgm:spPr/>
    </dgm:pt>
    <dgm:pt modelId="{A2BB844B-6C35-4AE2-957D-6867C61FB7E7}" type="pres">
      <dgm:prSet presAssocID="{AEC8130F-760E-4687-BAED-DE214D99FF5F}" presName="node" presStyleLbl="alignAccFollowNode1" presStyleIdx="2" presStyleCnt="3">
        <dgm:presLayoutVars>
          <dgm:bulletEnabled val="1"/>
        </dgm:presLayoutVars>
      </dgm:prSet>
      <dgm:spPr/>
    </dgm:pt>
  </dgm:ptLst>
  <dgm:cxnLst>
    <dgm:cxn modelId="{70C03EFD-EE89-4AD9-B62C-781DC0A7E014}" srcId="{7C2709A6-FC53-4DA7-9F64-F39D4AAD14DA}" destId="{7A346B4A-1439-4DE0-8D2D-ADB7DC18876F}" srcOrd="1" destOrd="0" parTransId="{258FC126-4A0A-4164-838A-3D4BCD595E50}" sibTransId="{735DC00A-E8B1-453A-A948-86498267A41A}"/>
    <dgm:cxn modelId="{7CC44358-8B7C-41D8-96B5-FECDED37199E}" srcId="{7FA35385-62C1-4D2B-B0DD-B3D392277460}" destId="{E8C6DD39-0B86-48E3-B741-23B88C561EC4}" srcOrd="1" destOrd="0" parTransId="{404A6C06-AA7B-4F48-876A-039B6AB41903}" sibTransId="{19D8EDD5-CD58-400D-B851-F38242BE5D3B}"/>
    <dgm:cxn modelId="{68141E58-48C2-4EED-A5FA-A0997AD08899}" type="presOf" srcId="{152754B9-9F3E-4158-B0FA-71BAB4CE3B4E}" destId="{1D610104-E203-42DC-AC12-3C5DF8B016C9}" srcOrd="0" destOrd="0" presId="urn:microsoft.com/office/officeart/2005/8/layout/lProcess3"/>
    <dgm:cxn modelId="{A28A3AB3-89B6-44FD-A81A-7F4B9156E453}" type="presOf" srcId="{E8C6DD39-0B86-48E3-B741-23B88C561EC4}" destId="{C3AD5293-23E2-4778-B35F-123FDD69C559}" srcOrd="0" destOrd="2" presId="urn:microsoft.com/office/officeart/2005/8/layout/lProcess3"/>
    <dgm:cxn modelId="{38409DD8-085B-4A11-9062-1A0217BDFE0B}" srcId="{FD048B00-ED28-4B69-A226-56551C7E8B7C}" destId="{7FA35385-62C1-4D2B-B0DD-B3D392277460}" srcOrd="0" destOrd="0" parTransId="{E7929931-9B60-4EF5-BE38-BEB51B4DB028}" sibTransId="{73AF805B-CC99-43EB-920A-89C154DF01CA}"/>
    <dgm:cxn modelId="{20104685-4B53-4D7E-BF3B-11D0EC524924}" type="presOf" srcId="{5B3A8991-A97C-4F74-9061-04184A12FDD7}" destId="{C3AD5293-23E2-4778-B35F-123FDD69C559}" srcOrd="0" destOrd="1" presId="urn:microsoft.com/office/officeart/2005/8/layout/lProcess3"/>
    <dgm:cxn modelId="{7B854200-C20C-4632-9604-5EF2718FA70B}" srcId="{152754B9-9F3E-4158-B0FA-71BAB4CE3B4E}" destId="{7C2709A6-FC53-4DA7-9F64-F39D4AAD14DA}" srcOrd="0" destOrd="0" parTransId="{3F4A66E7-B427-4192-8F13-881E8A1D75AB}" sibTransId="{88A01B37-764E-45B0-B3ED-E09C14AFBC69}"/>
    <dgm:cxn modelId="{98983733-F9E5-4C39-8B17-2FA3ECA693B7}" srcId="{7FA35385-62C1-4D2B-B0DD-B3D392277460}" destId="{5B3A8991-A97C-4F74-9061-04184A12FDD7}" srcOrd="0" destOrd="0" parTransId="{467F0563-98B5-47C8-8CEF-145E06005E60}" sibTransId="{6611F9BE-250B-4E00-8078-90DA7599D378}"/>
    <dgm:cxn modelId="{17DF1A35-22DD-4DD3-914B-4CC770574AA9}" type="presOf" srcId="{7C2709A6-FC53-4DA7-9F64-F39D4AAD14DA}" destId="{9751F74B-708A-4C24-A582-13665EA934EC}" srcOrd="0" destOrd="0" presId="urn:microsoft.com/office/officeart/2005/8/layout/lProcess3"/>
    <dgm:cxn modelId="{9472B3F9-9031-418A-AC33-991CB63ED6E0}" type="presOf" srcId="{3FE2BC8A-880D-4FBA-8DAF-201C6E6DB3B9}" destId="{2CB64915-9674-417F-9F13-AA3DEE71981A}" srcOrd="0" destOrd="0" presId="urn:microsoft.com/office/officeart/2005/8/layout/lProcess3"/>
    <dgm:cxn modelId="{47791D24-D382-447C-81BF-31D2814838C1}" srcId="{7C2709A6-FC53-4DA7-9F64-F39D4AAD14DA}" destId="{1243F380-00F9-4DE5-B07C-08A86CA44D7E}" srcOrd="0" destOrd="0" parTransId="{3767CEBD-86CF-4C30-A0EA-E5C2A56986D3}" sibTransId="{15AF1AA8-06EB-41A2-A608-59106F8720FB}"/>
    <dgm:cxn modelId="{F28D7A5C-19F0-4662-8C80-61D1F45D3F6E}" type="presOf" srcId="{7A346B4A-1439-4DE0-8D2D-ADB7DC18876F}" destId="{9751F74B-708A-4C24-A582-13665EA934EC}" srcOrd="0" destOrd="2" presId="urn:microsoft.com/office/officeart/2005/8/layout/lProcess3"/>
    <dgm:cxn modelId="{C4FE459C-BAEA-4C10-A19B-D868CB70503A}" type="presOf" srcId="{FD048B00-ED28-4B69-A226-56551C7E8B7C}" destId="{EF423A56-DB72-4190-BCDA-A3887F05C3D1}" srcOrd="0" destOrd="0" presId="urn:microsoft.com/office/officeart/2005/8/layout/lProcess3"/>
    <dgm:cxn modelId="{22AE82CE-1E82-4159-A461-634F2EBFAD7D}" srcId="{3FE2BC8A-880D-4FBA-8DAF-201C6E6DB3B9}" destId="{152754B9-9F3E-4158-B0FA-71BAB4CE3B4E}" srcOrd="1" destOrd="0" parTransId="{6CEE66CA-61D9-4901-99F7-296DEB871367}" sibTransId="{4F177D38-047F-42B0-A294-757506547CC1}"/>
    <dgm:cxn modelId="{2115DA80-D7B7-4A56-BB5A-535324D86AAD}" srcId="{3FE2BC8A-880D-4FBA-8DAF-201C6E6DB3B9}" destId="{3B03F44B-E2EA-429D-94D4-9E754B84D4A1}" srcOrd="2" destOrd="0" parTransId="{630FBE09-C436-40E5-B751-11A6F0AF22F1}" sibTransId="{66CBCF18-7011-441A-99CD-3BB48EAA7D19}"/>
    <dgm:cxn modelId="{2C30F956-615D-4394-80A5-068DDD0808C5}" srcId="{3FE2BC8A-880D-4FBA-8DAF-201C6E6DB3B9}" destId="{FD048B00-ED28-4B69-A226-56551C7E8B7C}" srcOrd="0" destOrd="0" parTransId="{D92FC776-8491-4D5B-9D25-4DB284131FBF}" sibTransId="{D30AC734-24D3-4D2A-8AC5-B60901351461}"/>
    <dgm:cxn modelId="{12705CA8-171A-41E9-A11F-656FCF988C27}" type="presOf" srcId="{AEC8130F-760E-4687-BAED-DE214D99FF5F}" destId="{A2BB844B-6C35-4AE2-957D-6867C61FB7E7}" srcOrd="0" destOrd="0" presId="urn:microsoft.com/office/officeart/2005/8/layout/lProcess3"/>
    <dgm:cxn modelId="{C14C25BE-01AA-475B-B055-D568851B807C}" srcId="{3B03F44B-E2EA-429D-94D4-9E754B84D4A1}" destId="{AEC8130F-760E-4687-BAED-DE214D99FF5F}" srcOrd="0" destOrd="0" parTransId="{6A47D683-350C-4CE3-AE83-5B46DD938C4D}" sibTransId="{4DB1A0B0-C724-428C-A9B4-ECF8BCE12958}"/>
    <dgm:cxn modelId="{1F7483D7-77A7-4182-8BD0-49A966F0FA98}" type="presOf" srcId="{7FA35385-62C1-4D2B-B0DD-B3D392277460}" destId="{C3AD5293-23E2-4778-B35F-123FDD69C559}" srcOrd="0" destOrd="0" presId="urn:microsoft.com/office/officeart/2005/8/layout/lProcess3"/>
    <dgm:cxn modelId="{E9D19F61-7E21-4518-88B8-ABE165B881E3}" type="presOf" srcId="{1243F380-00F9-4DE5-B07C-08A86CA44D7E}" destId="{9751F74B-708A-4C24-A582-13665EA934EC}" srcOrd="0" destOrd="1" presId="urn:microsoft.com/office/officeart/2005/8/layout/lProcess3"/>
    <dgm:cxn modelId="{511F942C-4C66-45EE-9F88-6746351557DD}" type="presOf" srcId="{3B03F44B-E2EA-429D-94D4-9E754B84D4A1}" destId="{2AB0C2C3-0DDF-4DCC-861F-FDA1D4A4E324}" srcOrd="0" destOrd="0" presId="urn:microsoft.com/office/officeart/2005/8/layout/lProcess3"/>
    <dgm:cxn modelId="{C182886D-3C7D-4C4C-BBBC-E60EEA75CA11}" type="presParOf" srcId="{2CB64915-9674-417F-9F13-AA3DEE71981A}" destId="{80368934-547D-48D7-95DB-084F4BE89633}" srcOrd="0" destOrd="0" presId="urn:microsoft.com/office/officeart/2005/8/layout/lProcess3"/>
    <dgm:cxn modelId="{59BF6503-1F56-47BD-8A16-B083BD62D306}" type="presParOf" srcId="{80368934-547D-48D7-95DB-084F4BE89633}" destId="{EF423A56-DB72-4190-BCDA-A3887F05C3D1}" srcOrd="0" destOrd="0" presId="urn:microsoft.com/office/officeart/2005/8/layout/lProcess3"/>
    <dgm:cxn modelId="{11897D60-4B0F-4A4F-8714-D27F1A6D4406}" type="presParOf" srcId="{80368934-547D-48D7-95DB-084F4BE89633}" destId="{57178C3C-7DCA-488D-B50C-E9D119CD880E}" srcOrd="1" destOrd="0" presId="urn:microsoft.com/office/officeart/2005/8/layout/lProcess3"/>
    <dgm:cxn modelId="{1CF22B3D-4ADB-4693-9E46-1686B4010F83}" type="presParOf" srcId="{80368934-547D-48D7-95DB-084F4BE89633}" destId="{C3AD5293-23E2-4778-B35F-123FDD69C559}" srcOrd="2" destOrd="0" presId="urn:microsoft.com/office/officeart/2005/8/layout/lProcess3"/>
    <dgm:cxn modelId="{9E5DFD9A-0EFE-4E9D-BD41-4F1953A713CE}" type="presParOf" srcId="{2CB64915-9674-417F-9F13-AA3DEE71981A}" destId="{25497D0D-7ABE-47C8-94F2-FF402959035B}" srcOrd="1" destOrd="0" presId="urn:microsoft.com/office/officeart/2005/8/layout/lProcess3"/>
    <dgm:cxn modelId="{726CE7F6-9130-4DCF-BBBB-F51BF00E0F44}" type="presParOf" srcId="{2CB64915-9674-417F-9F13-AA3DEE71981A}" destId="{08739613-3D05-4E4F-8D73-D5CC324C37C5}" srcOrd="2" destOrd="0" presId="urn:microsoft.com/office/officeart/2005/8/layout/lProcess3"/>
    <dgm:cxn modelId="{DF215816-F0A3-41EB-815C-9F11D0AA13F4}" type="presParOf" srcId="{08739613-3D05-4E4F-8D73-D5CC324C37C5}" destId="{1D610104-E203-42DC-AC12-3C5DF8B016C9}" srcOrd="0" destOrd="0" presId="urn:microsoft.com/office/officeart/2005/8/layout/lProcess3"/>
    <dgm:cxn modelId="{6DB8C1D9-CBC7-4928-A4AD-483DC5F57EDD}" type="presParOf" srcId="{08739613-3D05-4E4F-8D73-D5CC324C37C5}" destId="{B9D26E47-599F-42F2-BDDC-97D4275AC7F4}" srcOrd="1" destOrd="0" presId="urn:microsoft.com/office/officeart/2005/8/layout/lProcess3"/>
    <dgm:cxn modelId="{96FD350A-4355-4D83-97CF-844B6AA10F1D}" type="presParOf" srcId="{08739613-3D05-4E4F-8D73-D5CC324C37C5}" destId="{9751F74B-708A-4C24-A582-13665EA934EC}" srcOrd="2" destOrd="0" presId="urn:microsoft.com/office/officeart/2005/8/layout/lProcess3"/>
    <dgm:cxn modelId="{30EE2EDD-F06F-4236-AFF4-CD73B798FACF}" type="presParOf" srcId="{2CB64915-9674-417F-9F13-AA3DEE71981A}" destId="{C1A1A840-A7C1-4C98-AD23-C8BA24EFA625}" srcOrd="3" destOrd="0" presId="urn:microsoft.com/office/officeart/2005/8/layout/lProcess3"/>
    <dgm:cxn modelId="{9B8D2D68-3F7F-4C6B-9C49-AA4B32E4BB61}" type="presParOf" srcId="{2CB64915-9674-417F-9F13-AA3DEE71981A}" destId="{C880D5B8-1D70-4A72-B9B7-309B73EE3901}" srcOrd="4" destOrd="0" presId="urn:microsoft.com/office/officeart/2005/8/layout/lProcess3"/>
    <dgm:cxn modelId="{37D06405-4C81-49A8-BDF8-19730C89A822}" type="presParOf" srcId="{C880D5B8-1D70-4A72-B9B7-309B73EE3901}" destId="{2AB0C2C3-0DDF-4DCC-861F-FDA1D4A4E324}" srcOrd="0" destOrd="0" presId="urn:microsoft.com/office/officeart/2005/8/layout/lProcess3"/>
    <dgm:cxn modelId="{D9521501-9824-4A17-A93A-1ABFFCAFEF22}" type="presParOf" srcId="{C880D5B8-1D70-4A72-B9B7-309B73EE3901}" destId="{D88E381A-0AE1-4AE9-8EBB-05ABE805845C}" srcOrd="1" destOrd="0" presId="urn:microsoft.com/office/officeart/2005/8/layout/lProcess3"/>
    <dgm:cxn modelId="{D6E50474-AE7C-4948-B7EF-C72C8665CF99}" type="presParOf" srcId="{C880D5B8-1D70-4A72-B9B7-309B73EE3901}" destId="{A2BB844B-6C35-4AE2-957D-6867C61FB7E7}" srcOrd="2" destOrd="0" presId="urn:microsoft.com/office/officeart/2005/8/layout/lProcess3"/>
  </dgm:cxnLst>
  <dgm:bg/>
  <dgm:whole>
    <a:ln>
      <a:solidFill>
        <a:schemeClr val="tx1"/>
      </a:solidFill>
    </a:ln>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D4C560A0-FBEF-4C68-A1CB-3B1B576DF09A}" type="doc">
      <dgm:prSet loTypeId="urn:microsoft.com/office/officeart/2005/8/layout/venn1" loCatId="relationship" qsTypeId="urn:microsoft.com/office/officeart/2005/8/quickstyle/simple1" qsCatId="simple" csTypeId="urn:microsoft.com/office/officeart/2005/8/colors/colorful1" csCatId="colorful"/>
      <dgm:spPr/>
      <dgm:t>
        <a:bodyPr/>
        <a:lstStyle/>
        <a:p>
          <a:endParaRPr lang="en-US"/>
        </a:p>
      </dgm:t>
    </dgm:pt>
    <dgm:pt modelId="{A3E15E2D-A5BA-4F24-AAA3-2C073C1870AF}">
      <dgm:prSet/>
      <dgm:spPr/>
      <dgm:t>
        <a:bodyPr/>
        <a:lstStyle/>
        <a:p>
          <a:pPr rtl="0"/>
          <a:r>
            <a:rPr lang="en-US" baseline="0"/>
            <a:t>Availability Groups can be built on top of FCIs</a:t>
          </a:r>
          <a:endParaRPr lang="en-US"/>
        </a:p>
      </dgm:t>
    </dgm:pt>
    <dgm:pt modelId="{CADBF889-0FE3-41F6-81A8-471CE9571E09}" type="parTrans" cxnId="{4AAC12DC-03B8-44D9-9661-080043151EC2}">
      <dgm:prSet/>
      <dgm:spPr/>
      <dgm:t>
        <a:bodyPr/>
        <a:lstStyle/>
        <a:p>
          <a:endParaRPr lang="en-US"/>
        </a:p>
      </dgm:t>
    </dgm:pt>
    <dgm:pt modelId="{64E7CCCE-F84D-4747-B9B6-F0349DCE21B8}" type="sibTrans" cxnId="{4AAC12DC-03B8-44D9-9661-080043151EC2}">
      <dgm:prSet/>
      <dgm:spPr/>
      <dgm:t>
        <a:bodyPr/>
        <a:lstStyle/>
        <a:p>
          <a:endParaRPr lang="en-US"/>
        </a:p>
      </dgm:t>
    </dgm:pt>
    <dgm:pt modelId="{56C38B5B-2DF8-4B88-B314-45FFD78D3BB7}">
      <dgm:prSet/>
      <dgm:spPr/>
      <dgm:t>
        <a:bodyPr/>
        <a:lstStyle/>
        <a:p>
          <a:pPr rtl="0"/>
          <a:r>
            <a:rPr lang="en-US" baseline="0"/>
            <a:t>Allows for additional redundancy at each site</a:t>
          </a:r>
          <a:endParaRPr lang="en-US"/>
        </a:p>
      </dgm:t>
    </dgm:pt>
    <dgm:pt modelId="{F7B5C2CC-47D9-47DC-8DC1-E5BD79D56AD8}" type="parTrans" cxnId="{79BB6BA0-69E5-497D-9487-5105DCD3A25E}">
      <dgm:prSet/>
      <dgm:spPr/>
      <dgm:t>
        <a:bodyPr/>
        <a:lstStyle/>
        <a:p>
          <a:endParaRPr lang="en-US"/>
        </a:p>
      </dgm:t>
    </dgm:pt>
    <dgm:pt modelId="{DB9D6082-4258-4702-A0C3-198B4084F2FF}" type="sibTrans" cxnId="{79BB6BA0-69E5-497D-9487-5105DCD3A25E}">
      <dgm:prSet/>
      <dgm:spPr/>
      <dgm:t>
        <a:bodyPr/>
        <a:lstStyle/>
        <a:p>
          <a:endParaRPr lang="en-US"/>
        </a:p>
      </dgm:t>
    </dgm:pt>
    <dgm:pt modelId="{CDBFAEEF-4A08-40CB-BFE7-45C0963808FF}">
      <dgm:prSet/>
      <dgm:spPr/>
      <dgm:t>
        <a:bodyPr/>
        <a:lstStyle/>
        <a:p>
          <a:pPr rtl="0"/>
          <a:r>
            <a:rPr lang="en-US" baseline="0"/>
            <a:t>Limits Automatic Failover</a:t>
          </a:r>
          <a:endParaRPr lang="en-US"/>
        </a:p>
      </dgm:t>
    </dgm:pt>
    <dgm:pt modelId="{D3C20013-6056-4E53-9ECE-1D91D85EDAE4}" type="parTrans" cxnId="{8899A92C-BE23-41A6-852D-9245B796A80D}">
      <dgm:prSet/>
      <dgm:spPr/>
      <dgm:t>
        <a:bodyPr/>
        <a:lstStyle/>
        <a:p>
          <a:endParaRPr lang="en-US"/>
        </a:p>
      </dgm:t>
    </dgm:pt>
    <dgm:pt modelId="{0F9D6261-F5A8-47DE-8010-B3B9C9BB2058}" type="sibTrans" cxnId="{8899A92C-BE23-41A6-852D-9245B796A80D}">
      <dgm:prSet/>
      <dgm:spPr/>
      <dgm:t>
        <a:bodyPr/>
        <a:lstStyle/>
        <a:p>
          <a:endParaRPr lang="en-US"/>
        </a:p>
      </dgm:t>
    </dgm:pt>
    <dgm:pt modelId="{2DE211A4-224C-4249-B3C3-2DBA8CE844DD}" type="pres">
      <dgm:prSet presAssocID="{D4C560A0-FBEF-4C68-A1CB-3B1B576DF09A}" presName="compositeShape" presStyleCnt="0">
        <dgm:presLayoutVars>
          <dgm:chMax val="7"/>
          <dgm:dir/>
          <dgm:resizeHandles val="exact"/>
        </dgm:presLayoutVars>
      </dgm:prSet>
      <dgm:spPr/>
    </dgm:pt>
    <dgm:pt modelId="{34F3FC3E-2934-4EE0-A68C-018FBD218D16}" type="pres">
      <dgm:prSet presAssocID="{A3E15E2D-A5BA-4F24-AAA3-2C073C1870AF}" presName="circ1" presStyleLbl="vennNode1" presStyleIdx="0" presStyleCnt="3"/>
      <dgm:spPr/>
    </dgm:pt>
    <dgm:pt modelId="{8772E2B6-1BF5-4B19-83EC-7EB7DE855263}" type="pres">
      <dgm:prSet presAssocID="{A3E15E2D-A5BA-4F24-AAA3-2C073C1870AF}" presName="circ1Tx" presStyleLbl="revTx" presStyleIdx="0" presStyleCnt="0">
        <dgm:presLayoutVars>
          <dgm:chMax val="0"/>
          <dgm:chPref val="0"/>
          <dgm:bulletEnabled val="1"/>
        </dgm:presLayoutVars>
      </dgm:prSet>
      <dgm:spPr/>
    </dgm:pt>
    <dgm:pt modelId="{52C06296-BF37-47E1-97A2-E830A2A28ADE}" type="pres">
      <dgm:prSet presAssocID="{56C38B5B-2DF8-4B88-B314-45FFD78D3BB7}" presName="circ2" presStyleLbl="vennNode1" presStyleIdx="1" presStyleCnt="3"/>
      <dgm:spPr/>
    </dgm:pt>
    <dgm:pt modelId="{AAC93466-4841-4B3D-8080-E0704B1DB17F}" type="pres">
      <dgm:prSet presAssocID="{56C38B5B-2DF8-4B88-B314-45FFD78D3BB7}" presName="circ2Tx" presStyleLbl="revTx" presStyleIdx="0" presStyleCnt="0">
        <dgm:presLayoutVars>
          <dgm:chMax val="0"/>
          <dgm:chPref val="0"/>
          <dgm:bulletEnabled val="1"/>
        </dgm:presLayoutVars>
      </dgm:prSet>
      <dgm:spPr/>
    </dgm:pt>
    <dgm:pt modelId="{CB4A0F05-5B5D-4778-8909-6ED22F2AD553}" type="pres">
      <dgm:prSet presAssocID="{CDBFAEEF-4A08-40CB-BFE7-45C0963808FF}" presName="circ3" presStyleLbl="vennNode1" presStyleIdx="2" presStyleCnt="3"/>
      <dgm:spPr/>
    </dgm:pt>
    <dgm:pt modelId="{0602EE9A-6A82-47DF-B6FF-EB60D1B30025}" type="pres">
      <dgm:prSet presAssocID="{CDBFAEEF-4A08-40CB-BFE7-45C0963808FF}" presName="circ3Tx" presStyleLbl="revTx" presStyleIdx="0" presStyleCnt="0">
        <dgm:presLayoutVars>
          <dgm:chMax val="0"/>
          <dgm:chPref val="0"/>
          <dgm:bulletEnabled val="1"/>
        </dgm:presLayoutVars>
      </dgm:prSet>
      <dgm:spPr/>
    </dgm:pt>
  </dgm:ptLst>
  <dgm:cxnLst>
    <dgm:cxn modelId="{8899A92C-BE23-41A6-852D-9245B796A80D}" srcId="{D4C560A0-FBEF-4C68-A1CB-3B1B576DF09A}" destId="{CDBFAEEF-4A08-40CB-BFE7-45C0963808FF}" srcOrd="2" destOrd="0" parTransId="{D3C20013-6056-4E53-9ECE-1D91D85EDAE4}" sibTransId="{0F9D6261-F5A8-47DE-8010-B3B9C9BB2058}"/>
    <dgm:cxn modelId="{DD6345D4-F6B0-4531-AE59-5C872D6E7D51}" type="presOf" srcId="{56C38B5B-2DF8-4B88-B314-45FFD78D3BB7}" destId="{52C06296-BF37-47E1-97A2-E830A2A28ADE}" srcOrd="0" destOrd="0" presId="urn:microsoft.com/office/officeart/2005/8/layout/venn1"/>
    <dgm:cxn modelId="{A247D03E-98B4-401B-A407-02551B828110}" type="presOf" srcId="{CDBFAEEF-4A08-40CB-BFE7-45C0963808FF}" destId="{CB4A0F05-5B5D-4778-8909-6ED22F2AD553}" srcOrd="0" destOrd="0" presId="urn:microsoft.com/office/officeart/2005/8/layout/venn1"/>
    <dgm:cxn modelId="{18678177-1C93-4BBF-8075-7A12A7DF301C}" type="presOf" srcId="{56C38B5B-2DF8-4B88-B314-45FFD78D3BB7}" destId="{AAC93466-4841-4B3D-8080-E0704B1DB17F}" srcOrd="1" destOrd="0" presId="urn:microsoft.com/office/officeart/2005/8/layout/venn1"/>
    <dgm:cxn modelId="{DE810C02-0AE1-44C4-B9A6-83EF9213FDB1}" type="presOf" srcId="{CDBFAEEF-4A08-40CB-BFE7-45C0963808FF}" destId="{0602EE9A-6A82-47DF-B6FF-EB60D1B30025}" srcOrd="1" destOrd="0" presId="urn:microsoft.com/office/officeart/2005/8/layout/venn1"/>
    <dgm:cxn modelId="{F1CE4BA2-AEEC-4651-A93D-8340043FB46B}" type="presOf" srcId="{A3E15E2D-A5BA-4F24-AAA3-2C073C1870AF}" destId="{8772E2B6-1BF5-4B19-83EC-7EB7DE855263}" srcOrd="1" destOrd="0" presId="urn:microsoft.com/office/officeart/2005/8/layout/venn1"/>
    <dgm:cxn modelId="{3D902703-6DF0-4112-B1C3-40CDAA767D67}" type="presOf" srcId="{D4C560A0-FBEF-4C68-A1CB-3B1B576DF09A}" destId="{2DE211A4-224C-4249-B3C3-2DBA8CE844DD}" srcOrd="0" destOrd="0" presId="urn:microsoft.com/office/officeart/2005/8/layout/venn1"/>
    <dgm:cxn modelId="{8341CF90-72A4-43BD-9794-53BC2A9B73DD}" type="presOf" srcId="{A3E15E2D-A5BA-4F24-AAA3-2C073C1870AF}" destId="{34F3FC3E-2934-4EE0-A68C-018FBD218D16}" srcOrd="0" destOrd="0" presId="urn:microsoft.com/office/officeart/2005/8/layout/venn1"/>
    <dgm:cxn modelId="{79BB6BA0-69E5-497D-9487-5105DCD3A25E}" srcId="{D4C560A0-FBEF-4C68-A1CB-3B1B576DF09A}" destId="{56C38B5B-2DF8-4B88-B314-45FFD78D3BB7}" srcOrd="1" destOrd="0" parTransId="{F7B5C2CC-47D9-47DC-8DC1-E5BD79D56AD8}" sibTransId="{DB9D6082-4258-4702-A0C3-198B4084F2FF}"/>
    <dgm:cxn modelId="{4AAC12DC-03B8-44D9-9661-080043151EC2}" srcId="{D4C560A0-FBEF-4C68-A1CB-3B1B576DF09A}" destId="{A3E15E2D-A5BA-4F24-AAA3-2C073C1870AF}" srcOrd="0" destOrd="0" parTransId="{CADBF889-0FE3-41F6-81A8-471CE9571E09}" sibTransId="{64E7CCCE-F84D-4747-B9B6-F0349DCE21B8}"/>
    <dgm:cxn modelId="{FD7E7841-56EA-40EA-AA70-EA32E51E1552}" type="presParOf" srcId="{2DE211A4-224C-4249-B3C3-2DBA8CE844DD}" destId="{34F3FC3E-2934-4EE0-A68C-018FBD218D16}" srcOrd="0" destOrd="0" presId="urn:microsoft.com/office/officeart/2005/8/layout/venn1"/>
    <dgm:cxn modelId="{66CE1AC1-29BE-42CB-86BC-4AD43C0BC89E}" type="presParOf" srcId="{2DE211A4-224C-4249-B3C3-2DBA8CE844DD}" destId="{8772E2B6-1BF5-4B19-83EC-7EB7DE855263}" srcOrd="1" destOrd="0" presId="urn:microsoft.com/office/officeart/2005/8/layout/venn1"/>
    <dgm:cxn modelId="{4C7AA028-7B4C-4246-A5F3-86E26716B71A}" type="presParOf" srcId="{2DE211A4-224C-4249-B3C3-2DBA8CE844DD}" destId="{52C06296-BF37-47E1-97A2-E830A2A28ADE}" srcOrd="2" destOrd="0" presId="urn:microsoft.com/office/officeart/2005/8/layout/venn1"/>
    <dgm:cxn modelId="{347F8913-F4D5-4452-92CA-20E62A1CEAB2}" type="presParOf" srcId="{2DE211A4-224C-4249-B3C3-2DBA8CE844DD}" destId="{AAC93466-4841-4B3D-8080-E0704B1DB17F}" srcOrd="3" destOrd="0" presId="urn:microsoft.com/office/officeart/2005/8/layout/venn1"/>
    <dgm:cxn modelId="{DC7C2E40-594A-4257-B05C-F5E52409DF0C}" type="presParOf" srcId="{2DE211A4-224C-4249-B3C3-2DBA8CE844DD}" destId="{CB4A0F05-5B5D-4778-8909-6ED22F2AD553}" srcOrd="4" destOrd="0" presId="urn:microsoft.com/office/officeart/2005/8/layout/venn1"/>
    <dgm:cxn modelId="{7B4F5E0C-51F8-4E78-B294-28FFD9CBA653}" type="presParOf" srcId="{2DE211A4-224C-4249-B3C3-2DBA8CE844DD}" destId="{0602EE9A-6A82-47DF-B6FF-EB60D1B30025}"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77D75285-969E-47DD-922D-91C7732F8266}"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A75E4A6A-AB4C-47A5-AF23-681BAD426D17}">
      <dgm:prSet/>
      <dgm:spPr/>
      <dgm:t>
        <a:bodyPr/>
        <a:lstStyle/>
        <a:p>
          <a:pPr rtl="0"/>
          <a:r>
            <a:rPr lang="en-US" baseline="0"/>
            <a:t>FILESTREAM</a:t>
          </a:r>
          <a:endParaRPr lang="en-US"/>
        </a:p>
      </dgm:t>
    </dgm:pt>
    <dgm:pt modelId="{4355B3F7-561F-47F6-AFB9-DC3C2368113C}" type="parTrans" cxnId="{130CD6BA-272A-4C72-8E59-CB25D0E38026}">
      <dgm:prSet/>
      <dgm:spPr/>
      <dgm:t>
        <a:bodyPr/>
        <a:lstStyle/>
        <a:p>
          <a:endParaRPr lang="en-US"/>
        </a:p>
      </dgm:t>
    </dgm:pt>
    <dgm:pt modelId="{044FA8D1-9AD6-4E20-8DCB-CDAEAF1CF86F}" type="sibTrans" cxnId="{130CD6BA-272A-4C72-8E59-CB25D0E38026}">
      <dgm:prSet/>
      <dgm:spPr/>
      <dgm:t>
        <a:bodyPr/>
        <a:lstStyle/>
        <a:p>
          <a:endParaRPr lang="en-US"/>
        </a:p>
      </dgm:t>
    </dgm:pt>
    <dgm:pt modelId="{FE006426-DBBC-4524-A3BE-7FF8C9999A2F}">
      <dgm:prSet/>
      <dgm:spPr/>
      <dgm:t>
        <a:bodyPr/>
        <a:lstStyle/>
        <a:p>
          <a:pPr rtl="0"/>
          <a:r>
            <a:rPr lang="en-US" baseline="0"/>
            <a:t>FileTable</a:t>
          </a:r>
          <a:endParaRPr lang="en-US"/>
        </a:p>
      </dgm:t>
    </dgm:pt>
    <dgm:pt modelId="{008A2507-342B-4087-8D3C-ED3D44D9C6AB}" type="parTrans" cxnId="{FE2031DC-F001-4317-B867-8D04E4F4E489}">
      <dgm:prSet/>
      <dgm:spPr/>
      <dgm:t>
        <a:bodyPr/>
        <a:lstStyle/>
        <a:p>
          <a:endParaRPr lang="en-US"/>
        </a:p>
      </dgm:t>
    </dgm:pt>
    <dgm:pt modelId="{7D110347-D229-4D0F-8301-8426AF6D0A98}" type="sibTrans" cxnId="{FE2031DC-F001-4317-B867-8D04E4F4E489}">
      <dgm:prSet/>
      <dgm:spPr/>
      <dgm:t>
        <a:bodyPr/>
        <a:lstStyle/>
        <a:p>
          <a:endParaRPr lang="en-US"/>
        </a:p>
      </dgm:t>
    </dgm:pt>
    <dgm:pt modelId="{DCD575D0-CF30-4A2B-9250-53D82D2B5B42}">
      <dgm:prSet/>
      <dgm:spPr/>
      <dgm:t>
        <a:bodyPr/>
        <a:lstStyle/>
        <a:p>
          <a:pPr rtl="0"/>
          <a:r>
            <a:rPr lang="en-US" baseline="0"/>
            <a:t>ColumnStore Indexes*</a:t>
          </a:r>
          <a:endParaRPr lang="en-US"/>
        </a:p>
      </dgm:t>
    </dgm:pt>
    <dgm:pt modelId="{A0261B7D-F781-4E9E-B727-DDEDD95F093A}" type="parTrans" cxnId="{7AF6E6B1-BEAE-40CB-8E9F-011105CEF4C4}">
      <dgm:prSet/>
      <dgm:spPr/>
      <dgm:t>
        <a:bodyPr/>
        <a:lstStyle/>
        <a:p>
          <a:endParaRPr lang="en-US"/>
        </a:p>
      </dgm:t>
    </dgm:pt>
    <dgm:pt modelId="{9BEA8286-D4DC-481F-83BF-645FFFEFB22A}" type="sibTrans" cxnId="{7AF6E6B1-BEAE-40CB-8E9F-011105CEF4C4}">
      <dgm:prSet/>
      <dgm:spPr/>
      <dgm:t>
        <a:bodyPr/>
        <a:lstStyle/>
        <a:p>
          <a:endParaRPr lang="en-US"/>
        </a:p>
      </dgm:t>
    </dgm:pt>
    <dgm:pt modelId="{31A77978-EFF2-4D65-A502-B5041ACA33E2}">
      <dgm:prSet/>
      <dgm:spPr/>
      <dgm:t>
        <a:bodyPr/>
        <a:lstStyle/>
        <a:p>
          <a:pPr rtl="0"/>
          <a:r>
            <a:rPr lang="en-US" baseline="0"/>
            <a:t>Full Text Indexes</a:t>
          </a:r>
          <a:endParaRPr lang="en-US"/>
        </a:p>
      </dgm:t>
    </dgm:pt>
    <dgm:pt modelId="{11B05F10-5504-4BAC-9FC7-AAE75F5821BA}" type="parTrans" cxnId="{C5B5FE45-58DC-4D57-8EDB-257186EB88C9}">
      <dgm:prSet/>
      <dgm:spPr/>
      <dgm:t>
        <a:bodyPr/>
        <a:lstStyle/>
        <a:p>
          <a:endParaRPr lang="en-US"/>
        </a:p>
      </dgm:t>
    </dgm:pt>
    <dgm:pt modelId="{311C8658-8D8D-46D5-B506-A20EAF328E99}" type="sibTrans" cxnId="{C5B5FE45-58DC-4D57-8EDB-257186EB88C9}">
      <dgm:prSet/>
      <dgm:spPr/>
      <dgm:t>
        <a:bodyPr/>
        <a:lstStyle/>
        <a:p>
          <a:endParaRPr lang="en-US"/>
        </a:p>
      </dgm:t>
    </dgm:pt>
    <dgm:pt modelId="{26B1EE8E-92E2-4063-AF51-D72113DD0189}">
      <dgm:prSet/>
      <dgm:spPr/>
      <dgm:t>
        <a:bodyPr/>
        <a:lstStyle/>
        <a:p>
          <a:pPr rtl="0"/>
          <a:r>
            <a:rPr lang="en-US" baseline="0"/>
            <a:t>Replication</a:t>
          </a:r>
          <a:endParaRPr lang="en-US"/>
        </a:p>
      </dgm:t>
    </dgm:pt>
    <dgm:pt modelId="{20208623-B121-450F-B7AD-8335155EB681}" type="parTrans" cxnId="{FB3B6353-81C0-4239-A87B-A000AF6B974D}">
      <dgm:prSet/>
      <dgm:spPr/>
      <dgm:t>
        <a:bodyPr/>
        <a:lstStyle/>
        <a:p>
          <a:endParaRPr lang="en-US"/>
        </a:p>
      </dgm:t>
    </dgm:pt>
    <dgm:pt modelId="{7ECA5145-0756-48BE-AB62-F16A443818EB}" type="sibTrans" cxnId="{FB3B6353-81C0-4239-A87B-A000AF6B974D}">
      <dgm:prSet/>
      <dgm:spPr/>
      <dgm:t>
        <a:bodyPr/>
        <a:lstStyle/>
        <a:p>
          <a:endParaRPr lang="en-US"/>
        </a:p>
      </dgm:t>
    </dgm:pt>
    <dgm:pt modelId="{7D065A8C-FED3-4553-A8A9-A09993F375AC}">
      <dgm:prSet/>
      <dgm:spPr/>
      <dgm:t>
        <a:bodyPr/>
        <a:lstStyle/>
        <a:p>
          <a:pPr rtl="0"/>
          <a:r>
            <a:rPr lang="en-US" baseline="0" dirty="0"/>
            <a:t>Publication</a:t>
          </a:r>
          <a:endParaRPr lang="en-US" dirty="0"/>
        </a:p>
      </dgm:t>
    </dgm:pt>
    <dgm:pt modelId="{E7250D5D-C00B-49C1-9616-5FA68D4CF37E}" type="parTrans" cxnId="{EA349CA6-7676-45C1-83EB-5F3CF665E579}">
      <dgm:prSet/>
      <dgm:spPr/>
      <dgm:t>
        <a:bodyPr/>
        <a:lstStyle/>
        <a:p>
          <a:endParaRPr lang="en-US"/>
        </a:p>
      </dgm:t>
    </dgm:pt>
    <dgm:pt modelId="{E0318EE2-209D-486F-BBD3-CB973B5E140F}" type="sibTrans" cxnId="{EA349CA6-7676-45C1-83EB-5F3CF665E579}">
      <dgm:prSet/>
      <dgm:spPr/>
      <dgm:t>
        <a:bodyPr/>
        <a:lstStyle/>
        <a:p>
          <a:endParaRPr lang="en-US"/>
        </a:p>
      </dgm:t>
    </dgm:pt>
    <dgm:pt modelId="{C28A3E63-69F2-48B6-98D5-35668F2C715B}">
      <dgm:prSet/>
      <dgm:spPr/>
      <dgm:t>
        <a:bodyPr/>
        <a:lstStyle/>
        <a:p>
          <a:pPr rtl="0"/>
          <a:r>
            <a:rPr lang="en-US" baseline="0" dirty="0"/>
            <a:t>Subscription</a:t>
          </a:r>
          <a:endParaRPr lang="en-US" dirty="0"/>
        </a:p>
      </dgm:t>
    </dgm:pt>
    <dgm:pt modelId="{BE0E1390-16BD-4914-8391-080E58B72699}" type="parTrans" cxnId="{1A1ABE4D-D468-4551-94FE-FD2B18D88177}">
      <dgm:prSet/>
      <dgm:spPr/>
      <dgm:t>
        <a:bodyPr/>
        <a:lstStyle/>
        <a:p>
          <a:endParaRPr lang="en-US"/>
        </a:p>
      </dgm:t>
    </dgm:pt>
    <dgm:pt modelId="{C818DF06-5C95-4082-82BF-44D6CA1DD2BD}" type="sibTrans" cxnId="{1A1ABE4D-D468-4551-94FE-FD2B18D88177}">
      <dgm:prSet/>
      <dgm:spPr/>
      <dgm:t>
        <a:bodyPr/>
        <a:lstStyle/>
        <a:p>
          <a:endParaRPr lang="en-US"/>
        </a:p>
      </dgm:t>
    </dgm:pt>
    <dgm:pt modelId="{2575790D-7D6A-4BC2-8CD0-3CB0BA76A769}">
      <dgm:prSet/>
      <dgm:spPr/>
      <dgm:t>
        <a:bodyPr/>
        <a:lstStyle/>
        <a:p>
          <a:pPr rtl="0"/>
          <a:r>
            <a:rPr lang="en-US" baseline="0"/>
            <a:t>Contained Databases</a:t>
          </a:r>
          <a:endParaRPr lang="en-US"/>
        </a:p>
      </dgm:t>
    </dgm:pt>
    <dgm:pt modelId="{5A242FAA-A3FA-4800-982D-280C357F9A79}" type="parTrans" cxnId="{96160189-BE57-40F8-A60A-0A589FD031E6}">
      <dgm:prSet/>
      <dgm:spPr/>
      <dgm:t>
        <a:bodyPr/>
        <a:lstStyle/>
        <a:p>
          <a:endParaRPr lang="en-US"/>
        </a:p>
      </dgm:t>
    </dgm:pt>
    <dgm:pt modelId="{B38C4EA3-7CDF-43DC-B8C6-1A9D021A00E1}" type="sibTrans" cxnId="{96160189-BE57-40F8-A60A-0A589FD031E6}">
      <dgm:prSet/>
      <dgm:spPr/>
      <dgm:t>
        <a:bodyPr/>
        <a:lstStyle/>
        <a:p>
          <a:endParaRPr lang="en-US"/>
        </a:p>
      </dgm:t>
    </dgm:pt>
    <dgm:pt modelId="{CE4F3001-DBD9-4E17-8A85-C4E66054F3C7}" type="pres">
      <dgm:prSet presAssocID="{77D75285-969E-47DD-922D-91C7732F8266}" presName="linear" presStyleCnt="0">
        <dgm:presLayoutVars>
          <dgm:animLvl val="lvl"/>
          <dgm:resizeHandles val="exact"/>
        </dgm:presLayoutVars>
      </dgm:prSet>
      <dgm:spPr/>
    </dgm:pt>
    <dgm:pt modelId="{B3AB794D-6BBE-4625-958F-189B1ABC02D7}" type="pres">
      <dgm:prSet presAssocID="{A75E4A6A-AB4C-47A5-AF23-681BAD426D17}" presName="parentText" presStyleLbl="node1" presStyleIdx="0" presStyleCnt="6">
        <dgm:presLayoutVars>
          <dgm:chMax val="0"/>
          <dgm:bulletEnabled val="1"/>
        </dgm:presLayoutVars>
      </dgm:prSet>
      <dgm:spPr/>
    </dgm:pt>
    <dgm:pt modelId="{AC39131F-CBDA-47E3-9016-6C1053A330B1}" type="pres">
      <dgm:prSet presAssocID="{044FA8D1-9AD6-4E20-8DCB-CDAEAF1CF86F}" presName="spacer" presStyleCnt="0"/>
      <dgm:spPr/>
    </dgm:pt>
    <dgm:pt modelId="{EE416942-ACFA-449A-9368-4E72F47C1BFC}" type="pres">
      <dgm:prSet presAssocID="{FE006426-DBBC-4524-A3BE-7FF8C9999A2F}" presName="parentText" presStyleLbl="node1" presStyleIdx="1" presStyleCnt="6">
        <dgm:presLayoutVars>
          <dgm:chMax val="0"/>
          <dgm:bulletEnabled val="1"/>
        </dgm:presLayoutVars>
      </dgm:prSet>
      <dgm:spPr/>
    </dgm:pt>
    <dgm:pt modelId="{9EB52A8D-DFF0-496B-AF1F-84192B152223}" type="pres">
      <dgm:prSet presAssocID="{7D110347-D229-4D0F-8301-8426AF6D0A98}" presName="spacer" presStyleCnt="0"/>
      <dgm:spPr/>
    </dgm:pt>
    <dgm:pt modelId="{C882B5CB-25D8-436B-B693-8BC8FBC14A34}" type="pres">
      <dgm:prSet presAssocID="{DCD575D0-CF30-4A2B-9250-53D82D2B5B42}" presName="parentText" presStyleLbl="node1" presStyleIdx="2" presStyleCnt="6">
        <dgm:presLayoutVars>
          <dgm:chMax val="0"/>
          <dgm:bulletEnabled val="1"/>
        </dgm:presLayoutVars>
      </dgm:prSet>
      <dgm:spPr/>
    </dgm:pt>
    <dgm:pt modelId="{F69232A6-F5FB-483E-83CE-23628F0AE1D2}" type="pres">
      <dgm:prSet presAssocID="{9BEA8286-D4DC-481F-83BF-645FFFEFB22A}" presName="spacer" presStyleCnt="0"/>
      <dgm:spPr/>
    </dgm:pt>
    <dgm:pt modelId="{9CDFEB6F-70AE-4680-AD00-C69643477718}" type="pres">
      <dgm:prSet presAssocID="{31A77978-EFF2-4D65-A502-B5041ACA33E2}" presName="parentText" presStyleLbl="node1" presStyleIdx="3" presStyleCnt="6">
        <dgm:presLayoutVars>
          <dgm:chMax val="0"/>
          <dgm:bulletEnabled val="1"/>
        </dgm:presLayoutVars>
      </dgm:prSet>
      <dgm:spPr/>
    </dgm:pt>
    <dgm:pt modelId="{A5458832-A6FD-488D-805F-0BFF077F6F28}" type="pres">
      <dgm:prSet presAssocID="{311C8658-8D8D-46D5-B506-A20EAF328E99}" presName="spacer" presStyleCnt="0"/>
      <dgm:spPr/>
    </dgm:pt>
    <dgm:pt modelId="{799C73F6-3ED8-4475-B2B8-733BCBF879C7}" type="pres">
      <dgm:prSet presAssocID="{26B1EE8E-92E2-4063-AF51-D72113DD0189}" presName="parentText" presStyleLbl="node1" presStyleIdx="4" presStyleCnt="6">
        <dgm:presLayoutVars>
          <dgm:chMax val="0"/>
          <dgm:bulletEnabled val="1"/>
        </dgm:presLayoutVars>
      </dgm:prSet>
      <dgm:spPr/>
    </dgm:pt>
    <dgm:pt modelId="{3517C628-166E-41E1-858A-E0E3E62280E6}" type="pres">
      <dgm:prSet presAssocID="{26B1EE8E-92E2-4063-AF51-D72113DD0189}" presName="childText" presStyleLbl="revTx" presStyleIdx="0" presStyleCnt="1">
        <dgm:presLayoutVars>
          <dgm:bulletEnabled val="1"/>
        </dgm:presLayoutVars>
      </dgm:prSet>
      <dgm:spPr/>
    </dgm:pt>
    <dgm:pt modelId="{BBE450B3-040F-4E4D-9201-15A126601CC5}" type="pres">
      <dgm:prSet presAssocID="{2575790D-7D6A-4BC2-8CD0-3CB0BA76A769}" presName="parentText" presStyleLbl="node1" presStyleIdx="5" presStyleCnt="6">
        <dgm:presLayoutVars>
          <dgm:chMax val="0"/>
          <dgm:bulletEnabled val="1"/>
        </dgm:presLayoutVars>
      </dgm:prSet>
      <dgm:spPr/>
    </dgm:pt>
  </dgm:ptLst>
  <dgm:cxnLst>
    <dgm:cxn modelId="{B9742361-86EA-4621-8F03-E66C6F937B1C}" type="presOf" srcId="{C28A3E63-69F2-48B6-98D5-35668F2C715B}" destId="{3517C628-166E-41E1-858A-E0E3E62280E6}" srcOrd="0" destOrd="1" presId="urn:microsoft.com/office/officeart/2005/8/layout/vList2"/>
    <dgm:cxn modelId="{758185AB-92A5-4632-86D1-3136BBA88D49}" type="presOf" srcId="{2575790D-7D6A-4BC2-8CD0-3CB0BA76A769}" destId="{BBE450B3-040F-4E4D-9201-15A126601CC5}" srcOrd="0" destOrd="0" presId="urn:microsoft.com/office/officeart/2005/8/layout/vList2"/>
    <dgm:cxn modelId="{FB3B6353-81C0-4239-A87B-A000AF6B974D}" srcId="{77D75285-969E-47DD-922D-91C7732F8266}" destId="{26B1EE8E-92E2-4063-AF51-D72113DD0189}" srcOrd="4" destOrd="0" parTransId="{20208623-B121-450F-B7AD-8335155EB681}" sibTransId="{7ECA5145-0756-48BE-AB62-F16A443818EB}"/>
    <dgm:cxn modelId="{4BF38AD6-4C4A-405F-9FA4-3D0E743361CA}" type="presOf" srcId="{77D75285-969E-47DD-922D-91C7732F8266}" destId="{CE4F3001-DBD9-4E17-8A85-C4E66054F3C7}" srcOrd="0" destOrd="0" presId="urn:microsoft.com/office/officeart/2005/8/layout/vList2"/>
    <dgm:cxn modelId="{96160189-BE57-40F8-A60A-0A589FD031E6}" srcId="{77D75285-969E-47DD-922D-91C7732F8266}" destId="{2575790D-7D6A-4BC2-8CD0-3CB0BA76A769}" srcOrd="5" destOrd="0" parTransId="{5A242FAA-A3FA-4800-982D-280C357F9A79}" sibTransId="{B38C4EA3-7CDF-43DC-B8C6-1A9D021A00E1}"/>
    <dgm:cxn modelId="{FE0385EB-DA3D-491B-B6D5-A7E08746006D}" type="presOf" srcId="{31A77978-EFF2-4D65-A502-B5041ACA33E2}" destId="{9CDFEB6F-70AE-4680-AD00-C69643477718}" srcOrd="0" destOrd="0" presId="urn:microsoft.com/office/officeart/2005/8/layout/vList2"/>
    <dgm:cxn modelId="{923E94F8-B1EC-4B2C-9B94-0FC3ADD5F1DB}" type="presOf" srcId="{26B1EE8E-92E2-4063-AF51-D72113DD0189}" destId="{799C73F6-3ED8-4475-B2B8-733BCBF879C7}" srcOrd="0" destOrd="0" presId="urn:microsoft.com/office/officeart/2005/8/layout/vList2"/>
    <dgm:cxn modelId="{1A1ABE4D-D468-4551-94FE-FD2B18D88177}" srcId="{26B1EE8E-92E2-4063-AF51-D72113DD0189}" destId="{C28A3E63-69F2-48B6-98D5-35668F2C715B}" srcOrd="1" destOrd="0" parTransId="{BE0E1390-16BD-4914-8391-080E58B72699}" sibTransId="{C818DF06-5C95-4082-82BF-44D6CA1DD2BD}"/>
    <dgm:cxn modelId="{7955486C-FB82-4B8C-8C8F-FD5B7EE989A6}" type="presOf" srcId="{FE006426-DBBC-4524-A3BE-7FF8C9999A2F}" destId="{EE416942-ACFA-449A-9368-4E72F47C1BFC}" srcOrd="0" destOrd="0" presId="urn:microsoft.com/office/officeart/2005/8/layout/vList2"/>
    <dgm:cxn modelId="{FE2031DC-F001-4317-B867-8D04E4F4E489}" srcId="{77D75285-969E-47DD-922D-91C7732F8266}" destId="{FE006426-DBBC-4524-A3BE-7FF8C9999A2F}" srcOrd="1" destOrd="0" parTransId="{008A2507-342B-4087-8D3C-ED3D44D9C6AB}" sibTransId="{7D110347-D229-4D0F-8301-8426AF6D0A98}"/>
    <dgm:cxn modelId="{7AF6E6B1-BEAE-40CB-8E9F-011105CEF4C4}" srcId="{77D75285-969E-47DD-922D-91C7732F8266}" destId="{DCD575D0-CF30-4A2B-9250-53D82D2B5B42}" srcOrd="2" destOrd="0" parTransId="{A0261B7D-F781-4E9E-B727-DDEDD95F093A}" sibTransId="{9BEA8286-D4DC-481F-83BF-645FFFEFB22A}"/>
    <dgm:cxn modelId="{F4617D7B-5D36-48E2-8856-59B2A6CA140F}" type="presOf" srcId="{DCD575D0-CF30-4A2B-9250-53D82D2B5B42}" destId="{C882B5CB-25D8-436B-B693-8BC8FBC14A34}" srcOrd="0" destOrd="0" presId="urn:microsoft.com/office/officeart/2005/8/layout/vList2"/>
    <dgm:cxn modelId="{42C4DCD6-54D5-44C2-AC31-899890F660C1}" type="presOf" srcId="{A75E4A6A-AB4C-47A5-AF23-681BAD426D17}" destId="{B3AB794D-6BBE-4625-958F-189B1ABC02D7}" srcOrd="0" destOrd="0" presId="urn:microsoft.com/office/officeart/2005/8/layout/vList2"/>
    <dgm:cxn modelId="{E75F338C-9845-4E52-899C-8B483167A2EF}" type="presOf" srcId="{7D065A8C-FED3-4553-A8A9-A09993F375AC}" destId="{3517C628-166E-41E1-858A-E0E3E62280E6}" srcOrd="0" destOrd="0" presId="urn:microsoft.com/office/officeart/2005/8/layout/vList2"/>
    <dgm:cxn modelId="{EA349CA6-7676-45C1-83EB-5F3CF665E579}" srcId="{26B1EE8E-92E2-4063-AF51-D72113DD0189}" destId="{7D065A8C-FED3-4553-A8A9-A09993F375AC}" srcOrd="0" destOrd="0" parTransId="{E7250D5D-C00B-49C1-9616-5FA68D4CF37E}" sibTransId="{E0318EE2-209D-486F-BBD3-CB973B5E140F}"/>
    <dgm:cxn modelId="{130CD6BA-272A-4C72-8E59-CB25D0E38026}" srcId="{77D75285-969E-47DD-922D-91C7732F8266}" destId="{A75E4A6A-AB4C-47A5-AF23-681BAD426D17}" srcOrd="0" destOrd="0" parTransId="{4355B3F7-561F-47F6-AFB9-DC3C2368113C}" sibTransId="{044FA8D1-9AD6-4E20-8DCB-CDAEAF1CF86F}"/>
    <dgm:cxn modelId="{C5B5FE45-58DC-4D57-8EDB-257186EB88C9}" srcId="{77D75285-969E-47DD-922D-91C7732F8266}" destId="{31A77978-EFF2-4D65-A502-B5041ACA33E2}" srcOrd="3" destOrd="0" parTransId="{11B05F10-5504-4BAC-9FC7-AAE75F5821BA}" sibTransId="{311C8658-8D8D-46D5-B506-A20EAF328E99}"/>
    <dgm:cxn modelId="{C01B5465-D061-429C-9C13-F61B9400DD63}" type="presParOf" srcId="{CE4F3001-DBD9-4E17-8A85-C4E66054F3C7}" destId="{B3AB794D-6BBE-4625-958F-189B1ABC02D7}" srcOrd="0" destOrd="0" presId="urn:microsoft.com/office/officeart/2005/8/layout/vList2"/>
    <dgm:cxn modelId="{79A3B705-D53D-4255-8DAA-61F4E8619307}" type="presParOf" srcId="{CE4F3001-DBD9-4E17-8A85-C4E66054F3C7}" destId="{AC39131F-CBDA-47E3-9016-6C1053A330B1}" srcOrd="1" destOrd="0" presId="urn:microsoft.com/office/officeart/2005/8/layout/vList2"/>
    <dgm:cxn modelId="{50428F54-8A73-4C14-BEE3-6C9B8B568733}" type="presParOf" srcId="{CE4F3001-DBD9-4E17-8A85-C4E66054F3C7}" destId="{EE416942-ACFA-449A-9368-4E72F47C1BFC}" srcOrd="2" destOrd="0" presId="urn:microsoft.com/office/officeart/2005/8/layout/vList2"/>
    <dgm:cxn modelId="{31F0BEE7-7F85-486C-8410-6BD9751977DF}" type="presParOf" srcId="{CE4F3001-DBD9-4E17-8A85-C4E66054F3C7}" destId="{9EB52A8D-DFF0-496B-AF1F-84192B152223}" srcOrd="3" destOrd="0" presId="urn:microsoft.com/office/officeart/2005/8/layout/vList2"/>
    <dgm:cxn modelId="{58907CD8-2722-40DA-B212-65A4120162A4}" type="presParOf" srcId="{CE4F3001-DBD9-4E17-8A85-C4E66054F3C7}" destId="{C882B5CB-25D8-436B-B693-8BC8FBC14A34}" srcOrd="4" destOrd="0" presId="urn:microsoft.com/office/officeart/2005/8/layout/vList2"/>
    <dgm:cxn modelId="{E442A2D0-E6A5-494B-A0D3-E2C4C82CDDE4}" type="presParOf" srcId="{CE4F3001-DBD9-4E17-8A85-C4E66054F3C7}" destId="{F69232A6-F5FB-483E-83CE-23628F0AE1D2}" srcOrd="5" destOrd="0" presId="urn:microsoft.com/office/officeart/2005/8/layout/vList2"/>
    <dgm:cxn modelId="{D73073C8-A88B-4119-84AB-7F256DE9E115}" type="presParOf" srcId="{CE4F3001-DBD9-4E17-8A85-C4E66054F3C7}" destId="{9CDFEB6F-70AE-4680-AD00-C69643477718}" srcOrd="6" destOrd="0" presId="urn:microsoft.com/office/officeart/2005/8/layout/vList2"/>
    <dgm:cxn modelId="{A99199C8-17DD-4A3C-9C84-B7676657EEA0}" type="presParOf" srcId="{CE4F3001-DBD9-4E17-8A85-C4E66054F3C7}" destId="{A5458832-A6FD-488D-805F-0BFF077F6F28}" srcOrd="7" destOrd="0" presId="urn:microsoft.com/office/officeart/2005/8/layout/vList2"/>
    <dgm:cxn modelId="{B219B67A-6EC8-4AD4-B189-D3B1BE2190F9}" type="presParOf" srcId="{CE4F3001-DBD9-4E17-8A85-C4E66054F3C7}" destId="{799C73F6-3ED8-4475-B2B8-733BCBF879C7}" srcOrd="8" destOrd="0" presId="urn:microsoft.com/office/officeart/2005/8/layout/vList2"/>
    <dgm:cxn modelId="{3EF9E85E-A122-449A-BF54-3EE59D415EB4}" type="presParOf" srcId="{CE4F3001-DBD9-4E17-8A85-C4E66054F3C7}" destId="{3517C628-166E-41E1-858A-E0E3E62280E6}" srcOrd="9" destOrd="0" presId="urn:microsoft.com/office/officeart/2005/8/layout/vList2"/>
    <dgm:cxn modelId="{B18C222D-6CA2-4BCC-849B-CDB57EBD954E}" type="presParOf" srcId="{CE4F3001-DBD9-4E17-8A85-C4E66054F3C7}" destId="{BBE450B3-040F-4E4D-9201-15A126601CC5}"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E2B4C56-A9C4-4383-9C0C-37C78BF8DC33}"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D7808E0D-F545-407F-B5C6-138B36B1CD45}">
      <dgm:prSet/>
      <dgm:spPr/>
      <dgm:t>
        <a:bodyPr/>
        <a:lstStyle/>
        <a:p>
          <a:pPr rtl="0"/>
          <a:r>
            <a:rPr lang="en-US" baseline="0" dirty="0"/>
            <a:t>Policy Based Management</a:t>
          </a:r>
          <a:endParaRPr lang="en-US" dirty="0"/>
        </a:p>
      </dgm:t>
    </dgm:pt>
    <dgm:pt modelId="{681EC7A6-78A2-4BE1-B251-D0F32953AF63}" type="parTrans" cxnId="{9226DF87-3596-4E8D-9180-A49F64B7652C}">
      <dgm:prSet/>
      <dgm:spPr/>
      <dgm:t>
        <a:bodyPr/>
        <a:lstStyle/>
        <a:p>
          <a:endParaRPr lang="en-US"/>
        </a:p>
      </dgm:t>
    </dgm:pt>
    <dgm:pt modelId="{6A50A52F-48D3-4149-9E60-9BD00AE212FB}" type="sibTrans" cxnId="{9226DF87-3596-4E8D-9180-A49F64B7652C}">
      <dgm:prSet/>
      <dgm:spPr/>
      <dgm:t>
        <a:bodyPr/>
        <a:lstStyle/>
        <a:p>
          <a:endParaRPr lang="en-US"/>
        </a:p>
      </dgm:t>
    </dgm:pt>
    <dgm:pt modelId="{A6BB01E3-B5E3-4AD0-B0E9-17686BF5C65C}">
      <dgm:prSet/>
      <dgm:spPr/>
      <dgm:t>
        <a:bodyPr/>
        <a:lstStyle/>
        <a:p>
          <a:pPr rtl="0"/>
          <a:r>
            <a:rPr lang="en-US" baseline="0" dirty="0"/>
            <a:t>Maintenance Plans</a:t>
          </a:r>
          <a:endParaRPr lang="en-US" dirty="0"/>
        </a:p>
      </dgm:t>
    </dgm:pt>
    <dgm:pt modelId="{5FAB4D10-FD3B-4EF5-9844-035013E3B3EF}" type="parTrans" cxnId="{1A866E34-EE1F-4CF3-8C4F-615DE2EC6B2D}">
      <dgm:prSet/>
      <dgm:spPr/>
      <dgm:t>
        <a:bodyPr/>
        <a:lstStyle/>
        <a:p>
          <a:endParaRPr lang="en-US"/>
        </a:p>
      </dgm:t>
    </dgm:pt>
    <dgm:pt modelId="{D469C60D-B8FA-4D05-94E6-7930A1204D8B}" type="sibTrans" cxnId="{1A866E34-EE1F-4CF3-8C4F-615DE2EC6B2D}">
      <dgm:prSet/>
      <dgm:spPr/>
      <dgm:t>
        <a:bodyPr/>
        <a:lstStyle/>
        <a:p>
          <a:endParaRPr lang="en-US"/>
        </a:p>
      </dgm:t>
    </dgm:pt>
    <dgm:pt modelId="{E742F33B-FAF2-468C-9738-F02E34460B2F}">
      <dgm:prSet/>
      <dgm:spPr/>
      <dgm:t>
        <a:bodyPr/>
        <a:lstStyle/>
        <a:p>
          <a:pPr rtl="0"/>
          <a:r>
            <a:rPr lang="en-US" baseline="0"/>
            <a:t>Auditing</a:t>
          </a:r>
          <a:endParaRPr lang="en-US"/>
        </a:p>
      </dgm:t>
    </dgm:pt>
    <dgm:pt modelId="{4E113EEA-5CF2-4DA1-AC61-C4FB51B1B106}" type="parTrans" cxnId="{8FB52795-1BB2-497B-9B9B-4F5578F82130}">
      <dgm:prSet/>
      <dgm:spPr/>
      <dgm:t>
        <a:bodyPr/>
        <a:lstStyle/>
        <a:p>
          <a:endParaRPr lang="en-US"/>
        </a:p>
      </dgm:t>
    </dgm:pt>
    <dgm:pt modelId="{5A952BEB-C36A-43BF-81D4-038B24BC035F}" type="sibTrans" cxnId="{8FB52795-1BB2-497B-9B9B-4F5578F82130}">
      <dgm:prSet/>
      <dgm:spPr/>
      <dgm:t>
        <a:bodyPr/>
        <a:lstStyle/>
        <a:p>
          <a:endParaRPr lang="en-US"/>
        </a:p>
      </dgm:t>
    </dgm:pt>
    <dgm:pt modelId="{9B24AB52-6B91-40E9-932C-AEBA770CB7A9}">
      <dgm:prSet/>
      <dgm:spPr/>
      <dgm:t>
        <a:bodyPr/>
        <a:lstStyle/>
        <a:p>
          <a:pPr rtl="0"/>
          <a:r>
            <a:rPr lang="en-US" baseline="0"/>
            <a:t>User Defined Server Roles</a:t>
          </a:r>
          <a:endParaRPr lang="en-US"/>
        </a:p>
      </dgm:t>
    </dgm:pt>
    <dgm:pt modelId="{06FE7125-A5FC-4DA5-8AB7-90D32BD0F3AD}" type="parTrans" cxnId="{99F84F3F-EF46-4C31-9B11-760A2650B056}">
      <dgm:prSet/>
      <dgm:spPr/>
      <dgm:t>
        <a:bodyPr/>
        <a:lstStyle/>
        <a:p>
          <a:endParaRPr lang="en-US"/>
        </a:p>
      </dgm:t>
    </dgm:pt>
    <dgm:pt modelId="{3DC0C657-3B7E-4C98-88CE-D53797633961}" type="sibTrans" cxnId="{99F84F3F-EF46-4C31-9B11-760A2650B056}">
      <dgm:prSet/>
      <dgm:spPr/>
      <dgm:t>
        <a:bodyPr/>
        <a:lstStyle/>
        <a:p>
          <a:endParaRPr lang="en-US"/>
        </a:p>
      </dgm:t>
    </dgm:pt>
    <dgm:pt modelId="{E7A7CB5C-F2A0-474C-B393-39FB8037859D}">
      <dgm:prSet/>
      <dgm:spPr/>
      <dgm:t>
        <a:bodyPr/>
        <a:lstStyle/>
        <a:p>
          <a:pPr rtl="0"/>
          <a:r>
            <a:rPr lang="en-US" baseline="0"/>
            <a:t>Transparent Data Encryption</a:t>
          </a:r>
          <a:endParaRPr lang="en-US"/>
        </a:p>
      </dgm:t>
    </dgm:pt>
    <dgm:pt modelId="{280F536C-747C-4000-BEA4-3E137052C635}" type="parTrans" cxnId="{891E2849-27CA-49D7-BB82-6AED90EBF637}">
      <dgm:prSet/>
      <dgm:spPr/>
      <dgm:t>
        <a:bodyPr/>
        <a:lstStyle/>
        <a:p>
          <a:endParaRPr lang="en-US"/>
        </a:p>
      </dgm:t>
    </dgm:pt>
    <dgm:pt modelId="{F62946F8-A3B8-4411-8A68-45BA5604A425}" type="sibTrans" cxnId="{891E2849-27CA-49D7-BB82-6AED90EBF637}">
      <dgm:prSet/>
      <dgm:spPr/>
      <dgm:t>
        <a:bodyPr/>
        <a:lstStyle/>
        <a:p>
          <a:endParaRPr lang="en-US"/>
        </a:p>
      </dgm:t>
    </dgm:pt>
    <dgm:pt modelId="{6810A9E1-FD67-4E3D-BB82-FA8E09D2A6D5}">
      <dgm:prSet/>
      <dgm:spPr/>
      <dgm:t>
        <a:bodyPr/>
        <a:lstStyle/>
        <a:p>
          <a:pPr rtl="0"/>
          <a:r>
            <a:rPr lang="en-US" baseline="0"/>
            <a:t>SQL Service Broker</a:t>
          </a:r>
          <a:endParaRPr lang="en-US"/>
        </a:p>
      </dgm:t>
    </dgm:pt>
    <dgm:pt modelId="{21FE2DA2-D8DE-45AA-88D0-C78916DF7B55}" type="parTrans" cxnId="{94199A13-ACE9-4406-8CB5-6968AC778C7E}">
      <dgm:prSet/>
      <dgm:spPr/>
      <dgm:t>
        <a:bodyPr/>
        <a:lstStyle/>
        <a:p>
          <a:endParaRPr lang="en-US"/>
        </a:p>
      </dgm:t>
    </dgm:pt>
    <dgm:pt modelId="{FE35CA94-1B88-4E95-B3B1-0C1A3537D082}" type="sibTrans" cxnId="{94199A13-ACE9-4406-8CB5-6968AC778C7E}">
      <dgm:prSet/>
      <dgm:spPr/>
      <dgm:t>
        <a:bodyPr/>
        <a:lstStyle/>
        <a:p>
          <a:endParaRPr lang="en-US"/>
        </a:p>
      </dgm:t>
    </dgm:pt>
    <dgm:pt modelId="{9FB10FC6-9FA4-403A-8417-46618F1939EF}" type="pres">
      <dgm:prSet presAssocID="{3E2B4C56-A9C4-4383-9C0C-37C78BF8DC33}" presName="linear" presStyleCnt="0">
        <dgm:presLayoutVars>
          <dgm:animLvl val="lvl"/>
          <dgm:resizeHandles val="exact"/>
        </dgm:presLayoutVars>
      </dgm:prSet>
      <dgm:spPr/>
    </dgm:pt>
    <dgm:pt modelId="{3D86AC2A-0D50-4076-8592-67B1BB8C32EE}" type="pres">
      <dgm:prSet presAssocID="{D7808E0D-F545-407F-B5C6-138B36B1CD45}" presName="parentText" presStyleLbl="node1" presStyleIdx="0" presStyleCnt="6">
        <dgm:presLayoutVars>
          <dgm:chMax val="0"/>
          <dgm:bulletEnabled val="1"/>
        </dgm:presLayoutVars>
      </dgm:prSet>
      <dgm:spPr/>
    </dgm:pt>
    <dgm:pt modelId="{53D64DBC-AD17-4223-9790-EE6E9C413543}" type="pres">
      <dgm:prSet presAssocID="{6A50A52F-48D3-4149-9E60-9BD00AE212FB}" presName="spacer" presStyleCnt="0"/>
      <dgm:spPr/>
    </dgm:pt>
    <dgm:pt modelId="{0F4C79AC-78DD-4E67-B18E-F1B104FF113C}" type="pres">
      <dgm:prSet presAssocID="{A6BB01E3-B5E3-4AD0-B0E9-17686BF5C65C}" presName="parentText" presStyleLbl="node1" presStyleIdx="1" presStyleCnt="6">
        <dgm:presLayoutVars>
          <dgm:chMax val="0"/>
          <dgm:bulletEnabled val="1"/>
        </dgm:presLayoutVars>
      </dgm:prSet>
      <dgm:spPr/>
    </dgm:pt>
    <dgm:pt modelId="{021F0160-C551-4966-A9D1-D1038862E770}" type="pres">
      <dgm:prSet presAssocID="{D469C60D-B8FA-4D05-94E6-7930A1204D8B}" presName="spacer" presStyleCnt="0"/>
      <dgm:spPr/>
    </dgm:pt>
    <dgm:pt modelId="{191F0D05-B490-4501-961C-416C7ECC02EA}" type="pres">
      <dgm:prSet presAssocID="{E742F33B-FAF2-468C-9738-F02E34460B2F}" presName="parentText" presStyleLbl="node1" presStyleIdx="2" presStyleCnt="6">
        <dgm:presLayoutVars>
          <dgm:chMax val="0"/>
          <dgm:bulletEnabled val="1"/>
        </dgm:presLayoutVars>
      </dgm:prSet>
      <dgm:spPr/>
    </dgm:pt>
    <dgm:pt modelId="{0051C1BD-3879-4CF3-9DE8-16E0286FB8EA}" type="pres">
      <dgm:prSet presAssocID="{5A952BEB-C36A-43BF-81D4-038B24BC035F}" presName="spacer" presStyleCnt="0"/>
      <dgm:spPr/>
    </dgm:pt>
    <dgm:pt modelId="{55654365-333F-4E36-AA0A-D3D2915C123C}" type="pres">
      <dgm:prSet presAssocID="{9B24AB52-6B91-40E9-932C-AEBA770CB7A9}" presName="parentText" presStyleLbl="node1" presStyleIdx="3" presStyleCnt="6">
        <dgm:presLayoutVars>
          <dgm:chMax val="0"/>
          <dgm:bulletEnabled val="1"/>
        </dgm:presLayoutVars>
      </dgm:prSet>
      <dgm:spPr/>
    </dgm:pt>
    <dgm:pt modelId="{AEBF4A7C-E7B7-4079-9302-CA47CE7237F7}" type="pres">
      <dgm:prSet presAssocID="{3DC0C657-3B7E-4C98-88CE-D53797633961}" presName="spacer" presStyleCnt="0"/>
      <dgm:spPr/>
    </dgm:pt>
    <dgm:pt modelId="{350857E7-C307-4C52-AA60-8880C4982FAD}" type="pres">
      <dgm:prSet presAssocID="{E7A7CB5C-F2A0-474C-B393-39FB8037859D}" presName="parentText" presStyleLbl="node1" presStyleIdx="4" presStyleCnt="6">
        <dgm:presLayoutVars>
          <dgm:chMax val="0"/>
          <dgm:bulletEnabled val="1"/>
        </dgm:presLayoutVars>
      </dgm:prSet>
      <dgm:spPr/>
    </dgm:pt>
    <dgm:pt modelId="{8A8737A5-A773-46B4-AC1F-0C7D44575FEC}" type="pres">
      <dgm:prSet presAssocID="{F62946F8-A3B8-4411-8A68-45BA5604A425}" presName="spacer" presStyleCnt="0"/>
      <dgm:spPr/>
    </dgm:pt>
    <dgm:pt modelId="{B85B6690-19E6-4B43-86A2-C032152CEAF6}" type="pres">
      <dgm:prSet presAssocID="{6810A9E1-FD67-4E3D-BB82-FA8E09D2A6D5}" presName="parentText" presStyleLbl="node1" presStyleIdx="5" presStyleCnt="6">
        <dgm:presLayoutVars>
          <dgm:chMax val="0"/>
          <dgm:bulletEnabled val="1"/>
        </dgm:presLayoutVars>
      </dgm:prSet>
      <dgm:spPr/>
    </dgm:pt>
  </dgm:ptLst>
  <dgm:cxnLst>
    <dgm:cxn modelId="{94199A13-ACE9-4406-8CB5-6968AC778C7E}" srcId="{3E2B4C56-A9C4-4383-9C0C-37C78BF8DC33}" destId="{6810A9E1-FD67-4E3D-BB82-FA8E09D2A6D5}" srcOrd="5" destOrd="0" parTransId="{21FE2DA2-D8DE-45AA-88D0-C78916DF7B55}" sibTransId="{FE35CA94-1B88-4E95-B3B1-0C1A3537D082}"/>
    <dgm:cxn modelId="{9226DF87-3596-4E8D-9180-A49F64B7652C}" srcId="{3E2B4C56-A9C4-4383-9C0C-37C78BF8DC33}" destId="{D7808E0D-F545-407F-B5C6-138B36B1CD45}" srcOrd="0" destOrd="0" parTransId="{681EC7A6-78A2-4BE1-B251-D0F32953AF63}" sibTransId="{6A50A52F-48D3-4149-9E60-9BD00AE212FB}"/>
    <dgm:cxn modelId="{891E2849-27CA-49D7-BB82-6AED90EBF637}" srcId="{3E2B4C56-A9C4-4383-9C0C-37C78BF8DC33}" destId="{E7A7CB5C-F2A0-474C-B393-39FB8037859D}" srcOrd="4" destOrd="0" parTransId="{280F536C-747C-4000-BEA4-3E137052C635}" sibTransId="{F62946F8-A3B8-4411-8A68-45BA5604A425}"/>
    <dgm:cxn modelId="{3A6337E6-62DB-47AF-853F-3914A74F98E1}" type="presOf" srcId="{D7808E0D-F545-407F-B5C6-138B36B1CD45}" destId="{3D86AC2A-0D50-4076-8592-67B1BB8C32EE}" srcOrd="0" destOrd="0" presId="urn:microsoft.com/office/officeart/2005/8/layout/vList2"/>
    <dgm:cxn modelId="{5A67ED3E-B4E8-4F9A-89A1-B1DB5F2195AD}" type="presOf" srcId="{9B24AB52-6B91-40E9-932C-AEBA770CB7A9}" destId="{55654365-333F-4E36-AA0A-D3D2915C123C}" srcOrd="0" destOrd="0" presId="urn:microsoft.com/office/officeart/2005/8/layout/vList2"/>
    <dgm:cxn modelId="{99F84F3F-EF46-4C31-9B11-760A2650B056}" srcId="{3E2B4C56-A9C4-4383-9C0C-37C78BF8DC33}" destId="{9B24AB52-6B91-40E9-932C-AEBA770CB7A9}" srcOrd="3" destOrd="0" parTransId="{06FE7125-A5FC-4DA5-8AB7-90D32BD0F3AD}" sibTransId="{3DC0C657-3B7E-4C98-88CE-D53797633961}"/>
    <dgm:cxn modelId="{490F8828-B366-4A7B-A5D9-02AF02623D55}" type="presOf" srcId="{E7A7CB5C-F2A0-474C-B393-39FB8037859D}" destId="{350857E7-C307-4C52-AA60-8880C4982FAD}" srcOrd="0" destOrd="0" presId="urn:microsoft.com/office/officeart/2005/8/layout/vList2"/>
    <dgm:cxn modelId="{9044FC45-FE87-4232-A5C7-23BD05167571}" type="presOf" srcId="{A6BB01E3-B5E3-4AD0-B0E9-17686BF5C65C}" destId="{0F4C79AC-78DD-4E67-B18E-F1B104FF113C}" srcOrd="0" destOrd="0" presId="urn:microsoft.com/office/officeart/2005/8/layout/vList2"/>
    <dgm:cxn modelId="{FBB502C3-DC1E-4E47-803F-2941211BFFF4}" type="presOf" srcId="{6810A9E1-FD67-4E3D-BB82-FA8E09D2A6D5}" destId="{B85B6690-19E6-4B43-86A2-C032152CEAF6}" srcOrd="0" destOrd="0" presId="urn:microsoft.com/office/officeart/2005/8/layout/vList2"/>
    <dgm:cxn modelId="{1A866E34-EE1F-4CF3-8C4F-615DE2EC6B2D}" srcId="{3E2B4C56-A9C4-4383-9C0C-37C78BF8DC33}" destId="{A6BB01E3-B5E3-4AD0-B0E9-17686BF5C65C}" srcOrd="1" destOrd="0" parTransId="{5FAB4D10-FD3B-4EF5-9844-035013E3B3EF}" sibTransId="{D469C60D-B8FA-4D05-94E6-7930A1204D8B}"/>
    <dgm:cxn modelId="{8FB52795-1BB2-497B-9B9B-4F5578F82130}" srcId="{3E2B4C56-A9C4-4383-9C0C-37C78BF8DC33}" destId="{E742F33B-FAF2-468C-9738-F02E34460B2F}" srcOrd="2" destOrd="0" parTransId="{4E113EEA-5CF2-4DA1-AC61-C4FB51B1B106}" sibTransId="{5A952BEB-C36A-43BF-81D4-038B24BC035F}"/>
    <dgm:cxn modelId="{54F16E0A-10E4-4612-AC6C-051CDD5B9FCA}" type="presOf" srcId="{3E2B4C56-A9C4-4383-9C0C-37C78BF8DC33}" destId="{9FB10FC6-9FA4-403A-8417-46618F1939EF}" srcOrd="0" destOrd="0" presId="urn:microsoft.com/office/officeart/2005/8/layout/vList2"/>
    <dgm:cxn modelId="{C4582804-5C9A-43FC-BD01-A27DD2AA7858}" type="presOf" srcId="{E742F33B-FAF2-468C-9738-F02E34460B2F}" destId="{191F0D05-B490-4501-961C-416C7ECC02EA}" srcOrd="0" destOrd="0" presId="urn:microsoft.com/office/officeart/2005/8/layout/vList2"/>
    <dgm:cxn modelId="{525AF850-691B-4EBF-9F39-04CE967DB6CF}" type="presParOf" srcId="{9FB10FC6-9FA4-403A-8417-46618F1939EF}" destId="{3D86AC2A-0D50-4076-8592-67B1BB8C32EE}" srcOrd="0" destOrd="0" presId="urn:microsoft.com/office/officeart/2005/8/layout/vList2"/>
    <dgm:cxn modelId="{DBD48459-498E-409E-A275-641DD1454956}" type="presParOf" srcId="{9FB10FC6-9FA4-403A-8417-46618F1939EF}" destId="{53D64DBC-AD17-4223-9790-EE6E9C413543}" srcOrd="1" destOrd="0" presId="urn:microsoft.com/office/officeart/2005/8/layout/vList2"/>
    <dgm:cxn modelId="{8A2FED10-EA07-49F2-AAA6-DC2015E580EF}" type="presParOf" srcId="{9FB10FC6-9FA4-403A-8417-46618F1939EF}" destId="{0F4C79AC-78DD-4E67-B18E-F1B104FF113C}" srcOrd="2" destOrd="0" presId="urn:microsoft.com/office/officeart/2005/8/layout/vList2"/>
    <dgm:cxn modelId="{2125DD20-B699-4BDF-BEF8-164C2FE0AB6F}" type="presParOf" srcId="{9FB10FC6-9FA4-403A-8417-46618F1939EF}" destId="{021F0160-C551-4966-A9D1-D1038862E770}" srcOrd="3" destOrd="0" presId="urn:microsoft.com/office/officeart/2005/8/layout/vList2"/>
    <dgm:cxn modelId="{68262528-B0F4-4E1F-9C7A-946127CBBC30}" type="presParOf" srcId="{9FB10FC6-9FA4-403A-8417-46618F1939EF}" destId="{191F0D05-B490-4501-961C-416C7ECC02EA}" srcOrd="4" destOrd="0" presId="urn:microsoft.com/office/officeart/2005/8/layout/vList2"/>
    <dgm:cxn modelId="{3BC8F6BB-736B-40D9-A5C4-70E613C0FBC1}" type="presParOf" srcId="{9FB10FC6-9FA4-403A-8417-46618F1939EF}" destId="{0051C1BD-3879-4CF3-9DE8-16E0286FB8EA}" srcOrd="5" destOrd="0" presId="urn:microsoft.com/office/officeart/2005/8/layout/vList2"/>
    <dgm:cxn modelId="{B2B41C1B-211B-4EFC-AF2C-348DDA97600E}" type="presParOf" srcId="{9FB10FC6-9FA4-403A-8417-46618F1939EF}" destId="{55654365-333F-4E36-AA0A-D3D2915C123C}" srcOrd="6" destOrd="0" presId="urn:microsoft.com/office/officeart/2005/8/layout/vList2"/>
    <dgm:cxn modelId="{4CD23D08-C37F-4941-9B47-3166BC5EF2D1}" type="presParOf" srcId="{9FB10FC6-9FA4-403A-8417-46618F1939EF}" destId="{AEBF4A7C-E7B7-4079-9302-CA47CE7237F7}" srcOrd="7" destOrd="0" presId="urn:microsoft.com/office/officeart/2005/8/layout/vList2"/>
    <dgm:cxn modelId="{B4D63B3F-0CA0-49E0-8CB7-046681C7693E}" type="presParOf" srcId="{9FB10FC6-9FA4-403A-8417-46618F1939EF}" destId="{350857E7-C307-4C52-AA60-8880C4982FAD}" srcOrd="8" destOrd="0" presId="urn:microsoft.com/office/officeart/2005/8/layout/vList2"/>
    <dgm:cxn modelId="{0A5AC148-A3A7-4DAB-9A51-DE1133C18438}" type="presParOf" srcId="{9FB10FC6-9FA4-403A-8417-46618F1939EF}" destId="{8A8737A5-A773-46B4-AC1F-0C7D44575FEC}" srcOrd="9" destOrd="0" presId="urn:microsoft.com/office/officeart/2005/8/layout/vList2"/>
    <dgm:cxn modelId="{A7151D55-C811-4301-9613-0178B4CB7EE6}" type="presParOf" srcId="{9FB10FC6-9FA4-403A-8417-46618F1939EF}" destId="{B85B6690-19E6-4B43-86A2-C032152CEAF6}" srcOrd="1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5091B3D6-E178-4D73-AEDA-CBFEF8947077}" type="doc">
      <dgm:prSet loTypeId="urn:microsoft.com/office/officeart/2005/8/layout/vList5" loCatId="list" qsTypeId="urn:microsoft.com/office/officeart/2005/8/quickstyle/simple1" qsCatId="simple" csTypeId="urn:microsoft.com/office/officeart/2005/8/colors/colorful2" csCatId="colorful"/>
      <dgm:spPr/>
      <dgm:t>
        <a:bodyPr/>
        <a:lstStyle/>
        <a:p>
          <a:endParaRPr lang="en-US"/>
        </a:p>
      </dgm:t>
    </dgm:pt>
    <dgm:pt modelId="{90E5CD9A-F027-4CE1-A5C4-70CD1BAEE088}">
      <dgm:prSet/>
      <dgm:spPr/>
      <dgm:t>
        <a:bodyPr/>
        <a:lstStyle/>
        <a:p>
          <a:pPr rtl="0"/>
          <a:r>
            <a:rPr lang="en-US" baseline="0"/>
            <a:t>Deploy one or more secondary replicas for on-premise SQL Server</a:t>
          </a:r>
          <a:endParaRPr lang="en-US"/>
        </a:p>
      </dgm:t>
    </dgm:pt>
    <dgm:pt modelId="{DCAE716F-DF6E-46F3-A5E8-61A60BAE3E7C}" type="parTrans" cxnId="{20D6C5A1-C735-431C-90BA-BACB3A83BC32}">
      <dgm:prSet/>
      <dgm:spPr/>
      <dgm:t>
        <a:bodyPr/>
        <a:lstStyle/>
        <a:p>
          <a:endParaRPr lang="en-US"/>
        </a:p>
      </dgm:t>
    </dgm:pt>
    <dgm:pt modelId="{43E88DC8-47D5-4179-8F14-A39BECF5E99B}" type="sibTrans" cxnId="{20D6C5A1-C735-431C-90BA-BACB3A83BC32}">
      <dgm:prSet/>
      <dgm:spPr/>
      <dgm:t>
        <a:bodyPr/>
        <a:lstStyle/>
        <a:p>
          <a:endParaRPr lang="en-US"/>
        </a:p>
      </dgm:t>
    </dgm:pt>
    <dgm:pt modelId="{95D07F44-B036-48DC-9D47-4EBE513E6249}">
      <dgm:prSet/>
      <dgm:spPr/>
      <dgm:t>
        <a:bodyPr/>
        <a:lstStyle/>
        <a:p>
          <a:pPr rtl="0"/>
          <a:r>
            <a:rPr lang="en-US" baseline="0"/>
            <a:t>Replicas continuously synchronize</a:t>
          </a:r>
          <a:endParaRPr lang="en-US"/>
        </a:p>
      </dgm:t>
    </dgm:pt>
    <dgm:pt modelId="{1BBC1EF0-B231-402E-8F24-7E806655B429}" type="parTrans" cxnId="{BB1A8118-F74D-44E1-AED2-118850665C15}">
      <dgm:prSet/>
      <dgm:spPr/>
      <dgm:t>
        <a:bodyPr/>
        <a:lstStyle/>
        <a:p>
          <a:endParaRPr lang="en-US"/>
        </a:p>
      </dgm:t>
    </dgm:pt>
    <dgm:pt modelId="{4D6E9BDC-F227-4988-9BA2-81A698EFD142}" type="sibTrans" cxnId="{BB1A8118-F74D-44E1-AED2-118850665C15}">
      <dgm:prSet/>
      <dgm:spPr/>
      <dgm:t>
        <a:bodyPr/>
        <a:lstStyle/>
        <a:p>
          <a:endParaRPr lang="en-US"/>
        </a:p>
      </dgm:t>
    </dgm:pt>
    <dgm:pt modelId="{15D1755D-B406-4B58-A5C1-8138705CE566}">
      <dgm:prSet/>
      <dgm:spPr/>
      <dgm:t>
        <a:bodyPr/>
        <a:lstStyle/>
        <a:p>
          <a:pPr rtl="0"/>
          <a:r>
            <a:rPr lang="en-US" baseline="0" dirty="0"/>
            <a:t>At best region: West US, East US, East Asia, Southeast Asia, North Europe, West Europe</a:t>
          </a:r>
          <a:endParaRPr lang="en-US" dirty="0"/>
        </a:p>
      </dgm:t>
    </dgm:pt>
    <dgm:pt modelId="{53BA05A5-75B3-46BC-AF0D-882EB531EA8D}" type="parTrans" cxnId="{2610948D-4B67-411A-8F56-33B916E2A6AB}">
      <dgm:prSet/>
      <dgm:spPr/>
      <dgm:t>
        <a:bodyPr/>
        <a:lstStyle/>
        <a:p>
          <a:endParaRPr lang="en-US"/>
        </a:p>
      </dgm:t>
    </dgm:pt>
    <dgm:pt modelId="{D7D9975D-7A83-4D32-A4CB-9311B816D12A}" type="sibTrans" cxnId="{2610948D-4B67-411A-8F56-33B916E2A6AB}">
      <dgm:prSet/>
      <dgm:spPr/>
      <dgm:t>
        <a:bodyPr/>
        <a:lstStyle/>
        <a:p>
          <a:endParaRPr lang="en-US"/>
        </a:p>
      </dgm:t>
    </dgm:pt>
    <dgm:pt modelId="{788952E0-D67D-4BB7-87E4-5718CA80B1DB}">
      <dgm:prSet/>
      <dgm:spPr/>
      <dgm:t>
        <a:bodyPr/>
        <a:lstStyle/>
        <a:p>
          <a:pPr rtl="0"/>
          <a:r>
            <a:rPr lang="en-US" baseline="0"/>
            <a:t>Political considerations</a:t>
          </a:r>
          <a:endParaRPr lang="en-US"/>
        </a:p>
      </dgm:t>
    </dgm:pt>
    <dgm:pt modelId="{D201E0E3-C087-4BA9-B332-577C557E6ABA}" type="parTrans" cxnId="{D7B4A036-151B-4156-9FB8-D7A11FFBA4F8}">
      <dgm:prSet/>
      <dgm:spPr/>
      <dgm:t>
        <a:bodyPr/>
        <a:lstStyle/>
        <a:p>
          <a:endParaRPr lang="en-US"/>
        </a:p>
      </dgm:t>
    </dgm:pt>
    <dgm:pt modelId="{B4A96C11-C091-4023-A84F-6C9BA8E976DF}" type="sibTrans" cxnId="{D7B4A036-151B-4156-9FB8-D7A11FFBA4F8}">
      <dgm:prSet/>
      <dgm:spPr/>
      <dgm:t>
        <a:bodyPr/>
        <a:lstStyle/>
        <a:p>
          <a:endParaRPr lang="en-US"/>
        </a:p>
      </dgm:t>
    </dgm:pt>
    <dgm:pt modelId="{AE4F67C4-D437-4257-AA22-59E899C1FDA3}">
      <dgm:prSet/>
      <dgm:spPr/>
      <dgm:t>
        <a:bodyPr/>
        <a:lstStyle/>
        <a:p>
          <a:pPr rtl="0"/>
          <a:r>
            <a:rPr lang="en-US" baseline="0"/>
            <a:t>Latency</a:t>
          </a:r>
          <a:endParaRPr lang="en-US"/>
        </a:p>
      </dgm:t>
    </dgm:pt>
    <dgm:pt modelId="{766DD0C0-B814-435C-BFC2-187F7EECFD0A}" type="parTrans" cxnId="{79AA3A5F-E554-4B10-B875-AFC3BDE9DC08}">
      <dgm:prSet/>
      <dgm:spPr/>
      <dgm:t>
        <a:bodyPr/>
        <a:lstStyle/>
        <a:p>
          <a:endParaRPr lang="en-US"/>
        </a:p>
      </dgm:t>
    </dgm:pt>
    <dgm:pt modelId="{B38FEF07-BDF9-4A85-A63A-6EA5A63DE53B}" type="sibTrans" cxnId="{79AA3A5F-E554-4B10-B875-AFC3BDE9DC08}">
      <dgm:prSet/>
      <dgm:spPr/>
      <dgm:t>
        <a:bodyPr/>
        <a:lstStyle/>
        <a:p>
          <a:endParaRPr lang="en-US"/>
        </a:p>
      </dgm:t>
    </dgm:pt>
    <dgm:pt modelId="{15F59DA5-6116-4BDD-A15B-B455DECC4483}">
      <dgm:prSet/>
      <dgm:spPr/>
      <dgm:t>
        <a:bodyPr/>
        <a:lstStyle/>
        <a:p>
          <a:pPr rtl="0"/>
          <a:r>
            <a:rPr lang="en-US" baseline="0"/>
            <a:t>Low TCO</a:t>
          </a:r>
          <a:endParaRPr lang="en-US"/>
        </a:p>
      </dgm:t>
    </dgm:pt>
    <dgm:pt modelId="{2FAFECC5-D1AA-4F9A-A3D1-9DF6863711F0}" type="parTrans" cxnId="{5C56890F-1964-4391-9938-D8064CE7ED6B}">
      <dgm:prSet/>
      <dgm:spPr/>
      <dgm:t>
        <a:bodyPr/>
        <a:lstStyle/>
        <a:p>
          <a:endParaRPr lang="en-US"/>
        </a:p>
      </dgm:t>
    </dgm:pt>
    <dgm:pt modelId="{AABF6634-42B3-4CEE-AA2B-3A3B7EE79366}" type="sibTrans" cxnId="{5C56890F-1964-4391-9938-D8064CE7ED6B}">
      <dgm:prSet/>
      <dgm:spPr/>
      <dgm:t>
        <a:bodyPr/>
        <a:lstStyle/>
        <a:p>
          <a:endParaRPr lang="en-US"/>
        </a:p>
      </dgm:t>
    </dgm:pt>
    <dgm:pt modelId="{DE109A99-EACF-4E04-BC2C-49DD7A7845B5}">
      <dgm:prSet/>
      <dgm:spPr/>
      <dgm:t>
        <a:bodyPr/>
        <a:lstStyle/>
        <a:p>
          <a:pPr rtl="0"/>
          <a:r>
            <a:rPr lang="en-US" baseline="0"/>
            <a:t>VM and storage</a:t>
          </a:r>
          <a:endParaRPr lang="en-US"/>
        </a:p>
      </dgm:t>
    </dgm:pt>
    <dgm:pt modelId="{071CF0D0-EBDB-4281-8C0D-38CB80D1F1FB}" type="parTrans" cxnId="{F192FC19-570C-4711-BFC0-3BC55EF9C148}">
      <dgm:prSet/>
      <dgm:spPr/>
      <dgm:t>
        <a:bodyPr/>
        <a:lstStyle/>
        <a:p>
          <a:endParaRPr lang="en-US"/>
        </a:p>
      </dgm:t>
    </dgm:pt>
    <dgm:pt modelId="{F5986BD1-7EAA-4B25-B4D2-B756941151D7}" type="sibTrans" cxnId="{F192FC19-570C-4711-BFC0-3BC55EF9C148}">
      <dgm:prSet/>
      <dgm:spPr/>
      <dgm:t>
        <a:bodyPr/>
        <a:lstStyle/>
        <a:p>
          <a:endParaRPr lang="en-US"/>
        </a:p>
      </dgm:t>
    </dgm:pt>
    <dgm:pt modelId="{7C5067D9-955A-40BE-863B-E7150EBDC16A}" type="pres">
      <dgm:prSet presAssocID="{5091B3D6-E178-4D73-AEDA-CBFEF8947077}" presName="Name0" presStyleCnt="0">
        <dgm:presLayoutVars>
          <dgm:dir/>
          <dgm:animLvl val="lvl"/>
          <dgm:resizeHandles val="exact"/>
        </dgm:presLayoutVars>
      </dgm:prSet>
      <dgm:spPr/>
    </dgm:pt>
    <dgm:pt modelId="{C5FD1172-37CF-49E9-AB21-A58D9A301427}" type="pres">
      <dgm:prSet presAssocID="{90E5CD9A-F027-4CE1-A5C4-70CD1BAEE088}" presName="linNode" presStyleCnt="0"/>
      <dgm:spPr/>
    </dgm:pt>
    <dgm:pt modelId="{63F8AC03-EDFF-41EA-B317-E18DE25D2BEF}" type="pres">
      <dgm:prSet presAssocID="{90E5CD9A-F027-4CE1-A5C4-70CD1BAEE088}" presName="parentText" presStyleLbl="node1" presStyleIdx="0" presStyleCnt="3">
        <dgm:presLayoutVars>
          <dgm:chMax val="1"/>
          <dgm:bulletEnabled val="1"/>
        </dgm:presLayoutVars>
      </dgm:prSet>
      <dgm:spPr/>
    </dgm:pt>
    <dgm:pt modelId="{153CCD04-D090-4AA1-8959-52F0B6C69ADA}" type="pres">
      <dgm:prSet presAssocID="{90E5CD9A-F027-4CE1-A5C4-70CD1BAEE088}" presName="descendantText" presStyleLbl="alignAccFollowNode1" presStyleIdx="0" presStyleCnt="3">
        <dgm:presLayoutVars>
          <dgm:bulletEnabled val="1"/>
        </dgm:presLayoutVars>
      </dgm:prSet>
      <dgm:spPr/>
    </dgm:pt>
    <dgm:pt modelId="{81D29289-D061-4DD5-95CF-954D31A2C76F}" type="pres">
      <dgm:prSet presAssocID="{43E88DC8-47D5-4179-8F14-A39BECF5E99B}" presName="sp" presStyleCnt="0"/>
      <dgm:spPr/>
    </dgm:pt>
    <dgm:pt modelId="{040A5D55-816E-4362-9A6B-BF7ED7B970E9}" type="pres">
      <dgm:prSet presAssocID="{15D1755D-B406-4B58-A5C1-8138705CE566}" presName="linNode" presStyleCnt="0"/>
      <dgm:spPr/>
    </dgm:pt>
    <dgm:pt modelId="{5974FE9C-597A-44B0-8B6F-D160E83D1846}" type="pres">
      <dgm:prSet presAssocID="{15D1755D-B406-4B58-A5C1-8138705CE566}" presName="parentText" presStyleLbl="node1" presStyleIdx="1" presStyleCnt="3">
        <dgm:presLayoutVars>
          <dgm:chMax val="1"/>
          <dgm:bulletEnabled val="1"/>
        </dgm:presLayoutVars>
      </dgm:prSet>
      <dgm:spPr/>
    </dgm:pt>
    <dgm:pt modelId="{7834FA89-640E-4ADC-B2C2-1AD0E1DF93B7}" type="pres">
      <dgm:prSet presAssocID="{15D1755D-B406-4B58-A5C1-8138705CE566}" presName="descendantText" presStyleLbl="alignAccFollowNode1" presStyleIdx="1" presStyleCnt="3">
        <dgm:presLayoutVars>
          <dgm:bulletEnabled val="1"/>
        </dgm:presLayoutVars>
      </dgm:prSet>
      <dgm:spPr/>
    </dgm:pt>
    <dgm:pt modelId="{96729192-9284-4760-920B-41A906842F57}" type="pres">
      <dgm:prSet presAssocID="{D7D9975D-7A83-4D32-A4CB-9311B816D12A}" presName="sp" presStyleCnt="0"/>
      <dgm:spPr/>
    </dgm:pt>
    <dgm:pt modelId="{1499D9AD-3160-4183-BE9B-917C61582621}" type="pres">
      <dgm:prSet presAssocID="{15F59DA5-6116-4BDD-A15B-B455DECC4483}" presName="linNode" presStyleCnt="0"/>
      <dgm:spPr/>
    </dgm:pt>
    <dgm:pt modelId="{9907A4D0-168C-4125-BDAD-E6E66BE25551}" type="pres">
      <dgm:prSet presAssocID="{15F59DA5-6116-4BDD-A15B-B455DECC4483}" presName="parentText" presStyleLbl="node1" presStyleIdx="2" presStyleCnt="3">
        <dgm:presLayoutVars>
          <dgm:chMax val="1"/>
          <dgm:bulletEnabled val="1"/>
        </dgm:presLayoutVars>
      </dgm:prSet>
      <dgm:spPr/>
    </dgm:pt>
    <dgm:pt modelId="{74720EE3-1407-4E11-9292-64BA32FE587D}" type="pres">
      <dgm:prSet presAssocID="{15F59DA5-6116-4BDD-A15B-B455DECC4483}" presName="descendantText" presStyleLbl="alignAccFollowNode1" presStyleIdx="2" presStyleCnt="3">
        <dgm:presLayoutVars>
          <dgm:bulletEnabled val="1"/>
        </dgm:presLayoutVars>
      </dgm:prSet>
      <dgm:spPr/>
    </dgm:pt>
  </dgm:ptLst>
  <dgm:cxnLst>
    <dgm:cxn modelId="{28F32B24-128F-4561-A787-C8CDFED64F59}" type="presOf" srcId="{95D07F44-B036-48DC-9D47-4EBE513E6249}" destId="{153CCD04-D090-4AA1-8959-52F0B6C69ADA}" srcOrd="0" destOrd="0" presId="urn:microsoft.com/office/officeart/2005/8/layout/vList5"/>
    <dgm:cxn modelId="{8341CF80-B36E-4543-B532-47C7D9E3EDA0}" type="presOf" srcId="{5091B3D6-E178-4D73-AEDA-CBFEF8947077}" destId="{7C5067D9-955A-40BE-863B-E7150EBDC16A}" srcOrd="0" destOrd="0" presId="urn:microsoft.com/office/officeart/2005/8/layout/vList5"/>
    <dgm:cxn modelId="{780D95E1-EAE7-4043-8618-81C4895B01B9}" type="presOf" srcId="{AE4F67C4-D437-4257-AA22-59E899C1FDA3}" destId="{7834FA89-640E-4ADC-B2C2-1AD0E1DF93B7}" srcOrd="0" destOrd="1" presId="urn:microsoft.com/office/officeart/2005/8/layout/vList5"/>
    <dgm:cxn modelId="{BB1A8118-F74D-44E1-AED2-118850665C15}" srcId="{90E5CD9A-F027-4CE1-A5C4-70CD1BAEE088}" destId="{95D07F44-B036-48DC-9D47-4EBE513E6249}" srcOrd="0" destOrd="0" parTransId="{1BBC1EF0-B231-402E-8F24-7E806655B429}" sibTransId="{4D6E9BDC-F227-4988-9BA2-81A698EFD142}"/>
    <dgm:cxn modelId="{20D6C5A1-C735-431C-90BA-BACB3A83BC32}" srcId="{5091B3D6-E178-4D73-AEDA-CBFEF8947077}" destId="{90E5CD9A-F027-4CE1-A5C4-70CD1BAEE088}" srcOrd="0" destOrd="0" parTransId="{DCAE716F-DF6E-46F3-A5E8-61A60BAE3E7C}" sibTransId="{43E88DC8-47D5-4179-8F14-A39BECF5E99B}"/>
    <dgm:cxn modelId="{D7B4A036-151B-4156-9FB8-D7A11FFBA4F8}" srcId="{15D1755D-B406-4B58-A5C1-8138705CE566}" destId="{788952E0-D67D-4BB7-87E4-5718CA80B1DB}" srcOrd="0" destOrd="0" parTransId="{D201E0E3-C087-4BA9-B332-577C557E6ABA}" sibTransId="{B4A96C11-C091-4023-A84F-6C9BA8E976DF}"/>
    <dgm:cxn modelId="{3C6EDFD3-2861-42F0-A0DB-ECEA5C58C933}" type="presOf" srcId="{788952E0-D67D-4BB7-87E4-5718CA80B1DB}" destId="{7834FA89-640E-4ADC-B2C2-1AD0E1DF93B7}" srcOrd="0" destOrd="0" presId="urn:microsoft.com/office/officeart/2005/8/layout/vList5"/>
    <dgm:cxn modelId="{F192FC19-570C-4711-BFC0-3BC55EF9C148}" srcId="{15F59DA5-6116-4BDD-A15B-B455DECC4483}" destId="{DE109A99-EACF-4E04-BC2C-49DD7A7845B5}" srcOrd="0" destOrd="0" parTransId="{071CF0D0-EBDB-4281-8C0D-38CB80D1F1FB}" sibTransId="{F5986BD1-7EAA-4B25-B4D2-B756941151D7}"/>
    <dgm:cxn modelId="{BD8AFB45-0043-475E-A9D2-0F912574D79C}" type="presOf" srcId="{15F59DA5-6116-4BDD-A15B-B455DECC4483}" destId="{9907A4D0-168C-4125-BDAD-E6E66BE25551}" srcOrd="0" destOrd="0" presId="urn:microsoft.com/office/officeart/2005/8/layout/vList5"/>
    <dgm:cxn modelId="{92B31CF0-9432-4290-9901-E6610CDB9CB4}" type="presOf" srcId="{15D1755D-B406-4B58-A5C1-8138705CE566}" destId="{5974FE9C-597A-44B0-8B6F-D160E83D1846}" srcOrd="0" destOrd="0" presId="urn:microsoft.com/office/officeart/2005/8/layout/vList5"/>
    <dgm:cxn modelId="{9A57A37E-9BC4-4219-9209-F7F7A221FB00}" type="presOf" srcId="{DE109A99-EACF-4E04-BC2C-49DD7A7845B5}" destId="{74720EE3-1407-4E11-9292-64BA32FE587D}" srcOrd="0" destOrd="0" presId="urn:microsoft.com/office/officeart/2005/8/layout/vList5"/>
    <dgm:cxn modelId="{79AA3A5F-E554-4B10-B875-AFC3BDE9DC08}" srcId="{15D1755D-B406-4B58-A5C1-8138705CE566}" destId="{AE4F67C4-D437-4257-AA22-59E899C1FDA3}" srcOrd="1" destOrd="0" parTransId="{766DD0C0-B814-435C-BFC2-187F7EECFD0A}" sibTransId="{B38FEF07-BDF9-4A85-A63A-6EA5A63DE53B}"/>
    <dgm:cxn modelId="{2610948D-4B67-411A-8F56-33B916E2A6AB}" srcId="{5091B3D6-E178-4D73-AEDA-CBFEF8947077}" destId="{15D1755D-B406-4B58-A5C1-8138705CE566}" srcOrd="1" destOrd="0" parTransId="{53BA05A5-75B3-46BC-AF0D-882EB531EA8D}" sibTransId="{D7D9975D-7A83-4D32-A4CB-9311B816D12A}"/>
    <dgm:cxn modelId="{5C56890F-1964-4391-9938-D8064CE7ED6B}" srcId="{5091B3D6-E178-4D73-AEDA-CBFEF8947077}" destId="{15F59DA5-6116-4BDD-A15B-B455DECC4483}" srcOrd="2" destOrd="0" parTransId="{2FAFECC5-D1AA-4F9A-A3D1-9DF6863711F0}" sibTransId="{AABF6634-42B3-4CEE-AA2B-3A3B7EE79366}"/>
    <dgm:cxn modelId="{9193D200-A8B3-4638-87E0-370E396A54C9}" type="presOf" srcId="{90E5CD9A-F027-4CE1-A5C4-70CD1BAEE088}" destId="{63F8AC03-EDFF-41EA-B317-E18DE25D2BEF}" srcOrd="0" destOrd="0" presId="urn:microsoft.com/office/officeart/2005/8/layout/vList5"/>
    <dgm:cxn modelId="{E42A174B-7316-43D5-8AED-C2F432A6BA4F}" type="presParOf" srcId="{7C5067D9-955A-40BE-863B-E7150EBDC16A}" destId="{C5FD1172-37CF-49E9-AB21-A58D9A301427}" srcOrd="0" destOrd="0" presId="urn:microsoft.com/office/officeart/2005/8/layout/vList5"/>
    <dgm:cxn modelId="{5FCD5F36-A1A4-4CBB-84AD-944A7A01777B}" type="presParOf" srcId="{C5FD1172-37CF-49E9-AB21-A58D9A301427}" destId="{63F8AC03-EDFF-41EA-B317-E18DE25D2BEF}" srcOrd="0" destOrd="0" presId="urn:microsoft.com/office/officeart/2005/8/layout/vList5"/>
    <dgm:cxn modelId="{5FE526EA-2166-4707-8B9F-1D883B787446}" type="presParOf" srcId="{C5FD1172-37CF-49E9-AB21-A58D9A301427}" destId="{153CCD04-D090-4AA1-8959-52F0B6C69ADA}" srcOrd="1" destOrd="0" presId="urn:microsoft.com/office/officeart/2005/8/layout/vList5"/>
    <dgm:cxn modelId="{D6FF5C28-5975-42F5-966E-A5A524A50AAC}" type="presParOf" srcId="{7C5067D9-955A-40BE-863B-E7150EBDC16A}" destId="{81D29289-D061-4DD5-95CF-954D31A2C76F}" srcOrd="1" destOrd="0" presId="urn:microsoft.com/office/officeart/2005/8/layout/vList5"/>
    <dgm:cxn modelId="{A9F56554-21DA-4EF6-A71B-155005AF0E39}" type="presParOf" srcId="{7C5067D9-955A-40BE-863B-E7150EBDC16A}" destId="{040A5D55-816E-4362-9A6B-BF7ED7B970E9}" srcOrd="2" destOrd="0" presId="urn:microsoft.com/office/officeart/2005/8/layout/vList5"/>
    <dgm:cxn modelId="{24D3C0DC-CDE2-4B2A-B507-46F1878F1ECE}" type="presParOf" srcId="{040A5D55-816E-4362-9A6B-BF7ED7B970E9}" destId="{5974FE9C-597A-44B0-8B6F-D160E83D1846}" srcOrd="0" destOrd="0" presId="urn:microsoft.com/office/officeart/2005/8/layout/vList5"/>
    <dgm:cxn modelId="{601E0ED7-B1C8-4D23-A4D7-8FE9B67F1561}" type="presParOf" srcId="{040A5D55-816E-4362-9A6B-BF7ED7B970E9}" destId="{7834FA89-640E-4ADC-B2C2-1AD0E1DF93B7}" srcOrd="1" destOrd="0" presId="urn:microsoft.com/office/officeart/2005/8/layout/vList5"/>
    <dgm:cxn modelId="{465F524B-925D-464E-AB39-A0AACB911537}" type="presParOf" srcId="{7C5067D9-955A-40BE-863B-E7150EBDC16A}" destId="{96729192-9284-4760-920B-41A906842F57}" srcOrd="3" destOrd="0" presId="urn:microsoft.com/office/officeart/2005/8/layout/vList5"/>
    <dgm:cxn modelId="{3A6E1DD3-E74F-43FE-8922-755B77D0CD4F}" type="presParOf" srcId="{7C5067D9-955A-40BE-863B-E7150EBDC16A}" destId="{1499D9AD-3160-4183-BE9B-917C61582621}" srcOrd="4" destOrd="0" presId="urn:microsoft.com/office/officeart/2005/8/layout/vList5"/>
    <dgm:cxn modelId="{C6EB4402-D22A-4173-8ADB-7A48991FE6CD}" type="presParOf" srcId="{1499D9AD-3160-4183-BE9B-917C61582621}" destId="{9907A4D0-168C-4125-BDAD-E6E66BE25551}" srcOrd="0" destOrd="0" presId="urn:microsoft.com/office/officeart/2005/8/layout/vList5"/>
    <dgm:cxn modelId="{B9C6F51B-6FC5-4A3D-898A-601F4CD3E53E}" type="presParOf" srcId="{1499D9AD-3160-4183-BE9B-917C61582621}" destId="{74720EE3-1407-4E11-9292-64BA32FE587D}"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D3FFABD7-920E-482B-9C90-048CB44EA5BC}" type="doc">
      <dgm:prSet loTypeId="urn:microsoft.com/office/officeart/2005/8/layout/orgChart1" loCatId="hierarchy" qsTypeId="urn:microsoft.com/office/officeart/2005/8/quickstyle/simple1" qsCatId="simple" csTypeId="urn:microsoft.com/office/officeart/2005/8/colors/colorful1" csCatId="colorful"/>
      <dgm:spPr/>
      <dgm:t>
        <a:bodyPr/>
        <a:lstStyle/>
        <a:p>
          <a:endParaRPr lang="en-US"/>
        </a:p>
      </dgm:t>
    </dgm:pt>
    <dgm:pt modelId="{FAE19927-4D56-428A-A99C-8E31EEE2A1FE}">
      <dgm:prSet/>
      <dgm:spPr/>
      <dgm:t>
        <a:bodyPr/>
        <a:lstStyle/>
        <a:p>
          <a:pPr rtl="0"/>
          <a:r>
            <a:rPr lang="en-US" baseline="0"/>
            <a:t>An event can cause on-premises SQL Server to become unavailable</a:t>
          </a:r>
          <a:endParaRPr lang="en-US"/>
        </a:p>
      </dgm:t>
    </dgm:pt>
    <dgm:pt modelId="{BE2910F5-5FB9-403F-8866-B20837ECF9A4}" type="parTrans" cxnId="{87B06923-AEAE-43E5-BB79-7B3BE36BB367}">
      <dgm:prSet/>
      <dgm:spPr/>
      <dgm:t>
        <a:bodyPr/>
        <a:lstStyle/>
        <a:p>
          <a:endParaRPr lang="en-US"/>
        </a:p>
      </dgm:t>
    </dgm:pt>
    <dgm:pt modelId="{02F9FB92-AFA5-45DF-89FF-CC030A193807}" type="sibTrans" cxnId="{87B06923-AEAE-43E5-BB79-7B3BE36BB367}">
      <dgm:prSet/>
      <dgm:spPr/>
      <dgm:t>
        <a:bodyPr/>
        <a:lstStyle/>
        <a:p>
          <a:endParaRPr lang="en-US"/>
        </a:p>
      </dgm:t>
    </dgm:pt>
    <dgm:pt modelId="{5A4CB2AF-C726-4AA9-A6CE-450DBA965823}">
      <dgm:prSet/>
      <dgm:spPr/>
      <dgm:t>
        <a:bodyPr/>
        <a:lstStyle/>
        <a:p>
          <a:pPr rtl="0"/>
          <a:r>
            <a:rPr lang="en-US" baseline="0"/>
            <a:t>Temporarily (e.g. gateway failure)</a:t>
          </a:r>
          <a:endParaRPr lang="en-US"/>
        </a:p>
      </dgm:t>
    </dgm:pt>
    <dgm:pt modelId="{0381D0CC-FA77-43E8-9495-4496148C327B}" type="parTrans" cxnId="{8FAEF3FB-44F7-4A90-8761-44AB1906F40F}">
      <dgm:prSet/>
      <dgm:spPr/>
      <dgm:t>
        <a:bodyPr/>
        <a:lstStyle/>
        <a:p>
          <a:endParaRPr lang="en-US"/>
        </a:p>
      </dgm:t>
    </dgm:pt>
    <dgm:pt modelId="{8C91F7E9-95BA-4965-BC47-FA01974AE540}" type="sibTrans" cxnId="{8FAEF3FB-44F7-4A90-8761-44AB1906F40F}">
      <dgm:prSet/>
      <dgm:spPr/>
      <dgm:t>
        <a:bodyPr/>
        <a:lstStyle/>
        <a:p>
          <a:endParaRPr lang="en-US"/>
        </a:p>
      </dgm:t>
    </dgm:pt>
    <dgm:pt modelId="{C7C3F992-3CED-4DC2-A9A7-D421385A22D0}">
      <dgm:prSet/>
      <dgm:spPr/>
      <dgm:t>
        <a:bodyPr/>
        <a:lstStyle/>
        <a:p>
          <a:pPr rtl="0"/>
          <a:r>
            <a:rPr lang="en-US" baseline="0"/>
            <a:t>A disaster recovery site is expensive</a:t>
          </a:r>
          <a:endParaRPr lang="en-US"/>
        </a:p>
      </dgm:t>
    </dgm:pt>
    <dgm:pt modelId="{13F12A39-8F67-4D4D-89B7-BEAF85498F3F}" type="parTrans" cxnId="{A8293442-8EE7-4FF7-B7F9-23B02B622038}">
      <dgm:prSet/>
      <dgm:spPr/>
      <dgm:t>
        <a:bodyPr/>
        <a:lstStyle/>
        <a:p>
          <a:endParaRPr lang="en-US"/>
        </a:p>
      </dgm:t>
    </dgm:pt>
    <dgm:pt modelId="{B8ACEF5A-AEF0-4502-8D52-1DD52FF41FAE}" type="sibTrans" cxnId="{A8293442-8EE7-4FF7-B7F9-23B02B622038}">
      <dgm:prSet/>
      <dgm:spPr/>
      <dgm:t>
        <a:bodyPr/>
        <a:lstStyle/>
        <a:p>
          <a:endParaRPr lang="en-US"/>
        </a:p>
      </dgm:t>
    </dgm:pt>
    <dgm:pt modelId="{4E8FF233-E0D3-4442-87CE-1C6D985ED52C}">
      <dgm:prSet/>
      <dgm:spPr/>
      <dgm:t>
        <a:bodyPr/>
        <a:lstStyle/>
        <a:p>
          <a:pPr rtl="0"/>
          <a:r>
            <a:rPr lang="en-US" baseline="0"/>
            <a:t>Site rent + maintenance</a:t>
          </a:r>
          <a:endParaRPr lang="en-US"/>
        </a:p>
      </dgm:t>
    </dgm:pt>
    <dgm:pt modelId="{8D0850AA-0000-4B62-858E-69BB31B05C40}" type="parTrans" cxnId="{7D4D313C-523F-4B99-8179-BC7ACA8D7EE5}">
      <dgm:prSet/>
      <dgm:spPr/>
      <dgm:t>
        <a:bodyPr/>
        <a:lstStyle/>
        <a:p>
          <a:endParaRPr lang="en-US"/>
        </a:p>
      </dgm:t>
    </dgm:pt>
    <dgm:pt modelId="{B0BE4FA8-BEFE-4AC5-B643-993CA8A12CDB}" type="sibTrans" cxnId="{7D4D313C-523F-4B99-8179-BC7ACA8D7EE5}">
      <dgm:prSet/>
      <dgm:spPr/>
      <dgm:t>
        <a:bodyPr/>
        <a:lstStyle/>
        <a:p>
          <a:endParaRPr lang="en-US"/>
        </a:p>
      </dgm:t>
    </dgm:pt>
    <dgm:pt modelId="{4A8336B8-D490-44B6-B1BB-D9C1025C317E}">
      <dgm:prSet/>
      <dgm:spPr/>
      <dgm:t>
        <a:bodyPr/>
        <a:lstStyle/>
        <a:p>
          <a:pPr rtl="0"/>
          <a:r>
            <a:rPr lang="en-US" baseline="0"/>
            <a:t>Hardware</a:t>
          </a:r>
          <a:endParaRPr lang="en-US"/>
        </a:p>
      </dgm:t>
    </dgm:pt>
    <dgm:pt modelId="{3A705647-C826-4DCE-B66B-098D1931465C}" type="parTrans" cxnId="{200385D4-D3E6-45FE-B548-517A6BB26F33}">
      <dgm:prSet/>
      <dgm:spPr/>
      <dgm:t>
        <a:bodyPr/>
        <a:lstStyle/>
        <a:p>
          <a:endParaRPr lang="en-US"/>
        </a:p>
      </dgm:t>
    </dgm:pt>
    <dgm:pt modelId="{29FC1BE6-369E-4288-AD13-0485882C9439}" type="sibTrans" cxnId="{200385D4-D3E6-45FE-B548-517A6BB26F33}">
      <dgm:prSet/>
      <dgm:spPr/>
      <dgm:t>
        <a:bodyPr/>
        <a:lstStyle/>
        <a:p>
          <a:endParaRPr lang="en-US"/>
        </a:p>
      </dgm:t>
    </dgm:pt>
    <dgm:pt modelId="{CB532087-DC92-4300-A402-D57932E9CFA5}">
      <dgm:prSet/>
      <dgm:spPr/>
      <dgm:t>
        <a:bodyPr/>
        <a:lstStyle/>
        <a:p>
          <a:pPr rtl="0"/>
          <a:r>
            <a:rPr lang="en-US" baseline="0"/>
            <a:t>Ops</a:t>
          </a:r>
          <a:endParaRPr lang="en-US"/>
        </a:p>
      </dgm:t>
    </dgm:pt>
    <dgm:pt modelId="{F52B27A0-DA18-4BCA-8CD2-511B13509C3E}" type="parTrans" cxnId="{17589B64-0DDD-4B6A-89CA-58D80E626B27}">
      <dgm:prSet/>
      <dgm:spPr/>
      <dgm:t>
        <a:bodyPr/>
        <a:lstStyle/>
        <a:p>
          <a:endParaRPr lang="en-US"/>
        </a:p>
      </dgm:t>
    </dgm:pt>
    <dgm:pt modelId="{7FBF94DB-394D-40B7-BA41-8246FFA2F07D}" type="sibTrans" cxnId="{17589B64-0DDD-4B6A-89CA-58D80E626B27}">
      <dgm:prSet/>
      <dgm:spPr/>
      <dgm:t>
        <a:bodyPr/>
        <a:lstStyle/>
        <a:p>
          <a:endParaRPr lang="en-US"/>
        </a:p>
      </dgm:t>
    </dgm:pt>
    <dgm:pt modelId="{D1AC2D4A-DC22-4910-8620-D9E356AB9CE8}">
      <dgm:prSet/>
      <dgm:spPr/>
      <dgm:t>
        <a:bodyPr/>
        <a:lstStyle/>
        <a:p>
          <a:pPr rtl="0"/>
          <a:r>
            <a:rPr lang="en-US" baseline="0"/>
            <a:t>Permanently (e.g. flooding)</a:t>
          </a:r>
          <a:endParaRPr lang="en-US"/>
        </a:p>
      </dgm:t>
    </dgm:pt>
    <dgm:pt modelId="{76DEF703-A424-4820-940C-39A44FAE0C0C}" type="parTrans" cxnId="{D7A447CB-0721-4245-BCA9-5755E2293884}">
      <dgm:prSet/>
      <dgm:spPr/>
      <dgm:t>
        <a:bodyPr/>
        <a:lstStyle/>
        <a:p>
          <a:endParaRPr lang="en-US"/>
        </a:p>
      </dgm:t>
    </dgm:pt>
    <dgm:pt modelId="{260A02D9-DB29-488C-9B03-59A2D3D8B188}" type="sibTrans" cxnId="{D7A447CB-0721-4245-BCA9-5755E2293884}">
      <dgm:prSet/>
      <dgm:spPr/>
      <dgm:t>
        <a:bodyPr/>
        <a:lstStyle/>
        <a:p>
          <a:endParaRPr lang="en-US"/>
        </a:p>
      </dgm:t>
    </dgm:pt>
    <dgm:pt modelId="{B9300079-203F-4FBA-BB41-B0BAC6A23180}" type="pres">
      <dgm:prSet presAssocID="{D3FFABD7-920E-482B-9C90-048CB44EA5BC}" presName="hierChild1" presStyleCnt="0">
        <dgm:presLayoutVars>
          <dgm:orgChart val="1"/>
          <dgm:chPref val="1"/>
          <dgm:dir/>
          <dgm:animOne val="branch"/>
          <dgm:animLvl val="lvl"/>
          <dgm:resizeHandles/>
        </dgm:presLayoutVars>
      </dgm:prSet>
      <dgm:spPr/>
    </dgm:pt>
    <dgm:pt modelId="{59A5AF42-3AC5-4E58-A28C-8BCE523DB50B}" type="pres">
      <dgm:prSet presAssocID="{FAE19927-4D56-428A-A99C-8E31EEE2A1FE}" presName="hierRoot1" presStyleCnt="0">
        <dgm:presLayoutVars>
          <dgm:hierBranch val="init"/>
        </dgm:presLayoutVars>
      </dgm:prSet>
      <dgm:spPr/>
    </dgm:pt>
    <dgm:pt modelId="{3C8BB174-7331-41DC-BB78-2FA75B4774BC}" type="pres">
      <dgm:prSet presAssocID="{FAE19927-4D56-428A-A99C-8E31EEE2A1FE}" presName="rootComposite1" presStyleCnt="0"/>
      <dgm:spPr/>
    </dgm:pt>
    <dgm:pt modelId="{8F992147-CFB4-4313-8E30-3FCC03414ACE}" type="pres">
      <dgm:prSet presAssocID="{FAE19927-4D56-428A-A99C-8E31EEE2A1FE}" presName="rootText1" presStyleLbl="node0" presStyleIdx="0" presStyleCnt="2">
        <dgm:presLayoutVars>
          <dgm:chPref val="3"/>
        </dgm:presLayoutVars>
      </dgm:prSet>
      <dgm:spPr/>
    </dgm:pt>
    <dgm:pt modelId="{F58AD84E-39A0-438E-9967-1E1AB06DFEA7}" type="pres">
      <dgm:prSet presAssocID="{FAE19927-4D56-428A-A99C-8E31EEE2A1FE}" presName="rootConnector1" presStyleLbl="node1" presStyleIdx="0" presStyleCnt="0"/>
      <dgm:spPr/>
    </dgm:pt>
    <dgm:pt modelId="{DD33E533-A11B-4171-BD9D-396E8358A2A3}" type="pres">
      <dgm:prSet presAssocID="{FAE19927-4D56-428A-A99C-8E31EEE2A1FE}" presName="hierChild2" presStyleCnt="0"/>
      <dgm:spPr/>
    </dgm:pt>
    <dgm:pt modelId="{6DA8ACA5-5CAA-4AE4-8FAC-DC662C37DEF8}" type="pres">
      <dgm:prSet presAssocID="{0381D0CC-FA77-43E8-9495-4496148C327B}" presName="Name37" presStyleLbl="parChTrans1D2" presStyleIdx="0" presStyleCnt="5"/>
      <dgm:spPr/>
    </dgm:pt>
    <dgm:pt modelId="{57E6931B-BAD6-4338-B22A-75C42B005512}" type="pres">
      <dgm:prSet presAssocID="{5A4CB2AF-C726-4AA9-A6CE-450DBA965823}" presName="hierRoot2" presStyleCnt="0">
        <dgm:presLayoutVars>
          <dgm:hierBranch val="init"/>
        </dgm:presLayoutVars>
      </dgm:prSet>
      <dgm:spPr/>
    </dgm:pt>
    <dgm:pt modelId="{98767F42-BF35-434F-9175-FDE1521D565D}" type="pres">
      <dgm:prSet presAssocID="{5A4CB2AF-C726-4AA9-A6CE-450DBA965823}" presName="rootComposite" presStyleCnt="0"/>
      <dgm:spPr/>
    </dgm:pt>
    <dgm:pt modelId="{7337CE90-CCBC-4BA5-9888-47ADE7ABA61D}" type="pres">
      <dgm:prSet presAssocID="{5A4CB2AF-C726-4AA9-A6CE-450DBA965823}" presName="rootText" presStyleLbl="node2" presStyleIdx="0" presStyleCnt="5">
        <dgm:presLayoutVars>
          <dgm:chPref val="3"/>
        </dgm:presLayoutVars>
      </dgm:prSet>
      <dgm:spPr/>
    </dgm:pt>
    <dgm:pt modelId="{73BE8F6C-1816-460B-AD5A-9AE9D81C40AF}" type="pres">
      <dgm:prSet presAssocID="{5A4CB2AF-C726-4AA9-A6CE-450DBA965823}" presName="rootConnector" presStyleLbl="node2" presStyleIdx="0" presStyleCnt="5"/>
      <dgm:spPr/>
    </dgm:pt>
    <dgm:pt modelId="{AD2A76CF-5396-4DEC-903B-1AA9A38BE335}" type="pres">
      <dgm:prSet presAssocID="{5A4CB2AF-C726-4AA9-A6CE-450DBA965823}" presName="hierChild4" presStyleCnt="0"/>
      <dgm:spPr/>
    </dgm:pt>
    <dgm:pt modelId="{FA5B4B27-CE63-483C-8732-2179B6ABC937}" type="pres">
      <dgm:prSet presAssocID="{5A4CB2AF-C726-4AA9-A6CE-450DBA965823}" presName="hierChild5" presStyleCnt="0"/>
      <dgm:spPr/>
    </dgm:pt>
    <dgm:pt modelId="{F0FE0B8D-7244-40C3-9E3E-DB3E471F768F}" type="pres">
      <dgm:prSet presAssocID="{FAE19927-4D56-428A-A99C-8E31EEE2A1FE}" presName="hierChild3" presStyleCnt="0"/>
      <dgm:spPr/>
    </dgm:pt>
    <dgm:pt modelId="{807DDB4D-51D8-41DF-9995-B348A4E6317E}" type="pres">
      <dgm:prSet presAssocID="{C7C3F992-3CED-4DC2-A9A7-D421385A22D0}" presName="hierRoot1" presStyleCnt="0">
        <dgm:presLayoutVars>
          <dgm:hierBranch val="init"/>
        </dgm:presLayoutVars>
      </dgm:prSet>
      <dgm:spPr/>
    </dgm:pt>
    <dgm:pt modelId="{7F82BC50-FB6B-4B49-8EF9-03FD8EA1B6C3}" type="pres">
      <dgm:prSet presAssocID="{C7C3F992-3CED-4DC2-A9A7-D421385A22D0}" presName="rootComposite1" presStyleCnt="0"/>
      <dgm:spPr/>
    </dgm:pt>
    <dgm:pt modelId="{00082351-701C-4A3F-B8AC-BEE59E987493}" type="pres">
      <dgm:prSet presAssocID="{C7C3F992-3CED-4DC2-A9A7-D421385A22D0}" presName="rootText1" presStyleLbl="node0" presStyleIdx="1" presStyleCnt="2">
        <dgm:presLayoutVars>
          <dgm:chPref val="3"/>
        </dgm:presLayoutVars>
      </dgm:prSet>
      <dgm:spPr/>
    </dgm:pt>
    <dgm:pt modelId="{29C2D24B-05F2-4B14-BD28-E7FAE8818943}" type="pres">
      <dgm:prSet presAssocID="{C7C3F992-3CED-4DC2-A9A7-D421385A22D0}" presName="rootConnector1" presStyleLbl="node1" presStyleIdx="0" presStyleCnt="0"/>
      <dgm:spPr/>
    </dgm:pt>
    <dgm:pt modelId="{B18CA659-34D0-413D-9A09-EF38F6B13AE3}" type="pres">
      <dgm:prSet presAssocID="{C7C3F992-3CED-4DC2-A9A7-D421385A22D0}" presName="hierChild2" presStyleCnt="0"/>
      <dgm:spPr/>
    </dgm:pt>
    <dgm:pt modelId="{B339034F-6640-4D1B-8E70-D5CB1B6A02E3}" type="pres">
      <dgm:prSet presAssocID="{8D0850AA-0000-4B62-858E-69BB31B05C40}" presName="Name37" presStyleLbl="parChTrans1D2" presStyleIdx="1" presStyleCnt="5"/>
      <dgm:spPr/>
    </dgm:pt>
    <dgm:pt modelId="{D88C4A2F-D260-4319-84A4-EA751CD2FBE3}" type="pres">
      <dgm:prSet presAssocID="{4E8FF233-E0D3-4442-87CE-1C6D985ED52C}" presName="hierRoot2" presStyleCnt="0">
        <dgm:presLayoutVars>
          <dgm:hierBranch val="init"/>
        </dgm:presLayoutVars>
      </dgm:prSet>
      <dgm:spPr/>
    </dgm:pt>
    <dgm:pt modelId="{42B27A85-FD32-48A1-8B4A-A0B5D71362E6}" type="pres">
      <dgm:prSet presAssocID="{4E8FF233-E0D3-4442-87CE-1C6D985ED52C}" presName="rootComposite" presStyleCnt="0"/>
      <dgm:spPr/>
    </dgm:pt>
    <dgm:pt modelId="{D2D9914D-67BB-41EB-8904-BFE1DDA4FD0B}" type="pres">
      <dgm:prSet presAssocID="{4E8FF233-E0D3-4442-87CE-1C6D985ED52C}" presName="rootText" presStyleLbl="node2" presStyleIdx="1" presStyleCnt="5">
        <dgm:presLayoutVars>
          <dgm:chPref val="3"/>
        </dgm:presLayoutVars>
      </dgm:prSet>
      <dgm:spPr/>
    </dgm:pt>
    <dgm:pt modelId="{EBA27705-A857-487A-A519-8D7F040CEFB7}" type="pres">
      <dgm:prSet presAssocID="{4E8FF233-E0D3-4442-87CE-1C6D985ED52C}" presName="rootConnector" presStyleLbl="node2" presStyleIdx="1" presStyleCnt="5"/>
      <dgm:spPr/>
    </dgm:pt>
    <dgm:pt modelId="{6B61A402-4115-4557-BAC2-8AD614BC3180}" type="pres">
      <dgm:prSet presAssocID="{4E8FF233-E0D3-4442-87CE-1C6D985ED52C}" presName="hierChild4" presStyleCnt="0"/>
      <dgm:spPr/>
    </dgm:pt>
    <dgm:pt modelId="{952E23E3-F2A5-4C21-B226-8E8A7A1B1041}" type="pres">
      <dgm:prSet presAssocID="{4E8FF233-E0D3-4442-87CE-1C6D985ED52C}" presName="hierChild5" presStyleCnt="0"/>
      <dgm:spPr/>
    </dgm:pt>
    <dgm:pt modelId="{36F5D7A8-5943-4C54-829D-F6D3566DFD99}" type="pres">
      <dgm:prSet presAssocID="{3A705647-C826-4DCE-B66B-098D1931465C}" presName="Name37" presStyleLbl="parChTrans1D2" presStyleIdx="2" presStyleCnt="5"/>
      <dgm:spPr/>
    </dgm:pt>
    <dgm:pt modelId="{6BB00FA4-73F1-4DFB-8AF8-7931C4DDA73C}" type="pres">
      <dgm:prSet presAssocID="{4A8336B8-D490-44B6-B1BB-D9C1025C317E}" presName="hierRoot2" presStyleCnt="0">
        <dgm:presLayoutVars>
          <dgm:hierBranch val="init"/>
        </dgm:presLayoutVars>
      </dgm:prSet>
      <dgm:spPr/>
    </dgm:pt>
    <dgm:pt modelId="{CE71A59C-DD66-47E9-B4A4-FFB07418EF50}" type="pres">
      <dgm:prSet presAssocID="{4A8336B8-D490-44B6-B1BB-D9C1025C317E}" presName="rootComposite" presStyleCnt="0"/>
      <dgm:spPr/>
    </dgm:pt>
    <dgm:pt modelId="{523BEB2D-D7EF-41A8-946F-CCA8B7AEBB1B}" type="pres">
      <dgm:prSet presAssocID="{4A8336B8-D490-44B6-B1BB-D9C1025C317E}" presName="rootText" presStyleLbl="node2" presStyleIdx="2" presStyleCnt="5">
        <dgm:presLayoutVars>
          <dgm:chPref val="3"/>
        </dgm:presLayoutVars>
      </dgm:prSet>
      <dgm:spPr/>
    </dgm:pt>
    <dgm:pt modelId="{5513B7DF-896E-46E6-82C3-20C9B81AC79B}" type="pres">
      <dgm:prSet presAssocID="{4A8336B8-D490-44B6-B1BB-D9C1025C317E}" presName="rootConnector" presStyleLbl="node2" presStyleIdx="2" presStyleCnt="5"/>
      <dgm:spPr/>
    </dgm:pt>
    <dgm:pt modelId="{C70B5A1E-6A19-4F9D-A7D2-7227F60EE511}" type="pres">
      <dgm:prSet presAssocID="{4A8336B8-D490-44B6-B1BB-D9C1025C317E}" presName="hierChild4" presStyleCnt="0"/>
      <dgm:spPr/>
    </dgm:pt>
    <dgm:pt modelId="{5A297CA6-D23D-460A-B6C2-9229874ED2FC}" type="pres">
      <dgm:prSet presAssocID="{4A8336B8-D490-44B6-B1BB-D9C1025C317E}" presName="hierChild5" presStyleCnt="0"/>
      <dgm:spPr/>
    </dgm:pt>
    <dgm:pt modelId="{91857CB0-0064-4F18-A883-FB61916C46CE}" type="pres">
      <dgm:prSet presAssocID="{F52B27A0-DA18-4BCA-8CD2-511B13509C3E}" presName="Name37" presStyleLbl="parChTrans1D2" presStyleIdx="3" presStyleCnt="5"/>
      <dgm:spPr/>
    </dgm:pt>
    <dgm:pt modelId="{DAE562A6-E242-4A87-A67F-FF518882F7DD}" type="pres">
      <dgm:prSet presAssocID="{CB532087-DC92-4300-A402-D57932E9CFA5}" presName="hierRoot2" presStyleCnt="0">
        <dgm:presLayoutVars>
          <dgm:hierBranch val="init"/>
        </dgm:presLayoutVars>
      </dgm:prSet>
      <dgm:spPr/>
    </dgm:pt>
    <dgm:pt modelId="{E9DFC2BE-C1BE-4892-A8B2-118EED9AD262}" type="pres">
      <dgm:prSet presAssocID="{CB532087-DC92-4300-A402-D57932E9CFA5}" presName="rootComposite" presStyleCnt="0"/>
      <dgm:spPr/>
    </dgm:pt>
    <dgm:pt modelId="{7380965D-CD61-4BFA-8275-85E2144CAB25}" type="pres">
      <dgm:prSet presAssocID="{CB532087-DC92-4300-A402-D57932E9CFA5}" presName="rootText" presStyleLbl="node2" presStyleIdx="3" presStyleCnt="5">
        <dgm:presLayoutVars>
          <dgm:chPref val="3"/>
        </dgm:presLayoutVars>
      </dgm:prSet>
      <dgm:spPr/>
    </dgm:pt>
    <dgm:pt modelId="{E5C7C875-9DDA-4A14-9C88-2C4CCD8C7532}" type="pres">
      <dgm:prSet presAssocID="{CB532087-DC92-4300-A402-D57932E9CFA5}" presName="rootConnector" presStyleLbl="node2" presStyleIdx="3" presStyleCnt="5"/>
      <dgm:spPr/>
    </dgm:pt>
    <dgm:pt modelId="{F3CCF9A7-91D5-493D-BC9B-87D77940E7DA}" type="pres">
      <dgm:prSet presAssocID="{CB532087-DC92-4300-A402-D57932E9CFA5}" presName="hierChild4" presStyleCnt="0"/>
      <dgm:spPr/>
    </dgm:pt>
    <dgm:pt modelId="{362ED4F1-3F12-4A8A-A9B1-857F6C09082E}" type="pres">
      <dgm:prSet presAssocID="{CB532087-DC92-4300-A402-D57932E9CFA5}" presName="hierChild5" presStyleCnt="0"/>
      <dgm:spPr/>
    </dgm:pt>
    <dgm:pt modelId="{21C8B6A3-30CF-4F2F-BBE9-4AB5DC29DFB1}" type="pres">
      <dgm:prSet presAssocID="{76DEF703-A424-4820-940C-39A44FAE0C0C}" presName="Name37" presStyleLbl="parChTrans1D2" presStyleIdx="4" presStyleCnt="5"/>
      <dgm:spPr/>
    </dgm:pt>
    <dgm:pt modelId="{A89FC012-0EEB-44E5-9F5A-B3F2587E7729}" type="pres">
      <dgm:prSet presAssocID="{D1AC2D4A-DC22-4910-8620-D9E356AB9CE8}" presName="hierRoot2" presStyleCnt="0">
        <dgm:presLayoutVars>
          <dgm:hierBranch val="init"/>
        </dgm:presLayoutVars>
      </dgm:prSet>
      <dgm:spPr/>
    </dgm:pt>
    <dgm:pt modelId="{4D789D0E-FB4E-43AF-A1E0-94A026E7E27C}" type="pres">
      <dgm:prSet presAssocID="{D1AC2D4A-DC22-4910-8620-D9E356AB9CE8}" presName="rootComposite" presStyleCnt="0"/>
      <dgm:spPr/>
    </dgm:pt>
    <dgm:pt modelId="{C33D392F-E24D-4262-B3FF-77A815E9DFC6}" type="pres">
      <dgm:prSet presAssocID="{D1AC2D4A-DC22-4910-8620-D9E356AB9CE8}" presName="rootText" presStyleLbl="node2" presStyleIdx="4" presStyleCnt="5">
        <dgm:presLayoutVars>
          <dgm:chPref val="3"/>
        </dgm:presLayoutVars>
      </dgm:prSet>
      <dgm:spPr/>
    </dgm:pt>
    <dgm:pt modelId="{5D7BB341-FD53-49E2-A6ED-98345A927F94}" type="pres">
      <dgm:prSet presAssocID="{D1AC2D4A-DC22-4910-8620-D9E356AB9CE8}" presName="rootConnector" presStyleLbl="node2" presStyleIdx="4" presStyleCnt="5"/>
      <dgm:spPr/>
    </dgm:pt>
    <dgm:pt modelId="{04349592-BA99-4D4C-B039-EBE6CB07FF23}" type="pres">
      <dgm:prSet presAssocID="{D1AC2D4A-DC22-4910-8620-D9E356AB9CE8}" presName="hierChild4" presStyleCnt="0"/>
      <dgm:spPr/>
    </dgm:pt>
    <dgm:pt modelId="{99608A47-1BE2-4AD7-ACFC-9DFE71BABD19}" type="pres">
      <dgm:prSet presAssocID="{D1AC2D4A-DC22-4910-8620-D9E356AB9CE8}" presName="hierChild5" presStyleCnt="0"/>
      <dgm:spPr/>
    </dgm:pt>
    <dgm:pt modelId="{3A3D43AB-A617-41D2-A6DB-8F40B974FCE3}" type="pres">
      <dgm:prSet presAssocID="{C7C3F992-3CED-4DC2-A9A7-D421385A22D0}" presName="hierChild3" presStyleCnt="0"/>
      <dgm:spPr/>
    </dgm:pt>
  </dgm:ptLst>
  <dgm:cxnLst>
    <dgm:cxn modelId="{17589B64-0DDD-4B6A-89CA-58D80E626B27}" srcId="{C7C3F992-3CED-4DC2-A9A7-D421385A22D0}" destId="{CB532087-DC92-4300-A402-D57932E9CFA5}" srcOrd="2" destOrd="0" parTransId="{F52B27A0-DA18-4BCA-8CD2-511B13509C3E}" sibTransId="{7FBF94DB-394D-40B7-BA41-8246FFA2F07D}"/>
    <dgm:cxn modelId="{684FF25D-DDB6-4AA8-9A9B-63474EB2837F}" type="presOf" srcId="{0381D0CC-FA77-43E8-9495-4496148C327B}" destId="{6DA8ACA5-5CAA-4AE4-8FAC-DC662C37DEF8}" srcOrd="0" destOrd="0" presId="urn:microsoft.com/office/officeart/2005/8/layout/orgChart1"/>
    <dgm:cxn modelId="{A8293442-8EE7-4FF7-B7F9-23B02B622038}" srcId="{D3FFABD7-920E-482B-9C90-048CB44EA5BC}" destId="{C7C3F992-3CED-4DC2-A9A7-D421385A22D0}" srcOrd="1" destOrd="0" parTransId="{13F12A39-8F67-4D4D-89B7-BEAF85498F3F}" sibTransId="{B8ACEF5A-AEF0-4502-8D52-1DD52FF41FAE}"/>
    <dgm:cxn modelId="{D6332337-E680-4A17-819C-95205D56E9E8}" type="presOf" srcId="{C7C3F992-3CED-4DC2-A9A7-D421385A22D0}" destId="{29C2D24B-05F2-4B14-BD28-E7FAE8818943}" srcOrd="1" destOrd="0" presId="urn:microsoft.com/office/officeart/2005/8/layout/orgChart1"/>
    <dgm:cxn modelId="{8FAEF3FB-44F7-4A90-8761-44AB1906F40F}" srcId="{FAE19927-4D56-428A-A99C-8E31EEE2A1FE}" destId="{5A4CB2AF-C726-4AA9-A6CE-450DBA965823}" srcOrd="0" destOrd="0" parTransId="{0381D0CC-FA77-43E8-9495-4496148C327B}" sibTransId="{8C91F7E9-95BA-4965-BC47-FA01974AE540}"/>
    <dgm:cxn modelId="{366EB959-919D-470F-842F-4473EA7448E8}" type="presOf" srcId="{4A8336B8-D490-44B6-B1BB-D9C1025C317E}" destId="{523BEB2D-D7EF-41A8-946F-CCA8B7AEBB1B}" srcOrd="0" destOrd="0" presId="urn:microsoft.com/office/officeart/2005/8/layout/orgChart1"/>
    <dgm:cxn modelId="{7B1BB37C-E8B1-4833-A302-0292E4E75652}" type="presOf" srcId="{5A4CB2AF-C726-4AA9-A6CE-450DBA965823}" destId="{7337CE90-CCBC-4BA5-9888-47ADE7ABA61D}" srcOrd="0" destOrd="0" presId="urn:microsoft.com/office/officeart/2005/8/layout/orgChart1"/>
    <dgm:cxn modelId="{84DEC9E6-BF8F-42FE-B0AA-16DD5089B369}" type="presOf" srcId="{D3FFABD7-920E-482B-9C90-048CB44EA5BC}" destId="{B9300079-203F-4FBA-BB41-B0BAC6A23180}" srcOrd="0" destOrd="0" presId="urn:microsoft.com/office/officeart/2005/8/layout/orgChart1"/>
    <dgm:cxn modelId="{E7C42D8C-5699-4382-94C0-DDC74268983C}" type="presOf" srcId="{CB532087-DC92-4300-A402-D57932E9CFA5}" destId="{7380965D-CD61-4BFA-8275-85E2144CAB25}" srcOrd="0" destOrd="0" presId="urn:microsoft.com/office/officeart/2005/8/layout/orgChart1"/>
    <dgm:cxn modelId="{9B8EA25F-0FED-4641-B174-550DE40B8830}" type="presOf" srcId="{F52B27A0-DA18-4BCA-8CD2-511B13509C3E}" destId="{91857CB0-0064-4F18-A883-FB61916C46CE}" srcOrd="0" destOrd="0" presId="urn:microsoft.com/office/officeart/2005/8/layout/orgChart1"/>
    <dgm:cxn modelId="{596A78E2-43FA-4AEF-89EB-52270452BF37}" type="presOf" srcId="{4E8FF233-E0D3-4442-87CE-1C6D985ED52C}" destId="{EBA27705-A857-487A-A519-8D7F040CEFB7}" srcOrd="1" destOrd="0" presId="urn:microsoft.com/office/officeart/2005/8/layout/orgChart1"/>
    <dgm:cxn modelId="{44C07A87-7ADC-486A-9F46-CA079AB92710}" type="presOf" srcId="{FAE19927-4D56-428A-A99C-8E31EEE2A1FE}" destId="{F58AD84E-39A0-438E-9967-1E1AB06DFEA7}" srcOrd="1" destOrd="0" presId="urn:microsoft.com/office/officeart/2005/8/layout/orgChart1"/>
    <dgm:cxn modelId="{B4D47E05-6AB1-4CDF-9CB1-BBF5C9FB361B}" type="presOf" srcId="{4A8336B8-D490-44B6-B1BB-D9C1025C317E}" destId="{5513B7DF-896E-46E6-82C3-20C9B81AC79B}" srcOrd="1" destOrd="0" presId="urn:microsoft.com/office/officeart/2005/8/layout/orgChart1"/>
    <dgm:cxn modelId="{FD3BB414-D222-4648-8EAA-DAAF2FD31F35}" type="presOf" srcId="{CB532087-DC92-4300-A402-D57932E9CFA5}" destId="{E5C7C875-9DDA-4A14-9C88-2C4CCD8C7532}" srcOrd="1" destOrd="0" presId="urn:microsoft.com/office/officeart/2005/8/layout/orgChart1"/>
    <dgm:cxn modelId="{87B06923-AEAE-43E5-BB79-7B3BE36BB367}" srcId="{D3FFABD7-920E-482B-9C90-048CB44EA5BC}" destId="{FAE19927-4D56-428A-A99C-8E31EEE2A1FE}" srcOrd="0" destOrd="0" parTransId="{BE2910F5-5FB9-403F-8866-B20837ECF9A4}" sibTransId="{02F9FB92-AFA5-45DF-89FF-CC030A193807}"/>
    <dgm:cxn modelId="{7D4D313C-523F-4B99-8179-BC7ACA8D7EE5}" srcId="{C7C3F992-3CED-4DC2-A9A7-D421385A22D0}" destId="{4E8FF233-E0D3-4442-87CE-1C6D985ED52C}" srcOrd="0" destOrd="0" parTransId="{8D0850AA-0000-4B62-858E-69BB31B05C40}" sibTransId="{B0BE4FA8-BEFE-4AC5-B643-993CA8A12CDB}"/>
    <dgm:cxn modelId="{372ADE33-150A-4E5A-B8F3-98FBDA632742}" type="presOf" srcId="{D1AC2D4A-DC22-4910-8620-D9E356AB9CE8}" destId="{5D7BB341-FD53-49E2-A6ED-98345A927F94}" srcOrd="1" destOrd="0" presId="urn:microsoft.com/office/officeart/2005/8/layout/orgChart1"/>
    <dgm:cxn modelId="{D613E53A-3125-4955-B7BF-BB16206B2B08}" type="presOf" srcId="{C7C3F992-3CED-4DC2-A9A7-D421385A22D0}" destId="{00082351-701C-4A3F-B8AC-BEE59E987493}" srcOrd="0" destOrd="0" presId="urn:microsoft.com/office/officeart/2005/8/layout/orgChart1"/>
    <dgm:cxn modelId="{258C80ED-9116-44D7-940D-6841FC32E6BD}" type="presOf" srcId="{D1AC2D4A-DC22-4910-8620-D9E356AB9CE8}" destId="{C33D392F-E24D-4262-B3FF-77A815E9DFC6}" srcOrd="0" destOrd="0" presId="urn:microsoft.com/office/officeart/2005/8/layout/orgChart1"/>
    <dgm:cxn modelId="{3EB1EF29-99E6-4037-BDB5-51A2D442EE19}" type="presOf" srcId="{5A4CB2AF-C726-4AA9-A6CE-450DBA965823}" destId="{73BE8F6C-1816-460B-AD5A-9AE9D81C40AF}" srcOrd="1" destOrd="0" presId="urn:microsoft.com/office/officeart/2005/8/layout/orgChart1"/>
    <dgm:cxn modelId="{15A5D23B-8DF4-4839-B915-8832B116E59F}" type="presOf" srcId="{8D0850AA-0000-4B62-858E-69BB31B05C40}" destId="{B339034F-6640-4D1B-8E70-D5CB1B6A02E3}" srcOrd="0" destOrd="0" presId="urn:microsoft.com/office/officeart/2005/8/layout/orgChart1"/>
    <dgm:cxn modelId="{200385D4-D3E6-45FE-B548-517A6BB26F33}" srcId="{C7C3F992-3CED-4DC2-A9A7-D421385A22D0}" destId="{4A8336B8-D490-44B6-B1BB-D9C1025C317E}" srcOrd="1" destOrd="0" parTransId="{3A705647-C826-4DCE-B66B-098D1931465C}" sibTransId="{29FC1BE6-369E-4288-AD13-0485882C9439}"/>
    <dgm:cxn modelId="{4D4D72D6-53C4-4155-B62D-5F6FA877D041}" type="presOf" srcId="{4E8FF233-E0D3-4442-87CE-1C6D985ED52C}" destId="{D2D9914D-67BB-41EB-8904-BFE1DDA4FD0B}" srcOrd="0" destOrd="0" presId="urn:microsoft.com/office/officeart/2005/8/layout/orgChart1"/>
    <dgm:cxn modelId="{CF647AF0-F3B7-4F3B-8A38-D273B1F0CDB7}" type="presOf" srcId="{FAE19927-4D56-428A-A99C-8E31EEE2A1FE}" destId="{8F992147-CFB4-4313-8E30-3FCC03414ACE}" srcOrd="0" destOrd="0" presId="urn:microsoft.com/office/officeart/2005/8/layout/orgChart1"/>
    <dgm:cxn modelId="{D7A447CB-0721-4245-BCA9-5755E2293884}" srcId="{C7C3F992-3CED-4DC2-A9A7-D421385A22D0}" destId="{D1AC2D4A-DC22-4910-8620-D9E356AB9CE8}" srcOrd="3" destOrd="0" parTransId="{76DEF703-A424-4820-940C-39A44FAE0C0C}" sibTransId="{260A02D9-DB29-488C-9B03-59A2D3D8B188}"/>
    <dgm:cxn modelId="{67BB06F7-26A5-4F77-9BAE-97B25616277E}" type="presOf" srcId="{76DEF703-A424-4820-940C-39A44FAE0C0C}" destId="{21C8B6A3-30CF-4F2F-BBE9-4AB5DC29DFB1}" srcOrd="0" destOrd="0" presId="urn:microsoft.com/office/officeart/2005/8/layout/orgChart1"/>
    <dgm:cxn modelId="{7A9FC4A7-D534-4E6C-AF96-8286FE70E1AE}" type="presOf" srcId="{3A705647-C826-4DCE-B66B-098D1931465C}" destId="{36F5D7A8-5943-4C54-829D-F6D3566DFD99}" srcOrd="0" destOrd="0" presId="urn:microsoft.com/office/officeart/2005/8/layout/orgChart1"/>
    <dgm:cxn modelId="{EB677056-DFCD-4DB3-B9E1-2FCA986862DE}" type="presParOf" srcId="{B9300079-203F-4FBA-BB41-B0BAC6A23180}" destId="{59A5AF42-3AC5-4E58-A28C-8BCE523DB50B}" srcOrd="0" destOrd="0" presId="urn:microsoft.com/office/officeart/2005/8/layout/orgChart1"/>
    <dgm:cxn modelId="{23E24915-9EF2-4706-A9EA-69ECC8400F49}" type="presParOf" srcId="{59A5AF42-3AC5-4E58-A28C-8BCE523DB50B}" destId="{3C8BB174-7331-41DC-BB78-2FA75B4774BC}" srcOrd="0" destOrd="0" presId="urn:microsoft.com/office/officeart/2005/8/layout/orgChart1"/>
    <dgm:cxn modelId="{02A76835-FC34-4CD0-9F88-6CB977725235}" type="presParOf" srcId="{3C8BB174-7331-41DC-BB78-2FA75B4774BC}" destId="{8F992147-CFB4-4313-8E30-3FCC03414ACE}" srcOrd="0" destOrd="0" presId="urn:microsoft.com/office/officeart/2005/8/layout/orgChart1"/>
    <dgm:cxn modelId="{ECFDC35E-E75B-4AE9-9E9E-A6FE0351EA0A}" type="presParOf" srcId="{3C8BB174-7331-41DC-BB78-2FA75B4774BC}" destId="{F58AD84E-39A0-438E-9967-1E1AB06DFEA7}" srcOrd="1" destOrd="0" presId="urn:microsoft.com/office/officeart/2005/8/layout/orgChart1"/>
    <dgm:cxn modelId="{D2782E00-7AF5-418D-985A-EB46C8BF5D27}" type="presParOf" srcId="{59A5AF42-3AC5-4E58-A28C-8BCE523DB50B}" destId="{DD33E533-A11B-4171-BD9D-396E8358A2A3}" srcOrd="1" destOrd="0" presId="urn:microsoft.com/office/officeart/2005/8/layout/orgChart1"/>
    <dgm:cxn modelId="{FD848EB0-BB00-4443-A46C-5AE79E4FBBEA}" type="presParOf" srcId="{DD33E533-A11B-4171-BD9D-396E8358A2A3}" destId="{6DA8ACA5-5CAA-4AE4-8FAC-DC662C37DEF8}" srcOrd="0" destOrd="0" presId="urn:microsoft.com/office/officeart/2005/8/layout/orgChart1"/>
    <dgm:cxn modelId="{BB46FA2E-6874-4B27-A6AC-C20E26D6DF19}" type="presParOf" srcId="{DD33E533-A11B-4171-BD9D-396E8358A2A3}" destId="{57E6931B-BAD6-4338-B22A-75C42B005512}" srcOrd="1" destOrd="0" presId="urn:microsoft.com/office/officeart/2005/8/layout/orgChart1"/>
    <dgm:cxn modelId="{964859A7-2A7E-46CE-83C5-26A49AD57784}" type="presParOf" srcId="{57E6931B-BAD6-4338-B22A-75C42B005512}" destId="{98767F42-BF35-434F-9175-FDE1521D565D}" srcOrd="0" destOrd="0" presId="urn:microsoft.com/office/officeart/2005/8/layout/orgChart1"/>
    <dgm:cxn modelId="{0F4E1A4E-FA4F-496A-A484-47D37CA34417}" type="presParOf" srcId="{98767F42-BF35-434F-9175-FDE1521D565D}" destId="{7337CE90-CCBC-4BA5-9888-47ADE7ABA61D}" srcOrd="0" destOrd="0" presId="urn:microsoft.com/office/officeart/2005/8/layout/orgChart1"/>
    <dgm:cxn modelId="{925A41CA-2251-40A1-8CD1-B77069F3A11D}" type="presParOf" srcId="{98767F42-BF35-434F-9175-FDE1521D565D}" destId="{73BE8F6C-1816-460B-AD5A-9AE9D81C40AF}" srcOrd="1" destOrd="0" presId="urn:microsoft.com/office/officeart/2005/8/layout/orgChart1"/>
    <dgm:cxn modelId="{7B49F615-7D74-433D-86BD-8BBB0D662AE2}" type="presParOf" srcId="{57E6931B-BAD6-4338-B22A-75C42B005512}" destId="{AD2A76CF-5396-4DEC-903B-1AA9A38BE335}" srcOrd="1" destOrd="0" presId="urn:microsoft.com/office/officeart/2005/8/layout/orgChart1"/>
    <dgm:cxn modelId="{BDA1A136-C871-42B1-803E-4E833D28BEF9}" type="presParOf" srcId="{57E6931B-BAD6-4338-B22A-75C42B005512}" destId="{FA5B4B27-CE63-483C-8732-2179B6ABC937}" srcOrd="2" destOrd="0" presId="urn:microsoft.com/office/officeart/2005/8/layout/orgChart1"/>
    <dgm:cxn modelId="{12645318-0F8B-4390-BB3D-6E4C2E3A5DCA}" type="presParOf" srcId="{59A5AF42-3AC5-4E58-A28C-8BCE523DB50B}" destId="{F0FE0B8D-7244-40C3-9E3E-DB3E471F768F}" srcOrd="2" destOrd="0" presId="urn:microsoft.com/office/officeart/2005/8/layout/orgChart1"/>
    <dgm:cxn modelId="{A688D420-C5C1-4A0E-BF0A-2E6840C31820}" type="presParOf" srcId="{B9300079-203F-4FBA-BB41-B0BAC6A23180}" destId="{807DDB4D-51D8-41DF-9995-B348A4E6317E}" srcOrd="1" destOrd="0" presId="urn:microsoft.com/office/officeart/2005/8/layout/orgChart1"/>
    <dgm:cxn modelId="{EA9B7134-82D2-41EE-BFE3-2575D813FE7E}" type="presParOf" srcId="{807DDB4D-51D8-41DF-9995-B348A4E6317E}" destId="{7F82BC50-FB6B-4B49-8EF9-03FD8EA1B6C3}" srcOrd="0" destOrd="0" presId="urn:microsoft.com/office/officeart/2005/8/layout/orgChart1"/>
    <dgm:cxn modelId="{4150856B-A2CC-4CD8-8AD2-4F8C0CD72C63}" type="presParOf" srcId="{7F82BC50-FB6B-4B49-8EF9-03FD8EA1B6C3}" destId="{00082351-701C-4A3F-B8AC-BEE59E987493}" srcOrd="0" destOrd="0" presId="urn:microsoft.com/office/officeart/2005/8/layout/orgChart1"/>
    <dgm:cxn modelId="{58B54828-1FFF-4E7A-8ECD-B45273A71C7F}" type="presParOf" srcId="{7F82BC50-FB6B-4B49-8EF9-03FD8EA1B6C3}" destId="{29C2D24B-05F2-4B14-BD28-E7FAE8818943}" srcOrd="1" destOrd="0" presId="urn:microsoft.com/office/officeart/2005/8/layout/orgChart1"/>
    <dgm:cxn modelId="{EA89C700-7A88-42A2-A974-E0A565300A66}" type="presParOf" srcId="{807DDB4D-51D8-41DF-9995-B348A4E6317E}" destId="{B18CA659-34D0-413D-9A09-EF38F6B13AE3}" srcOrd="1" destOrd="0" presId="urn:microsoft.com/office/officeart/2005/8/layout/orgChart1"/>
    <dgm:cxn modelId="{854C28B4-9738-4403-BC71-AE54A720C8E8}" type="presParOf" srcId="{B18CA659-34D0-413D-9A09-EF38F6B13AE3}" destId="{B339034F-6640-4D1B-8E70-D5CB1B6A02E3}" srcOrd="0" destOrd="0" presId="urn:microsoft.com/office/officeart/2005/8/layout/orgChart1"/>
    <dgm:cxn modelId="{D817DA9F-6DC9-4894-B7A3-22F00D1EB75A}" type="presParOf" srcId="{B18CA659-34D0-413D-9A09-EF38F6B13AE3}" destId="{D88C4A2F-D260-4319-84A4-EA751CD2FBE3}" srcOrd="1" destOrd="0" presId="urn:microsoft.com/office/officeart/2005/8/layout/orgChart1"/>
    <dgm:cxn modelId="{27898E61-6471-4CB3-8E9F-0C186EFD947C}" type="presParOf" srcId="{D88C4A2F-D260-4319-84A4-EA751CD2FBE3}" destId="{42B27A85-FD32-48A1-8B4A-A0B5D71362E6}" srcOrd="0" destOrd="0" presId="urn:microsoft.com/office/officeart/2005/8/layout/orgChart1"/>
    <dgm:cxn modelId="{F3C560CD-C782-40B4-B27F-698A47D7F4A1}" type="presParOf" srcId="{42B27A85-FD32-48A1-8B4A-A0B5D71362E6}" destId="{D2D9914D-67BB-41EB-8904-BFE1DDA4FD0B}" srcOrd="0" destOrd="0" presId="urn:microsoft.com/office/officeart/2005/8/layout/orgChart1"/>
    <dgm:cxn modelId="{C013161B-C61C-40E0-8922-E3DEEDF9CDB2}" type="presParOf" srcId="{42B27A85-FD32-48A1-8B4A-A0B5D71362E6}" destId="{EBA27705-A857-487A-A519-8D7F040CEFB7}" srcOrd="1" destOrd="0" presId="urn:microsoft.com/office/officeart/2005/8/layout/orgChart1"/>
    <dgm:cxn modelId="{EECC49C8-4C2F-4C22-8840-7D6618A39CB5}" type="presParOf" srcId="{D88C4A2F-D260-4319-84A4-EA751CD2FBE3}" destId="{6B61A402-4115-4557-BAC2-8AD614BC3180}" srcOrd="1" destOrd="0" presId="urn:microsoft.com/office/officeart/2005/8/layout/orgChart1"/>
    <dgm:cxn modelId="{5016F832-1332-436A-B6C0-C2FAA389EC9E}" type="presParOf" srcId="{D88C4A2F-D260-4319-84A4-EA751CD2FBE3}" destId="{952E23E3-F2A5-4C21-B226-8E8A7A1B1041}" srcOrd="2" destOrd="0" presId="urn:microsoft.com/office/officeart/2005/8/layout/orgChart1"/>
    <dgm:cxn modelId="{6D01401A-996E-42AA-8445-F1A9F77C4C8A}" type="presParOf" srcId="{B18CA659-34D0-413D-9A09-EF38F6B13AE3}" destId="{36F5D7A8-5943-4C54-829D-F6D3566DFD99}" srcOrd="2" destOrd="0" presId="urn:microsoft.com/office/officeart/2005/8/layout/orgChart1"/>
    <dgm:cxn modelId="{EFD547A1-E477-484B-A365-56FCA0FE12BD}" type="presParOf" srcId="{B18CA659-34D0-413D-9A09-EF38F6B13AE3}" destId="{6BB00FA4-73F1-4DFB-8AF8-7931C4DDA73C}" srcOrd="3" destOrd="0" presId="urn:microsoft.com/office/officeart/2005/8/layout/orgChart1"/>
    <dgm:cxn modelId="{210295AA-EF1A-4D4A-96A5-D22A5894DF0B}" type="presParOf" srcId="{6BB00FA4-73F1-4DFB-8AF8-7931C4DDA73C}" destId="{CE71A59C-DD66-47E9-B4A4-FFB07418EF50}" srcOrd="0" destOrd="0" presId="urn:microsoft.com/office/officeart/2005/8/layout/orgChart1"/>
    <dgm:cxn modelId="{BFDFA034-9A62-437E-8BFC-C7B0C3BE8930}" type="presParOf" srcId="{CE71A59C-DD66-47E9-B4A4-FFB07418EF50}" destId="{523BEB2D-D7EF-41A8-946F-CCA8B7AEBB1B}" srcOrd="0" destOrd="0" presId="urn:microsoft.com/office/officeart/2005/8/layout/orgChart1"/>
    <dgm:cxn modelId="{9749B327-CFAC-4E9C-8B1E-F06EF2C99008}" type="presParOf" srcId="{CE71A59C-DD66-47E9-B4A4-FFB07418EF50}" destId="{5513B7DF-896E-46E6-82C3-20C9B81AC79B}" srcOrd="1" destOrd="0" presId="urn:microsoft.com/office/officeart/2005/8/layout/orgChart1"/>
    <dgm:cxn modelId="{19509E98-0205-43AC-A010-8E809E765AB2}" type="presParOf" srcId="{6BB00FA4-73F1-4DFB-8AF8-7931C4DDA73C}" destId="{C70B5A1E-6A19-4F9D-A7D2-7227F60EE511}" srcOrd="1" destOrd="0" presId="urn:microsoft.com/office/officeart/2005/8/layout/orgChart1"/>
    <dgm:cxn modelId="{2CA5E79D-120F-463A-B41A-F7764F1DCF13}" type="presParOf" srcId="{6BB00FA4-73F1-4DFB-8AF8-7931C4DDA73C}" destId="{5A297CA6-D23D-460A-B6C2-9229874ED2FC}" srcOrd="2" destOrd="0" presId="urn:microsoft.com/office/officeart/2005/8/layout/orgChart1"/>
    <dgm:cxn modelId="{AE569EFE-D842-4AD1-A526-EEFF2B1C8FFD}" type="presParOf" srcId="{B18CA659-34D0-413D-9A09-EF38F6B13AE3}" destId="{91857CB0-0064-4F18-A883-FB61916C46CE}" srcOrd="4" destOrd="0" presId="urn:microsoft.com/office/officeart/2005/8/layout/orgChart1"/>
    <dgm:cxn modelId="{B10002AB-8D69-4C97-B0E7-062971AE17F7}" type="presParOf" srcId="{B18CA659-34D0-413D-9A09-EF38F6B13AE3}" destId="{DAE562A6-E242-4A87-A67F-FF518882F7DD}" srcOrd="5" destOrd="0" presId="urn:microsoft.com/office/officeart/2005/8/layout/orgChart1"/>
    <dgm:cxn modelId="{E9D46374-73AF-4BBA-A584-F6595A12388B}" type="presParOf" srcId="{DAE562A6-E242-4A87-A67F-FF518882F7DD}" destId="{E9DFC2BE-C1BE-4892-A8B2-118EED9AD262}" srcOrd="0" destOrd="0" presId="urn:microsoft.com/office/officeart/2005/8/layout/orgChart1"/>
    <dgm:cxn modelId="{A9617FD9-9F62-4D25-816B-ACA8913EE8A9}" type="presParOf" srcId="{E9DFC2BE-C1BE-4892-A8B2-118EED9AD262}" destId="{7380965D-CD61-4BFA-8275-85E2144CAB25}" srcOrd="0" destOrd="0" presId="urn:microsoft.com/office/officeart/2005/8/layout/orgChart1"/>
    <dgm:cxn modelId="{E5D5F6E0-CBAA-40EB-9EB5-6583FAA5277F}" type="presParOf" srcId="{E9DFC2BE-C1BE-4892-A8B2-118EED9AD262}" destId="{E5C7C875-9DDA-4A14-9C88-2C4CCD8C7532}" srcOrd="1" destOrd="0" presId="urn:microsoft.com/office/officeart/2005/8/layout/orgChart1"/>
    <dgm:cxn modelId="{C68BDB59-C692-488B-8F3F-803BFD3DF58E}" type="presParOf" srcId="{DAE562A6-E242-4A87-A67F-FF518882F7DD}" destId="{F3CCF9A7-91D5-493D-BC9B-87D77940E7DA}" srcOrd="1" destOrd="0" presId="urn:microsoft.com/office/officeart/2005/8/layout/orgChart1"/>
    <dgm:cxn modelId="{6FA92592-424E-4449-8A01-EDCF469BE55F}" type="presParOf" srcId="{DAE562A6-E242-4A87-A67F-FF518882F7DD}" destId="{362ED4F1-3F12-4A8A-A9B1-857F6C09082E}" srcOrd="2" destOrd="0" presId="urn:microsoft.com/office/officeart/2005/8/layout/orgChart1"/>
    <dgm:cxn modelId="{1EBCD589-AA58-4EAE-9A2A-D91618719A61}" type="presParOf" srcId="{B18CA659-34D0-413D-9A09-EF38F6B13AE3}" destId="{21C8B6A3-30CF-4F2F-BBE9-4AB5DC29DFB1}" srcOrd="6" destOrd="0" presId="urn:microsoft.com/office/officeart/2005/8/layout/orgChart1"/>
    <dgm:cxn modelId="{13821FE2-D538-42DA-874B-39199A8F61F1}" type="presParOf" srcId="{B18CA659-34D0-413D-9A09-EF38F6B13AE3}" destId="{A89FC012-0EEB-44E5-9F5A-B3F2587E7729}" srcOrd="7" destOrd="0" presId="urn:microsoft.com/office/officeart/2005/8/layout/orgChart1"/>
    <dgm:cxn modelId="{F7958BCA-B7C9-4A37-B7E5-072A46ECC76D}" type="presParOf" srcId="{A89FC012-0EEB-44E5-9F5A-B3F2587E7729}" destId="{4D789D0E-FB4E-43AF-A1E0-94A026E7E27C}" srcOrd="0" destOrd="0" presId="urn:microsoft.com/office/officeart/2005/8/layout/orgChart1"/>
    <dgm:cxn modelId="{815EB975-49F9-4D44-A6F7-F127B93EF85C}" type="presParOf" srcId="{4D789D0E-FB4E-43AF-A1E0-94A026E7E27C}" destId="{C33D392F-E24D-4262-B3FF-77A815E9DFC6}" srcOrd="0" destOrd="0" presId="urn:microsoft.com/office/officeart/2005/8/layout/orgChart1"/>
    <dgm:cxn modelId="{A449B593-57F8-4B51-AB82-DF5996C94F2B}" type="presParOf" srcId="{4D789D0E-FB4E-43AF-A1E0-94A026E7E27C}" destId="{5D7BB341-FD53-49E2-A6ED-98345A927F94}" srcOrd="1" destOrd="0" presId="urn:microsoft.com/office/officeart/2005/8/layout/orgChart1"/>
    <dgm:cxn modelId="{14C815DB-788F-4512-B8EA-5B276F6C6D93}" type="presParOf" srcId="{A89FC012-0EEB-44E5-9F5A-B3F2587E7729}" destId="{04349592-BA99-4D4C-B039-EBE6CB07FF23}" srcOrd="1" destOrd="0" presId="urn:microsoft.com/office/officeart/2005/8/layout/orgChart1"/>
    <dgm:cxn modelId="{EAB486E1-1D73-4537-A391-217017C222B7}" type="presParOf" srcId="{A89FC012-0EEB-44E5-9F5A-B3F2587E7729}" destId="{99608A47-1BE2-4AD7-ACFC-9DFE71BABD19}" srcOrd="2" destOrd="0" presId="urn:microsoft.com/office/officeart/2005/8/layout/orgChart1"/>
    <dgm:cxn modelId="{401124FF-3969-49FD-806C-3E60593F3FDF}" type="presParOf" srcId="{807DDB4D-51D8-41DF-9995-B348A4E6317E}" destId="{3A3D43AB-A617-41D2-A6DB-8F40B974FCE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F04651A-6ABD-4CE6-B203-D776C07C600F}"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4EBFC85E-4B8D-4D3D-BDE8-8BAC4DA958C5}">
      <dgm:prSet/>
      <dgm:spPr/>
      <dgm:t>
        <a:bodyPr/>
        <a:lstStyle/>
        <a:p>
          <a:pPr rtl="0"/>
          <a:r>
            <a:rPr lang="en-US" baseline="0"/>
            <a:t>Built on top of Windows Failover Clustering</a:t>
          </a:r>
          <a:endParaRPr lang="en-US"/>
        </a:p>
      </dgm:t>
    </dgm:pt>
    <dgm:pt modelId="{508E694C-9D4C-44F2-861D-670BBEF11FF1}" type="parTrans" cxnId="{5D67F925-F7CF-4AC4-93A2-8BE5E3D1F448}">
      <dgm:prSet/>
      <dgm:spPr/>
      <dgm:t>
        <a:bodyPr/>
        <a:lstStyle/>
        <a:p>
          <a:endParaRPr lang="en-US"/>
        </a:p>
      </dgm:t>
    </dgm:pt>
    <dgm:pt modelId="{74649186-5582-4B42-BF56-BEDCA829737E}" type="sibTrans" cxnId="{5D67F925-F7CF-4AC4-93A2-8BE5E3D1F448}">
      <dgm:prSet/>
      <dgm:spPr/>
      <dgm:t>
        <a:bodyPr/>
        <a:lstStyle/>
        <a:p>
          <a:endParaRPr lang="en-US"/>
        </a:p>
      </dgm:t>
    </dgm:pt>
    <dgm:pt modelId="{31D27E60-56FD-4EA0-8F5F-12A3E1BD7D46}">
      <dgm:prSet/>
      <dgm:spPr/>
      <dgm:t>
        <a:bodyPr/>
        <a:lstStyle/>
        <a:p>
          <a:pPr rtl="0"/>
          <a:r>
            <a:rPr lang="en-US" baseline="0"/>
            <a:t>Single set of database files</a:t>
          </a:r>
          <a:endParaRPr lang="en-US"/>
        </a:p>
      </dgm:t>
    </dgm:pt>
    <dgm:pt modelId="{EA69876A-CE9E-40B3-980B-2A4096EC35E7}" type="parTrans" cxnId="{06C85574-27BE-4F71-B65F-70E00288B297}">
      <dgm:prSet/>
      <dgm:spPr/>
      <dgm:t>
        <a:bodyPr/>
        <a:lstStyle/>
        <a:p>
          <a:endParaRPr lang="en-US"/>
        </a:p>
      </dgm:t>
    </dgm:pt>
    <dgm:pt modelId="{6C966BD9-BBC8-4E00-B3D4-57B6C8B8C8BF}" type="sibTrans" cxnId="{06C85574-27BE-4F71-B65F-70E00288B297}">
      <dgm:prSet/>
      <dgm:spPr/>
      <dgm:t>
        <a:bodyPr/>
        <a:lstStyle/>
        <a:p>
          <a:endParaRPr lang="en-US"/>
        </a:p>
      </dgm:t>
    </dgm:pt>
    <dgm:pt modelId="{30AC1E88-9D1C-4620-BB39-3F894A96CC79}">
      <dgm:prSet/>
      <dgm:spPr/>
      <dgm:t>
        <a:bodyPr/>
        <a:lstStyle/>
        <a:p>
          <a:pPr rtl="0"/>
          <a:r>
            <a:rPr lang="en-US" baseline="0" dirty="0"/>
            <a:t>Multiple instances configured to use these database files</a:t>
          </a:r>
          <a:endParaRPr lang="en-US" dirty="0"/>
        </a:p>
      </dgm:t>
    </dgm:pt>
    <dgm:pt modelId="{9DB52EDD-DB15-48BF-82C1-1EB4794D2C06}" type="parTrans" cxnId="{C62415D4-CAD2-484E-9F9B-12458D57B3F1}">
      <dgm:prSet/>
      <dgm:spPr/>
      <dgm:t>
        <a:bodyPr/>
        <a:lstStyle/>
        <a:p>
          <a:endParaRPr lang="en-US"/>
        </a:p>
      </dgm:t>
    </dgm:pt>
    <dgm:pt modelId="{D678BC31-5339-425A-9548-D1430E49663C}" type="sibTrans" cxnId="{C62415D4-CAD2-484E-9F9B-12458D57B3F1}">
      <dgm:prSet/>
      <dgm:spPr/>
      <dgm:t>
        <a:bodyPr/>
        <a:lstStyle/>
        <a:p>
          <a:endParaRPr lang="en-US"/>
        </a:p>
      </dgm:t>
    </dgm:pt>
    <dgm:pt modelId="{01CD897E-B177-46D0-A038-C4005C00DDF0}">
      <dgm:prSet/>
      <dgm:spPr/>
      <dgm:t>
        <a:bodyPr/>
        <a:lstStyle/>
        <a:p>
          <a:pPr rtl="0"/>
          <a:r>
            <a:rPr lang="en-US" baseline="0" dirty="0"/>
            <a:t>Only a Single instance can host the databases at once</a:t>
          </a:r>
          <a:endParaRPr lang="en-US" dirty="0"/>
        </a:p>
      </dgm:t>
    </dgm:pt>
    <dgm:pt modelId="{19C54151-FE5C-4904-967D-2084BB58B5C6}" type="parTrans" cxnId="{D8F8EF63-6F84-4526-931F-B790B06D2BD7}">
      <dgm:prSet/>
      <dgm:spPr/>
      <dgm:t>
        <a:bodyPr/>
        <a:lstStyle/>
        <a:p>
          <a:endParaRPr lang="en-US"/>
        </a:p>
      </dgm:t>
    </dgm:pt>
    <dgm:pt modelId="{0A5FC09C-1365-4514-85FD-E6701A9669C8}" type="sibTrans" cxnId="{D8F8EF63-6F84-4526-931F-B790B06D2BD7}">
      <dgm:prSet/>
      <dgm:spPr/>
      <dgm:t>
        <a:bodyPr/>
        <a:lstStyle/>
        <a:p>
          <a:endParaRPr lang="en-US"/>
        </a:p>
      </dgm:t>
    </dgm:pt>
    <dgm:pt modelId="{8B600195-05A1-4A7A-9557-33BD07E9289E}" type="pres">
      <dgm:prSet presAssocID="{7F04651A-6ABD-4CE6-B203-D776C07C600F}" presName="linear" presStyleCnt="0">
        <dgm:presLayoutVars>
          <dgm:animLvl val="lvl"/>
          <dgm:resizeHandles val="exact"/>
        </dgm:presLayoutVars>
      </dgm:prSet>
      <dgm:spPr/>
    </dgm:pt>
    <dgm:pt modelId="{CE33043D-CD36-4481-8F32-4BCCA40D5977}" type="pres">
      <dgm:prSet presAssocID="{4EBFC85E-4B8D-4D3D-BDE8-8BAC4DA958C5}" presName="parentText" presStyleLbl="node1" presStyleIdx="0" presStyleCnt="4">
        <dgm:presLayoutVars>
          <dgm:chMax val="0"/>
          <dgm:bulletEnabled val="1"/>
        </dgm:presLayoutVars>
      </dgm:prSet>
      <dgm:spPr/>
    </dgm:pt>
    <dgm:pt modelId="{A1171239-9464-49FE-928F-55138A3E2F2F}" type="pres">
      <dgm:prSet presAssocID="{74649186-5582-4B42-BF56-BEDCA829737E}" presName="spacer" presStyleCnt="0"/>
      <dgm:spPr/>
    </dgm:pt>
    <dgm:pt modelId="{918F00F9-A6E8-4606-B3CC-95EE3CE11CD2}" type="pres">
      <dgm:prSet presAssocID="{31D27E60-56FD-4EA0-8F5F-12A3E1BD7D46}" presName="parentText" presStyleLbl="node1" presStyleIdx="1" presStyleCnt="4">
        <dgm:presLayoutVars>
          <dgm:chMax val="0"/>
          <dgm:bulletEnabled val="1"/>
        </dgm:presLayoutVars>
      </dgm:prSet>
      <dgm:spPr/>
    </dgm:pt>
    <dgm:pt modelId="{3CC1CF0D-F496-46DA-B57C-3DB6C583067F}" type="pres">
      <dgm:prSet presAssocID="{6C966BD9-BBC8-4E00-B3D4-57B6C8B8C8BF}" presName="spacer" presStyleCnt="0"/>
      <dgm:spPr/>
    </dgm:pt>
    <dgm:pt modelId="{3DEFAF2F-9A23-431B-81E2-8F999765B652}" type="pres">
      <dgm:prSet presAssocID="{30AC1E88-9D1C-4620-BB39-3F894A96CC79}" presName="parentText" presStyleLbl="node1" presStyleIdx="2" presStyleCnt="4">
        <dgm:presLayoutVars>
          <dgm:chMax val="0"/>
          <dgm:bulletEnabled val="1"/>
        </dgm:presLayoutVars>
      </dgm:prSet>
      <dgm:spPr/>
    </dgm:pt>
    <dgm:pt modelId="{1DD92D9C-CC1A-47A7-AD95-E37BB8CA9F1A}" type="pres">
      <dgm:prSet presAssocID="{D678BC31-5339-425A-9548-D1430E49663C}" presName="spacer" presStyleCnt="0"/>
      <dgm:spPr/>
    </dgm:pt>
    <dgm:pt modelId="{29EB776C-4037-47F0-B403-6955DA379693}" type="pres">
      <dgm:prSet presAssocID="{01CD897E-B177-46D0-A038-C4005C00DDF0}" presName="parentText" presStyleLbl="node1" presStyleIdx="3" presStyleCnt="4">
        <dgm:presLayoutVars>
          <dgm:chMax val="0"/>
          <dgm:bulletEnabled val="1"/>
        </dgm:presLayoutVars>
      </dgm:prSet>
      <dgm:spPr/>
    </dgm:pt>
  </dgm:ptLst>
  <dgm:cxnLst>
    <dgm:cxn modelId="{5D67F925-F7CF-4AC4-93A2-8BE5E3D1F448}" srcId="{7F04651A-6ABD-4CE6-B203-D776C07C600F}" destId="{4EBFC85E-4B8D-4D3D-BDE8-8BAC4DA958C5}" srcOrd="0" destOrd="0" parTransId="{508E694C-9D4C-44F2-861D-670BBEF11FF1}" sibTransId="{74649186-5582-4B42-BF56-BEDCA829737E}"/>
    <dgm:cxn modelId="{C62415D4-CAD2-484E-9F9B-12458D57B3F1}" srcId="{7F04651A-6ABD-4CE6-B203-D776C07C600F}" destId="{30AC1E88-9D1C-4620-BB39-3F894A96CC79}" srcOrd="2" destOrd="0" parTransId="{9DB52EDD-DB15-48BF-82C1-1EB4794D2C06}" sibTransId="{D678BC31-5339-425A-9548-D1430E49663C}"/>
    <dgm:cxn modelId="{61562ADE-719D-4EF3-BACE-C5576621A7E1}" type="presOf" srcId="{01CD897E-B177-46D0-A038-C4005C00DDF0}" destId="{29EB776C-4037-47F0-B403-6955DA379693}" srcOrd="0" destOrd="0" presId="urn:microsoft.com/office/officeart/2005/8/layout/vList2"/>
    <dgm:cxn modelId="{4114A5E3-A966-4476-B5D7-9A73B880E3E7}" type="presOf" srcId="{7F04651A-6ABD-4CE6-B203-D776C07C600F}" destId="{8B600195-05A1-4A7A-9557-33BD07E9289E}" srcOrd="0" destOrd="0" presId="urn:microsoft.com/office/officeart/2005/8/layout/vList2"/>
    <dgm:cxn modelId="{C0DBE964-D519-4D18-80B6-9A475891A7DB}" type="presOf" srcId="{31D27E60-56FD-4EA0-8F5F-12A3E1BD7D46}" destId="{918F00F9-A6E8-4606-B3CC-95EE3CE11CD2}" srcOrd="0" destOrd="0" presId="urn:microsoft.com/office/officeart/2005/8/layout/vList2"/>
    <dgm:cxn modelId="{F9DAD39B-D94F-4F06-9622-D74E4C0D25AD}" type="presOf" srcId="{4EBFC85E-4B8D-4D3D-BDE8-8BAC4DA958C5}" destId="{CE33043D-CD36-4481-8F32-4BCCA40D5977}" srcOrd="0" destOrd="0" presId="urn:microsoft.com/office/officeart/2005/8/layout/vList2"/>
    <dgm:cxn modelId="{FAC9884A-E829-49CC-958B-C17E8ECC6446}" type="presOf" srcId="{30AC1E88-9D1C-4620-BB39-3F894A96CC79}" destId="{3DEFAF2F-9A23-431B-81E2-8F999765B652}" srcOrd="0" destOrd="0" presId="urn:microsoft.com/office/officeart/2005/8/layout/vList2"/>
    <dgm:cxn modelId="{06C85574-27BE-4F71-B65F-70E00288B297}" srcId="{7F04651A-6ABD-4CE6-B203-D776C07C600F}" destId="{31D27E60-56FD-4EA0-8F5F-12A3E1BD7D46}" srcOrd="1" destOrd="0" parTransId="{EA69876A-CE9E-40B3-980B-2A4096EC35E7}" sibTransId="{6C966BD9-BBC8-4E00-B3D4-57B6C8B8C8BF}"/>
    <dgm:cxn modelId="{D8F8EF63-6F84-4526-931F-B790B06D2BD7}" srcId="{7F04651A-6ABD-4CE6-B203-D776C07C600F}" destId="{01CD897E-B177-46D0-A038-C4005C00DDF0}" srcOrd="3" destOrd="0" parTransId="{19C54151-FE5C-4904-967D-2084BB58B5C6}" sibTransId="{0A5FC09C-1365-4514-85FD-E6701A9669C8}"/>
    <dgm:cxn modelId="{826C7418-5D28-4C54-8CA1-755D42A29CAB}" type="presParOf" srcId="{8B600195-05A1-4A7A-9557-33BD07E9289E}" destId="{CE33043D-CD36-4481-8F32-4BCCA40D5977}" srcOrd="0" destOrd="0" presId="urn:microsoft.com/office/officeart/2005/8/layout/vList2"/>
    <dgm:cxn modelId="{0B2BA406-B20A-420C-9DD4-CC73BADF2F9F}" type="presParOf" srcId="{8B600195-05A1-4A7A-9557-33BD07E9289E}" destId="{A1171239-9464-49FE-928F-55138A3E2F2F}" srcOrd="1" destOrd="0" presId="urn:microsoft.com/office/officeart/2005/8/layout/vList2"/>
    <dgm:cxn modelId="{0C1F5F1F-24EE-4324-A596-01179D67FC8B}" type="presParOf" srcId="{8B600195-05A1-4A7A-9557-33BD07E9289E}" destId="{918F00F9-A6E8-4606-B3CC-95EE3CE11CD2}" srcOrd="2" destOrd="0" presId="urn:microsoft.com/office/officeart/2005/8/layout/vList2"/>
    <dgm:cxn modelId="{F6C2C103-A450-453F-9D6C-AA4BC389A335}" type="presParOf" srcId="{8B600195-05A1-4A7A-9557-33BD07E9289E}" destId="{3CC1CF0D-F496-46DA-B57C-3DB6C583067F}" srcOrd="3" destOrd="0" presId="urn:microsoft.com/office/officeart/2005/8/layout/vList2"/>
    <dgm:cxn modelId="{4C1936F6-90F1-447B-AD06-08C04BF9E932}" type="presParOf" srcId="{8B600195-05A1-4A7A-9557-33BD07E9289E}" destId="{3DEFAF2F-9A23-431B-81E2-8F999765B652}" srcOrd="4" destOrd="0" presId="urn:microsoft.com/office/officeart/2005/8/layout/vList2"/>
    <dgm:cxn modelId="{D5468D00-4E75-4FC8-B378-A2683261062F}" type="presParOf" srcId="{8B600195-05A1-4A7A-9557-33BD07E9289E}" destId="{1DD92D9C-CC1A-47A7-AD95-E37BB8CA9F1A}" srcOrd="5" destOrd="0" presId="urn:microsoft.com/office/officeart/2005/8/layout/vList2"/>
    <dgm:cxn modelId="{CA74A07E-B9E1-4F23-8709-16B2BC10316C}" type="presParOf" srcId="{8B600195-05A1-4A7A-9557-33BD07E9289E}" destId="{29EB776C-4037-47F0-B403-6955DA379693}"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3AB2C14A-0FCA-44D9-83D2-03AA1E6A35F9}" type="doc">
      <dgm:prSet loTypeId="urn:microsoft.com/office/officeart/2005/8/layout/vList5" loCatId="list" qsTypeId="urn:microsoft.com/office/officeart/2005/8/quickstyle/simple1" qsCatId="simple" csTypeId="urn:microsoft.com/office/officeart/2005/8/colors/colorful1" csCatId="colorful"/>
      <dgm:spPr/>
      <dgm:t>
        <a:bodyPr/>
        <a:lstStyle/>
        <a:p>
          <a:endParaRPr lang="en-US"/>
        </a:p>
      </dgm:t>
    </dgm:pt>
    <dgm:pt modelId="{23AD4EE5-301B-48FA-82FF-0CF369EC07EA}">
      <dgm:prSet/>
      <dgm:spPr/>
      <dgm:t>
        <a:bodyPr/>
        <a:lstStyle/>
        <a:p>
          <a:pPr rtl="0"/>
          <a:r>
            <a:rPr lang="en-US" baseline="0"/>
            <a:t>Provide additional benefits:</a:t>
          </a:r>
          <a:endParaRPr lang="en-US"/>
        </a:p>
      </dgm:t>
    </dgm:pt>
    <dgm:pt modelId="{D5B7EF66-F2FC-4DDF-AB38-E75383A834C9}" type="parTrans" cxnId="{A6FA00F2-D73C-49BA-86B1-D6AAFD7FC5B6}">
      <dgm:prSet/>
      <dgm:spPr/>
      <dgm:t>
        <a:bodyPr/>
        <a:lstStyle/>
        <a:p>
          <a:endParaRPr lang="en-US"/>
        </a:p>
      </dgm:t>
    </dgm:pt>
    <dgm:pt modelId="{208A4FFA-A209-4B0B-BC75-BC20FEBA0AFE}" type="sibTrans" cxnId="{A6FA00F2-D73C-49BA-86B1-D6AAFD7FC5B6}">
      <dgm:prSet/>
      <dgm:spPr/>
      <dgm:t>
        <a:bodyPr/>
        <a:lstStyle/>
        <a:p>
          <a:endParaRPr lang="en-US"/>
        </a:p>
      </dgm:t>
    </dgm:pt>
    <dgm:pt modelId="{3734BCE7-9766-4298-852F-4D6CA27B76B7}">
      <dgm:prSet/>
      <dgm:spPr/>
      <dgm:t>
        <a:bodyPr/>
        <a:lstStyle/>
        <a:p>
          <a:pPr rtl="0"/>
          <a:r>
            <a:rPr lang="en-US" baseline="0"/>
            <a:t>Integrated HA/DR</a:t>
          </a:r>
          <a:endParaRPr lang="en-US"/>
        </a:p>
      </dgm:t>
    </dgm:pt>
    <dgm:pt modelId="{49558147-A0C2-4FCC-B6EF-F05335816EE2}" type="parTrans" cxnId="{2B128D98-A539-45E3-994E-E396549BDAB8}">
      <dgm:prSet/>
      <dgm:spPr/>
      <dgm:t>
        <a:bodyPr/>
        <a:lstStyle/>
        <a:p>
          <a:endParaRPr lang="en-US"/>
        </a:p>
      </dgm:t>
    </dgm:pt>
    <dgm:pt modelId="{5A117C36-5FA1-4247-BC8C-754660AF76E6}" type="sibTrans" cxnId="{2B128D98-A539-45E3-994E-E396549BDAB8}">
      <dgm:prSet/>
      <dgm:spPr/>
      <dgm:t>
        <a:bodyPr/>
        <a:lstStyle/>
        <a:p>
          <a:endParaRPr lang="en-US"/>
        </a:p>
      </dgm:t>
    </dgm:pt>
    <dgm:pt modelId="{EACDD73B-DE35-4AFA-A107-CD7FB71B413D}">
      <dgm:prSet/>
      <dgm:spPr/>
      <dgm:t>
        <a:bodyPr/>
        <a:lstStyle/>
        <a:p>
          <a:pPr rtl="0"/>
          <a:r>
            <a:rPr lang="en-US" baseline="0"/>
            <a:t>Offload Read workloads to Azure</a:t>
          </a:r>
          <a:endParaRPr lang="en-US"/>
        </a:p>
      </dgm:t>
    </dgm:pt>
    <dgm:pt modelId="{BADCCD57-F2A2-41D9-BA15-232A32851D81}" type="parTrans" cxnId="{1ED7CFC5-0C2C-474E-AD12-135858F18ABA}">
      <dgm:prSet/>
      <dgm:spPr/>
      <dgm:t>
        <a:bodyPr/>
        <a:lstStyle/>
        <a:p>
          <a:endParaRPr lang="en-US"/>
        </a:p>
      </dgm:t>
    </dgm:pt>
    <dgm:pt modelId="{A069F1D5-1E65-4197-9B10-A2A14ABA4307}" type="sibTrans" cxnId="{1ED7CFC5-0C2C-474E-AD12-135858F18ABA}">
      <dgm:prSet/>
      <dgm:spPr/>
      <dgm:t>
        <a:bodyPr/>
        <a:lstStyle/>
        <a:p>
          <a:endParaRPr lang="en-US"/>
        </a:p>
      </dgm:t>
    </dgm:pt>
    <dgm:pt modelId="{3670AB8B-10EA-4EDC-B494-C5E912AD34AA}">
      <dgm:prSet/>
      <dgm:spPr/>
      <dgm:t>
        <a:bodyPr/>
        <a:lstStyle/>
        <a:p>
          <a:pPr rtl="0"/>
          <a:r>
            <a:rPr lang="en-US" baseline="0"/>
            <a:t>Connect reporting/BI apps</a:t>
          </a:r>
          <a:endParaRPr lang="en-US"/>
        </a:p>
      </dgm:t>
    </dgm:pt>
    <dgm:pt modelId="{DCB42274-9387-47B2-B5F3-4CDE9E1E7F59}" type="parTrans" cxnId="{605CB5CA-3CA4-407E-ABB1-90D14BE1F18C}">
      <dgm:prSet/>
      <dgm:spPr/>
      <dgm:t>
        <a:bodyPr/>
        <a:lstStyle/>
        <a:p>
          <a:endParaRPr lang="en-US"/>
        </a:p>
      </dgm:t>
    </dgm:pt>
    <dgm:pt modelId="{3F7E3B5F-1CE0-40D0-808E-C72C485FD917}" type="sibTrans" cxnId="{605CB5CA-3CA4-407E-ABB1-90D14BE1F18C}">
      <dgm:prSet/>
      <dgm:spPr/>
      <dgm:t>
        <a:bodyPr/>
        <a:lstStyle/>
        <a:p>
          <a:endParaRPr lang="en-US"/>
        </a:p>
      </dgm:t>
    </dgm:pt>
    <dgm:pt modelId="{738E56DC-C80C-46FF-A110-560DF3A43A60}">
      <dgm:prSet/>
      <dgm:spPr/>
      <dgm:t>
        <a:bodyPr/>
        <a:lstStyle/>
        <a:p>
          <a:pPr rtl="0"/>
          <a:r>
            <a:rPr lang="en-US" baseline="0"/>
            <a:t>Migrate apps and run against local secondaries</a:t>
          </a:r>
          <a:endParaRPr lang="en-US"/>
        </a:p>
      </dgm:t>
    </dgm:pt>
    <dgm:pt modelId="{E975AA20-6E41-40A7-A174-E57A96BA0DDE}" type="parTrans" cxnId="{3752254C-6921-4373-9C37-48E50F3085FC}">
      <dgm:prSet/>
      <dgm:spPr/>
      <dgm:t>
        <a:bodyPr/>
        <a:lstStyle/>
        <a:p>
          <a:endParaRPr lang="en-US"/>
        </a:p>
      </dgm:t>
    </dgm:pt>
    <dgm:pt modelId="{9DCF711D-C607-47A1-968E-9394E362A2F9}" type="sibTrans" cxnId="{3752254C-6921-4373-9C37-48E50F3085FC}">
      <dgm:prSet/>
      <dgm:spPr/>
      <dgm:t>
        <a:bodyPr/>
        <a:lstStyle/>
        <a:p>
          <a:endParaRPr lang="en-US"/>
        </a:p>
      </dgm:t>
    </dgm:pt>
    <dgm:pt modelId="{8633FE7F-1E87-4438-961E-CEB443D5E30E}">
      <dgm:prSet/>
      <dgm:spPr/>
      <dgm:t>
        <a:bodyPr/>
        <a:lstStyle/>
        <a:p>
          <a:pPr rtl="0"/>
          <a:r>
            <a:rPr lang="en-US" baseline="0"/>
            <a:t>Offload Backups to Azure</a:t>
          </a:r>
          <a:endParaRPr lang="en-US"/>
        </a:p>
      </dgm:t>
    </dgm:pt>
    <dgm:pt modelId="{9279070E-4AD0-47AA-91E0-F10882336D2E}" type="parTrans" cxnId="{E59B0558-E574-4CAA-B197-22BB14A84C8E}">
      <dgm:prSet/>
      <dgm:spPr/>
      <dgm:t>
        <a:bodyPr/>
        <a:lstStyle/>
        <a:p>
          <a:endParaRPr lang="en-US"/>
        </a:p>
      </dgm:t>
    </dgm:pt>
    <dgm:pt modelId="{7A40CDAF-5D1B-4C48-B448-C2FD257384E2}" type="sibTrans" cxnId="{E59B0558-E574-4CAA-B197-22BB14A84C8E}">
      <dgm:prSet/>
      <dgm:spPr/>
      <dgm:t>
        <a:bodyPr/>
        <a:lstStyle/>
        <a:p>
          <a:endParaRPr lang="en-US"/>
        </a:p>
      </dgm:t>
    </dgm:pt>
    <dgm:pt modelId="{296D7F6A-00A0-4506-8020-D3F509615167}">
      <dgm:prSet/>
      <dgm:spPr/>
      <dgm:t>
        <a:bodyPr/>
        <a:lstStyle/>
        <a:p>
          <a:pPr rtl="0"/>
          <a:r>
            <a:rPr lang="en-US" baseline="0"/>
            <a:t>A solution for policy compliance</a:t>
          </a:r>
          <a:endParaRPr lang="en-US"/>
        </a:p>
      </dgm:t>
    </dgm:pt>
    <dgm:pt modelId="{E1296402-19F0-474C-B785-741042C716ED}" type="parTrans" cxnId="{3EC14B44-6E8A-4E7A-825A-A8792A442777}">
      <dgm:prSet/>
      <dgm:spPr/>
      <dgm:t>
        <a:bodyPr/>
        <a:lstStyle/>
        <a:p>
          <a:endParaRPr lang="en-US"/>
        </a:p>
      </dgm:t>
    </dgm:pt>
    <dgm:pt modelId="{18962192-609C-49DC-B817-5B9AE4FB04BD}" type="sibTrans" cxnId="{3EC14B44-6E8A-4E7A-825A-A8792A442777}">
      <dgm:prSet/>
      <dgm:spPr/>
      <dgm:t>
        <a:bodyPr/>
        <a:lstStyle/>
        <a:p>
          <a:endParaRPr lang="en-US"/>
        </a:p>
      </dgm:t>
    </dgm:pt>
    <dgm:pt modelId="{F2644A8B-AB55-4F4D-A972-D96B1F3B536F}">
      <dgm:prSet/>
      <dgm:spPr/>
      <dgm:t>
        <a:bodyPr/>
        <a:lstStyle/>
        <a:p>
          <a:pPr rtl="0"/>
          <a:r>
            <a:rPr lang="en-US" baseline="0"/>
            <a:t>Remember it requires:</a:t>
          </a:r>
          <a:endParaRPr lang="en-US"/>
        </a:p>
      </dgm:t>
    </dgm:pt>
    <dgm:pt modelId="{FC289410-6B56-4E05-B184-FB04D13F5800}" type="parTrans" cxnId="{2EDAF650-2B04-4171-8022-013EFF1EECA2}">
      <dgm:prSet/>
      <dgm:spPr/>
      <dgm:t>
        <a:bodyPr/>
        <a:lstStyle/>
        <a:p>
          <a:endParaRPr lang="en-US"/>
        </a:p>
      </dgm:t>
    </dgm:pt>
    <dgm:pt modelId="{2D4CF6E7-CEEF-4FEB-A7E3-C65CCE61B277}" type="sibTrans" cxnId="{2EDAF650-2B04-4171-8022-013EFF1EECA2}">
      <dgm:prSet/>
      <dgm:spPr/>
      <dgm:t>
        <a:bodyPr/>
        <a:lstStyle/>
        <a:p>
          <a:endParaRPr lang="en-US"/>
        </a:p>
      </dgm:t>
    </dgm:pt>
    <dgm:pt modelId="{DC4C02FB-E2EB-4703-843B-6C1280547E0C}">
      <dgm:prSet/>
      <dgm:spPr/>
      <dgm:t>
        <a:bodyPr/>
        <a:lstStyle/>
        <a:p>
          <a:pPr rtl="0"/>
          <a:r>
            <a:rPr lang="en-US" baseline="0"/>
            <a:t>Same Windows Domain</a:t>
          </a:r>
          <a:endParaRPr lang="en-US"/>
        </a:p>
      </dgm:t>
    </dgm:pt>
    <dgm:pt modelId="{34E431EE-3FD2-4909-8407-3436D68D68B3}" type="parTrans" cxnId="{AEAB0E89-EE0F-4B75-9001-16E4AFF9248A}">
      <dgm:prSet/>
      <dgm:spPr/>
      <dgm:t>
        <a:bodyPr/>
        <a:lstStyle/>
        <a:p>
          <a:endParaRPr lang="en-US"/>
        </a:p>
      </dgm:t>
    </dgm:pt>
    <dgm:pt modelId="{7844248B-1E8D-47B0-8E44-151E7DE80936}" type="sibTrans" cxnId="{AEAB0E89-EE0F-4B75-9001-16E4AFF9248A}">
      <dgm:prSet/>
      <dgm:spPr/>
      <dgm:t>
        <a:bodyPr/>
        <a:lstStyle/>
        <a:p>
          <a:endParaRPr lang="en-US"/>
        </a:p>
      </dgm:t>
    </dgm:pt>
    <dgm:pt modelId="{B42037CE-B7DD-443C-9D74-826B1C2AACF0}">
      <dgm:prSet/>
      <dgm:spPr/>
      <dgm:t>
        <a:bodyPr/>
        <a:lstStyle/>
        <a:p>
          <a:pPr rtl="0"/>
          <a:r>
            <a:rPr lang="en-US" baseline="0"/>
            <a:t>Needs an Active Directory Domain Controller</a:t>
          </a:r>
          <a:endParaRPr lang="en-US"/>
        </a:p>
      </dgm:t>
    </dgm:pt>
    <dgm:pt modelId="{3D3BF700-4187-4B54-A1FD-D20B4A09D2C4}" type="parTrans" cxnId="{88C83B6D-6489-4D5D-8EF6-0500BB8B3CF0}">
      <dgm:prSet/>
      <dgm:spPr/>
      <dgm:t>
        <a:bodyPr/>
        <a:lstStyle/>
        <a:p>
          <a:endParaRPr lang="en-US"/>
        </a:p>
      </dgm:t>
    </dgm:pt>
    <dgm:pt modelId="{4B5391BA-A333-45DC-9C6A-406B016E4846}" type="sibTrans" cxnId="{88C83B6D-6489-4D5D-8EF6-0500BB8B3CF0}">
      <dgm:prSet/>
      <dgm:spPr/>
      <dgm:t>
        <a:bodyPr/>
        <a:lstStyle/>
        <a:p>
          <a:endParaRPr lang="en-US"/>
        </a:p>
      </dgm:t>
    </dgm:pt>
    <dgm:pt modelId="{613F4794-28DC-4C82-9755-483B15912CFA}" type="pres">
      <dgm:prSet presAssocID="{3AB2C14A-0FCA-44D9-83D2-03AA1E6A35F9}" presName="Name0" presStyleCnt="0">
        <dgm:presLayoutVars>
          <dgm:dir/>
          <dgm:animLvl val="lvl"/>
          <dgm:resizeHandles val="exact"/>
        </dgm:presLayoutVars>
      </dgm:prSet>
      <dgm:spPr/>
    </dgm:pt>
    <dgm:pt modelId="{A46D2003-B51F-4C66-A4B3-49948B3DA528}" type="pres">
      <dgm:prSet presAssocID="{23AD4EE5-301B-48FA-82FF-0CF369EC07EA}" presName="linNode" presStyleCnt="0"/>
      <dgm:spPr/>
    </dgm:pt>
    <dgm:pt modelId="{525730C1-56AA-4C00-AC0E-6C4BCA3E2B33}" type="pres">
      <dgm:prSet presAssocID="{23AD4EE5-301B-48FA-82FF-0CF369EC07EA}" presName="parentText" presStyleLbl="node1" presStyleIdx="0" presStyleCnt="2">
        <dgm:presLayoutVars>
          <dgm:chMax val="1"/>
          <dgm:bulletEnabled val="1"/>
        </dgm:presLayoutVars>
      </dgm:prSet>
      <dgm:spPr/>
    </dgm:pt>
    <dgm:pt modelId="{A6D6183A-2546-4E04-9CA5-7F34E48B7694}" type="pres">
      <dgm:prSet presAssocID="{23AD4EE5-301B-48FA-82FF-0CF369EC07EA}" presName="descendantText" presStyleLbl="alignAccFollowNode1" presStyleIdx="0" presStyleCnt="2">
        <dgm:presLayoutVars>
          <dgm:bulletEnabled val="1"/>
        </dgm:presLayoutVars>
      </dgm:prSet>
      <dgm:spPr/>
    </dgm:pt>
    <dgm:pt modelId="{CB7898CA-87D9-4378-8291-E347FD53735B}" type="pres">
      <dgm:prSet presAssocID="{208A4FFA-A209-4B0B-BC75-BC20FEBA0AFE}" presName="sp" presStyleCnt="0"/>
      <dgm:spPr/>
    </dgm:pt>
    <dgm:pt modelId="{9BF69D26-4095-4CBF-9BBC-DE4EC8D6A458}" type="pres">
      <dgm:prSet presAssocID="{F2644A8B-AB55-4F4D-A972-D96B1F3B536F}" presName="linNode" presStyleCnt="0"/>
      <dgm:spPr/>
    </dgm:pt>
    <dgm:pt modelId="{C96E1EE5-814E-4A1F-90EC-1928D6EEF75C}" type="pres">
      <dgm:prSet presAssocID="{F2644A8B-AB55-4F4D-A972-D96B1F3B536F}" presName="parentText" presStyleLbl="node1" presStyleIdx="1" presStyleCnt="2">
        <dgm:presLayoutVars>
          <dgm:chMax val="1"/>
          <dgm:bulletEnabled val="1"/>
        </dgm:presLayoutVars>
      </dgm:prSet>
      <dgm:spPr/>
    </dgm:pt>
    <dgm:pt modelId="{304D3927-F0C4-4FBD-925F-3C6DACBC900F}" type="pres">
      <dgm:prSet presAssocID="{F2644A8B-AB55-4F4D-A972-D96B1F3B536F}" presName="descendantText" presStyleLbl="alignAccFollowNode1" presStyleIdx="1" presStyleCnt="2">
        <dgm:presLayoutVars>
          <dgm:bulletEnabled val="1"/>
        </dgm:presLayoutVars>
      </dgm:prSet>
      <dgm:spPr/>
    </dgm:pt>
  </dgm:ptLst>
  <dgm:cxnLst>
    <dgm:cxn modelId="{B9ADC2E6-D31E-488D-AECB-34AD918B5315}" type="presOf" srcId="{3AB2C14A-0FCA-44D9-83D2-03AA1E6A35F9}" destId="{613F4794-28DC-4C82-9755-483B15912CFA}" srcOrd="0" destOrd="0" presId="urn:microsoft.com/office/officeart/2005/8/layout/vList5"/>
    <dgm:cxn modelId="{74A394B9-C0D3-4082-8E27-1AE7C22DD22C}" type="presOf" srcId="{DC4C02FB-E2EB-4703-843B-6C1280547E0C}" destId="{304D3927-F0C4-4FBD-925F-3C6DACBC900F}" srcOrd="0" destOrd="0" presId="urn:microsoft.com/office/officeart/2005/8/layout/vList5"/>
    <dgm:cxn modelId="{A6FA00F2-D73C-49BA-86B1-D6AAFD7FC5B6}" srcId="{3AB2C14A-0FCA-44D9-83D2-03AA1E6A35F9}" destId="{23AD4EE5-301B-48FA-82FF-0CF369EC07EA}" srcOrd="0" destOrd="0" parTransId="{D5B7EF66-F2FC-4DDF-AB38-E75383A834C9}" sibTransId="{208A4FFA-A209-4B0B-BC75-BC20FEBA0AFE}"/>
    <dgm:cxn modelId="{AEAB0E89-EE0F-4B75-9001-16E4AFF9248A}" srcId="{F2644A8B-AB55-4F4D-A972-D96B1F3B536F}" destId="{DC4C02FB-E2EB-4703-843B-6C1280547E0C}" srcOrd="0" destOrd="0" parTransId="{34E431EE-3FD2-4909-8407-3436D68D68B3}" sibTransId="{7844248B-1E8D-47B0-8E44-151E7DE80936}"/>
    <dgm:cxn modelId="{88C83B6D-6489-4D5D-8EF6-0500BB8B3CF0}" srcId="{F2644A8B-AB55-4F4D-A972-D96B1F3B536F}" destId="{B42037CE-B7DD-443C-9D74-826B1C2AACF0}" srcOrd="1" destOrd="0" parTransId="{3D3BF700-4187-4B54-A1FD-D20B4A09D2C4}" sibTransId="{4B5391BA-A333-45DC-9C6A-406B016E4846}"/>
    <dgm:cxn modelId="{D59F909D-AB41-4B8C-9804-9F6D112364B7}" type="presOf" srcId="{EACDD73B-DE35-4AFA-A107-CD7FB71B413D}" destId="{A6D6183A-2546-4E04-9CA5-7F34E48B7694}" srcOrd="0" destOrd="1" presId="urn:microsoft.com/office/officeart/2005/8/layout/vList5"/>
    <dgm:cxn modelId="{2EDAF650-2B04-4171-8022-013EFF1EECA2}" srcId="{3AB2C14A-0FCA-44D9-83D2-03AA1E6A35F9}" destId="{F2644A8B-AB55-4F4D-A972-D96B1F3B536F}" srcOrd="1" destOrd="0" parTransId="{FC289410-6B56-4E05-B184-FB04D13F5800}" sibTransId="{2D4CF6E7-CEEF-4FEB-A7E3-C65CCE61B277}"/>
    <dgm:cxn modelId="{7AD1A2D4-19A9-4F19-A02F-BC50E0758FD6}" type="presOf" srcId="{3670AB8B-10EA-4EDC-B494-C5E912AD34AA}" destId="{A6D6183A-2546-4E04-9CA5-7F34E48B7694}" srcOrd="0" destOrd="2" presId="urn:microsoft.com/office/officeart/2005/8/layout/vList5"/>
    <dgm:cxn modelId="{83E71659-037B-4C93-B9A5-A21EFD47F2B0}" type="presOf" srcId="{B42037CE-B7DD-443C-9D74-826B1C2AACF0}" destId="{304D3927-F0C4-4FBD-925F-3C6DACBC900F}" srcOrd="0" destOrd="1" presId="urn:microsoft.com/office/officeart/2005/8/layout/vList5"/>
    <dgm:cxn modelId="{7C45AD00-C280-4084-834B-C7C5958C4B11}" type="presOf" srcId="{296D7F6A-00A0-4506-8020-D3F509615167}" destId="{A6D6183A-2546-4E04-9CA5-7F34E48B7694}" srcOrd="0" destOrd="5" presId="urn:microsoft.com/office/officeart/2005/8/layout/vList5"/>
    <dgm:cxn modelId="{8D47B612-046E-4242-BA97-4F5BC95F11FC}" type="presOf" srcId="{738E56DC-C80C-46FF-A110-560DF3A43A60}" destId="{A6D6183A-2546-4E04-9CA5-7F34E48B7694}" srcOrd="0" destOrd="3" presId="urn:microsoft.com/office/officeart/2005/8/layout/vList5"/>
    <dgm:cxn modelId="{1ED7CFC5-0C2C-474E-AD12-135858F18ABA}" srcId="{23AD4EE5-301B-48FA-82FF-0CF369EC07EA}" destId="{EACDD73B-DE35-4AFA-A107-CD7FB71B413D}" srcOrd="1" destOrd="0" parTransId="{BADCCD57-F2A2-41D9-BA15-232A32851D81}" sibTransId="{A069F1D5-1E65-4197-9B10-A2A14ABA4307}"/>
    <dgm:cxn modelId="{3752254C-6921-4373-9C37-48E50F3085FC}" srcId="{EACDD73B-DE35-4AFA-A107-CD7FB71B413D}" destId="{738E56DC-C80C-46FF-A110-560DF3A43A60}" srcOrd="1" destOrd="0" parTransId="{E975AA20-6E41-40A7-A174-E57A96BA0DDE}" sibTransId="{9DCF711D-C607-47A1-968E-9394E362A2F9}"/>
    <dgm:cxn modelId="{3EC14B44-6E8A-4E7A-825A-A8792A442777}" srcId="{8633FE7F-1E87-4438-961E-CEB443D5E30E}" destId="{296D7F6A-00A0-4506-8020-D3F509615167}" srcOrd="0" destOrd="0" parTransId="{E1296402-19F0-474C-B785-741042C716ED}" sibTransId="{18962192-609C-49DC-B817-5B9AE4FB04BD}"/>
    <dgm:cxn modelId="{E177945F-79CA-48D1-9915-7597F4945546}" type="presOf" srcId="{3734BCE7-9766-4298-852F-4D6CA27B76B7}" destId="{A6D6183A-2546-4E04-9CA5-7F34E48B7694}" srcOrd="0" destOrd="0" presId="urn:microsoft.com/office/officeart/2005/8/layout/vList5"/>
    <dgm:cxn modelId="{E59B0558-E574-4CAA-B197-22BB14A84C8E}" srcId="{23AD4EE5-301B-48FA-82FF-0CF369EC07EA}" destId="{8633FE7F-1E87-4438-961E-CEB443D5E30E}" srcOrd="2" destOrd="0" parTransId="{9279070E-4AD0-47AA-91E0-F10882336D2E}" sibTransId="{7A40CDAF-5D1B-4C48-B448-C2FD257384E2}"/>
    <dgm:cxn modelId="{2B128D98-A539-45E3-994E-E396549BDAB8}" srcId="{23AD4EE5-301B-48FA-82FF-0CF369EC07EA}" destId="{3734BCE7-9766-4298-852F-4D6CA27B76B7}" srcOrd="0" destOrd="0" parTransId="{49558147-A0C2-4FCC-B6EF-F05335816EE2}" sibTransId="{5A117C36-5FA1-4247-BC8C-754660AF76E6}"/>
    <dgm:cxn modelId="{60973656-3CFB-4C6D-9F4A-1C8FBD9B0D46}" type="presOf" srcId="{F2644A8B-AB55-4F4D-A972-D96B1F3B536F}" destId="{C96E1EE5-814E-4A1F-90EC-1928D6EEF75C}" srcOrd="0" destOrd="0" presId="urn:microsoft.com/office/officeart/2005/8/layout/vList5"/>
    <dgm:cxn modelId="{F563AEE1-E92B-4EEA-964C-2AF64C0B9523}" type="presOf" srcId="{8633FE7F-1E87-4438-961E-CEB443D5E30E}" destId="{A6D6183A-2546-4E04-9CA5-7F34E48B7694}" srcOrd="0" destOrd="4" presId="urn:microsoft.com/office/officeart/2005/8/layout/vList5"/>
    <dgm:cxn modelId="{84DE55CD-6433-4A40-A96A-871EC4D0A4EA}" type="presOf" srcId="{23AD4EE5-301B-48FA-82FF-0CF369EC07EA}" destId="{525730C1-56AA-4C00-AC0E-6C4BCA3E2B33}" srcOrd="0" destOrd="0" presId="urn:microsoft.com/office/officeart/2005/8/layout/vList5"/>
    <dgm:cxn modelId="{605CB5CA-3CA4-407E-ABB1-90D14BE1F18C}" srcId="{EACDD73B-DE35-4AFA-A107-CD7FB71B413D}" destId="{3670AB8B-10EA-4EDC-B494-C5E912AD34AA}" srcOrd="0" destOrd="0" parTransId="{DCB42274-9387-47B2-B5F3-4CDE9E1E7F59}" sibTransId="{3F7E3B5F-1CE0-40D0-808E-C72C485FD917}"/>
    <dgm:cxn modelId="{2E1F5BC8-A646-4493-90CE-FC24C71DFFD4}" type="presParOf" srcId="{613F4794-28DC-4C82-9755-483B15912CFA}" destId="{A46D2003-B51F-4C66-A4B3-49948B3DA528}" srcOrd="0" destOrd="0" presId="urn:microsoft.com/office/officeart/2005/8/layout/vList5"/>
    <dgm:cxn modelId="{82495CF4-F7EC-4E38-B5C7-4FF109DC7EE1}" type="presParOf" srcId="{A46D2003-B51F-4C66-A4B3-49948B3DA528}" destId="{525730C1-56AA-4C00-AC0E-6C4BCA3E2B33}" srcOrd="0" destOrd="0" presId="urn:microsoft.com/office/officeart/2005/8/layout/vList5"/>
    <dgm:cxn modelId="{BCE43438-28F6-4407-9374-FAC36033E71E}" type="presParOf" srcId="{A46D2003-B51F-4C66-A4B3-49948B3DA528}" destId="{A6D6183A-2546-4E04-9CA5-7F34E48B7694}" srcOrd="1" destOrd="0" presId="urn:microsoft.com/office/officeart/2005/8/layout/vList5"/>
    <dgm:cxn modelId="{A303D625-5700-446B-B894-387DC89A0CDA}" type="presParOf" srcId="{613F4794-28DC-4C82-9755-483B15912CFA}" destId="{CB7898CA-87D9-4378-8291-E347FD53735B}" srcOrd="1" destOrd="0" presId="urn:microsoft.com/office/officeart/2005/8/layout/vList5"/>
    <dgm:cxn modelId="{772C2CDE-A7EF-4535-9EBD-7B21E00D044E}" type="presParOf" srcId="{613F4794-28DC-4C82-9755-483B15912CFA}" destId="{9BF69D26-4095-4CBF-9BBC-DE4EC8D6A458}" srcOrd="2" destOrd="0" presId="urn:microsoft.com/office/officeart/2005/8/layout/vList5"/>
    <dgm:cxn modelId="{4C018F8F-3F60-448A-907C-81E86C07FC8B}" type="presParOf" srcId="{9BF69D26-4095-4CBF-9BBC-DE4EC8D6A458}" destId="{C96E1EE5-814E-4A1F-90EC-1928D6EEF75C}" srcOrd="0" destOrd="0" presId="urn:microsoft.com/office/officeart/2005/8/layout/vList5"/>
    <dgm:cxn modelId="{E7438AC9-F0AF-4106-9327-B951DE11CAFD}" type="presParOf" srcId="{9BF69D26-4095-4CBF-9BBC-DE4EC8D6A458}" destId="{304D3927-F0C4-4FBD-925F-3C6DACBC900F}"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A334E02D-AB52-A14B-8006-C2E09CA73208}" type="doc">
      <dgm:prSet loTypeId="urn:microsoft.com/office/officeart/2005/8/layout/vList2" loCatId="list" qsTypeId="urn:microsoft.com/office/officeart/2005/8/quickstyle/simple4" qsCatId="simple" csTypeId="urn:microsoft.com/office/officeart/2005/8/colors/colorful2" csCatId="colorful" phldr="1"/>
      <dgm:spPr/>
      <dgm:t>
        <a:bodyPr/>
        <a:lstStyle/>
        <a:p>
          <a:endParaRPr lang="en-US"/>
        </a:p>
      </dgm:t>
    </dgm:pt>
    <dgm:pt modelId="{C2CC333C-56CE-5545-B9DD-13B8EAE804B4}">
      <dgm:prSet/>
      <dgm:spPr>
        <a:ln>
          <a:solidFill>
            <a:schemeClr val="tx1"/>
          </a:solidFill>
        </a:ln>
      </dgm:spPr>
      <dgm:t>
        <a:bodyPr/>
        <a:lstStyle/>
        <a:p>
          <a:pPr rtl="0"/>
          <a:r>
            <a:rPr lang="en-US" baseline="0" dirty="0"/>
            <a:t>Database Level Failover Trigger</a:t>
          </a:r>
          <a:endParaRPr lang="en-US" dirty="0"/>
        </a:p>
      </dgm:t>
    </dgm:pt>
    <dgm:pt modelId="{9C4CCC82-CBEE-2C40-B08F-F1A79A4E902D}" type="parTrans" cxnId="{1F75AE30-2329-F441-9447-1576F69CCF3C}">
      <dgm:prSet/>
      <dgm:spPr/>
      <dgm:t>
        <a:bodyPr/>
        <a:lstStyle/>
        <a:p>
          <a:endParaRPr lang="en-US"/>
        </a:p>
      </dgm:t>
    </dgm:pt>
    <dgm:pt modelId="{D5934736-378F-D64D-B4A9-E43E7FF86CF4}" type="sibTrans" cxnId="{1F75AE30-2329-F441-9447-1576F69CCF3C}">
      <dgm:prSet/>
      <dgm:spPr/>
      <dgm:t>
        <a:bodyPr/>
        <a:lstStyle/>
        <a:p>
          <a:endParaRPr lang="en-US"/>
        </a:p>
      </dgm:t>
    </dgm:pt>
    <dgm:pt modelId="{AAC19B46-BC0A-314D-A510-A2478E779FE2}">
      <dgm:prSet/>
      <dgm:spPr>
        <a:ln>
          <a:solidFill>
            <a:schemeClr val="tx1"/>
          </a:solidFill>
        </a:ln>
      </dgm:spPr>
      <dgm:t>
        <a:bodyPr/>
        <a:lstStyle/>
        <a:p>
          <a:pPr rtl="0"/>
          <a:r>
            <a:rPr lang="en-US" baseline="0"/>
            <a:t>DTC Support</a:t>
          </a:r>
          <a:endParaRPr lang="en-US" dirty="0"/>
        </a:p>
      </dgm:t>
    </dgm:pt>
    <dgm:pt modelId="{88AD0C6B-48C3-D546-81B6-1E20B91CB2BD}" type="parTrans" cxnId="{19D46C97-4261-9F47-B41D-87A15999BC1A}">
      <dgm:prSet/>
      <dgm:spPr/>
      <dgm:t>
        <a:bodyPr/>
        <a:lstStyle/>
        <a:p>
          <a:endParaRPr lang="en-US"/>
        </a:p>
      </dgm:t>
    </dgm:pt>
    <dgm:pt modelId="{6C33E098-7708-7F42-B709-EB46F9094FA7}" type="sibTrans" cxnId="{19D46C97-4261-9F47-B41D-87A15999BC1A}">
      <dgm:prSet/>
      <dgm:spPr/>
      <dgm:t>
        <a:bodyPr/>
        <a:lstStyle/>
        <a:p>
          <a:endParaRPr lang="en-US"/>
        </a:p>
      </dgm:t>
    </dgm:pt>
    <dgm:pt modelId="{0F2B4856-ACC6-0D4B-BB5D-FF1A2A1368C1}">
      <dgm:prSet/>
      <dgm:spPr>
        <a:ln>
          <a:solidFill>
            <a:schemeClr val="tx1"/>
          </a:solidFill>
        </a:ln>
      </dgm:spPr>
      <dgm:t>
        <a:bodyPr/>
        <a:lstStyle/>
        <a:p>
          <a:pPr rtl="0"/>
          <a:r>
            <a:rPr lang="en-US" baseline="0"/>
            <a:t>Better Automatic Failover Support</a:t>
          </a:r>
          <a:endParaRPr lang="en-US" dirty="0"/>
        </a:p>
      </dgm:t>
    </dgm:pt>
    <dgm:pt modelId="{8DFB11DB-07A0-5F4D-B587-D05B511A7F72}" type="parTrans" cxnId="{6355AB2B-81CD-7341-A467-2E4B6BDCDE98}">
      <dgm:prSet/>
      <dgm:spPr/>
      <dgm:t>
        <a:bodyPr/>
        <a:lstStyle/>
        <a:p>
          <a:endParaRPr lang="en-US"/>
        </a:p>
      </dgm:t>
    </dgm:pt>
    <dgm:pt modelId="{F545D7CC-59D0-284D-B36D-5885AF9FFF6B}" type="sibTrans" cxnId="{6355AB2B-81CD-7341-A467-2E4B6BDCDE98}">
      <dgm:prSet/>
      <dgm:spPr/>
      <dgm:t>
        <a:bodyPr/>
        <a:lstStyle/>
        <a:p>
          <a:endParaRPr lang="en-US"/>
        </a:p>
      </dgm:t>
    </dgm:pt>
    <dgm:pt modelId="{716C0ACA-1A3E-054C-8381-FB19BD07C24B}">
      <dgm:prSet/>
      <dgm:spPr>
        <a:ln>
          <a:solidFill>
            <a:schemeClr val="tx1"/>
          </a:solidFill>
        </a:ln>
      </dgm:spPr>
      <dgm:t>
        <a:bodyPr/>
        <a:lstStyle/>
        <a:p>
          <a:pPr rtl="0"/>
          <a:r>
            <a:rPr lang="en-US" baseline="0"/>
            <a:t>Log Transport Performance</a:t>
          </a:r>
          <a:endParaRPr lang="en-US" dirty="0"/>
        </a:p>
      </dgm:t>
    </dgm:pt>
    <dgm:pt modelId="{B0982FD7-1BD2-FD42-9309-4C6B16149852}" type="parTrans" cxnId="{32DA5C47-5302-F04E-8B93-472FEFF51E4E}">
      <dgm:prSet/>
      <dgm:spPr/>
      <dgm:t>
        <a:bodyPr/>
        <a:lstStyle/>
        <a:p>
          <a:endParaRPr lang="en-US"/>
        </a:p>
      </dgm:t>
    </dgm:pt>
    <dgm:pt modelId="{3BC830A5-3EAD-174B-857F-BCE169C564E9}" type="sibTrans" cxnId="{32DA5C47-5302-F04E-8B93-472FEFF51E4E}">
      <dgm:prSet/>
      <dgm:spPr/>
      <dgm:t>
        <a:bodyPr/>
        <a:lstStyle/>
        <a:p>
          <a:endParaRPr lang="en-US"/>
        </a:p>
      </dgm:t>
    </dgm:pt>
    <dgm:pt modelId="{4203F691-C520-FA48-8C73-C0C072C90BCB}">
      <dgm:prSet/>
      <dgm:spPr>
        <a:ln>
          <a:solidFill>
            <a:schemeClr val="tx1"/>
          </a:solidFill>
        </a:ln>
      </dgm:spPr>
      <dgm:t>
        <a:bodyPr/>
        <a:lstStyle/>
        <a:p>
          <a:pPr rtl="0"/>
          <a:r>
            <a:rPr lang="en-US" baseline="0" dirty="0"/>
            <a:t>Load Balanced Readable </a:t>
          </a:r>
          <a:r>
            <a:rPr lang="en-US" baseline="0" dirty="0" err="1"/>
            <a:t>Secondaries</a:t>
          </a:r>
          <a:endParaRPr lang="en-US" dirty="0"/>
        </a:p>
      </dgm:t>
    </dgm:pt>
    <dgm:pt modelId="{9CD8C33C-C686-AD4F-B30C-4677CB8950CB}" type="parTrans" cxnId="{91EA8B58-BEEE-1D48-8F0A-343E6265BBC8}">
      <dgm:prSet/>
      <dgm:spPr/>
      <dgm:t>
        <a:bodyPr/>
        <a:lstStyle/>
        <a:p>
          <a:endParaRPr lang="en-US"/>
        </a:p>
      </dgm:t>
    </dgm:pt>
    <dgm:pt modelId="{E1FA6000-A28E-2A4A-B99B-06939D791A6B}" type="sibTrans" cxnId="{91EA8B58-BEEE-1D48-8F0A-343E6265BBC8}">
      <dgm:prSet/>
      <dgm:spPr/>
      <dgm:t>
        <a:bodyPr/>
        <a:lstStyle/>
        <a:p>
          <a:endParaRPr lang="en-US"/>
        </a:p>
      </dgm:t>
    </dgm:pt>
    <dgm:pt modelId="{E86085BC-228C-7447-BD5D-2860462E1EF6}">
      <dgm:prSet/>
      <dgm:spPr>
        <a:ln>
          <a:solidFill>
            <a:schemeClr val="tx1"/>
          </a:solidFill>
        </a:ln>
      </dgm:spPr>
      <dgm:t>
        <a:bodyPr/>
        <a:lstStyle/>
        <a:p>
          <a:pPr rtl="0"/>
          <a:r>
            <a:rPr lang="en-US" baseline="0" dirty="0" err="1"/>
            <a:t>gMSA</a:t>
          </a:r>
          <a:r>
            <a:rPr lang="en-US" baseline="0" dirty="0"/>
            <a:t> Support</a:t>
          </a:r>
          <a:endParaRPr lang="en-US" dirty="0"/>
        </a:p>
      </dgm:t>
    </dgm:pt>
    <dgm:pt modelId="{14943220-3CC1-D547-822F-EF5744AA3CF0}" type="parTrans" cxnId="{C39ED687-94D2-854E-BF9B-F90B8992285E}">
      <dgm:prSet/>
      <dgm:spPr/>
      <dgm:t>
        <a:bodyPr/>
        <a:lstStyle/>
        <a:p>
          <a:endParaRPr lang="en-US"/>
        </a:p>
      </dgm:t>
    </dgm:pt>
    <dgm:pt modelId="{66DC725A-2735-284D-9FC5-C212EF089B03}" type="sibTrans" cxnId="{C39ED687-94D2-854E-BF9B-F90B8992285E}">
      <dgm:prSet/>
      <dgm:spPr/>
      <dgm:t>
        <a:bodyPr/>
        <a:lstStyle/>
        <a:p>
          <a:endParaRPr lang="en-US"/>
        </a:p>
      </dgm:t>
    </dgm:pt>
    <dgm:pt modelId="{501474F6-2963-4614-82A0-82DACDC1B17B}">
      <dgm:prSet/>
      <dgm:spPr>
        <a:ln>
          <a:solidFill>
            <a:schemeClr val="tx1"/>
          </a:solidFill>
        </a:ln>
      </dgm:spPr>
      <dgm:t>
        <a:bodyPr/>
        <a:lstStyle/>
        <a:p>
          <a:pPr rtl="0"/>
          <a:r>
            <a:rPr lang="en-US" dirty="0"/>
            <a:t>Distributed Availability Groups</a:t>
          </a:r>
        </a:p>
      </dgm:t>
    </dgm:pt>
    <dgm:pt modelId="{4F3BC232-BC8A-4935-BEB8-25A8E90190B1}" type="parTrans" cxnId="{8BF14D76-7DE2-4F8D-8355-6C553C6D46FE}">
      <dgm:prSet/>
      <dgm:spPr/>
    </dgm:pt>
    <dgm:pt modelId="{2454A2B4-9EF4-4577-A93E-E4949BAC54A0}" type="sibTrans" cxnId="{8BF14D76-7DE2-4F8D-8355-6C553C6D46FE}">
      <dgm:prSet/>
      <dgm:spPr/>
    </dgm:pt>
    <dgm:pt modelId="{C4794A89-7E3F-432E-9132-F787A26EE318}">
      <dgm:prSet/>
      <dgm:spPr>
        <a:ln>
          <a:solidFill>
            <a:schemeClr val="tx1"/>
          </a:solidFill>
        </a:ln>
      </dgm:spPr>
      <dgm:t>
        <a:bodyPr/>
        <a:lstStyle/>
        <a:p>
          <a:pPr rtl="0"/>
          <a:r>
            <a:rPr lang="en-US" dirty="0"/>
            <a:t>Availability Group Seeding</a:t>
          </a:r>
        </a:p>
      </dgm:t>
    </dgm:pt>
    <dgm:pt modelId="{884684F8-2591-44EA-AFF5-B4C324775D0B}" type="parTrans" cxnId="{27E7D538-8020-449E-AE9C-71F0ABC5E809}">
      <dgm:prSet/>
      <dgm:spPr/>
    </dgm:pt>
    <dgm:pt modelId="{A600E852-F22A-42DD-A271-E596CF6FA2EF}" type="sibTrans" cxnId="{27E7D538-8020-449E-AE9C-71F0ABC5E809}">
      <dgm:prSet/>
      <dgm:spPr/>
    </dgm:pt>
    <dgm:pt modelId="{F5000355-5A27-44A8-A573-280A6AFEE60D}">
      <dgm:prSet/>
      <dgm:spPr>
        <a:ln>
          <a:solidFill>
            <a:schemeClr val="tx1"/>
          </a:solidFill>
        </a:ln>
      </dgm:spPr>
      <dgm:t>
        <a:bodyPr/>
        <a:lstStyle/>
        <a:p>
          <a:pPr rtl="0"/>
          <a:r>
            <a:rPr lang="en-US" dirty="0" err="1"/>
            <a:t>Domainless</a:t>
          </a:r>
          <a:r>
            <a:rPr lang="en-US" dirty="0"/>
            <a:t> AG Support</a:t>
          </a:r>
        </a:p>
      </dgm:t>
    </dgm:pt>
    <dgm:pt modelId="{5725AF17-8670-4DA6-91A5-397DE267522F}" type="parTrans" cxnId="{859C2D67-2EFF-4904-A6AF-2B3DC860555F}">
      <dgm:prSet/>
      <dgm:spPr/>
    </dgm:pt>
    <dgm:pt modelId="{DD68C7A7-3FCB-4B5B-8538-57A17502A91D}" type="sibTrans" cxnId="{859C2D67-2EFF-4904-A6AF-2B3DC860555F}">
      <dgm:prSet/>
      <dgm:spPr/>
    </dgm:pt>
    <dgm:pt modelId="{6A6D3172-1809-274A-A85B-4013BCFA97E3}" type="pres">
      <dgm:prSet presAssocID="{A334E02D-AB52-A14B-8006-C2E09CA73208}" presName="linear" presStyleCnt="0">
        <dgm:presLayoutVars>
          <dgm:animLvl val="lvl"/>
          <dgm:resizeHandles val="exact"/>
        </dgm:presLayoutVars>
      </dgm:prSet>
      <dgm:spPr/>
    </dgm:pt>
    <dgm:pt modelId="{F255A7EB-7F9B-7444-820E-73997FFB2EBB}" type="pres">
      <dgm:prSet presAssocID="{C2CC333C-56CE-5545-B9DD-13B8EAE804B4}" presName="parentText" presStyleLbl="node1" presStyleIdx="0" presStyleCnt="9">
        <dgm:presLayoutVars>
          <dgm:chMax val="0"/>
          <dgm:bulletEnabled val="1"/>
        </dgm:presLayoutVars>
      </dgm:prSet>
      <dgm:spPr/>
    </dgm:pt>
    <dgm:pt modelId="{02E596F8-491C-8F4B-9C78-087DE967D66E}" type="pres">
      <dgm:prSet presAssocID="{D5934736-378F-D64D-B4A9-E43E7FF86CF4}" presName="spacer" presStyleCnt="0"/>
      <dgm:spPr/>
    </dgm:pt>
    <dgm:pt modelId="{42D00E86-BEBD-3943-88CA-856199971C2B}" type="pres">
      <dgm:prSet presAssocID="{AAC19B46-BC0A-314D-A510-A2478E779FE2}" presName="parentText" presStyleLbl="node1" presStyleIdx="1" presStyleCnt="9">
        <dgm:presLayoutVars>
          <dgm:chMax val="0"/>
          <dgm:bulletEnabled val="1"/>
        </dgm:presLayoutVars>
      </dgm:prSet>
      <dgm:spPr/>
    </dgm:pt>
    <dgm:pt modelId="{ACA0377A-08D8-1949-902F-5E924AC616F6}" type="pres">
      <dgm:prSet presAssocID="{6C33E098-7708-7F42-B709-EB46F9094FA7}" presName="spacer" presStyleCnt="0"/>
      <dgm:spPr/>
    </dgm:pt>
    <dgm:pt modelId="{5B442F52-7BE3-904B-BE34-A0DAC5538AB7}" type="pres">
      <dgm:prSet presAssocID="{0F2B4856-ACC6-0D4B-BB5D-FF1A2A1368C1}" presName="parentText" presStyleLbl="node1" presStyleIdx="2" presStyleCnt="9">
        <dgm:presLayoutVars>
          <dgm:chMax val="0"/>
          <dgm:bulletEnabled val="1"/>
        </dgm:presLayoutVars>
      </dgm:prSet>
      <dgm:spPr/>
    </dgm:pt>
    <dgm:pt modelId="{C3805D5C-D687-864A-B96E-2EA1B523AE79}" type="pres">
      <dgm:prSet presAssocID="{F545D7CC-59D0-284D-B36D-5885AF9FFF6B}" presName="spacer" presStyleCnt="0"/>
      <dgm:spPr/>
    </dgm:pt>
    <dgm:pt modelId="{098CEB95-81C8-6C4B-91A7-38A83C820391}" type="pres">
      <dgm:prSet presAssocID="{716C0ACA-1A3E-054C-8381-FB19BD07C24B}" presName="parentText" presStyleLbl="node1" presStyleIdx="3" presStyleCnt="9">
        <dgm:presLayoutVars>
          <dgm:chMax val="0"/>
          <dgm:bulletEnabled val="1"/>
        </dgm:presLayoutVars>
      </dgm:prSet>
      <dgm:spPr/>
    </dgm:pt>
    <dgm:pt modelId="{DE52CB9E-3C01-CC42-99E0-40E9A718A6FA}" type="pres">
      <dgm:prSet presAssocID="{3BC830A5-3EAD-174B-857F-BCE169C564E9}" presName="spacer" presStyleCnt="0"/>
      <dgm:spPr/>
    </dgm:pt>
    <dgm:pt modelId="{3B8C924B-BB45-134B-87C5-74D9A436EC60}" type="pres">
      <dgm:prSet presAssocID="{4203F691-C520-FA48-8C73-C0C072C90BCB}" presName="parentText" presStyleLbl="node1" presStyleIdx="4" presStyleCnt="9">
        <dgm:presLayoutVars>
          <dgm:chMax val="0"/>
          <dgm:bulletEnabled val="1"/>
        </dgm:presLayoutVars>
      </dgm:prSet>
      <dgm:spPr/>
    </dgm:pt>
    <dgm:pt modelId="{4AA2D631-3CBE-BA4E-A92F-A93E2A19D5C1}" type="pres">
      <dgm:prSet presAssocID="{E1FA6000-A28E-2A4A-B99B-06939D791A6B}" presName="spacer" presStyleCnt="0"/>
      <dgm:spPr/>
    </dgm:pt>
    <dgm:pt modelId="{D304C858-F5DB-1244-9A08-A1CB22C69C63}" type="pres">
      <dgm:prSet presAssocID="{E86085BC-228C-7447-BD5D-2860462E1EF6}" presName="parentText" presStyleLbl="node1" presStyleIdx="5" presStyleCnt="9">
        <dgm:presLayoutVars>
          <dgm:chMax val="0"/>
          <dgm:bulletEnabled val="1"/>
        </dgm:presLayoutVars>
      </dgm:prSet>
      <dgm:spPr/>
    </dgm:pt>
    <dgm:pt modelId="{80D2F0C5-E49D-40F0-B97C-AFAC7ECFE56C}" type="pres">
      <dgm:prSet presAssocID="{66DC725A-2735-284D-9FC5-C212EF089B03}" presName="spacer" presStyleCnt="0"/>
      <dgm:spPr/>
    </dgm:pt>
    <dgm:pt modelId="{DEF23348-795C-4190-BF98-9F0FBB4C61E6}" type="pres">
      <dgm:prSet presAssocID="{501474F6-2963-4614-82A0-82DACDC1B17B}" presName="parentText" presStyleLbl="node1" presStyleIdx="6" presStyleCnt="9">
        <dgm:presLayoutVars>
          <dgm:chMax val="0"/>
          <dgm:bulletEnabled val="1"/>
        </dgm:presLayoutVars>
      </dgm:prSet>
      <dgm:spPr/>
    </dgm:pt>
    <dgm:pt modelId="{EE02F6B3-4224-4D10-83E5-6AADFC9C73E2}" type="pres">
      <dgm:prSet presAssocID="{2454A2B4-9EF4-4577-A93E-E4949BAC54A0}" presName="spacer" presStyleCnt="0"/>
      <dgm:spPr/>
    </dgm:pt>
    <dgm:pt modelId="{60348778-18C8-4F87-838C-FD89A1E62BD2}" type="pres">
      <dgm:prSet presAssocID="{C4794A89-7E3F-432E-9132-F787A26EE318}" presName="parentText" presStyleLbl="node1" presStyleIdx="7" presStyleCnt="9">
        <dgm:presLayoutVars>
          <dgm:chMax val="0"/>
          <dgm:bulletEnabled val="1"/>
        </dgm:presLayoutVars>
      </dgm:prSet>
      <dgm:spPr/>
    </dgm:pt>
    <dgm:pt modelId="{908AEC71-436F-4347-BC5F-7B50C27862D7}" type="pres">
      <dgm:prSet presAssocID="{A600E852-F22A-42DD-A271-E596CF6FA2EF}" presName="spacer" presStyleCnt="0"/>
      <dgm:spPr/>
    </dgm:pt>
    <dgm:pt modelId="{40E6AB60-C571-4F40-B9E1-789631ABF6B9}" type="pres">
      <dgm:prSet presAssocID="{F5000355-5A27-44A8-A573-280A6AFEE60D}" presName="parentText" presStyleLbl="node1" presStyleIdx="8" presStyleCnt="9">
        <dgm:presLayoutVars>
          <dgm:chMax val="0"/>
          <dgm:bulletEnabled val="1"/>
        </dgm:presLayoutVars>
      </dgm:prSet>
      <dgm:spPr/>
    </dgm:pt>
  </dgm:ptLst>
  <dgm:cxnLst>
    <dgm:cxn modelId="{DB3260EF-07EE-BC4D-AA83-894DE04E0A9C}" type="presOf" srcId="{4203F691-C520-FA48-8C73-C0C072C90BCB}" destId="{3B8C924B-BB45-134B-87C5-74D9A436EC60}" srcOrd="0" destOrd="0" presId="urn:microsoft.com/office/officeart/2005/8/layout/vList2"/>
    <dgm:cxn modelId="{859C2D67-2EFF-4904-A6AF-2B3DC860555F}" srcId="{A334E02D-AB52-A14B-8006-C2E09CA73208}" destId="{F5000355-5A27-44A8-A573-280A6AFEE60D}" srcOrd="8" destOrd="0" parTransId="{5725AF17-8670-4DA6-91A5-397DE267522F}" sibTransId="{DD68C7A7-3FCB-4B5B-8538-57A17502A91D}"/>
    <dgm:cxn modelId="{256F2714-BA64-794A-83AF-6DD4BFE934E1}" type="presOf" srcId="{E86085BC-228C-7447-BD5D-2860462E1EF6}" destId="{D304C858-F5DB-1244-9A08-A1CB22C69C63}" srcOrd="0" destOrd="0" presId="urn:microsoft.com/office/officeart/2005/8/layout/vList2"/>
    <dgm:cxn modelId="{F4A3C165-2E0F-B34E-A56E-16E310617764}" type="presOf" srcId="{AAC19B46-BC0A-314D-A510-A2478E779FE2}" destId="{42D00E86-BEBD-3943-88CA-856199971C2B}" srcOrd="0" destOrd="0" presId="urn:microsoft.com/office/officeart/2005/8/layout/vList2"/>
    <dgm:cxn modelId="{1F75AE30-2329-F441-9447-1576F69CCF3C}" srcId="{A334E02D-AB52-A14B-8006-C2E09CA73208}" destId="{C2CC333C-56CE-5545-B9DD-13B8EAE804B4}" srcOrd="0" destOrd="0" parTransId="{9C4CCC82-CBEE-2C40-B08F-F1A79A4E902D}" sibTransId="{D5934736-378F-D64D-B4A9-E43E7FF86CF4}"/>
    <dgm:cxn modelId="{1B078FB5-032C-1441-82F8-F47781914656}" type="presOf" srcId="{C2CC333C-56CE-5545-B9DD-13B8EAE804B4}" destId="{F255A7EB-7F9B-7444-820E-73997FFB2EBB}" srcOrd="0" destOrd="0" presId="urn:microsoft.com/office/officeart/2005/8/layout/vList2"/>
    <dgm:cxn modelId="{9A82A6EB-7017-8B4D-A925-3B111205B024}" type="presOf" srcId="{716C0ACA-1A3E-054C-8381-FB19BD07C24B}" destId="{098CEB95-81C8-6C4B-91A7-38A83C820391}" srcOrd="0" destOrd="0" presId="urn:microsoft.com/office/officeart/2005/8/layout/vList2"/>
    <dgm:cxn modelId="{190E4724-117E-46E6-8F15-D91C66DD280D}" type="presOf" srcId="{F5000355-5A27-44A8-A573-280A6AFEE60D}" destId="{40E6AB60-C571-4F40-B9E1-789631ABF6B9}" srcOrd="0" destOrd="0" presId="urn:microsoft.com/office/officeart/2005/8/layout/vList2"/>
    <dgm:cxn modelId="{32DA5C47-5302-F04E-8B93-472FEFF51E4E}" srcId="{A334E02D-AB52-A14B-8006-C2E09CA73208}" destId="{716C0ACA-1A3E-054C-8381-FB19BD07C24B}" srcOrd="3" destOrd="0" parTransId="{B0982FD7-1BD2-FD42-9309-4C6B16149852}" sibTransId="{3BC830A5-3EAD-174B-857F-BCE169C564E9}"/>
    <dgm:cxn modelId="{91EA8B58-BEEE-1D48-8F0A-343E6265BBC8}" srcId="{A334E02D-AB52-A14B-8006-C2E09CA73208}" destId="{4203F691-C520-FA48-8C73-C0C072C90BCB}" srcOrd="4" destOrd="0" parTransId="{9CD8C33C-C686-AD4F-B30C-4677CB8950CB}" sibTransId="{E1FA6000-A28E-2A4A-B99B-06939D791A6B}"/>
    <dgm:cxn modelId="{056A8AFF-EE16-43A6-88E4-5563EE8B01F2}" type="presOf" srcId="{501474F6-2963-4614-82A0-82DACDC1B17B}" destId="{DEF23348-795C-4190-BF98-9F0FBB4C61E6}" srcOrd="0" destOrd="0" presId="urn:microsoft.com/office/officeart/2005/8/layout/vList2"/>
    <dgm:cxn modelId="{5BCB839D-1D4B-F84E-9771-137E935FA474}" type="presOf" srcId="{0F2B4856-ACC6-0D4B-BB5D-FF1A2A1368C1}" destId="{5B442F52-7BE3-904B-BE34-A0DAC5538AB7}" srcOrd="0" destOrd="0" presId="urn:microsoft.com/office/officeart/2005/8/layout/vList2"/>
    <dgm:cxn modelId="{6355AB2B-81CD-7341-A467-2E4B6BDCDE98}" srcId="{A334E02D-AB52-A14B-8006-C2E09CA73208}" destId="{0F2B4856-ACC6-0D4B-BB5D-FF1A2A1368C1}" srcOrd="2" destOrd="0" parTransId="{8DFB11DB-07A0-5F4D-B587-D05B511A7F72}" sibTransId="{F545D7CC-59D0-284D-B36D-5885AF9FFF6B}"/>
    <dgm:cxn modelId="{19D46C97-4261-9F47-B41D-87A15999BC1A}" srcId="{A334E02D-AB52-A14B-8006-C2E09CA73208}" destId="{AAC19B46-BC0A-314D-A510-A2478E779FE2}" srcOrd="1" destOrd="0" parTransId="{88AD0C6B-48C3-D546-81B6-1E20B91CB2BD}" sibTransId="{6C33E098-7708-7F42-B709-EB46F9094FA7}"/>
    <dgm:cxn modelId="{C39ED687-94D2-854E-BF9B-F90B8992285E}" srcId="{A334E02D-AB52-A14B-8006-C2E09CA73208}" destId="{E86085BC-228C-7447-BD5D-2860462E1EF6}" srcOrd="5" destOrd="0" parTransId="{14943220-3CC1-D547-822F-EF5744AA3CF0}" sibTransId="{66DC725A-2735-284D-9FC5-C212EF089B03}"/>
    <dgm:cxn modelId="{27E7D538-8020-449E-AE9C-71F0ABC5E809}" srcId="{A334E02D-AB52-A14B-8006-C2E09CA73208}" destId="{C4794A89-7E3F-432E-9132-F787A26EE318}" srcOrd="7" destOrd="0" parTransId="{884684F8-2591-44EA-AFF5-B4C324775D0B}" sibTransId="{A600E852-F22A-42DD-A271-E596CF6FA2EF}"/>
    <dgm:cxn modelId="{0D168CEF-088E-410F-A70D-5A00E41115FB}" type="presOf" srcId="{C4794A89-7E3F-432E-9132-F787A26EE318}" destId="{60348778-18C8-4F87-838C-FD89A1E62BD2}" srcOrd="0" destOrd="0" presId="urn:microsoft.com/office/officeart/2005/8/layout/vList2"/>
    <dgm:cxn modelId="{8BF14D76-7DE2-4F8D-8355-6C553C6D46FE}" srcId="{A334E02D-AB52-A14B-8006-C2E09CA73208}" destId="{501474F6-2963-4614-82A0-82DACDC1B17B}" srcOrd="6" destOrd="0" parTransId="{4F3BC232-BC8A-4935-BEB8-25A8E90190B1}" sibTransId="{2454A2B4-9EF4-4577-A93E-E4949BAC54A0}"/>
    <dgm:cxn modelId="{158B9AFF-13AD-1C44-AC49-084F81D6877F}" type="presOf" srcId="{A334E02D-AB52-A14B-8006-C2E09CA73208}" destId="{6A6D3172-1809-274A-A85B-4013BCFA97E3}" srcOrd="0" destOrd="0" presId="urn:microsoft.com/office/officeart/2005/8/layout/vList2"/>
    <dgm:cxn modelId="{D09D3A49-70F7-3748-9CAE-7C19BEBAF500}" type="presParOf" srcId="{6A6D3172-1809-274A-A85B-4013BCFA97E3}" destId="{F255A7EB-7F9B-7444-820E-73997FFB2EBB}" srcOrd="0" destOrd="0" presId="urn:microsoft.com/office/officeart/2005/8/layout/vList2"/>
    <dgm:cxn modelId="{28504B40-0094-AE45-BA2A-0533539A3B6F}" type="presParOf" srcId="{6A6D3172-1809-274A-A85B-4013BCFA97E3}" destId="{02E596F8-491C-8F4B-9C78-087DE967D66E}" srcOrd="1" destOrd="0" presId="urn:microsoft.com/office/officeart/2005/8/layout/vList2"/>
    <dgm:cxn modelId="{2845218B-5C0C-F542-8F0A-1DBD718E8D5A}" type="presParOf" srcId="{6A6D3172-1809-274A-A85B-4013BCFA97E3}" destId="{42D00E86-BEBD-3943-88CA-856199971C2B}" srcOrd="2" destOrd="0" presId="urn:microsoft.com/office/officeart/2005/8/layout/vList2"/>
    <dgm:cxn modelId="{ABC6D606-7D3B-9F4A-AC5C-6EE4D9CFC46B}" type="presParOf" srcId="{6A6D3172-1809-274A-A85B-4013BCFA97E3}" destId="{ACA0377A-08D8-1949-902F-5E924AC616F6}" srcOrd="3" destOrd="0" presId="urn:microsoft.com/office/officeart/2005/8/layout/vList2"/>
    <dgm:cxn modelId="{492F628B-4CDE-924C-9B28-6DC5422BA1FC}" type="presParOf" srcId="{6A6D3172-1809-274A-A85B-4013BCFA97E3}" destId="{5B442F52-7BE3-904B-BE34-A0DAC5538AB7}" srcOrd="4" destOrd="0" presId="urn:microsoft.com/office/officeart/2005/8/layout/vList2"/>
    <dgm:cxn modelId="{67E8F07B-0853-FA47-AF2D-E5A4303EB74C}" type="presParOf" srcId="{6A6D3172-1809-274A-A85B-4013BCFA97E3}" destId="{C3805D5C-D687-864A-B96E-2EA1B523AE79}" srcOrd="5" destOrd="0" presId="urn:microsoft.com/office/officeart/2005/8/layout/vList2"/>
    <dgm:cxn modelId="{3DDB3F25-D6F0-BF43-86D7-66FDA2A8922A}" type="presParOf" srcId="{6A6D3172-1809-274A-A85B-4013BCFA97E3}" destId="{098CEB95-81C8-6C4B-91A7-38A83C820391}" srcOrd="6" destOrd="0" presId="urn:microsoft.com/office/officeart/2005/8/layout/vList2"/>
    <dgm:cxn modelId="{ABD72D9F-372F-8F43-BA1C-724F3AA1D5E8}" type="presParOf" srcId="{6A6D3172-1809-274A-A85B-4013BCFA97E3}" destId="{DE52CB9E-3C01-CC42-99E0-40E9A718A6FA}" srcOrd="7" destOrd="0" presId="urn:microsoft.com/office/officeart/2005/8/layout/vList2"/>
    <dgm:cxn modelId="{97DD3043-BF2E-7644-9722-F00C35F05181}" type="presParOf" srcId="{6A6D3172-1809-274A-A85B-4013BCFA97E3}" destId="{3B8C924B-BB45-134B-87C5-74D9A436EC60}" srcOrd="8" destOrd="0" presId="urn:microsoft.com/office/officeart/2005/8/layout/vList2"/>
    <dgm:cxn modelId="{261D1E3C-9D84-B94D-8842-68A0BE3AB039}" type="presParOf" srcId="{6A6D3172-1809-274A-A85B-4013BCFA97E3}" destId="{4AA2D631-3CBE-BA4E-A92F-A93E2A19D5C1}" srcOrd="9" destOrd="0" presId="urn:microsoft.com/office/officeart/2005/8/layout/vList2"/>
    <dgm:cxn modelId="{3B8C5C71-A900-F545-B050-79983301AE87}" type="presParOf" srcId="{6A6D3172-1809-274A-A85B-4013BCFA97E3}" destId="{D304C858-F5DB-1244-9A08-A1CB22C69C63}" srcOrd="10" destOrd="0" presId="urn:microsoft.com/office/officeart/2005/8/layout/vList2"/>
    <dgm:cxn modelId="{0401F0CB-4BC2-4FAE-A4D4-053C1F788F00}" type="presParOf" srcId="{6A6D3172-1809-274A-A85B-4013BCFA97E3}" destId="{80D2F0C5-E49D-40F0-B97C-AFAC7ECFE56C}" srcOrd="11" destOrd="0" presId="urn:microsoft.com/office/officeart/2005/8/layout/vList2"/>
    <dgm:cxn modelId="{9A010661-E318-4B45-A54A-414F313A3FD5}" type="presParOf" srcId="{6A6D3172-1809-274A-A85B-4013BCFA97E3}" destId="{DEF23348-795C-4190-BF98-9F0FBB4C61E6}" srcOrd="12" destOrd="0" presId="urn:microsoft.com/office/officeart/2005/8/layout/vList2"/>
    <dgm:cxn modelId="{14402DC5-B5F5-4E3B-BC8E-3C2BE34B4254}" type="presParOf" srcId="{6A6D3172-1809-274A-A85B-4013BCFA97E3}" destId="{EE02F6B3-4224-4D10-83E5-6AADFC9C73E2}" srcOrd="13" destOrd="0" presId="urn:microsoft.com/office/officeart/2005/8/layout/vList2"/>
    <dgm:cxn modelId="{45F69B57-AA1C-4791-84DE-9ADB043E53F9}" type="presParOf" srcId="{6A6D3172-1809-274A-A85B-4013BCFA97E3}" destId="{60348778-18C8-4F87-838C-FD89A1E62BD2}" srcOrd="14" destOrd="0" presId="urn:microsoft.com/office/officeart/2005/8/layout/vList2"/>
    <dgm:cxn modelId="{746842B3-835E-479B-8B76-3AAC39713690}" type="presParOf" srcId="{6A6D3172-1809-274A-A85B-4013BCFA97E3}" destId="{908AEC71-436F-4347-BC5F-7B50C27862D7}" srcOrd="15" destOrd="0" presId="urn:microsoft.com/office/officeart/2005/8/layout/vList2"/>
    <dgm:cxn modelId="{21BD0968-C1D0-4D6F-B5D5-9144A2815811}" type="presParOf" srcId="{6A6D3172-1809-274A-A85B-4013BCFA97E3}" destId="{40E6AB60-C571-4F40-B9E1-789631ABF6B9}" srcOrd="1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EE2A43B4-E178-1F4F-A7E8-030688291624}" type="doc">
      <dgm:prSet loTypeId="urn:microsoft.com/office/officeart/2005/8/layout/vList5" loCatId="list" qsTypeId="urn:microsoft.com/office/officeart/2005/8/quickstyle/simple4" qsCatId="simple" csTypeId="urn:microsoft.com/office/officeart/2005/8/colors/colorful1" csCatId="colorful" phldr="1"/>
      <dgm:spPr/>
      <dgm:t>
        <a:bodyPr/>
        <a:lstStyle/>
        <a:p>
          <a:endParaRPr lang="en-US"/>
        </a:p>
      </dgm:t>
    </dgm:pt>
    <dgm:pt modelId="{520FF39C-0F8D-3F47-B527-014946FD2537}">
      <dgm:prSet/>
      <dgm:spPr>
        <a:ln>
          <a:solidFill>
            <a:schemeClr val="tx1"/>
          </a:solidFill>
        </a:ln>
      </dgm:spPr>
      <dgm:t>
        <a:bodyPr/>
        <a:lstStyle/>
        <a:p>
          <a:pPr rtl="0"/>
          <a:r>
            <a:rPr lang="en-US" baseline="0"/>
            <a:t>AG Health (2012, 2014) monitored at instance level</a:t>
          </a:r>
          <a:endParaRPr lang="en-US"/>
        </a:p>
      </dgm:t>
    </dgm:pt>
    <dgm:pt modelId="{73E59076-DB59-384D-B9AB-66F05DF707E1}" type="parTrans" cxnId="{20E01950-0471-0A47-9D82-6B701F2835EB}">
      <dgm:prSet/>
      <dgm:spPr/>
      <dgm:t>
        <a:bodyPr/>
        <a:lstStyle/>
        <a:p>
          <a:endParaRPr lang="en-US"/>
        </a:p>
      </dgm:t>
    </dgm:pt>
    <dgm:pt modelId="{68516DC3-0014-9A49-BB48-9DBD3B3C0B55}" type="sibTrans" cxnId="{20E01950-0471-0A47-9D82-6B701F2835EB}">
      <dgm:prSet/>
      <dgm:spPr/>
      <dgm:t>
        <a:bodyPr/>
        <a:lstStyle/>
        <a:p>
          <a:endParaRPr lang="en-US"/>
        </a:p>
      </dgm:t>
    </dgm:pt>
    <dgm:pt modelId="{2D861F0B-E9F7-304E-B117-7A11E358BC82}">
      <dgm:prSet/>
      <dgm:spPr/>
      <dgm:t>
        <a:bodyPr/>
        <a:lstStyle/>
        <a:p>
          <a:pPr rtl="0"/>
          <a:r>
            <a:rPr lang="en-US" baseline="0"/>
            <a:t>Database can go corrupt and AG will not failover</a:t>
          </a:r>
          <a:endParaRPr lang="en-US"/>
        </a:p>
      </dgm:t>
    </dgm:pt>
    <dgm:pt modelId="{9C7883E0-C404-0B48-9EA4-580848FA458B}" type="parTrans" cxnId="{7080649D-56EC-FC42-A870-281DB792ECC6}">
      <dgm:prSet/>
      <dgm:spPr/>
      <dgm:t>
        <a:bodyPr/>
        <a:lstStyle/>
        <a:p>
          <a:endParaRPr lang="en-US"/>
        </a:p>
      </dgm:t>
    </dgm:pt>
    <dgm:pt modelId="{F7189BB0-D7E6-8A42-9593-34B0749BE7B7}" type="sibTrans" cxnId="{7080649D-56EC-FC42-A870-281DB792ECC6}">
      <dgm:prSet/>
      <dgm:spPr/>
      <dgm:t>
        <a:bodyPr/>
        <a:lstStyle/>
        <a:p>
          <a:endParaRPr lang="en-US"/>
        </a:p>
      </dgm:t>
    </dgm:pt>
    <dgm:pt modelId="{EA0E85AE-1054-7B4E-88B7-B0ED8EAE1A4C}">
      <dgm:prSet/>
      <dgm:spPr>
        <a:ln>
          <a:solidFill>
            <a:schemeClr val="tx1"/>
          </a:solidFill>
        </a:ln>
      </dgm:spPr>
      <dgm:t>
        <a:bodyPr/>
        <a:lstStyle/>
        <a:p>
          <a:pPr rtl="0"/>
          <a:r>
            <a:rPr lang="en-US" baseline="0" dirty="0"/>
            <a:t>Optional setting in 2016 to allow a database failure to trigger AG failover</a:t>
          </a:r>
          <a:endParaRPr lang="en-US" dirty="0"/>
        </a:p>
      </dgm:t>
    </dgm:pt>
    <dgm:pt modelId="{F5E117FA-6E17-EB4B-84A0-D6CFCB9FBE2C}" type="parTrans" cxnId="{BB53CAB3-199B-774C-A1CA-AE1DD82AB03A}">
      <dgm:prSet/>
      <dgm:spPr/>
      <dgm:t>
        <a:bodyPr/>
        <a:lstStyle/>
        <a:p>
          <a:endParaRPr lang="en-US"/>
        </a:p>
      </dgm:t>
    </dgm:pt>
    <dgm:pt modelId="{28726364-2B77-AE47-B22E-0165350C1B59}" type="sibTrans" cxnId="{BB53CAB3-199B-774C-A1CA-AE1DD82AB03A}">
      <dgm:prSet/>
      <dgm:spPr/>
      <dgm:t>
        <a:bodyPr/>
        <a:lstStyle/>
        <a:p>
          <a:endParaRPr lang="en-US"/>
        </a:p>
      </dgm:t>
    </dgm:pt>
    <dgm:pt modelId="{21315690-3032-7246-8DE3-FF042B9CD922}">
      <dgm:prSet/>
      <dgm:spPr/>
      <dgm:t>
        <a:bodyPr/>
        <a:lstStyle/>
        <a:p>
          <a:pPr rtl="0"/>
          <a:r>
            <a:rPr lang="en-US" dirty="0"/>
            <a:t>Offline database will change AG health</a:t>
          </a:r>
        </a:p>
      </dgm:t>
    </dgm:pt>
    <dgm:pt modelId="{91E3B717-1B11-F742-A949-5568A56262BE}" type="parTrans" cxnId="{388C8D46-5BA3-B141-82F4-B71332978BD2}">
      <dgm:prSet/>
      <dgm:spPr/>
      <dgm:t>
        <a:bodyPr/>
        <a:lstStyle/>
        <a:p>
          <a:endParaRPr lang="en-US"/>
        </a:p>
      </dgm:t>
    </dgm:pt>
    <dgm:pt modelId="{8A6EE01F-6236-734B-AF0F-9BEF707A566E}" type="sibTrans" cxnId="{388C8D46-5BA3-B141-82F4-B71332978BD2}">
      <dgm:prSet/>
      <dgm:spPr/>
      <dgm:t>
        <a:bodyPr/>
        <a:lstStyle/>
        <a:p>
          <a:endParaRPr lang="en-US"/>
        </a:p>
      </dgm:t>
    </dgm:pt>
    <dgm:pt modelId="{2B55D871-E63B-1F4D-AB47-C9136D53E0EA}" type="pres">
      <dgm:prSet presAssocID="{EE2A43B4-E178-1F4F-A7E8-030688291624}" presName="Name0" presStyleCnt="0">
        <dgm:presLayoutVars>
          <dgm:dir/>
          <dgm:animLvl val="lvl"/>
          <dgm:resizeHandles val="exact"/>
        </dgm:presLayoutVars>
      </dgm:prSet>
      <dgm:spPr/>
    </dgm:pt>
    <dgm:pt modelId="{7365B35E-FAE2-5543-BC62-16611179571E}" type="pres">
      <dgm:prSet presAssocID="{520FF39C-0F8D-3F47-B527-014946FD2537}" presName="linNode" presStyleCnt="0"/>
      <dgm:spPr/>
    </dgm:pt>
    <dgm:pt modelId="{EC937BCC-74C3-2D4A-959C-CED24F997E9D}" type="pres">
      <dgm:prSet presAssocID="{520FF39C-0F8D-3F47-B527-014946FD2537}" presName="parentText" presStyleLbl="node1" presStyleIdx="0" presStyleCnt="2">
        <dgm:presLayoutVars>
          <dgm:chMax val="1"/>
          <dgm:bulletEnabled val="1"/>
        </dgm:presLayoutVars>
      </dgm:prSet>
      <dgm:spPr/>
    </dgm:pt>
    <dgm:pt modelId="{507563FC-A8EC-A94E-AE25-FD8C9952E0F3}" type="pres">
      <dgm:prSet presAssocID="{520FF39C-0F8D-3F47-B527-014946FD2537}" presName="descendantText" presStyleLbl="alignAccFollowNode1" presStyleIdx="0" presStyleCnt="2">
        <dgm:presLayoutVars>
          <dgm:bulletEnabled val="1"/>
        </dgm:presLayoutVars>
      </dgm:prSet>
      <dgm:spPr/>
    </dgm:pt>
    <dgm:pt modelId="{698F8721-8523-0E4E-B1EE-8E323F46CFC8}" type="pres">
      <dgm:prSet presAssocID="{68516DC3-0014-9A49-BB48-9DBD3B3C0B55}" presName="sp" presStyleCnt="0"/>
      <dgm:spPr/>
    </dgm:pt>
    <dgm:pt modelId="{B28D30EE-56E4-E347-B73C-3860EC2E49AB}" type="pres">
      <dgm:prSet presAssocID="{EA0E85AE-1054-7B4E-88B7-B0ED8EAE1A4C}" presName="linNode" presStyleCnt="0"/>
      <dgm:spPr/>
    </dgm:pt>
    <dgm:pt modelId="{1884E519-6E9F-0345-8B23-19C1C1430C0A}" type="pres">
      <dgm:prSet presAssocID="{EA0E85AE-1054-7B4E-88B7-B0ED8EAE1A4C}" presName="parentText" presStyleLbl="node1" presStyleIdx="1" presStyleCnt="2">
        <dgm:presLayoutVars>
          <dgm:chMax val="1"/>
          <dgm:bulletEnabled val="1"/>
        </dgm:presLayoutVars>
      </dgm:prSet>
      <dgm:spPr/>
    </dgm:pt>
    <dgm:pt modelId="{B12249B8-7836-2345-8485-804F2D0B3419}" type="pres">
      <dgm:prSet presAssocID="{EA0E85AE-1054-7B4E-88B7-B0ED8EAE1A4C}" presName="descendantText" presStyleLbl="alignAccFollowNode1" presStyleIdx="1" presStyleCnt="2">
        <dgm:presLayoutVars>
          <dgm:bulletEnabled val="1"/>
        </dgm:presLayoutVars>
      </dgm:prSet>
      <dgm:spPr/>
    </dgm:pt>
  </dgm:ptLst>
  <dgm:cxnLst>
    <dgm:cxn modelId="{03823453-8288-4345-86FE-DD4F42F2A9C3}" type="presOf" srcId="{520FF39C-0F8D-3F47-B527-014946FD2537}" destId="{EC937BCC-74C3-2D4A-959C-CED24F997E9D}" srcOrd="0" destOrd="0" presId="urn:microsoft.com/office/officeart/2005/8/layout/vList5"/>
    <dgm:cxn modelId="{7080649D-56EC-FC42-A870-281DB792ECC6}" srcId="{520FF39C-0F8D-3F47-B527-014946FD2537}" destId="{2D861F0B-E9F7-304E-B117-7A11E358BC82}" srcOrd="0" destOrd="0" parTransId="{9C7883E0-C404-0B48-9EA4-580848FA458B}" sibTransId="{F7189BB0-D7E6-8A42-9593-34B0749BE7B7}"/>
    <dgm:cxn modelId="{DDD253C3-7DA8-F44C-93E1-E8FF9EF9C951}" type="presOf" srcId="{21315690-3032-7246-8DE3-FF042B9CD922}" destId="{B12249B8-7836-2345-8485-804F2D0B3419}" srcOrd="0" destOrd="0" presId="urn:microsoft.com/office/officeart/2005/8/layout/vList5"/>
    <dgm:cxn modelId="{20E01950-0471-0A47-9D82-6B701F2835EB}" srcId="{EE2A43B4-E178-1F4F-A7E8-030688291624}" destId="{520FF39C-0F8D-3F47-B527-014946FD2537}" srcOrd="0" destOrd="0" parTransId="{73E59076-DB59-384D-B9AB-66F05DF707E1}" sibTransId="{68516DC3-0014-9A49-BB48-9DBD3B3C0B55}"/>
    <dgm:cxn modelId="{7E91CEE0-7753-4A40-81B8-73489EDA4D38}" type="presOf" srcId="{2D861F0B-E9F7-304E-B117-7A11E358BC82}" destId="{507563FC-A8EC-A94E-AE25-FD8C9952E0F3}" srcOrd="0" destOrd="0" presId="urn:microsoft.com/office/officeart/2005/8/layout/vList5"/>
    <dgm:cxn modelId="{388C8D46-5BA3-B141-82F4-B71332978BD2}" srcId="{EA0E85AE-1054-7B4E-88B7-B0ED8EAE1A4C}" destId="{21315690-3032-7246-8DE3-FF042B9CD922}" srcOrd="0" destOrd="0" parTransId="{91E3B717-1B11-F742-A949-5568A56262BE}" sibTransId="{8A6EE01F-6236-734B-AF0F-9BEF707A566E}"/>
    <dgm:cxn modelId="{BB53CAB3-199B-774C-A1CA-AE1DD82AB03A}" srcId="{EE2A43B4-E178-1F4F-A7E8-030688291624}" destId="{EA0E85AE-1054-7B4E-88B7-B0ED8EAE1A4C}" srcOrd="1" destOrd="0" parTransId="{F5E117FA-6E17-EB4B-84A0-D6CFCB9FBE2C}" sibTransId="{28726364-2B77-AE47-B22E-0165350C1B59}"/>
    <dgm:cxn modelId="{BC5FA067-2984-644C-B989-FB51877B9C2A}" type="presOf" srcId="{EA0E85AE-1054-7B4E-88B7-B0ED8EAE1A4C}" destId="{1884E519-6E9F-0345-8B23-19C1C1430C0A}" srcOrd="0" destOrd="0" presId="urn:microsoft.com/office/officeart/2005/8/layout/vList5"/>
    <dgm:cxn modelId="{D4EDDF1F-2816-AF4D-8951-0ACD5EB80DD3}" type="presOf" srcId="{EE2A43B4-E178-1F4F-A7E8-030688291624}" destId="{2B55D871-E63B-1F4D-AB47-C9136D53E0EA}" srcOrd="0" destOrd="0" presId="urn:microsoft.com/office/officeart/2005/8/layout/vList5"/>
    <dgm:cxn modelId="{86AEC3BA-0C67-5842-A35B-79929B9001D0}" type="presParOf" srcId="{2B55D871-E63B-1F4D-AB47-C9136D53E0EA}" destId="{7365B35E-FAE2-5543-BC62-16611179571E}" srcOrd="0" destOrd="0" presId="urn:microsoft.com/office/officeart/2005/8/layout/vList5"/>
    <dgm:cxn modelId="{23A48CBE-C80B-0A44-A68E-6933955E62DA}" type="presParOf" srcId="{7365B35E-FAE2-5543-BC62-16611179571E}" destId="{EC937BCC-74C3-2D4A-959C-CED24F997E9D}" srcOrd="0" destOrd="0" presId="urn:microsoft.com/office/officeart/2005/8/layout/vList5"/>
    <dgm:cxn modelId="{9058FA8A-DEEA-1C4E-8EBA-A5B30D075FA4}" type="presParOf" srcId="{7365B35E-FAE2-5543-BC62-16611179571E}" destId="{507563FC-A8EC-A94E-AE25-FD8C9952E0F3}" srcOrd="1" destOrd="0" presId="urn:microsoft.com/office/officeart/2005/8/layout/vList5"/>
    <dgm:cxn modelId="{2C74CF2D-D6F0-804D-BD93-C140A85AC16F}" type="presParOf" srcId="{2B55D871-E63B-1F4D-AB47-C9136D53E0EA}" destId="{698F8721-8523-0E4E-B1EE-8E323F46CFC8}" srcOrd="1" destOrd="0" presId="urn:microsoft.com/office/officeart/2005/8/layout/vList5"/>
    <dgm:cxn modelId="{E1F385D0-93F4-F84E-9302-93EF45B63681}" type="presParOf" srcId="{2B55D871-E63B-1F4D-AB47-C9136D53E0EA}" destId="{B28D30EE-56E4-E347-B73C-3860EC2E49AB}" srcOrd="2" destOrd="0" presId="urn:microsoft.com/office/officeart/2005/8/layout/vList5"/>
    <dgm:cxn modelId="{6713A286-9828-994F-BB7E-0D0162BF9A99}" type="presParOf" srcId="{B28D30EE-56E4-E347-B73C-3860EC2E49AB}" destId="{1884E519-6E9F-0345-8B23-19C1C1430C0A}" srcOrd="0" destOrd="0" presId="urn:microsoft.com/office/officeart/2005/8/layout/vList5"/>
    <dgm:cxn modelId="{57AD4F09-7562-F64D-803D-36DE39FE5E5E}" type="presParOf" srcId="{B28D30EE-56E4-E347-B73C-3860EC2E49AB}" destId="{B12249B8-7836-2345-8485-804F2D0B3419}"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D4431624-02F1-1D44-A7CB-96D67DA5A71E}" type="doc">
      <dgm:prSet loTypeId="urn:microsoft.com/office/officeart/2005/8/layout/vList2" loCatId="list" qsTypeId="urn:microsoft.com/office/officeart/2005/8/quickstyle/simple4" qsCatId="simple" csTypeId="urn:microsoft.com/office/officeart/2005/8/colors/colorful2" csCatId="colorful" phldr="1"/>
      <dgm:spPr/>
      <dgm:t>
        <a:bodyPr/>
        <a:lstStyle/>
        <a:p>
          <a:endParaRPr lang="en-US"/>
        </a:p>
      </dgm:t>
    </dgm:pt>
    <dgm:pt modelId="{C362B3BC-6C62-2F4C-AE3D-753C152BD052}">
      <dgm:prSet/>
      <dgm:spPr>
        <a:ln>
          <a:solidFill>
            <a:schemeClr val="tx1"/>
          </a:solidFill>
        </a:ln>
      </dgm:spPr>
      <dgm:t>
        <a:bodyPr/>
        <a:lstStyle/>
        <a:p>
          <a:pPr rtl="0"/>
          <a:r>
            <a:rPr lang="en-US" baseline="0" dirty="0"/>
            <a:t>Full Support for DTC in 2016</a:t>
          </a:r>
          <a:endParaRPr lang="en-US" dirty="0"/>
        </a:p>
      </dgm:t>
    </dgm:pt>
    <dgm:pt modelId="{36C4207C-F33F-D544-8EBF-21EFB098379F}" type="parTrans" cxnId="{ABA97F11-268A-A746-A522-A9A773511C62}">
      <dgm:prSet/>
      <dgm:spPr/>
      <dgm:t>
        <a:bodyPr/>
        <a:lstStyle/>
        <a:p>
          <a:endParaRPr lang="en-US"/>
        </a:p>
      </dgm:t>
    </dgm:pt>
    <dgm:pt modelId="{0C97A6B4-533E-D548-8B99-06E04C566AEB}" type="sibTrans" cxnId="{ABA97F11-268A-A746-A522-A9A773511C62}">
      <dgm:prSet/>
      <dgm:spPr/>
      <dgm:t>
        <a:bodyPr/>
        <a:lstStyle/>
        <a:p>
          <a:endParaRPr lang="en-US"/>
        </a:p>
      </dgm:t>
    </dgm:pt>
    <dgm:pt modelId="{D4B6B4E0-26C5-014F-8B7B-C8272D3A7576}">
      <dgm:prSet/>
      <dgm:spPr/>
      <dgm:t>
        <a:bodyPr/>
        <a:lstStyle/>
        <a:p>
          <a:pPr rtl="0"/>
          <a:r>
            <a:rPr lang="en-US" baseline="0" dirty="0"/>
            <a:t>Requires OS patch to work cleanly</a:t>
          </a:r>
          <a:endParaRPr lang="en-US" dirty="0"/>
        </a:p>
      </dgm:t>
    </dgm:pt>
    <dgm:pt modelId="{E8D4B442-CB18-DD40-94DA-4709190E2C92}" type="parTrans" cxnId="{FEECBBA7-67B8-F347-A505-E085EEC189B1}">
      <dgm:prSet/>
      <dgm:spPr/>
      <dgm:t>
        <a:bodyPr/>
        <a:lstStyle/>
        <a:p>
          <a:endParaRPr lang="en-US"/>
        </a:p>
      </dgm:t>
    </dgm:pt>
    <dgm:pt modelId="{F6349807-91ED-0743-ACF3-E2F9D29AB78E}" type="sibTrans" cxnId="{FEECBBA7-67B8-F347-A505-E085EEC189B1}">
      <dgm:prSet/>
      <dgm:spPr/>
      <dgm:t>
        <a:bodyPr/>
        <a:lstStyle/>
        <a:p>
          <a:endParaRPr lang="en-US"/>
        </a:p>
      </dgm:t>
    </dgm:pt>
    <dgm:pt modelId="{D8D1E1B8-5591-3F45-A696-2ACDADA3483E}">
      <dgm:prSet/>
      <dgm:spPr>
        <a:ln>
          <a:solidFill>
            <a:schemeClr val="tx1"/>
          </a:solidFill>
        </a:ln>
      </dgm:spPr>
      <dgm:t>
        <a:bodyPr/>
        <a:lstStyle/>
        <a:p>
          <a:pPr rtl="0"/>
          <a:r>
            <a:rPr lang="en-US" dirty="0"/>
            <a:t>Currently Distributed Transactions touching an AG database are not supported</a:t>
          </a:r>
        </a:p>
      </dgm:t>
    </dgm:pt>
    <dgm:pt modelId="{B5F270F0-96FB-F34F-9A63-4E8404CD6C26}" type="parTrans" cxnId="{6790BABC-B1F3-9A4C-B4A5-EC8DD979F55B}">
      <dgm:prSet/>
      <dgm:spPr/>
      <dgm:t>
        <a:bodyPr/>
        <a:lstStyle/>
        <a:p>
          <a:endParaRPr lang="en-US"/>
        </a:p>
      </dgm:t>
    </dgm:pt>
    <dgm:pt modelId="{76FDAF21-9960-D541-A08F-A5D7B94D6BB9}" type="sibTrans" cxnId="{6790BABC-B1F3-9A4C-B4A5-EC8DD979F55B}">
      <dgm:prSet/>
      <dgm:spPr/>
      <dgm:t>
        <a:bodyPr/>
        <a:lstStyle/>
        <a:p>
          <a:endParaRPr lang="en-US"/>
        </a:p>
      </dgm:t>
    </dgm:pt>
    <dgm:pt modelId="{8D3E19D9-8DF1-D640-A044-E1FF93A47FB6}">
      <dgm:prSet/>
      <dgm:spPr/>
      <dgm:t>
        <a:bodyPr/>
        <a:lstStyle/>
        <a:p>
          <a:pPr rtl="0"/>
          <a:r>
            <a:rPr lang="en-US" dirty="0"/>
            <a:t>Many enterprise apps require cross database transactions</a:t>
          </a:r>
        </a:p>
      </dgm:t>
    </dgm:pt>
    <dgm:pt modelId="{599F4358-DCE3-9B4A-8114-9B9CEFF54502}" type="parTrans" cxnId="{035969E0-09C3-794B-B9F2-965C1ECF6278}">
      <dgm:prSet/>
      <dgm:spPr/>
      <dgm:t>
        <a:bodyPr/>
        <a:lstStyle/>
        <a:p>
          <a:endParaRPr lang="en-US"/>
        </a:p>
      </dgm:t>
    </dgm:pt>
    <dgm:pt modelId="{9634A461-B83B-C642-B9C8-80CC42ADB954}" type="sibTrans" cxnId="{035969E0-09C3-794B-B9F2-965C1ECF6278}">
      <dgm:prSet/>
      <dgm:spPr/>
      <dgm:t>
        <a:bodyPr/>
        <a:lstStyle/>
        <a:p>
          <a:endParaRPr lang="en-US"/>
        </a:p>
      </dgm:t>
    </dgm:pt>
    <dgm:pt modelId="{BBFFCC70-1974-6C4B-BB26-63B18E8F3B3D}" type="pres">
      <dgm:prSet presAssocID="{D4431624-02F1-1D44-A7CB-96D67DA5A71E}" presName="linear" presStyleCnt="0">
        <dgm:presLayoutVars>
          <dgm:animLvl val="lvl"/>
          <dgm:resizeHandles val="exact"/>
        </dgm:presLayoutVars>
      </dgm:prSet>
      <dgm:spPr/>
    </dgm:pt>
    <dgm:pt modelId="{228F5E0D-20C1-1845-A3C9-4BA8648D6248}" type="pres">
      <dgm:prSet presAssocID="{D8D1E1B8-5591-3F45-A696-2ACDADA3483E}" presName="parentText" presStyleLbl="node1" presStyleIdx="0" presStyleCnt="2">
        <dgm:presLayoutVars>
          <dgm:chMax val="0"/>
          <dgm:bulletEnabled val="1"/>
        </dgm:presLayoutVars>
      </dgm:prSet>
      <dgm:spPr/>
    </dgm:pt>
    <dgm:pt modelId="{23EC4A5B-3424-D048-B91F-0ADF0AD5CB1A}" type="pres">
      <dgm:prSet presAssocID="{D8D1E1B8-5591-3F45-A696-2ACDADA3483E}" presName="childText" presStyleLbl="revTx" presStyleIdx="0" presStyleCnt="2">
        <dgm:presLayoutVars>
          <dgm:bulletEnabled val="1"/>
        </dgm:presLayoutVars>
      </dgm:prSet>
      <dgm:spPr/>
    </dgm:pt>
    <dgm:pt modelId="{2C4567C6-393C-774D-8800-42A0451E5EED}" type="pres">
      <dgm:prSet presAssocID="{C362B3BC-6C62-2F4C-AE3D-753C152BD052}" presName="parentText" presStyleLbl="node1" presStyleIdx="1" presStyleCnt="2">
        <dgm:presLayoutVars>
          <dgm:chMax val="0"/>
          <dgm:bulletEnabled val="1"/>
        </dgm:presLayoutVars>
      </dgm:prSet>
      <dgm:spPr/>
    </dgm:pt>
    <dgm:pt modelId="{EDD269C9-AEED-EC4B-8A52-B9EA5BBCC996}" type="pres">
      <dgm:prSet presAssocID="{C362B3BC-6C62-2F4C-AE3D-753C152BD052}" presName="childText" presStyleLbl="revTx" presStyleIdx="1" presStyleCnt="2">
        <dgm:presLayoutVars>
          <dgm:bulletEnabled val="1"/>
        </dgm:presLayoutVars>
      </dgm:prSet>
      <dgm:spPr/>
    </dgm:pt>
  </dgm:ptLst>
  <dgm:cxnLst>
    <dgm:cxn modelId="{40CD4F8C-8838-1A45-806D-0BEFB336DA66}" type="presOf" srcId="{D8D1E1B8-5591-3F45-A696-2ACDADA3483E}" destId="{228F5E0D-20C1-1845-A3C9-4BA8648D6248}" srcOrd="0" destOrd="0" presId="urn:microsoft.com/office/officeart/2005/8/layout/vList2"/>
    <dgm:cxn modelId="{FEECBBA7-67B8-F347-A505-E085EEC189B1}" srcId="{C362B3BC-6C62-2F4C-AE3D-753C152BD052}" destId="{D4B6B4E0-26C5-014F-8B7B-C8272D3A7576}" srcOrd="0" destOrd="0" parTransId="{E8D4B442-CB18-DD40-94DA-4709190E2C92}" sibTransId="{F6349807-91ED-0743-ACF3-E2F9D29AB78E}"/>
    <dgm:cxn modelId="{B1E8C51E-E7D6-6343-B685-F222E9D2BB2D}" type="presOf" srcId="{D4B6B4E0-26C5-014F-8B7B-C8272D3A7576}" destId="{EDD269C9-AEED-EC4B-8A52-B9EA5BBCC996}" srcOrd="0" destOrd="0" presId="urn:microsoft.com/office/officeart/2005/8/layout/vList2"/>
    <dgm:cxn modelId="{ABA97F11-268A-A746-A522-A9A773511C62}" srcId="{D4431624-02F1-1D44-A7CB-96D67DA5A71E}" destId="{C362B3BC-6C62-2F4C-AE3D-753C152BD052}" srcOrd="1" destOrd="0" parTransId="{36C4207C-F33F-D544-8EBF-21EFB098379F}" sibTransId="{0C97A6B4-533E-D548-8B99-06E04C566AEB}"/>
    <dgm:cxn modelId="{CF76058B-9E02-E44F-AF7E-924ECE282C60}" type="presOf" srcId="{C362B3BC-6C62-2F4C-AE3D-753C152BD052}" destId="{2C4567C6-393C-774D-8800-42A0451E5EED}" srcOrd="0" destOrd="0" presId="urn:microsoft.com/office/officeart/2005/8/layout/vList2"/>
    <dgm:cxn modelId="{035969E0-09C3-794B-B9F2-965C1ECF6278}" srcId="{D8D1E1B8-5591-3F45-A696-2ACDADA3483E}" destId="{8D3E19D9-8DF1-D640-A044-E1FF93A47FB6}" srcOrd="0" destOrd="0" parTransId="{599F4358-DCE3-9B4A-8114-9B9CEFF54502}" sibTransId="{9634A461-B83B-C642-B9C8-80CC42ADB954}"/>
    <dgm:cxn modelId="{6790BABC-B1F3-9A4C-B4A5-EC8DD979F55B}" srcId="{D4431624-02F1-1D44-A7CB-96D67DA5A71E}" destId="{D8D1E1B8-5591-3F45-A696-2ACDADA3483E}" srcOrd="0" destOrd="0" parTransId="{B5F270F0-96FB-F34F-9A63-4E8404CD6C26}" sibTransId="{76FDAF21-9960-D541-A08F-A5D7B94D6BB9}"/>
    <dgm:cxn modelId="{D3587B63-1D22-0846-AFC3-489A0AD85126}" type="presOf" srcId="{D4431624-02F1-1D44-A7CB-96D67DA5A71E}" destId="{BBFFCC70-1974-6C4B-BB26-63B18E8F3B3D}" srcOrd="0" destOrd="0" presId="urn:microsoft.com/office/officeart/2005/8/layout/vList2"/>
    <dgm:cxn modelId="{08EB8F83-E8E4-2F46-A29F-A87B193412F1}" type="presOf" srcId="{8D3E19D9-8DF1-D640-A044-E1FF93A47FB6}" destId="{23EC4A5B-3424-D048-B91F-0ADF0AD5CB1A}" srcOrd="0" destOrd="0" presId="urn:microsoft.com/office/officeart/2005/8/layout/vList2"/>
    <dgm:cxn modelId="{43F390DC-B1C3-5442-AD97-B2C76060F0CB}" type="presParOf" srcId="{BBFFCC70-1974-6C4B-BB26-63B18E8F3B3D}" destId="{228F5E0D-20C1-1845-A3C9-4BA8648D6248}" srcOrd="0" destOrd="0" presId="urn:microsoft.com/office/officeart/2005/8/layout/vList2"/>
    <dgm:cxn modelId="{E7BB7DF1-1058-F24E-AEC8-F45BBF8C20DA}" type="presParOf" srcId="{BBFFCC70-1974-6C4B-BB26-63B18E8F3B3D}" destId="{23EC4A5B-3424-D048-B91F-0ADF0AD5CB1A}" srcOrd="1" destOrd="0" presId="urn:microsoft.com/office/officeart/2005/8/layout/vList2"/>
    <dgm:cxn modelId="{62D53076-CF50-C644-A734-837AEE375130}" type="presParOf" srcId="{BBFFCC70-1974-6C4B-BB26-63B18E8F3B3D}" destId="{2C4567C6-393C-774D-8800-42A0451E5EED}" srcOrd="2" destOrd="0" presId="urn:microsoft.com/office/officeart/2005/8/layout/vList2"/>
    <dgm:cxn modelId="{5627E76D-53EC-0640-B590-DDB3A15F7E80}" type="presParOf" srcId="{BBFFCC70-1974-6C4B-BB26-63B18E8F3B3D}" destId="{EDD269C9-AEED-EC4B-8A52-B9EA5BBCC996}" srcOrd="3" destOrd="0" presId="urn:microsoft.com/office/officeart/2005/8/layout/vList2"/>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04521279-7A8D-AE47-B26F-95C5B66CF6FD}" type="doc">
      <dgm:prSet loTypeId="urn:microsoft.com/office/officeart/2005/8/layout/vList2" loCatId="list" qsTypeId="urn:microsoft.com/office/officeart/2005/8/quickstyle/simple4" qsCatId="simple" csTypeId="urn:microsoft.com/office/officeart/2005/8/colors/colorful2" csCatId="colorful" phldr="1"/>
      <dgm:spPr/>
      <dgm:t>
        <a:bodyPr/>
        <a:lstStyle/>
        <a:p>
          <a:endParaRPr lang="en-US"/>
        </a:p>
      </dgm:t>
    </dgm:pt>
    <dgm:pt modelId="{2AB1DCAE-20E0-CE4B-B185-AB8EA9C87A87}">
      <dgm:prSet/>
      <dgm:spPr/>
      <dgm:t>
        <a:bodyPr/>
        <a:lstStyle/>
        <a:p>
          <a:pPr rtl="0"/>
          <a:r>
            <a:rPr lang="en-US" baseline="0"/>
            <a:t>2012, 2014 supported only one automatic failover target</a:t>
          </a:r>
          <a:endParaRPr lang="en-US"/>
        </a:p>
      </dgm:t>
    </dgm:pt>
    <dgm:pt modelId="{F8CC315A-BABA-E94B-B9BF-8869B57DEB7E}" type="parTrans" cxnId="{E19971F8-8272-664B-B210-82CD60FA6EDF}">
      <dgm:prSet/>
      <dgm:spPr/>
      <dgm:t>
        <a:bodyPr/>
        <a:lstStyle/>
        <a:p>
          <a:endParaRPr lang="en-US"/>
        </a:p>
      </dgm:t>
    </dgm:pt>
    <dgm:pt modelId="{E21238A7-17D4-9A42-9111-71842E51AE40}" type="sibTrans" cxnId="{E19971F8-8272-664B-B210-82CD60FA6EDF}">
      <dgm:prSet/>
      <dgm:spPr/>
      <dgm:t>
        <a:bodyPr/>
        <a:lstStyle/>
        <a:p>
          <a:endParaRPr lang="en-US"/>
        </a:p>
      </dgm:t>
    </dgm:pt>
    <dgm:pt modelId="{1965D251-7999-E74A-BDB9-CD0091A33FBA}">
      <dgm:prSet/>
      <dgm:spPr/>
      <dgm:t>
        <a:bodyPr/>
        <a:lstStyle/>
        <a:p>
          <a:pPr rtl="0"/>
          <a:r>
            <a:rPr lang="en-US" baseline="0" dirty="0"/>
            <a:t>2016 supports any synchronous secondary (up to three total)</a:t>
          </a:r>
          <a:endParaRPr lang="en-US" dirty="0"/>
        </a:p>
      </dgm:t>
    </dgm:pt>
    <dgm:pt modelId="{077270D0-6D66-6547-8CE5-07704277FA1B}" type="parTrans" cxnId="{DCF6FA47-739A-574E-A2B2-4A25F62DCD29}">
      <dgm:prSet/>
      <dgm:spPr/>
      <dgm:t>
        <a:bodyPr/>
        <a:lstStyle/>
        <a:p>
          <a:endParaRPr lang="en-US"/>
        </a:p>
      </dgm:t>
    </dgm:pt>
    <dgm:pt modelId="{E2E1CCE9-8859-4C4A-BFAC-B4685D90D99A}" type="sibTrans" cxnId="{DCF6FA47-739A-574E-A2B2-4A25F62DCD29}">
      <dgm:prSet/>
      <dgm:spPr/>
      <dgm:t>
        <a:bodyPr/>
        <a:lstStyle/>
        <a:p>
          <a:endParaRPr lang="en-US"/>
        </a:p>
      </dgm:t>
    </dgm:pt>
    <dgm:pt modelId="{F91A1658-D315-AF4C-8B8F-AB75BD5FEA72}">
      <dgm:prSet/>
      <dgm:spPr/>
      <dgm:t>
        <a:bodyPr/>
        <a:lstStyle/>
        <a:p>
          <a:pPr rtl="0"/>
          <a:r>
            <a:rPr lang="en-US" baseline="0"/>
            <a:t>Log Transport Performance</a:t>
          </a:r>
          <a:endParaRPr lang="en-US"/>
        </a:p>
      </dgm:t>
    </dgm:pt>
    <dgm:pt modelId="{36891D9D-6F73-A841-A9D5-C763088BED1F}" type="parTrans" cxnId="{5E706F61-D44E-234B-8950-F6CA43A14D80}">
      <dgm:prSet/>
      <dgm:spPr/>
      <dgm:t>
        <a:bodyPr/>
        <a:lstStyle/>
        <a:p>
          <a:endParaRPr lang="en-US"/>
        </a:p>
      </dgm:t>
    </dgm:pt>
    <dgm:pt modelId="{0EAAB95E-48D6-8D43-A688-F06CAFFB0FD5}" type="sibTrans" cxnId="{5E706F61-D44E-234B-8950-F6CA43A14D80}">
      <dgm:prSet/>
      <dgm:spPr/>
      <dgm:t>
        <a:bodyPr/>
        <a:lstStyle/>
        <a:p>
          <a:endParaRPr lang="en-US"/>
        </a:p>
      </dgm:t>
    </dgm:pt>
    <dgm:pt modelId="{622731D2-9F73-7C4C-8AD6-B76FCD2A3B96}">
      <dgm:prSet/>
      <dgm:spPr/>
      <dgm:t>
        <a:bodyPr/>
        <a:lstStyle/>
        <a:p>
          <a:pPr rtl="0"/>
          <a:r>
            <a:rPr lang="en-US" baseline="0" dirty="0"/>
            <a:t>Hardware </a:t>
          </a:r>
          <a:r>
            <a:rPr lang="en-US" baseline="0" dirty="0" err="1"/>
            <a:t>enchancements</a:t>
          </a:r>
          <a:r>
            <a:rPr lang="en-US" baseline="0" dirty="0"/>
            <a:t> (notably SSDs) have driven throughput higher</a:t>
          </a:r>
          <a:endParaRPr lang="en-US" dirty="0"/>
        </a:p>
      </dgm:t>
    </dgm:pt>
    <dgm:pt modelId="{E536E610-B4E4-6747-808C-4680F0FAB884}" type="parTrans" cxnId="{C1704CB4-F983-144A-93D2-853707A1BB7A}">
      <dgm:prSet/>
      <dgm:spPr/>
      <dgm:t>
        <a:bodyPr/>
        <a:lstStyle/>
        <a:p>
          <a:endParaRPr lang="en-US"/>
        </a:p>
      </dgm:t>
    </dgm:pt>
    <dgm:pt modelId="{5550116F-A7B7-DA4B-AEE2-6C30DEAFDA01}" type="sibTrans" cxnId="{C1704CB4-F983-144A-93D2-853707A1BB7A}">
      <dgm:prSet/>
      <dgm:spPr/>
      <dgm:t>
        <a:bodyPr/>
        <a:lstStyle/>
        <a:p>
          <a:endParaRPr lang="en-US"/>
        </a:p>
      </dgm:t>
    </dgm:pt>
    <dgm:pt modelId="{01FC9DF0-5091-D144-84A8-F449A92F5D15}">
      <dgm:prSet/>
      <dgm:spPr/>
      <dgm:t>
        <a:bodyPr/>
        <a:lstStyle/>
        <a:p>
          <a:pPr rtl="0"/>
          <a:r>
            <a:rPr lang="en-US" baseline="0"/>
            <a:t>Entire pipeline rewritten, lower CPU, better performance</a:t>
          </a:r>
          <a:endParaRPr lang="en-US"/>
        </a:p>
      </dgm:t>
    </dgm:pt>
    <dgm:pt modelId="{F5596972-1826-6A45-BC26-CDC1C0604F63}" type="parTrans" cxnId="{2CDDA1A3-8962-7244-8E2D-33DC4D0E622C}">
      <dgm:prSet/>
      <dgm:spPr/>
      <dgm:t>
        <a:bodyPr/>
        <a:lstStyle/>
        <a:p>
          <a:endParaRPr lang="en-US"/>
        </a:p>
      </dgm:t>
    </dgm:pt>
    <dgm:pt modelId="{33506DE8-9092-9D40-8CBD-C39BFC06573E}" type="sibTrans" cxnId="{2CDDA1A3-8962-7244-8E2D-33DC4D0E622C}">
      <dgm:prSet/>
      <dgm:spPr/>
      <dgm:t>
        <a:bodyPr/>
        <a:lstStyle/>
        <a:p>
          <a:endParaRPr lang="en-US"/>
        </a:p>
      </dgm:t>
    </dgm:pt>
    <dgm:pt modelId="{09A2AF7A-C6B7-CA42-9653-F984D532FD3A}">
      <dgm:prSet/>
      <dgm:spPr/>
      <dgm:t>
        <a:bodyPr/>
        <a:lstStyle/>
        <a:p>
          <a:pPr rtl="0"/>
          <a:r>
            <a:rPr lang="en-US" baseline="0"/>
            <a:t>Performance aim is to match that of standalone server</a:t>
          </a:r>
          <a:endParaRPr lang="en-US"/>
        </a:p>
      </dgm:t>
    </dgm:pt>
    <dgm:pt modelId="{79520CAA-4151-7D42-BD6F-CDDA8744EC17}" type="parTrans" cxnId="{6D7FC425-919C-3849-8174-AAEC254A0D90}">
      <dgm:prSet/>
      <dgm:spPr/>
      <dgm:t>
        <a:bodyPr/>
        <a:lstStyle/>
        <a:p>
          <a:endParaRPr lang="en-US"/>
        </a:p>
      </dgm:t>
    </dgm:pt>
    <dgm:pt modelId="{875D4195-E190-2F4C-9C31-E4F1B5F7E8C1}" type="sibTrans" cxnId="{6D7FC425-919C-3849-8174-AAEC254A0D90}">
      <dgm:prSet/>
      <dgm:spPr/>
      <dgm:t>
        <a:bodyPr/>
        <a:lstStyle/>
        <a:p>
          <a:endParaRPr lang="en-US"/>
        </a:p>
      </dgm:t>
    </dgm:pt>
    <dgm:pt modelId="{A7D5A8ED-3261-E948-9118-5546D36A9C9D}" type="pres">
      <dgm:prSet presAssocID="{04521279-7A8D-AE47-B26F-95C5B66CF6FD}" presName="linear" presStyleCnt="0">
        <dgm:presLayoutVars>
          <dgm:animLvl val="lvl"/>
          <dgm:resizeHandles val="exact"/>
        </dgm:presLayoutVars>
      </dgm:prSet>
      <dgm:spPr/>
    </dgm:pt>
    <dgm:pt modelId="{1BF022B4-5B9A-0A4C-AAA4-29124539DB6A}" type="pres">
      <dgm:prSet presAssocID="{2AB1DCAE-20E0-CE4B-B185-AB8EA9C87A87}" presName="parentText" presStyleLbl="node1" presStyleIdx="0" presStyleCnt="3">
        <dgm:presLayoutVars>
          <dgm:chMax val="0"/>
          <dgm:bulletEnabled val="1"/>
        </dgm:presLayoutVars>
      </dgm:prSet>
      <dgm:spPr/>
    </dgm:pt>
    <dgm:pt modelId="{FE4A846B-3B94-1841-9D49-94639227090E}" type="pres">
      <dgm:prSet presAssocID="{E21238A7-17D4-9A42-9111-71842E51AE40}" presName="spacer" presStyleCnt="0"/>
      <dgm:spPr/>
    </dgm:pt>
    <dgm:pt modelId="{F656BF48-8670-504D-B76E-84E7DC221079}" type="pres">
      <dgm:prSet presAssocID="{1965D251-7999-E74A-BDB9-CD0091A33FBA}" presName="parentText" presStyleLbl="node1" presStyleIdx="1" presStyleCnt="3">
        <dgm:presLayoutVars>
          <dgm:chMax val="0"/>
          <dgm:bulletEnabled val="1"/>
        </dgm:presLayoutVars>
      </dgm:prSet>
      <dgm:spPr/>
    </dgm:pt>
    <dgm:pt modelId="{85FE55BC-57DE-1444-BCE2-900ECB2DC6FE}" type="pres">
      <dgm:prSet presAssocID="{E2E1CCE9-8859-4C4A-BFAC-B4685D90D99A}" presName="spacer" presStyleCnt="0"/>
      <dgm:spPr/>
    </dgm:pt>
    <dgm:pt modelId="{9B1ABFBC-5883-8C41-B79B-EF4DF545604E}" type="pres">
      <dgm:prSet presAssocID="{F91A1658-D315-AF4C-8B8F-AB75BD5FEA72}" presName="parentText" presStyleLbl="node1" presStyleIdx="2" presStyleCnt="3">
        <dgm:presLayoutVars>
          <dgm:chMax val="0"/>
          <dgm:bulletEnabled val="1"/>
        </dgm:presLayoutVars>
      </dgm:prSet>
      <dgm:spPr/>
    </dgm:pt>
    <dgm:pt modelId="{46815D85-61A4-A041-B5B2-F010FCC9CCFF}" type="pres">
      <dgm:prSet presAssocID="{F91A1658-D315-AF4C-8B8F-AB75BD5FEA72}" presName="childText" presStyleLbl="revTx" presStyleIdx="0" presStyleCnt="1">
        <dgm:presLayoutVars>
          <dgm:bulletEnabled val="1"/>
        </dgm:presLayoutVars>
      </dgm:prSet>
      <dgm:spPr/>
    </dgm:pt>
  </dgm:ptLst>
  <dgm:cxnLst>
    <dgm:cxn modelId="{6D7FC425-919C-3849-8174-AAEC254A0D90}" srcId="{F91A1658-D315-AF4C-8B8F-AB75BD5FEA72}" destId="{09A2AF7A-C6B7-CA42-9653-F984D532FD3A}" srcOrd="2" destOrd="0" parTransId="{79520CAA-4151-7D42-BD6F-CDDA8744EC17}" sibTransId="{875D4195-E190-2F4C-9C31-E4F1B5F7E8C1}"/>
    <dgm:cxn modelId="{E19971F8-8272-664B-B210-82CD60FA6EDF}" srcId="{04521279-7A8D-AE47-B26F-95C5B66CF6FD}" destId="{2AB1DCAE-20E0-CE4B-B185-AB8EA9C87A87}" srcOrd="0" destOrd="0" parTransId="{F8CC315A-BABA-E94B-B9BF-8869B57DEB7E}" sibTransId="{E21238A7-17D4-9A42-9111-71842E51AE40}"/>
    <dgm:cxn modelId="{DCF6FA47-739A-574E-A2B2-4A25F62DCD29}" srcId="{04521279-7A8D-AE47-B26F-95C5B66CF6FD}" destId="{1965D251-7999-E74A-BDB9-CD0091A33FBA}" srcOrd="1" destOrd="0" parTransId="{077270D0-6D66-6547-8CE5-07704277FA1B}" sibTransId="{E2E1CCE9-8859-4C4A-BFAC-B4685D90D99A}"/>
    <dgm:cxn modelId="{C16D5D5E-4EE1-494E-99F1-3398EEE777E2}" type="presOf" srcId="{01FC9DF0-5091-D144-84A8-F449A92F5D15}" destId="{46815D85-61A4-A041-B5B2-F010FCC9CCFF}" srcOrd="0" destOrd="1" presId="urn:microsoft.com/office/officeart/2005/8/layout/vList2"/>
    <dgm:cxn modelId="{83F494EB-0D13-A744-A71B-DC9F1E7D6DE7}" type="presOf" srcId="{F91A1658-D315-AF4C-8B8F-AB75BD5FEA72}" destId="{9B1ABFBC-5883-8C41-B79B-EF4DF545604E}" srcOrd="0" destOrd="0" presId="urn:microsoft.com/office/officeart/2005/8/layout/vList2"/>
    <dgm:cxn modelId="{4DF655E7-022E-6243-AA44-3379262F855F}" type="presOf" srcId="{04521279-7A8D-AE47-B26F-95C5B66CF6FD}" destId="{A7D5A8ED-3261-E948-9118-5546D36A9C9D}" srcOrd="0" destOrd="0" presId="urn:microsoft.com/office/officeart/2005/8/layout/vList2"/>
    <dgm:cxn modelId="{4FD93B5B-4E03-084B-AC5D-BEC7B11263E6}" type="presOf" srcId="{622731D2-9F73-7C4C-8AD6-B76FCD2A3B96}" destId="{46815D85-61A4-A041-B5B2-F010FCC9CCFF}" srcOrd="0" destOrd="0" presId="urn:microsoft.com/office/officeart/2005/8/layout/vList2"/>
    <dgm:cxn modelId="{5E706F61-D44E-234B-8950-F6CA43A14D80}" srcId="{04521279-7A8D-AE47-B26F-95C5B66CF6FD}" destId="{F91A1658-D315-AF4C-8B8F-AB75BD5FEA72}" srcOrd="2" destOrd="0" parTransId="{36891D9D-6F73-A841-A9D5-C763088BED1F}" sibTransId="{0EAAB95E-48D6-8D43-A688-F06CAFFB0FD5}"/>
    <dgm:cxn modelId="{C48B8ECE-00D6-8541-92C3-CF7F354C9122}" type="presOf" srcId="{1965D251-7999-E74A-BDB9-CD0091A33FBA}" destId="{F656BF48-8670-504D-B76E-84E7DC221079}" srcOrd="0" destOrd="0" presId="urn:microsoft.com/office/officeart/2005/8/layout/vList2"/>
    <dgm:cxn modelId="{2CDDA1A3-8962-7244-8E2D-33DC4D0E622C}" srcId="{F91A1658-D315-AF4C-8B8F-AB75BD5FEA72}" destId="{01FC9DF0-5091-D144-84A8-F449A92F5D15}" srcOrd="1" destOrd="0" parTransId="{F5596972-1826-6A45-BC26-CDC1C0604F63}" sibTransId="{33506DE8-9092-9D40-8CBD-C39BFC06573E}"/>
    <dgm:cxn modelId="{C1704CB4-F983-144A-93D2-853707A1BB7A}" srcId="{F91A1658-D315-AF4C-8B8F-AB75BD5FEA72}" destId="{622731D2-9F73-7C4C-8AD6-B76FCD2A3B96}" srcOrd="0" destOrd="0" parTransId="{E536E610-B4E4-6747-808C-4680F0FAB884}" sibTransId="{5550116F-A7B7-DA4B-AEE2-6C30DEAFDA01}"/>
    <dgm:cxn modelId="{24A8C729-E77D-3747-84E9-C1FC95E42D0F}" type="presOf" srcId="{09A2AF7A-C6B7-CA42-9653-F984D532FD3A}" destId="{46815D85-61A4-A041-B5B2-F010FCC9CCFF}" srcOrd="0" destOrd="2" presId="urn:microsoft.com/office/officeart/2005/8/layout/vList2"/>
    <dgm:cxn modelId="{815A7F04-86D3-7342-AEF4-83624B61D34C}" type="presOf" srcId="{2AB1DCAE-20E0-CE4B-B185-AB8EA9C87A87}" destId="{1BF022B4-5B9A-0A4C-AAA4-29124539DB6A}" srcOrd="0" destOrd="0" presId="urn:microsoft.com/office/officeart/2005/8/layout/vList2"/>
    <dgm:cxn modelId="{1D518D25-FF8B-F444-BDE4-394B217D52DF}" type="presParOf" srcId="{A7D5A8ED-3261-E948-9118-5546D36A9C9D}" destId="{1BF022B4-5B9A-0A4C-AAA4-29124539DB6A}" srcOrd="0" destOrd="0" presId="urn:microsoft.com/office/officeart/2005/8/layout/vList2"/>
    <dgm:cxn modelId="{57D9CEF7-D500-6A46-8DF0-991EFEF7FAFC}" type="presParOf" srcId="{A7D5A8ED-3261-E948-9118-5546D36A9C9D}" destId="{FE4A846B-3B94-1841-9D49-94639227090E}" srcOrd="1" destOrd="0" presId="urn:microsoft.com/office/officeart/2005/8/layout/vList2"/>
    <dgm:cxn modelId="{A5CC75C6-674F-D348-8C1A-5F239A4A91F3}" type="presParOf" srcId="{A7D5A8ED-3261-E948-9118-5546D36A9C9D}" destId="{F656BF48-8670-504D-B76E-84E7DC221079}" srcOrd="2" destOrd="0" presId="urn:microsoft.com/office/officeart/2005/8/layout/vList2"/>
    <dgm:cxn modelId="{8EB0FA45-15AD-BC47-96CF-F8631E3B59FC}" type="presParOf" srcId="{A7D5A8ED-3261-E948-9118-5546D36A9C9D}" destId="{85FE55BC-57DE-1444-BCE2-900ECB2DC6FE}" srcOrd="3" destOrd="0" presId="urn:microsoft.com/office/officeart/2005/8/layout/vList2"/>
    <dgm:cxn modelId="{4AA7D9D4-4BD1-2D4C-8507-4CE7AC219BED}" type="presParOf" srcId="{A7D5A8ED-3261-E948-9118-5546D36A9C9D}" destId="{9B1ABFBC-5883-8C41-B79B-EF4DF545604E}" srcOrd="4" destOrd="0" presId="urn:microsoft.com/office/officeart/2005/8/layout/vList2"/>
    <dgm:cxn modelId="{C7AAE6DE-9762-504E-A916-1A2C915A8037}" type="presParOf" srcId="{A7D5A8ED-3261-E948-9118-5546D36A9C9D}" destId="{46815D85-61A4-A041-B5B2-F010FCC9CCFF}"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AC1DD356-EA50-A44E-B89D-C3DDDE36D7AF}" type="doc">
      <dgm:prSet loTypeId="urn:microsoft.com/office/officeart/2005/8/layout/vList2" loCatId="list" qsTypeId="urn:microsoft.com/office/officeart/2005/8/quickstyle/simple4" qsCatId="simple" csTypeId="urn:microsoft.com/office/officeart/2005/8/colors/colorful1" csCatId="colorful" phldr="1"/>
      <dgm:spPr/>
      <dgm:t>
        <a:bodyPr/>
        <a:lstStyle/>
        <a:p>
          <a:endParaRPr lang="en-US"/>
        </a:p>
      </dgm:t>
    </dgm:pt>
    <dgm:pt modelId="{BC162361-BDEE-1443-B2C5-8234286657FC}">
      <dgm:prSet/>
      <dgm:spPr>
        <a:ln>
          <a:solidFill>
            <a:schemeClr val="tx1"/>
          </a:solidFill>
        </a:ln>
      </dgm:spPr>
      <dgm:t>
        <a:bodyPr/>
        <a:lstStyle/>
        <a:p>
          <a:pPr rtl="0"/>
          <a:r>
            <a:rPr lang="en-US" baseline="0" dirty="0"/>
            <a:t>In 2014, reads went to first available secondary</a:t>
          </a:r>
          <a:endParaRPr lang="en-US" dirty="0"/>
        </a:p>
      </dgm:t>
    </dgm:pt>
    <dgm:pt modelId="{106574CA-B657-AD47-B4AE-317C7DF78068}" type="parTrans" cxnId="{0CBA4607-5411-0A48-B113-D55D058511DE}">
      <dgm:prSet/>
      <dgm:spPr/>
      <dgm:t>
        <a:bodyPr/>
        <a:lstStyle/>
        <a:p>
          <a:endParaRPr lang="en-US"/>
        </a:p>
      </dgm:t>
    </dgm:pt>
    <dgm:pt modelId="{4293DC8A-E32F-C84D-82D4-159D7062DE0B}" type="sibTrans" cxnId="{0CBA4607-5411-0A48-B113-D55D058511DE}">
      <dgm:prSet/>
      <dgm:spPr/>
      <dgm:t>
        <a:bodyPr/>
        <a:lstStyle/>
        <a:p>
          <a:endParaRPr lang="en-US"/>
        </a:p>
      </dgm:t>
    </dgm:pt>
    <dgm:pt modelId="{663BE401-1719-5746-91B8-4499CE644FDB}">
      <dgm:prSet/>
      <dgm:spPr/>
      <dgm:t>
        <a:bodyPr/>
        <a:lstStyle/>
        <a:p>
          <a:pPr rtl="0"/>
          <a:r>
            <a:rPr lang="en-US" baseline="0" dirty="0"/>
            <a:t>Now you can configure routing to use round-robin amongst </a:t>
          </a:r>
          <a:r>
            <a:rPr lang="en-US" baseline="0" dirty="0" err="1"/>
            <a:t>secondaries</a:t>
          </a:r>
          <a:endParaRPr lang="en-US" dirty="0"/>
        </a:p>
      </dgm:t>
    </dgm:pt>
    <dgm:pt modelId="{9E6498C8-43F2-F740-9D2E-3042604BD990}" type="parTrans" cxnId="{5ACFCF39-D533-E343-92A7-AA2792F23AC6}">
      <dgm:prSet/>
      <dgm:spPr/>
      <dgm:t>
        <a:bodyPr/>
        <a:lstStyle/>
        <a:p>
          <a:endParaRPr lang="en-US"/>
        </a:p>
      </dgm:t>
    </dgm:pt>
    <dgm:pt modelId="{9A598700-3405-0440-9B09-2A9873AE1617}" type="sibTrans" cxnId="{5ACFCF39-D533-E343-92A7-AA2792F23AC6}">
      <dgm:prSet/>
      <dgm:spPr/>
      <dgm:t>
        <a:bodyPr/>
        <a:lstStyle/>
        <a:p>
          <a:endParaRPr lang="en-US"/>
        </a:p>
      </dgm:t>
    </dgm:pt>
    <dgm:pt modelId="{01F11127-33F0-E441-8D8D-F0D7F0AA49BB}" type="pres">
      <dgm:prSet presAssocID="{AC1DD356-EA50-A44E-B89D-C3DDDE36D7AF}" presName="linear" presStyleCnt="0">
        <dgm:presLayoutVars>
          <dgm:animLvl val="lvl"/>
          <dgm:resizeHandles val="exact"/>
        </dgm:presLayoutVars>
      </dgm:prSet>
      <dgm:spPr/>
    </dgm:pt>
    <dgm:pt modelId="{D52F5DA0-512D-F14A-8B36-4119846D2CD5}" type="pres">
      <dgm:prSet presAssocID="{BC162361-BDEE-1443-B2C5-8234286657FC}" presName="parentText" presStyleLbl="node1" presStyleIdx="0" presStyleCnt="2" custLinFactNeighborY="-47843">
        <dgm:presLayoutVars>
          <dgm:chMax val="0"/>
          <dgm:bulletEnabled val="1"/>
        </dgm:presLayoutVars>
      </dgm:prSet>
      <dgm:spPr/>
    </dgm:pt>
    <dgm:pt modelId="{51E78219-A67E-3248-9057-38B304F56B26}" type="pres">
      <dgm:prSet presAssocID="{4293DC8A-E32F-C84D-82D4-159D7062DE0B}" presName="spacer" presStyleCnt="0"/>
      <dgm:spPr/>
    </dgm:pt>
    <dgm:pt modelId="{153029D8-C1A3-C74B-9515-1DB18B6E29BF}" type="pres">
      <dgm:prSet presAssocID="{663BE401-1719-5746-91B8-4499CE644FDB}" presName="parentText" presStyleLbl="node1" presStyleIdx="1" presStyleCnt="2">
        <dgm:presLayoutVars>
          <dgm:chMax val="0"/>
          <dgm:bulletEnabled val="1"/>
        </dgm:presLayoutVars>
      </dgm:prSet>
      <dgm:spPr/>
    </dgm:pt>
  </dgm:ptLst>
  <dgm:cxnLst>
    <dgm:cxn modelId="{5ACFCF39-D533-E343-92A7-AA2792F23AC6}" srcId="{AC1DD356-EA50-A44E-B89D-C3DDDE36D7AF}" destId="{663BE401-1719-5746-91B8-4499CE644FDB}" srcOrd="1" destOrd="0" parTransId="{9E6498C8-43F2-F740-9D2E-3042604BD990}" sibTransId="{9A598700-3405-0440-9B09-2A9873AE1617}"/>
    <dgm:cxn modelId="{6D63C67B-5368-B944-AC06-0ABAB9AAF669}" type="presOf" srcId="{BC162361-BDEE-1443-B2C5-8234286657FC}" destId="{D52F5DA0-512D-F14A-8B36-4119846D2CD5}" srcOrd="0" destOrd="0" presId="urn:microsoft.com/office/officeart/2005/8/layout/vList2"/>
    <dgm:cxn modelId="{C6F1D6DA-67F0-4F49-8960-2C8D8129EEF3}" type="presOf" srcId="{663BE401-1719-5746-91B8-4499CE644FDB}" destId="{153029D8-C1A3-C74B-9515-1DB18B6E29BF}" srcOrd="0" destOrd="0" presId="urn:microsoft.com/office/officeart/2005/8/layout/vList2"/>
    <dgm:cxn modelId="{44F31BD9-2848-5B45-8C57-1503FF61D569}" type="presOf" srcId="{AC1DD356-EA50-A44E-B89D-C3DDDE36D7AF}" destId="{01F11127-33F0-E441-8D8D-F0D7F0AA49BB}" srcOrd="0" destOrd="0" presId="urn:microsoft.com/office/officeart/2005/8/layout/vList2"/>
    <dgm:cxn modelId="{0CBA4607-5411-0A48-B113-D55D058511DE}" srcId="{AC1DD356-EA50-A44E-B89D-C3DDDE36D7AF}" destId="{BC162361-BDEE-1443-B2C5-8234286657FC}" srcOrd="0" destOrd="0" parTransId="{106574CA-B657-AD47-B4AE-317C7DF78068}" sibTransId="{4293DC8A-E32F-C84D-82D4-159D7062DE0B}"/>
    <dgm:cxn modelId="{33264A2A-BBA2-E04D-9EE4-4504091A1028}" type="presParOf" srcId="{01F11127-33F0-E441-8D8D-F0D7F0AA49BB}" destId="{D52F5DA0-512D-F14A-8B36-4119846D2CD5}" srcOrd="0" destOrd="0" presId="urn:microsoft.com/office/officeart/2005/8/layout/vList2"/>
    <dgm:cxn modelId="{BE16F5C6-D28F-2347-8823-D3504C8DB356}" type="presParOf" srcId="{01F11127-33F0-E441-8D8D-F0D7F0AA49BB}" destId="{51E78219-A67E-3248-9057-38B304F56B26}" srcOrd="1" destOrd="0" presId="urn:microsoft.com/office/officeart/2005/8/layout/vList2"/>
    <dgm:cxn modelId="{3E43900A-8A66-0642-99E8-A5AC0AFD93BB}" type="presParOf" srcId="{01F11127-33F0-E441-8D8D-F0D7F0AA49BB}" destId="{153029D8-C1A3-C74B-9515-1DB18B6E29BF}"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249EBD08-08C9-A74A-A82B-347484F9228F}" type="doc">
      <dgm:prSet loTypeId="urn:microsoft.com/office/officeart/2005/8/layout/vProcess5" loCatId="list" qsTypeId="urn:microsoft.com/office/officeart/2005/8/quickstyle/simple4" qsCatId="simple" csTypeId="urn:microsoft.com/office/officeart/2005/8/colors/accent2_4" csCatId="accent2" phldr="1"/>
      <dgm:spPr/>
      <dgm:t>
        <a:bodyPr/>
        <a:lstStyle/>
        <a:p>
          <a:endParaRPr lang="en-US"/>
        </a:p>
      </dgm:t>
    </dgm:pt>
    <dgm:pt modelId="{472FE95B-A8B0-7444-94D7-E68EC522F57F}">
      <dgm:prSet/>
      <dgm:spPr/>
      <dgm:t>
        <a:bodyPr/>
        <a:lstStyle/>
        <a:p>
          <a:pPr rtl="0"/>
          <a:r>
            <a:rPr lang="en-US" baseline="0"/>
            <a:t>Introduced in Windows 2012 </a:t>
          </a:r>
          <a:endParaRPr lang="en-US"/>
        </a:p>
      </dgm:t>
    </dgm:pt>
    <dgm:pt modelId="{841F12CC-1880-254B-996A-28B4BE4FF0CB}" type="parTrans" cxnId="{9E8660B1-9C68-9941-A357-7D8CFC73C3E0}">
      <dgm:prSet/>
      <dgm:spPr/>
      <dgm:t>
        <a:bodyPr/>
        <a:lstStyle/>
        <a:p>
          <a:endParaRPr lang="en-US"/>
        </a:p>
      </dgm:t>
    </dgm:pt>
    <dgm:pt modelId="{7B6F2E89-1376-3F40-B69F-987B36162F2C}" type="sibTrans" cxnId="{9E8660B1-9C68-9941-A357-7D8CFC73C3E0}">
      <dgm:prSet/>
      <dgm:spPr/>
      <dgm:t>
        <a:bodyPr/>
        <a:lstStyle/>
        <a:p>
          <a:endParaRPr lang="en-US"/>
        </a:p>
      </dgm:t>
    </dgm:pt>
    <dgm:pt modelId="{E6A33CD6-51B7-EA4E-BC47-3F377445722C}">
      <dgm:prSet/>
      <dgm:spPr/>
      <dgm:t>
        <a:bodyPr/>
        <a:lstStyle/>
        <a:p>
          <a:pPr rtl="0"/>
          <a:r>
            <a:rPr lang="en-US" baseline="0" dirty="0"/>
            <a:t>Supported in SQL 2014*</a:t>
          </a:r>
          <a:endParaRPr lang="en-US" dirty="0"/>
        </a:p>
      </dgm:t>
    </dgm:pt>
    <dgm:pt modelId="{A16CBA88-83A0-9E49-A8BE-3F948D7A768C}" type="parTrans" cxnId="{5C66F21C-82F6-9249-8A74-39000229C730}">
      <dgm:prSet/>
      <dgm:spPr/>
      <dgm:t>
        <a:bodyPr/>
        <a:lstStyle/>
        <a:p>
          <a:endParaRPr lang="en-US"/>
        </a:p>
      </dgm:t>
    </dgm:pt>
    <dgm:pt modelId="{61794C08-6D9E-DF41-AAFE-22C97D979315}" type="sibTrans" cxnId="{5C66F21C-82F6-9249-8A74-39000229C730}">
      <dgm:prSet/>
      <dgm:spPr/>
      <dgm:t>
        <a:bodyPr/>
        <a:lstStyle/>
        <a:p>
          <a:endParaRPr lang="en-US"/>
        </a:p>
      </dgm:t>
    </dgm:pt>
    <dgm:pt modelId="{F48E9A95-410F-7741-BCBF-1182B0EE291C}">
      <dgm:prSet/>
      <dgm:spPr/>
      <dgm:t>
        <a:bodyPr/>
        <a:lstStyle/>
        <a:p>
          <a:pPr rtl="0"/>
          <a:r>
            <a:rPr lang="en-US" baseline="0" dirty="0"/>
            <a:t>Now in 2016 for AGs</a:t>
          </a:r>
          <a:endParaRPr lang="en-US" dirty="0"/>
        </a:p>
      </dgm:t>
    </dgm:pt>
    <dgm:pt modelId="{258F56E7-6788-C640-8893-C4F6D48AF017}" type="parTrans" cxnId="{C3B22B1A-FF63-4D48-A174-A75F669B265D}">
      <dgm:prSet/>
      <dgm:spPr/>
      <dgm:t>
        <a:bodyPr/>
        <a:lstStyle/>
        <a:p>
          <a:endParaRPr lang="en-US"/>
        </a:p>
      </dgm:t>
    </dgm:pt>
    <dgm:pt modelId="{47975FD1-1913-9348-9AE3-1281E6F6878D}" type="sibTrans" cxnId="{C3B22B1A-FF63-4D48-A174-A75F669B265D}">
      <dgm:prSet/>
      <dgm:spPr/>
      <dgm:t>
        <a:bodyPr/>
        <a:lstStyle/>
        <a:p>
          <a:endParaRPr lang="en-US"/>
        </a:p>
      </dgm:t>
    </dgm:pt>
    <dgm:pt modelId="{5210D698-81E1-E147-BD5C-6B476618881A}" type="pres">
      <dgm:prSet presAssocID="{249EBD08-08C9-A74A-A82B-347484F9228F}" presName="outerComposite" presStyleCnt="0">
        <dgm:presLayoutVars>
          <dgm:chMax val="5"/>
          <dgm:dir/>
          <dgm:resizeHandles val="exact"/>
        </dgm:presLayoutVars>
      </dgm:prSet>
      <dgm:spPr/>
    </dgm:pt>
    <dgm:pt modelId="{84C24676-D6D9-B944-B52E-8D9467C8A06B}" type="pres">
      <dgm:prSet presAssocID="{249EBD08-08C9-A74A-A82B-347484F9228F}" presName="dummyMaxCanvas" presStyleCnt="0">
        <dgm:presLayoutVars/>
      </dgm:prSet>
      <dgm:spPr/>
    </dgm:pt>
    <dgm:pt modelId="{E606F117-65AE-F94C-AB14-7F3F7773E904}" type="pres">
      <dgm:prSet presAssocID="{249EBD08-08C9-A74A-A82B-347484F9228F}" presName="ThreeNodes_1" presStyleLbl="node1" presStyleIdx="0" presStyleCnt="3">
        <dgm:presLayoutVars>
          <dgm:bulletEnabled val="1"/>
        </dgm:presLayoutVars>
      </dgm:prSet>
      <dgm:spPr/>
    </dgm:pt>
    <dgm:pt modelId="{7F257142-D211-C540-89DD-364A89168427}" type="pres">
      <dgm:prSet presAssocID="{249EBD08-08C9-A74A-A82B-347484F9228F}" presName="ThreeNodes_2" presStyleLbl="node1" presStyleIdx="1" presStyleCnt="3">
        <dgm:presLayoutVars>
          <dgm:bulletEnabled val="1"/>
        </dgm:presLayoutVars>
      </dgm:prSet>
      <dgm:spPr/>
    </dgm:pt>
    <dgm:pt modelId="{50325465-7866-B941-8880-6AB80527549F}" type="pres">
      <dgm:prSet presAssocID="{249EBD08-08C9-A74A-A82B-347484F9228F}" presName="ThreeNodes_3" presStyleLbl="node1" presStyleIdx="2" presStyleCnt="3">
        <dgm:presLayoutVars>
          <dgm:bulletEnabled val="1"/>
        </dgm:presLayoutVars>
      </dgm:prSet>
      <dgm:spPr/>
    </dgm:pt>
    <dgm:pt modelId="{FE93B15E-0EED-BC49-9546-B4EFBA4CA2EA}" type="pres">
      <dgm:prSet presAssocID="{249EBD08-08C9-A74A-A82B-347484F9228F}" presName="ThreeConn_1-2" presStyleLbl="fgAccFollowNode1" presStyleIdx="0" presStyleCnt="2">
        <dgm:presLayoutVars>
          <dgm:bulletEnabled val="1"/>
        </dgm:presLayoutVars>
      </dgm:prSet>
      <dgm:spPr/>
    </dgm:pt>
    <dgm:pt modelId="{2D289AF8-3693-354B-928C-0EB52FD8BD3C}" type="pres">
      <dgm:prSet presAssocID="{249EBD08-08C9-A74A-A82B-347484F9228F}" presName="ThreeConn_2-3" presStyleLbl="fgAccFollowNode1" presStyleIdx="1" presStyleCnt="2">
        <dgm:presLayoutVars>
          <dgm:bulletEnabled val="1"/>
        </dgm:presLayoutVars>
      </dgm:prSet>
      <dgm:spPr/>
    </dgm:pt>
    <dgm:pt modelId="{4EE9B44E-7A84-E940-BBF1-5F4C0209BFCC}" type="pres">
      <dgm:prSet presAssocID="{249EBD08-08C9-A74A-A82B-347484F9228F}" presName="ThreeNodes_1_text" presStyleLbl="node1" presStyleIdx="2" presStyleCnt="3">
        <dgm:presLayoutVars>
          <dgm:bulletEnabled val="1"/>
        </dgm:presLayoutVars>
      </dgm:prSet>
      <dgm:spPr/>
    </dgm:pt>
    <dgm:pt modelId="{A9C5BCD9-3AD1-2A4D-8963-4FD64D0ED7B1}" type="pres">
      <dgm:prSet presAssocID="{249EBD08-08C9-A74A-A82B-347484F9228F}" presName="ThreeNodes_2_text" presStyleLbl="node1" presStyleIdx="2" presStyleCnt="3">
        <dgm:presLayoutVars>
          <dgm:bulletEnabled val="1"/>
        </dgm:presLayoutVars>
      </dgm:prSet>
      <dgm:spPr/>
    </dgm:pt>
    <dgm:pt modelId="{9E739361-022E-E54E-A92B-6CD2157A1448}" type="pres">
      <dgm:prSet presAssocID="{249EBD08-08C9-A74A-A82B-347484F9228F}" presName="ThreeNodes_3_text" presStyleLbl="node1" presStyleIdx="2" presStyleCnt="3">
        <dgm:presLayoutVars>
          <dgm:bulletEnabled val="1"/>
        </dgm:presLayoutVars>
      </dgm:prSet>
      <dgm:spPr/>
    </dgm:pt>
  </dgm:ptLst>
  <dgm:cxnLst>
    <dgm:cxn modelId="{C68AB1E2-6C50-C645-A142-774F126B3A28}" type="presOf" srcId="{472FE95B-A8B0-7444-94D7-E68EC522F57F}" destId="{4EE9B44E-7A84-E940-BBF1-5F4C0209BFCC}" srcOrd="1" destOrd="0" presId="urn:microsoft.com/office/officeart/2005/8/layout/vProcess5"/>
    <dgm:cxn modelId="{959AE88D-2041-D94C-A462-414D46DC925A}" type="presOf" srcId="{E6A33CD6-51B7-EA4E-BC47-3F377445722C}" destId="{A9C5BCD9-3AD1-2A4D-8963-4FD64D0ED7B1}" srcOrd="1" destOrd="0" presId="urn:microsoft.com/office/officeart/2005/8/layout/vProcess5"/>
    <dgm:cxn modelId="{083274BF-24CE-AE49-95F0-BD98EE474CDD}" type="presOf" srcId="{F48E9A95-410F-7741-BCBF-1182B0EE291C}" destId="{9E739361-022E-E54E-A92B-6CD2157A1448}" srcOrd="1" destOrd="0" presId="urn:microsoft.com/office/officeart/2005/8/layout/vProcess5"/>
    <dgm:cxn modelId="{CB0269F9-01D2-9644-B20E-E997602BCE54}" type="presOf" srcId="{7B6F2E89-1376-3F40-B69F-987B36162F2C}" destId="{FE93B15E-0EED-BC49-9546-B4EFBA4CA2EA}" srcOrd="0" destOrd="0" presId="urn:microsoft.com/office/officeart/2005/8/layout/vProcess5"/>
    <dgm:cxn modelId="{20A40F23-8173-9847-8307-3B4480C0C9E3}" type="presOf" srcId="{472FE95B-A8B0-7444-94D7-E68EC522F57F}" destId="{E606F117-65AE-F94C-AB14-7F3F7773E904}" srcOrd="0" destOrd="0" presId="urn:microsoft.com/office/officeart/2005/8/layout/vProcess5"/>
    <dgm:cxn modelId="{18AFD112-B146-6846-B3CD-E94077A306E0}" type="presOf" srcId="{249EBD08-08C9-A74A-A82B-347484F9228F}" destId="{5210D698-81E1-E147-BD5C-6B476618881A}" srcOrd="0" destOrd="0" presId="urn:microsoft.com/office/officeart/2005/8/layout/vProcess5"/>
    <dgm:cxn modelId="{A4A0922B-9BA7-634E-A731-225EA9C1239B}" type="presOf" srcId="{61794C08-6D9E-DF41-AAFE-22C97D979315}" destId="{2D289AF8-3693-354B-928C-0EB52FD8BD3C}" srcOrd="0" destOrd="0" presId="urn:microsoft.com/office/officeart/2005/8/layout/vProcess5"/>
    <dgm:cxn modelId="{2C88D705-9EB0-7147-B88A-E78C18EC2EAA}" type="presOf" srcId="{F48E9A95-410F-7741-BCBF-1182B0EE291C}" destId="{50325465-7866-B941-8880-6AB80527549F}" srcOrd="0" destOrd="0" presId="urn:microsoft.com/office/officeart/2005/8/layout/vProcess5"/>
    <dgm:cxn modelId="{EE552370-421C-7347-9621-379E81B2DE98}" type="presOf" srcId="{E6A33CD6-51B7-EA4E-BC47-3F377445722C}" destId="{7F257142-D211-C540-89DD-364A89168427}" srcOrd="0" destOrd="0" presId="urn:microsoft.com/office/officeart/2005/8/layout/vProcess5"/>
    <dgm:cxn modelId="{9E8660B1-9C68-9941-A357-7D8CFC73C3E0}" srcId="{249EBD08-08C9-A74A-A82B-347484F9228F}" destId="{472FE95B-A8B0-7444-94D7-E68EC522F57F}" srcOrd="0" destOrd="0" parTransId="{841F12CC-1880-254B-996A-28B4BE4FF0CB}" sibTransId="{7B6F2E89-1376-3F40-B69F-987B36162F2C}"/>
    <dgm:cxn modelId="{5C66F21C-82F6-9249-8A74-39000229C730}" srcId="{249EBD08-08C9-A74A-A82B-347484F9228F}" destId="{E6A33CD6-51B7-EA4E-BC47-3F377445722C}" srcOrd="1" destOrd="0" parTransId="{A16CBA88-83A0-9E49-A8BE-3F948D7A768C}" sibTransId="{61794C08-6D9E-DF41-AAFE-22C97D979315}"/>
    <dgm:cxn modelId="{C3B22B1A-FF63-4D48-A174-A75F669B265D}" srcId="{249EBD08-08C9-A74A-A82B-347484F9228F}" destId="{F48E9A95-410F-7741-BCBF-1182B0EE291C}" srcOrd="2" destOrd="0" parTransId="{258F56E7-6788-C640-8893-C4F6D48AF017}" sibTransId="{47975FD1-1913-9348-9AE3-1281E6F6878D}"/>
    <dgm:cxn modelId="{039263F5-5C43-C240-A80A-BB8A6E7F8879}" type="presParOf" srcId="{5210D698-81E1-E147-BD5C-6B476618881A}" destId="{84C24676-D6D9-B944-B52E-8D9467C8A06B}" srcOrd="0" destOrd="0" presId="urn:microsoft.com/office/officeart/2005/8/layout/vProcess5"/>
    <dgm:cxn modelId="{3A48AADA-B3F7-CD49-97C4-2FFBB0B8109E}" type="presParOf" srcId="{5210D698-81E1-E147-BD5C-6B476618881A}" destId="{E606F117-65AE-F94C-AB14-7F3F7773E904}" srcOrd="1" destOrd="0" presId="urn:microsoft.com/office/officeart/2005/8/layout/vProcess5"/>
    <dgm:cxn modelId="{243ED9E9-B15E-7547-9123-B6204F98E6B0}" type="presParOf" srcId="{5210D698-81E1-E147-BD5C-6B476618881A}" destId="{7F257142-D211-C540-89DD-364A89168427}" srcOrd="2" destOrd="0" presId="urn:microsoft.com/office/officeart/2005/8/layout/vProcess5"/>
    <dgm:cxn modelId="{4FFDB4C1-4110-F044-A1C4-7D25DCC1CAA1}" type="presParOf" srcId="{5210D698-81E1-E147-BD5C-6B476618881A}" destId="{50325465-7866-B941-8880-6AB80527549F}" srcOrd="3" destOrd="0" presId="urn:microsoft.com/office/officeart/2005/8/layout/vProcess5"/>
    <dgm:cxn modelId="{1CF0A71D-C4E1-B744-AD90-5F203286124A}" type="presParOf" srcId="{5210D698-81E1-E147-BD5C-6B476618881A}" destId="{FE93B15E-0EED-BC49-9546-B4EFBA4CA2EA}" srcOrd="4" destOrd="0" presId="urn:microsoft.com/office/officeart/2005/8/layout/vProcess5"/>
    <dgm:cxn modelId="{C294F1F7-0531-484D-B6B6-C269D79956EE}" type="presParOf" srcId="{5210D698-81E1-E147-BD5C-6B476618881A}" destId="{2D289AF8-3693-354B-928C-0EB52FD8BD3C}" srcOrd="5" destOrd="0" presId="urn:microsoft.com/office/officeart/2005/8/layout/vProcess5"/>
    <dgm:cxn modelId="{1302CD84-20FD-774A-87CE-ABF5AAD30FD1}" type="presParOf" srcId="{5210D698-81E1-E147-BD5C-6B476618881A}" destId="{4EE9B44E-7A84-E940-BBF1-5F4C0209BFCC}" srcOrd="6" destOrd="0" presId="urn:microsoft.com/office/officeart/2005/8/layout/vProcess5"/>
    <dgm:cxn modelId="{2753CD09-561E-FD42-95AE-2D226D571C9D}" type="presParOf" srcId="{5210D698-81E1-E147-BD5C-6B476618881A}" destId="{A9C5BCD9-3AD1-2A4D-8963-4FD64D0ED7B1}" srcOrd="7" destOrd="0" presId="urn:microsoft.com/office/officeart/2005/8/layout/vProcess5"/>
    <dgm:cxn modelId="{E5876AD5-7C6C-464C-9832-6F265B3D0D2A}" type="presParOf" srcId="{5210D698-81E1-E147-BD5C-6B476618881A}" destId="{9E739361-022E-E54E-A92B-6CD2157A1448}"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89569EA4-A69F-43DE-9A05-778E5EB4E5AE}" type="doc">
      <dgm:prSet loTypeId="urn:microsoft.com/office/officeart/2005/8/layout/target3" loCatId="relationship" qsTypeId="urn:microsoft.com/office/officeart/2005/8/quickstyle/simple1" qsCatId="simple" csTypeId="urn:microsoft.com/office/officeart/2005/8/colors/colorful1" csCatId="colorful" phldr="1"/>
      <dgm:spPr/>
      <dgm:t>
        <a:bodyPr/>
        <a:lstStyle/>
        <a:p>
          <a:endParaRPr lang="en-US"/>
        </a:p>
      </dgm:t>
    </dgm:pt>
    <dgm:pt modelId="{49C30B71-3542-4A13-8B4C-81568F567063}">
      <dgm:prSet/>
      <dgm:spPr/>
      <dgm:t>
        <a:bodyPr/>
        <a:lstStyle/>
        <a:p>
          <a:pPr marR="0" rtl="0" eaLnBrk="1" fontAlgn="auto" latinLnBrk="0" hangingPunct="1">
            <a:buClr>
              <a:schemeClr val="tx1"/>
            </a:buClr>
            <a:buSzPct val="90000"/>
            <a:buFont typeface="Wingdings" panose="05000000000000000000" pitchFamily="2" charset="2"/>
            <a:buChar char="§"/>
          </a:pPr>
          <a:r>
            <a:rPr lang="en-US" baseline="0" dirty="0"/>
            <a:t>Allows one AG to treat a second AG as a secondary replica</a:t>
          </a:r>
          <a:endParaRPr lang="en-US" dirty="0"/>
        </a:p>
      </dgm:t>
    </dgm:pt>
    <dgm:pt modelId="{2B1DF5D5-C097-48A6-88C4-B2886EFD2C09}" type="parTrans" cxnId="{0C7F8412-0898-43C3-ACEA-CD775FD040FE}">
      <dgm:prSet/>
      <dgm:spPr/>
      <dgm:t>
        <a:bodyPr/>
        <a:lstStyle/>
        <a:p>
          <a:endParaRPr lang="en-US"/>
        </a:p>
      </dgm:t>
    </dgm:pt>
    <dgm:pt modelId="{C057C485-2F79-4DB8-B761-45DD871FD5C7}" type="sibTrans" cxnId="{0C7F8412-0898-43C3-ACEA-CD775FD040FE}">
      <dgm:prSet/>
      <dgm:spPr/>
      <dgm:t>
        <a:bodyPr/>
        <a:lstStyle/>
        <a:p>
          <a:endParaRPr lang="en-US"/>
        </a:p>
      </dgm:t>
    </dgm:pt>
    <dgm:pt modelId="{356B9090-9E41-466D-A02E-20CBB84B7FA2}">
      <dgm:prSet/>
      <dgm:spPr/>
      <dgm:t>
        <a:bodyPr/>
        <a:lstStyle/>
        <a:p>
          <a:pPr marR="0" rtl="0" eaLnBrk="1" fontAlgn="auto" latinLnBrk="0" hangingPunct="1"/>
          <a:r>
            <a:rPr lang="en-US" baseline="0" dirty="0"/>
            <a:t>Allows AGs to cross Windows Clusters</a:t>
          </a:r>
          <a:endParaRPr lang="en-US" dirty="0"/>
        </a:p>
      </dgm:t>
    </dgm:pt>
    <dgm:pt modelId="{1E6A6EE8-F3CB-4E60-AC44-321D3FB77C71}" type="parTrans" cxnId="{C502CCC5-E8F0-4CF7-A174-244F8E3D7959}">
      <dgm:prSet/>
      <dgm:spPr/>
      <dgm:t>
        <a:bodyPr/>
        <a:lstStyle/>
        <a:p>
          <a:endParaRPr lang="en-US"/>
        </a:p>
      </dgm:t>
    </dgm:pt>
    <dgm:pt modelId="{BF858B46-888F-440E-84DA-A08D2F07CE5E}" type="sibTrans" cxnId="{C502CCC5-E8F0-4CF7-A174-244F8E3D7959}">
      <dgm:prSet/>
      <dgm:spPr/>
      <dgm:t>
        <a:bodyPr/>
        <a:lstStyle/>
        <a:p>
          <a:endParaRPr lang="en-US"/>
        </a:p>
      </dgm:t>
    </dgm:pt>
    <dgm:pt modelId="{FE84EC85-DDA8-4E1B-9B5C-C16F12EAFEDF}">
      <dgm:prSet/>
      <dgm:spPr/>
      <dgm:t>
        <a:bodyPr/>
        <a:lstStyle/>
        <a:p>
          <a:pPr marR="0" rtl="0" eaLnBrk="1" fontAlgn="auto" latinLnBrk="0" hangingPunct="1"/>
          <a:r>
            <a:rPr lang="en-US" dirty="0"/>
            <a:t>Great for minimizing network traffic across WAN between HA and DR</a:t>
          </a:r>
        </a:p>
      </dgm:t>
    </dgm:pt>
    <dgm:pt modelId="{9338BBD8-A630-4EA4-A2D8-D9B06EC4C381}" type="parTrans" cxnId="{DC745B81-BFE9-41F5-91EA-BA15061FFFAE}">
      <dgm:prSet/>
      <dgm:spPr/>
      <dgm:t>
        <a:bodyPr/>
        <a:lstStyle/>
        <a:p>
          <a:endParaRPr lang="en-US"/>
        </a:p>
      </dgm:t>
    </dgm:pt>
    <dgm:pt modelId="{17FB932F-280B-45E6-B1B7-F71848099BDF}" type="sibTrans" cxnId="{DC745B81-BFE9-41F5-91EA-BA15061FFFAE}">
      <dgm:prSet/>
      <dgm:spPr/>
      <dgm:t>
        <a:bodyPr/>
        <a:lstStyle/>
        <a:p>
          <a:endParaRPr lang="en-US"/>
        </a:p>
      </dgm:t>
    </dgm:pt>
    <dgm:pt modelId="{2EC4E785-9F4B-4FF7-8B9C-F4FBB0E0FCBB}">
      <dgm:prSet/>
      <dgm:spPr/>
      <dgm:t>
        <a:bodyPr/>
        <a:lstStyle/>
        <a:p>
          <a:pPr marR="0" rtl="0" eaLnBrk="1" fontAlgn="auto" latinLnBrk="0" hangingPunct="1"/>
          <a:r>
            <a:rPr lang="en-US" dirty="0"/>
            <a:t>Migrations between environments</a:t>
          </a:r>
        </a:p>
      </dgm:t>
    </dgm:pt>
    <dgm:pt modelId="{8C3C4088-E3DD-49AC-A0F6-9B02BBC8646D}" type="parTrans" cxnId="{966D8733-1708-40DF-B83B-8FF3CAFD234F}">
      <dgm:prSet/>
      <dgm:spPr/>
      <dgm:t>
        <a:bodyPr/>
        <a:lstStyle/>
        <a:p>
          <a:endParaRPr lang="en-US"/>
        </a:p>
      </dgm:t>
    </dgm:pt>
    <dgm:pt modelId="{55813476-049E-4407-8665-A60DD5B02F5D}" type="sibTrans" cxnId="{966D8733-1708-40DF-B83B-8FF3CAFD234F}">
      <dgm:prSet/>
      <dgm:spPr/>
      <dgm:t>
        <a:bodyPr/>
        <a:lstStyle/>
        <a:p>
          <a:endParaRPr lang="en-US"/>
        </a:p>
      </dgm:t>
    </dgm:pt>
    <dgm:pt modelId="{61DAAD49-DF7A-46AC-9042-EE2A29115FB8}" type="pres">
      <dgm:prSet presAssocID="{89569EA4-A69F-43DE-9A05-778E5EB4E5AE}" presName="Name0" presStyleCnt="0">
        <dgm:presLayoutVars>
          <dgm:chMax val="7"/>
          <dgm:dir/>
          <dgm:animLvl val="lvl"/>
          <dgm:resizeHandles val="exact"/>
        </dgm:presLayoutVars>
      </dgm:prSet>
      <dgm:spPr/>
    </dgm:pt>
    <dgm:pt modelId="{A44139BC-66EA-46BB-908D-47E727E533A6}" type="pres">
      <dgm:prSet presAssocID="{49C30B71-3542-4A13-8B4C-81568F567063}" presName="circle1" presStyleLbl="node1" presStyleIdx="0" presStyleCnt="4"/>
      <dgm:spPr/>
    </dgm:pt>
    <dgm:pt modelId="{E0FB10B5-44E0-40A8-BBE6-8FED85168CB7}" type="pres">
      <dgm:prSet presAssocID="{49C30B71-3542-4A13-8B4C-81568F567063}" presName="space" presStyleCnt="0"/>
      <dgm:spPr/>
    </dgm:pt>
    <dgm:pt modelId="{2C514718-11D5-42D6-92A3-9DA385E78BA5}" type="pres">
      <dgm:prSet presAssocID="{49C30B71-3542-4A13-8B4C-81568F567063}" presName="rect1" presStyleLbl="alignAcc1" presStyleIdx="0" presStyleCnt="4"/>
      <dgm:spPr/>
    </dgm:pt>
    <dgm:pt modelId="{885231C2-89DD-46CF-B010-380E743FAFA7}" type="pres">
      <dgm:prSet presAssocID="{356B9090-9E41-466D-A02E-20CBB84B7FA2}" presName="vertSpace2" presStyleLbl="node1" presStyleIdx="0" presStyleCnt="4"/>
      <dgm:spPr/>
    </dgm:pt>
    <dgm:pt modelId="{69E39767-A0E2-4E42-A5AB-D0734330C4A9}" type="pres">
      <dgm:prSet presAssocID="{356B9090-9E41-466D-A02E-20CBB84B7FA2}" presName="circle2" presStyleLbl="node1" presStyleIdx="1" presStyleCnt="4"/>
      <dgm:spPr/>
    </dgm:pt>
    <dgm:pt modelId="{B7D61DCC-95CD-4499-A6BD-D00FD305BE66}" type="pres">
      <dgm:prSet presAssocID="{356B9090-9E41-466D-A02E-20CBB84B7FA2}" presName="rect2" presStyleLbl="alignAcc1" presStyleIdx="1" presStyleCnt="4"/>
      <dgm:spPr/>
    </dgm:pt>
    <dgm:pt modelId="{0A06E272-ABF9-466B-907E-60B0A5A3EEA1}" type="pres">
      <dgm:prSet presAssocID="{FE84EC85-DDA8-4E1B-9B5C-C16F12EAFEDF}" presName="vertSpace3" presStyleLbl="node1" presStyleIdx="1" presStyleCnt="4"/>
      <dgm:spPr/>
    </dgm:pt>
    <dgm:pt modelId="{AAD62994-A361-4469-A351-D7666EFEC13A}" type="pres">
      <dgm:prSet presAssocID="{FE84EC85-DDA8-4E1B-9B5C-C16F12EAFEDF}" presName="circle3" presStyleLbl="node1" presStyleIdx="2" presStyleCnt="4"/>
      <dgm:spPr/>
    </dgm:pt>
    <dgm:pt modelId="{3B284DB0-BB05-4CD8-B562-3067175B1F83}" type="pres">
      <dgm:prSet presAssocID="{FE84EC85-DDA8-4E1B-9B5C-C16F12EAFEDF}" presName="rect3" presStyleLbl="alignAcc1" presStyleIdx="2" presStyleCnt="4"/>
      <dgm:spPr/>
    </dgm:pt>
    <dgm:pt modelId="{63570B2F-5A99-4D28-8E10-8467D85AEEC1}" type="pres">
      <dgm:prSet presAssocID="{2EC4E785-9F4B-4FF7-8B9C-F4FBB0E0FCBB}" presName="vertSpace4" presStyleLbl="node1" presStyleIdx="2" presStyleCnt="4"/>
      <dgm:spPr/>
    </dgm:pt>
    <dgm:pt modelId="{96B33D1C-F7AC-47EC-A36B-14D7D0B2FFAA}" type="pres">
      <dgm:prSet presAssocID="{2EC4E785-9F4B-4FF7-8B9C-F4FBB0E0FCBB}" presName="circle4" presStyleLbl="node1" presStyleIdx="3" presStyleCnt="4"/>
      <dgm:spPr/>
    </dgm:pt>
    <dgm:pt modelId="{5161DF79-BE2F-4506-AEA9-6A8E9875DF27}" type="pres">
      <dgm:prSet presAssocID="{2EC4E785-9F4B-4FF7-8B9C-F4FBB0E0FCBB}" presName="rect4" presStyleLbl="alignAcc1" presStyleIdx="3" presStyleCnt="4"/>
      <dgm:spPr/>
    </dgm:pt>
    <dgm:pt modelId="{C45055F6-415F-4A35-A19D-D7A097436E7B}" type="pres">
      <dgm:prSet presAssocID="{49C30B71-3542-4A13-8B4C-81568F567063}" presName="rect1ParTxNoCh" presStyleLbl="alignAcc1" presStyleIdx="3" presStyleCnt="4">
        <dgm:presLayoutVars>
          <dgm:chMax val="1"/>
          <dgm:bulletEnabled val="1"/>
        </dgm:presLayoutVars>
      </dgm:prSet>
      <dgm:spPr/>
    </dgm:pt>
    <dgm:pt modelId="{221EF633-A0EC-4998-AE26-14BD272B189F}" type="pres">
      <dgm:prSet presAssocID="{356B9090-9E41-466D-A02E-20CBB84B7FA2}" presName="rect2ParTxNoCh" presStyleLbl="alignAcc1" presStyleIdx="3" presStyleCnt="4">
        <dgm:presLayoutVars>
          <dgm:chMax val="1"/>
          <dgm:bulletEnabled val="1"/>
        </dgm:presLayoutVars>
      </dgm:prSet>
      <dgm:spPr/>
    </dgm:pt>
    <dgm:pt modelId="{254C2051-B2AF-42AB-BF3B-59E50AC84708}" type="pres">
      <dgm:prSet presAssocID="{FE84EC85-DDA8-4E1B-9B5C-C16F12EAFEDF}" presName="rect3ParTxNoCh" presStyleLbl="alignAcc1" presStyleIdx="3" presStyleCnt="4">
        <dgm:presLayoutVars>
          <dgm:chMax val="1"/>
          <dgm:bulletEnabled val="1"/>
        </dgm:presLayoutVars>
      </dgm:prSet>
      <dgm:spPr/>
    </dgm:pt>
    <dgm:pt modelId="{C89AA8DC-2A83-4661-83EB-391CEDA74B85}" type="pres">
      <dgm:prSet presAssocID="{2EC4E785-9F4B-4FF7-8B9C-F4FBB0E0FCBB}" presName="rect4ParTxNoCh" presStyleLbl="alignAcc1" presStyleIdx="3" presStyleCnt="4">
        <dgm:presLayoutVars>
          <dgm:chMax val="1"/>
          <dgm:bulletEnabled val="1"/>
        </dgm:presLayoutVars>
      </dgm:prSet>
      <dgm:spPr/>
    </dgm:pt>
  </dgm:ptLst>
  <dgm:cxnLst>
    <dgm:cxn modelId="{966D8733-1708-40DF-B83B-8FF3CAFD234F}" srcId="{89569EA4-A69F-43DE-9A05-778E5EB4E5AE}" destId="{2EC4E785-9F4B-4FF7-8B9C-F4FBB0E0FCBB}" srcOrd="3" destOrd="0" parTransId="{8C3C4088-E3DD-49AC-A0F6-9B02BBC8646D}" sibTransId="{55813476-049E-4407-8665-A60DD5B02F5D}"/>
    <dgm:cxn modelId="{5A7F51A9-57D6-4538-9661-8E315F288A3E}" type="presOf" srcId="{89569EA4-A69F-43DE-9A05-778E5EB4E5AE}" destId="{61DAAD49-DF7A-46AC-9042-EE2A29115FB8}" srcOrd="0" destOrd="0" presId="urn:microsoft.com/office/officeart/2005/8/layout/target3"/>
    <dgm:cxn modelId="{0B461BDC-FE15-4A23-BDAA-B7E479353F0A}" type="presOf" srcId="{356B9090-9E41-466D-A02E-20CBB84B7FA2}" destId="{B7D61DCC-95CD-4499-A6BD-D00FD305BE66}" srcOrd="0" destOrd="0" presId="urn:microsoft.com/office/officeart/2005/8/layout/target3"/>
    <dgm:cxn modelId="{89D552FC-52D2-4FCC-818E-C3E8FC61CBF1}" type="presOf" srcId="{2EC4E785-9F4B-4FF7-8B9C-F4FBB0E0FCBB}" destId="{5161DF79-BE2F-4506-AEA9-6A8E9875DF27}" srcOrd="0" destOrd="0" presId="urn:microsoft.com/office/officeart/2005/8/layout/target3"/>
    <dgm:cxn modelId="{C4DF6FB8-45EF-4EBF-B88C-65CA17E00728}" type="presOf" srcId="{49C30B71-3542-4A13-8B4C-81568F567063}" destId="{C45055F6-415F-4A35-A19D-D7A097436E7B}" srcOrd="1" destOrd="0" presId="urn:microsoft.com/office/officeart/2005/8/layout/target3"/>
    <dgm:cxn modelId="{C502CCC5-E8F0-4CF7-A174-244F8E3D7959}" srcId="{89569EA4-A69F-43DE-9A05-778E5EB4E5AE}" destId="{356B9090-9E41-466D-A02E-20CBB84B7FA2}" srcOrd="1" destOrd="0" parTransId="{1E6A6EE8-F3CB-4E60-AC44-321D3FB77C71}" sibTransId="{BF858B46-888F-440E-84DA-A08D2F07CE5E}"/>
    <dgm:cxn modelId="{DC745B81-BFE9-41F5-91EA-BA15061FFFAE}" srcId="{89569EA4-A69F-43DE-9A05-778E5EB4E5AE}" destId="{FE84EC85-DDA8-4E1B-9B5C-C16F12EAFEDF}" srcOrd="2" destOrd="0" parTransId="{9338BBD8-A630-4EA4-A2D8-D9B06EC4C381}" sibTransId="{17FB932F-280B-45E6-B1B7-F71848099BDF}"/>
    <dgm:cxn modelId="{846AF1EF-6492-4105-824D-0FD78FDD55B2}" type="presOf" srcId="{FE84EC85-DDA8-4E1B-9B5C-C16F12EAFEDF}" destId="{254C2051-B2AF-42AB-BF3B-59E50AC84708}" srcOrd="1" destOrd="0" presId="urn:microsoft.com/office/officeart/2005/8/layout/target3"/>
    <dgm:cxn modelId="{351313F8-7FB8-435A-BF3A-67E15654DE1C}" type="presOf" srcId="{2EC4E785-9F4B-4FF7-8B9C-F4FBB0E0FCBB}" destId="{C89AA8DC-2A83-4661-83EB-391CEDA74B85}" srcOrd="1" destOrd="0" presId="urn:microsoft.com/office/officeart/2005/8/layout/target3"/>
    <dgm:cxn modelId="{5FD54F64-F956-426C-A97C-6D4381046398}" type="presOf" srcId="{FE84EC85-DDA8-4E1B-9B5C-C16F12EAFEDF}" destId="{3B284DB0-BB05-4CD8-B562-3067175B1F83}" srcOrd="0" destOrd="0" presId="urn:microsoft.com/office/officeart/2005/8/layout/target3"/>
    <dgm:cxn modelId="{E1C8E373-3858-4E21-97FE-CE4BFE0910CE}" type="presOf" srcId="{356B9090-9E41-466D-A02E-20CBB84B7FA2}" destId="{221EF633-A0EC-4998-AE26-14BD272B189F}" srcOrd="1" destOrd="0" presId="urn:microsoft.com/office/officeart/2005/8/layout/target3"/>
    <dgm:cxn modelId="{0C7F8412-0898-43C3-ACEA-CD775FD040FE}" srcId="{89569EA4-A69F-43DE-9A05-778E5EB4E5AE}" destId="{49C30B71-3542-4A13-8B4C-81568F567063}" srcOrd="0" destOrd="0" parTransId="{2B1DF5D5-C097-48A6-88C4-B2886EFD2C09}" sibTransId="{C057C485-2F79-4DB8-B761-45DD871FD5C7}"/>
    <dgm:cxn modelId="{BD9B79E5-1FA1-492D-901F-5DF9C77F3F60}" type="presOf" srcId="{49C30B71-3542-4A13-8B4C-81568F567063}" destId="{2C514718-11D5-42D6-92A3-9DA385E78BA5}" srcOrd="0" destOrd="0" presId="urn:microsoft.com/office/officeart/2005/8/layout/target3"/>
    <dgm:cxn modelId="{DCEB8C03-66A3-4EE1-9700-67A7E60601A1}" type="presParOf" srcId="{61DAAD49-DF7A-46AC-9042-EE2A29115FB8}" destId="{A44139BC-66EA-46BB-908D-47E727E533A6}" srcOrd="0" destOrd="0" presId="urn:microsoft.com/office/officeart/2005/8/layout/target3"/>
    <dgm:cxn modelId="{9B561DD4-C59B-4745-9E77-972D0C310B3D}" type="presParOf" srcId="{61DAAD49-DF7A-46AC-9042-EE2A29115FB8}" destId="{E0FB10B5-44E0-40A8-BBE6-8FED85168CB7}" srcOrd="1" destOrd="0" presId="urn:microsoft.com/office/officeart/2005/8/layout/target3"/>
    <dgm:cxn modelId="{85AECF69-6807-4DF8-8BEA-074CFE47AE71}" type="presParOf" srcId="{61DAAD49-DF7A-46AC-9042-EE2A29115FB8}" destId="{2C514718-11D5-42D6-92A3-9DA385E78BA5}" srcOrd="2" destOrd="0" presId="urn:microsoft.com/office/officeart/2005/8/layout/target3"/>
    <dgm:cxn modelId="{9151A0D7-DFE9-4252-96EA-D0733DFDE079}" type="presParOf" srcId="{61DAAD49-DF7A-46AC-9042-EE2A29115FB8}" destId="{885231C2-89DD-46CF-B010-380E743FAFA7}" srcOrd="3" destOrd="0" presId="urn:microsoft.com/office/officeart/2005/8/layout/target3"/>
    <dgm:cxn modelId="{F212C31B-0260-4458-A46F-4B5050F9E48F}" type="presParOf" srcId="{61DAAD49-DF7A-46AC-9042-EE2A29115FB8}" destId="{69E39767-A0E2-4E42-A5AB-D0734330C4A9}" srcOrd="4" destOrd="0" presId="urn:microsoft.com/office/officeart/2005/8/layout/target3"/>
    <dgm:cxn modelId="{832DA871-4730-4FFC-9D58-C2A5855CF8AC}" type="presParOf" srcId="{61DAAD49-DF7A-46AC-9042-EE2A29115FB8}" destId="{B7D61DCC-95CD-4499-A6BD-D00FD305BE66}" srcOrd="5" destOrd="0" presId="urn:microsoft.com/office/officeart/2005/8/layout/target3"/>
    <dgm:cxn modelId="{16ED17A3-ED26-46C1-B353-4B696F905486}" type="presParOf" srcId="{61DAAD49-DF7A-46AC-9042-EE2A29115FB8}" destId="{0A06E272-ABF9-466B-907E-60B0A5A3EEA1}" srcOrd="6" destOrd="0" presId="urn:microsoft.com/office/officeart/2005/8/layout/target3"/>
    <dgm:cxn modelId="{7F5DF812-7FF7-447B-9B28-736AC007079C}" type="presParOf" srcId="{61DAAD49-DF7A-46AC-9042-EE2A29115FB8}" destId="{AAD62994-A361-4469-A351-D7666EFEC13A}" srcOrd="7" destOrd="0" presId="urn:microsoft.com/office/officeart/2005/8/layout/target3"/>
    <dgm:cxn modelId="{D8CA23E6-82A0-4506-9FA8-E61AB9E251D4}" type="presParOf" srcId="{61DAAD49-DF7A-46AC-9042-EE2A29115FB8}" destId="{3B284DB0-BB05-4CD8-B562-3067175B1F83}" srcOrd="8" destOrd="0" presId="urn:microsoft.com/office/officeart/2005/8/layout/target3"/>
    <dgm:cxn modelId="{E509936A-E2BB-4EF5-871D-28E8291A0411}" type="presParOf" srcId="{61DAAD49-DF7A-46AC-9042-EE2A29115FB8}" destId="{63570B2F-5A99-4D28-8E10-8467D85AEEC1}" srcOrd="9" destOrd="0" presId="urn:microsoft.com/office/officeart/2005/8/layout/target3"/>
    <dgm:cxn modelId="{A17C4759-BD6B-4E6A-9CDF-EFB42561749A}" type="presParOf" srcId="{61DAAD49-DF7A-46AC-9042-EE2A29115FB8}" destId="{96B33D1C-F7AC-47EC-A36B-14D7D0B2FFAA}" srcOrd="10" destOrd="0" presId="urn:microsoft.com/office/officeart/2005/8/layout/target3"/>
    <dgm:cxn modelId="{00182C72-1A29-47C4-90C0-FE5B02342090}" type="presParOf" srcId="{61DAAD49-DF7A-46AC-9042-EE2A29115FB8}" destId="{5161DF79-BE2F-4506-AEA9-6A8E9875DF27}" srcOrd="11" destOrd="0" presId="urn:microsoft.com/office/officeart/2005/8/layout/target3"/>
    <dgm:cxn modelId="{7DD46C7F-EF4F-453C-8668-812BDEA25A57}" type="presParOf" srcId="{61DAAD49-DF7A-46AC-9042-EE2A29115FB8}" destId="{C45055F6-415F-4A35-A19D-D7A097436E7B}" srcOrd="12" destOrd="0" presId="urn:microsoft.com/office/officeart/2005/8/layout/target3"/>
    <dgm:cxn modelId="{291CA304-105E-4DD1-8725-9090C8E5CE6A}" type="presParOf" srcId="{61DAAD49-DF7A-46AC-9042-EE2A29115FB8}" destId="{221EF633-A0EC-4998-AE26-14BD272B189F}" srcOrd="13" destOrd="0" presId="urn:microsoft.com/office/officeart/2005/8/layout/target3"/>
    <dgm:cxn modelId="{D9F67FF1-3E2F-4B99-8076-C93B25E50F90}" type="presParOf" srcId="{61DAAD49-DF7A-46AC-9042-EE2A29115FB8}" destId="{254C2051-B2AF-42AB-BF3B-59E50AC84708}" srcOrd="14" destOrd="0" presId="urn:microsoft.com/office/officeart/2005/8/layout/target3"/>
    <dgm:cxn modelId="{296B891F-3164-48E6-A6B0-C8F3ED35A906}" type="presParOf" srcId="{61DAAD49-DF7A-46AC-9042-EE2A29115FB8}" destId="{C89AA8DC-2A83-4661-83EB-391CEDA74B85}" srcOrd="15"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75A67A31-A547-48C9-9DF6-2486841138A7}" type="doc">
      <dgm:prSet loTypeId="urn:microsoft.com/office/officeart/2005/8/layout/hProcess9" loCatId="process" qsTypeId="urn:microsoft.com/office/officeart/2005/8/quickstyle/simple1" qsCatId="simple" csTypeId="urn:microsoft.com/office/officeart/2005/8/colors/colorful2" csCatId="colorful"/>
      <dgm:spPr/>
      <dgm:t>
        <a:bodyPr/>
        <a:lstStyle/>
        <a:p>
          <a:endParaRPr lang="en-US"/>
        </a:p>
      </dgm:t>
    </dgm:pt>
    <dgm:pt modelId="{49018297-4F5B-4166-A74D-038F4C6FA803}">
      <dgm:prSet/>
      <dgm:spPr/>
      <dgm:t>
        <a:bodyPr/>
        <a:lstStyle/>
        <a:p>
          <a:pPr marR="0" rtl="0" eaLnBrk="1" fontAlgn="auto" latinLnBrk="0" hangingPunct="1">
            <a:buClr>
              <a:schemeClr val="tx1"/>
            </a:buClr>
            <a:buSzPct val="90000"/>
            <a:buFont typeface="Wingdings" panose="05000000000000000000" pitchFamily="2" charset="2"/>
            <a:buChar char="§"/>
          </a:pPr>
          <a:r>
            <a:rPr lang="en-US" baseline="0"/>
            <a:t>Restores databases to AG replica without backup and restore</a:t>
          </a:r>
          <a:endParaRPr lang="en-US"/>
        </a:p>
      </dgm:t>
    </dgm:pt>
    <dgm:pt modelId="{443F3FBD-E885-44FC-A7B9-494AC02C4411}" type="parTrans" cxnId="{27973B98-B8AA-4F98-9EB1-2AE2E593EAFD}">
      <dgm:prSet/>
      <dgm:spPr/>
      <dgm:t>
        <a:bodyPr/>
        <a:lstStyle/>
        <a:p>
          <a:endParaRPr lang="en-US"/>
        </a:p>
      </dgm:t>
    </dgm:pt>
    <dgm:pt modelId="{4221DC81-AD75-40BA-A515-877A38A37E72}" type="sibTrans" cxnId="{27973B98-B8AA-4F98-9EB1-2AE2E593EAFD}">
      <dgm:prSet/>
      <dgm:spPr/>
      <dgm:t>
        <a:bodyPr/>
        <a:lstStyle/>
        <a:p>
          <a:endParaRPr lang="en-US"/>
        </a:p>
      </dgm:t>
    </dgm:pt>
    <dgm:pt modelId="{097E4549-E9CB-41BF-8BCD-6D87F4C2CFCC}">
      <dgm:prSet/>
      <dgm:spPr/>
      <dgm:t>
        <a:bodyPr/>
        <a:lstStyle/>
        <a:p>
          <a:pPr marR="0" rtl="0" eaLnBrk="1" fontAlgn="auto" latinLnBrk="0" hangingPunct="1"/>
          <a:r>
            <a:rPr lang="en-US" baseline="0"/>
            <a:t>Feeds database across network independent of backup and restore process</a:t>
          </a:r>
          <a:endParaRPr lang="en-US"/>
        </a:p>
      </dgm:t>
    </dgm:pt>
    <dgm:pt modelId="{470C30E7-5FC6-4BA3-9A19-76CFA40D13C7}" type="parTrans" cxnId="{F644BCDD-204C-4AA8-98EE-BC6BF2F0D309}">
      <dgm:prSet/>
      <dgm:spPr/>
      <dgm:t>
        <a:bodyPr/>
        <a:lstStyle/>
        <a:p>
          <a:endParaRPr lang="en-US"/>
        </a:p>
      </dgm:t>
    </dgm:pt>
    <dgm:pt modelId="{1DB85387-B2E5-4906-89B4-E66944399E6F}" type="sibTrans" cxnId="{F644BCDD-204C-4AA8-98EE-BC6BF2F0D309}">
      <dgm:prSet/>
      <dgm:spPr/>
      <dgm:t>
        <a:bodyPr/>
        <a:lstStyle/>
        <a:p>
          <a:endParaRPr lang="en-US"/>
        </a:p>
      </dgm:t>
    </dgm:pt>
    <dgm:pt modelId="{53FD86A1-5C37-441D-B147-465E8DB94FE1}">
      <dgm:prSet/>
      <dgm:spPr/>
      <dgm:t>
        <a:bodyPr/>
        <a:lstStyle/>
        <a:p>
          <a:pPr marR="0" rtl="0" eaLnBrk="1" fontAlgn="auto" latinLnBrk="0" hangingPunct="1"/>
          <a:r>
            <a:rPr lang="en-US" baseline="0"/>
            <a:t>Doesn’t require full or log backup</a:t>
          </a:r>
          <a:endParaRPr lang="en-US"/>
        </a:p>
      </dgm:t>
    </dgm:pt>
    <dgm:pt modelId="{EF3E8A41-75B3-445C-B64F-0B7EDC0D6240}" type="parTrans" cxnId="{91436A9C-152C-485F-9812-60D0D9693EE3}">
      <dgm:prSet/>
      <dgm:spPr/>
      <dgm:t>
        <a:bodyPr/>
        <a:lstStyle/>
        <a:p>
          <a:endParaRPr lang="en-US"/>
        </a:p>
      </dgm:t>
    </dgm:pt>
    <dgm:pt modelId="{4EBF7F6D-30E1-4244-92F5-42D06127894A}" type="sibTrans" cxnId="{91436A9C-152C-485F-9812-60D0D9693EE3}">
      <dgm:prSet/>
      <dgm:spPr/>
      <dgm:t>
        <a:bodyPr/>
        <a:lstStyle/>
        <a:p>
          <a:endParaRPr lang="en-US"/>
        </a:p>
      </dgm:t>
    </dgm:pt>
    <dgm:pt modelId="{EA79A30B-002A-4610-B928-2600AD3291A1}">
      <dgm:prSet/>
      <dgm:spPr/>
      <dgm:t>
        <a:bodyPr/>
        <a:lstStyle/>
        <a:p>
          <a:pPr marR="0" rtl="0" eaLnBrk="1" fontAlgn="auto" latinLnBrk="0" hangingPunct="1"/>
          <a:r>
            <a:rPr lang="en-US" baseline="0"/>
            <a:t>Doesn’t break log backup chain</a:t>
          </a:r>
          <a:endParaRPr lang="en-US"/>
        </a:p>
      </dgm:t>
    </dgm:pt>
    <dgm:pt modelId="{E8555213-E5EB-4184-9244-889570C8D305}" type="parTrans" cxnId="{552B46AC-A014-4A11-BD4B-456E3832AF41}">
      <dgm:prSet/>
      <dgm:spPr/>
      <dgm:t>
        <a:bodyPr/>
        <a:lstStyle/>
        <a:p>
          <a:endParaRPr lang="en-US"/>
        </a:p>
      </dgm:t>
    </dgm:pt>
    <dgm:pt modelId="{7150B5B1-567B-46D3-AB91-6B0A853FD78B}" type="sibTrans" cxnId="{552B46AC-A014-4A11-BD4B-456E3832AF41}">
      <dgm:prSet/>
      <dgm:spPr/>
      <dgm:t>
        <a:bodyPr/>
        <a:lstStyle/>
        <a:p>
          <a:endParaRPr lang="en-US"/>
        </a:p>
      </dgm:t>
    </dgm:pt>
    <dgm:pt modelId="{10BEAB18-984F-4D86-A4B6-8D40799ADBC7}" type="pres">
      <dgm:prSet presAssocID="{75A67A31-A547-48C9-9DF6-2486841138A7}" presName="CompostProcess" presStyleCnt="0">
        <dgm:presLayoutVars>
          <dgm:dir/>
          <dgm:resizeHandles val="exact"/>
        </dgm:presLayoutVars>
      </dgm:prSet>
      <dgm:spPr/>
    </dgm:pt>
    <dgm:pt modelId="{0AB2C681-CDA7-451A-B1F3-F52B9AE7DE03}" type="pres">
      <dgm:prSet presAssocID="{75A67A31-A547-48C9-9DF6-2486841138A7}" presName="arrow" presStyleLbl="bgShp" presStyleIdx="0" presStyleCnt="1"/>
      <dgm:spPr/>
    </dgm:pt>
    <dgm:pt modelId="{9BC55B5D-FF8A-47B6-B258-9A8C4F361F5E}" type="pres">
      <dgm:prSet presAssocID="{75A67A31-A547-48C9-9DF6-2486841138A7}" presName="linearProcess" presStyleCnt="0"/>
      <dgm:spPr/>
    </dgm:pt>
    <dgm:pt modelId="{F448734C-171B-4C93-B61E-4717695415E6}" type="pres">
      <dgm:prSet presAssocID="{49018297-4F5B-4166-A74D-038F4C6FA803}" presName="textNode" presStyleLbl="node1" presStyleIdx="0" presStyleCnt="4">
        <dgm:presLayoutVars>
          <dgm:bulletEnabled val="1"/>
        </dgm:presLayoutVars>
      </dgm:prSet>
      <dgm:spPr/>
    </dgm:pt>
    <dgm:pt modelId="{3FD3AA12-B80A-4157-9206-D86408A48819}" type="pres">
      <dgm:prSet presAssocID="{4221DC81-AD75-40BA-A515-877A38A37E72}" presName="sibTrans" presStyleCnt="0"/>
      <dgm:spPr/>
    </dgm:pt>
    <dgm:pt modelId="{1B0FD5C6-DAA8-464C-AC66-B2F192645330}" type="pres">
      <dgm:prSet presAssocID="{097E4549-E9CB-41BF-8BCD-6D87F4C2CFCC}" presName="textNode" presStyleLbl="node1" presStyleIdx="1" presStyleCnt="4">
        <dgm:presLayoutVars>
          <dgm:bulletEnabled val="1"/>
        </dgm:presLayoutVars>
      </dgm:prSet>
      <dgm:spPr/>
    </dgm:pt>
    <dgm:pt modelId="{5282D0DA-F6CF-468D-9E22-6079B4DC4860}" type="pres">
      <dgm:prSet presAssocID="{1DB85387-B2E5-4906-89B4-E66944399E6F}" presName="sibTrans" presStyleCnt="0"/>
      <dgm:spPr/>
    </dgm:pt>
    <dgm:pt modelId="{013CB050-1000-4A63-B5B5-EFF3A2197588}" type="pres">
      <dgm:prSet presAssocID="{53FD86A1-5C37-441D-B147-465E8DB94FE1}" presName="textNode" presStyleLbl="node1" presStyleIdx="2" presStyleCnt="4">
        <dgm:presLayoutVars>
          <dgm:bulletEnabled val="1"/>
        </dgm:presLayoutVars>
      </dgm:prSet>
      <dgm:spPr/>
    </dgm:pt>
    <dgm:pt modelId="{D07AA95F-42E9-4E61-A39D-82ECCD022358}" type="pres">
      <dgm:prSet presAssocID="{4EBF7F6D-30E1-4244-92F5-42D06127894A}" presName="sibTrans" presStyleCnt="0"/>
      <dgm:spPr/>
    </dgm:pt>
    <dgm:pt modelId="{AB61757A-52D8-46A9-9A47-53B15BE55A08}" type="pres">
      <dgm:prSet presAssocID="{EA79A30B-002A-4610-B928-2600AD3291A1}" presName="textNode" presStyleLbl="node1" presStyleIdx="3" presStyleCnt="4">
        <dgm:presLayoutVars>
          <dgm:bulletEnabled val="1"/>
        </dgm:presLayoutVars>
      </dgm:prSet>
      <dgm:spPr/>
    </dgm:pt>
  </dgm:ptLst>
  <dgm:cxnLst>
    <dgm:cxn modelId="{776A5ED2-8579-40E5-B3E1-48E1CB20BBB3}" type="presOf" srcId="{097E4549-E9CB-41BF-8BCD-6D87F4C2CFCC}" destId="{1B0FD5C6-DAA8-464C-AC66-B2F192645330}" srcOrd="0" destOrd="0" presId="urn:microsoft.com/office/officeart/2005/8/layout/hProcess9"/>
    <dgm:cxn modelId="{711A4D41-FB68-4AC0-A866-E425679BF388}" type="presOf" srcId="{49018297-4F5B-4166-A74D-038F4C6FA803}" destId="{F448734C-171B-4C93-B61E-4717695415E6}" srcOrd="0" destOrd="0" presId="urn:microsoft.com/office/officeart/2005/8/layout/hProcess9"/>
    <dgm:cxn modelId="{63D83ECA-D484-4CF0-97A4-EAB28F59D9B5}" type="presOf" srcId="{53FD86A1-5C37-441D-B147-465E8DB94FE1}" destId="{013CB050-1000-4A63-B5B5-EFF3A2197588}" srcOrd="0" destOrd="0" presId="urn:microsoft.com/office/officeart/2005/8/layout/hProcess9"/>
    <dgm:cxn modelId="{27973B98-B8AA-4F98-9EB1-2AE2E593EAFD}" srcId="{75A67A31-A547-48C9-9DF6-2486841138A7}" destId="{49018297-4F5B-4166-A74D-038F4C6FA803}" srcOrd="0" destOrd="0" parTransId="{443F3FBD-E885-44FC-A7B9-494AC02C4411}" sibTransId="{4221DC81-AD75-40BA-A515-877A38A37E72}"/>
    <dgm:cxn modelId="{A11735FF-B896-4A47-B20D-4C3BCCB3C3A4}" type="presOf" srcId="{75A67A31-A547-48C9-9DF6-2486841138A7}" destId="{10BEAB18-984F-4D86-A4B6-8D40799ADBC7}" srcOrd="0" destOrd="0" presId="urn:microsoft.com/office/officeart/2005/8/layout/hProcess9"/>
    <dgm:cxn modelId="{D70F996D-207A-4646-ACC6-E2522A7D064A}" type="presOf" srcId="{EA79A30B-002A-4610-B928-2600AD3291A1}" destId="{AB61757A-52D8-46A9-9A47-53B15BE55A08}" srcOrd="0" destOrd="0" presId="urn:microsoft.com/office/officeart/2005/8/layout/hProcess9"/>
    <dgm:cxn modelId="{552B46AC-A014-4A11-BD4B-456E3832AF41}" srcId="{75A67A31-A547-48C9-9DF6-2486841138A7}" destId="{EA79A30B-002A-4610-B928-2600AD3291A1}" srcOrd="3" destOrd="0" parTransId="{E8555213-E5EB-4184-9244-889570C8D305}" sibTransId="{7150B5B1-567B-46D3-AB91-6B0A853FD78B}"/>
    <dgm:cxn modelId="{91436A9C-152C-485F-9812-60D0D9693EE3}" srcId="{75A67A31-A547-48C9-9DF6-2486841138A7}" destId="{53FD86A1-5C37-441D-B147-465E8DB94FE1}" srcOrd="2" destOrd="0" parTransId="{EF3E8A41-75B3-445C-B64F-0B7EDC0D6240}" sibTransId="{4EBF7F6D-30E1-4244-92F5-42D06127894A}"/>
    <dgm:cxn modelId="{F644BCDD-204C-4AA8-98EE-BC6BF2F0D309}" srcId="{75A67A31-A547-48C9-9DF6-2486841138A7}" destId="{097E4549-E9CB-41BF-8BCD-6D87F4C2CFCC}" srcOrd="1" destOrd="0" parTransId="{470C30E7-5FC6-4BA3-9A19-76CFA40D13C7}" sibTransId="{1DB85387-B2E5-4906-89B4-E66944399E6F}"/>
    <dgm:cxn modelId="{F0255179-EA02-4227-8AF2-ACF71E0260E7}" type="presParOf" srcId="{10BEAB18-984F-4D86-A4B6-8D40799ADBC7}" destId="{0AB2C681-CDA7-451A-B1F3-F52B9AE7DE03}" srcOrd="0" destOrd="0" presId="urn:microsoft.com/office/officeart/2005/8/layout/hProcess9"/>
    <dgm:cxn modelId="{FD7860D8-1081-4134-AB4D-A169B9B1161E}" type="presParOf" srcId="{10BEAB18-984F-4D86-A4B6-8D40799ADBC7}" destId="{9BC55B5D-FF8A-47B6-B258-9A8C4F361F5E}" srcOrd="1" destOrd="0" presId="urn:microsoft.com/office/officeart/2005/8/layout/hProcess9"/>
    <dgm:cxn modelId="{D544C075-606D-443F-8F0C-8F00BD8F6B22}" type="presParOf" srcId="{9BC55B5D-FF8A-47B6-B258-9A8C4F361F5E}" destId="{F448734C-171B-4C93-B61E-4717695415E6}" srcOrd="0" destOrd="0" presId="urn:microsoft.com/office/officeart/2005/8/layout/hProcess9"/>
    <dgm:cxn modelId="{E2BF9ED4-DEFA-4DFB-A625-961A57044A07}" type="presParOf" srcId="{9BC55B5D-FF8A-47B6-B258-9A8C4F361F5E}" destId="{3FD3AA12-B80A-4157-9206-D86408A48819}" srcOrd="1" destOrd="0" presId="urn:microsoft.com/office/officeart/2005/8/layout/hProcess9"/>
    <dgm:cxn modelId="{7A94FFF7-E471-485D-B74F-314CE4FB699D}" type="presParOf" srcId="{9BC55B5D-FF8A-47B6-B258-9A8C4F361F5E}" destId="{1B0FD5C6-DAA8-464C-AC66-B2F192645330}" srcOrd="2" destOrd="0" presId="urn:microsoft.com/office/officeart/2005/8/layout/hProcess9"/>
    <dgm:cxn modelId="{24A3684D-E26E-4CF5-9B76-62BB69C4C722}" type="presParOf" srcId="{9BC55B5D-FF8A-47B6-B258-9A8C4F361F5E}" destId="{5282D0DA-F6CF-468D-9E22-6079B4DC4860}" srcOrd="3" destOrd="0" presId="urn:microsoft.com/office/officeart/2005/8/layout/hProcess9"/>
    <dgm:cxn modelId="{1CA0F947-AC10-42DC-839E-EA942BED7D28}" type="presParOf" srcId="{9BC55B5D-FF8A-47B6-B258-9A8C4F361F5E}" destId="{013CB050-1000-4A63-B5B5-EFF3A2197588}" srcOrd="4" destOrd="0" presId="urn:microsoft.com/office/officeart/2005/8/layout/hProcess9"/>
    <dgm:cxn modelId="{69608182-1F1C-45CE-99B0-DE67CB823F1D}" type="presParOf" srcId="{9BC55B5D-FF8A-47B6-B258-9A8C4F361F5E}" destId="{D07AA95F-42E9-4E61-A39D-82ECCD022358}" srcOrd="5" destOrd="0" presId="urn:microsoft.com/office/officeart/2005/8/layout/hProcess9"/>
    <dgm:cxn modelId="{B1C8FD2E-6A9F-4CDE-A57E-FB805BC62968}" type="presParOf" srcId="{9BC55B5D-FF8A-47B6-B258-9A8C4F361F5E}" destId="{AB61757A-52D8-46A9-9A47-53B15BE55A08}"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3DED1CF6-963D-4ED7-9056-B4B3DF8EEAB2}"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48486267-EB13-48FB-BEFA-A88F959E0F85}">
      <dgm:prSet/>
      <dgm:spPr/>
      <dgm:t>
        <a:bodyPr/>
        <a:lstStyle/>
        <a:p>
          <a:pPr rtl="0"/>
          <a:r>
            <a:rPr lang="en-US" baseline="0"/>
            <a:t>Two Nodes Only</a:t>
          </a:r>
          <a:endParaRPr lang="en-US"/>
        </a:p>
      </dgm:t>
    </dgm:pt>
    <dgm:pt modelId="{47D41E57-B850-451F-A378-8EF9668AEDE0}" type="parTrans" cxnId="{D2128818-4C47-457B-B049-B440D3C6ADC8}">
      <dgm:prSet/>
      <dgm:spPr/>
      <dgm:t>
        <a:bodyPr/>
        <a:lstStyle/>
        <a:p>
          <a:endParaRPr lang="en-US"/>
        </a:p>
      </dgm:t>
    </dgm:pt>
    <dgm:pt modelId="{87BF17FC-43E7-40FC-BFF2-ABC3BF74D203}" type="sibTrans" cxnId="{D2128818-4C47-457B-B049-B440D3C6ADC8}">
      <dgm:prSet/>
      <dgm:spPr/>
      <dgm:t>
        <a:bodyPr/>
        <a:lstStyle/>
        <a:p>
          <a:endParaRPr lang="en-US"/>
        </a:p>
      </dgm:t>
    </dgm:pt>
    <dgm:pt modelId="{97867F5E-D95D-4D3C-9F72-B5427852D1F4}">
      <dgm:prSet/>
      <dgm:spPr/>
      <dgm:t>
        <a:bodyPr/>
        <a:lstStyle/>
        <a:p>
          <a:pPr rtl="0"/>
          <a:r>
            <a:rPr lang="en-US" baseline="0"/>
            <a:t>One Database per AG</a:t>
          </a:r>
          <a:endParaRPr lang="en-US"/>
        </a:p>
      </dgm:t>
    </dgm:pt>
    <dgm:pt modelId="{DEE4F97C-7BDE-496D-BECF-0D1287C8D37B}" type="parTrans" cxnId="{195B4C74-05CE-4D21-8ECE-85582A711A6A}">
      <dgm:prSet/>
      <dgm:spPr/>
      <dgm:t>
        <a:bodyPr/>
        <a:lstStyle/>
        <a:p>
          <a:endParaRPr lang="en-US"/>
        </a:p>
      </dgm:t>
    </dgm:pt>
    <dgm:pt modelId="{7CA7FE3F-0B05-426E-839C-9B5B12D8C455}" type="sibTrans" cxnId="{195B4C74-05CE-4D21-8ECE-85582A711A6A}">
      <dgm:prSet/>
      <dgm:spPr/>
      <dgm:t>
        <a:bodyPr/>
        <a:lstStyle/>
        <a:p>
          <a:endParaRPr lang="en-US"/>
        </a:p>
      </dgm:t>
    </dgm:pt>
    <dgm:pt modelId="{DBC00E7E-D268-45CF-8009-0BFB5F9413A1}">
      <dgm:prSet/>
      <dgm:spPr/>
      <dgm:t>
        <a:bodyPr/>
        <a:lstStyle/>
        <a:p>
          <a:pPr rtl="0"/>
          <a:r>
            <a:rPr lang="en-US" baseline="0"/>
            <a:t>No Readable Secondaries</a:t>
          </a:r>
          <a:endParaRPr lang="en-US"/>
        </a:p>
      </dgm:t>
    </dgm:pt>
    <dgm:pt modelId="{58708F54-6B42-4E63-806C-6CDE0F964161}" type="parTrans" cxnId="{BC4ECB8A-4EAF-4238-9ADF-08032424EA52}">
      <dgm:prSet/>
      <dgm:spPr/>
      <dgm:t>
        <a:bodyPr/>
        <a:lstStyle/>
        <a:p>
          <a:endParaRPr lang="en-US"/>
        </a:p>
      </dgm:t>
    </dgm:pt>
    <dgm:pt modelId="{7B07379D-8218-4299-B499-EB404339AF25}" type="sibTrans" cxnId="{BC4ECB8A-4EAF-4238-9ADF-08032424EA52}">
      <dgm:prSet/>
      <dgm:spPr/>
      <dgm:t>
        <a:bodyPr/>
        <a:lstStyle/>
        <a:p>
          <a:endParaRPr lang="en-US"/>
        </a:p>
      </dgm:t>
    </dgm:pt>
    <dgm:pt modelId="{DD8C37CF-374B-4C62-B2BC-2A867C677BC2}">
      <dgm:prSet/>
      <dgm:spPr/>
      <dgm:t>
        <a:bodyPr/>
        <a:lstStyle/>
        <a:p>
          <a:pPr rtl="0"/>
          <a:r>
            <a:rPr lang="en-US" baseline="0" dirty="0"/>
            <a:t>No Backup on </a:t>
          </a:r>
          <a:r>
            <a:rPr lang="en-US" baseline="0" dirty="0" err="1"/>
            <a:t>Secondaries</a:t>
          </a:r>
          <a:endParaRPr lang="en-US" dirty="0"/>
        </a:p>
      </dgm:t>
    </dgm:pt>
    <dgm:pt modelId="{B4CCB468-05D6-419E-8654-DA3F8C7200E5}" type="parTrans" cxnId="{86A02EB1-1CA0-4234-B4F1-AB5C39892CB6}">
      <dgm:prSet/>
      <dgm:spPr/>
      <dgm:t>
        <a:bodyPr/>
        <a:lstStyle/>
        <a:p>
          <a:endParaRPr lang="en-US"/>
        </a:p>
      </dgm:t>
    </dgm:pt>
    <dgm:pt modelId="{2E6BC2F1-6114-491F-B264-930392CCA316}" type="sibTrans" cxnId="{86A02EB1-1CA0-4234-B4F1-AB5C39892CB6}">
      <dgm:prSet/>
      <dgm:spPr/>
      <dgm:t>
        <a:bodyPr/>
        <a:lstStyle/>
        <a:p>
          <a:endParaRPr lang="en-US"/>
        </a:p>
      </dgm:t>
    </dgm:pt>
    <dgm:pt modelId="{AC552979-5259-4F0A-8C36-4B1E46FEE188}">
      <dgm:prSet/>
      <dgm:spPr/>
      <dgm:t>
        <a:bodyPr/>
        <a:lstStyle/>
        <a:p>
          <a:pPr rtl="0"/>
          <a:r>
            <a:rPr lang="en-US" baseline="0"/>
            <a:t>DB Snapshots Available </a:t>
          </a:r>
          <a:endParaRPr lang="en-US"/>
        </a:p>
      </dgm:t>
    </dgm:pt>
    <dgm:pt modelId="{E5CE02E4-71E6-441E-B6B3-271B9A66E71B}" type="parTrans" cxnId="{DF6180A0-14CA-4B28-9358-E6E8DF10A7BB}">
      <dgm:prSet/>
      <dgm:spPr/>
      <dgm:t>
        <a:bodyPr/>
        <a:lstStyle/>
        <a:p>
          <a:endParaRPr lang="en-US"/>
        </a:p>
      </dgm:t>
    </dgm:pt>
    <dgm:pt modelId="{7EAD6464-2843-4126-8F7D-735E660C3550}" type="sibTrans" cxnId="{DF6180A0-14CA-4B28-9358-E6E8DF10A7BB}">
      <dgm:prSet/>
      <dgm:spPr/>
      <dgm:t>
        <a:bodyPr/>
        <a:lstStyle/>
        <a:p>
          <a:endParaRPr lang="en-US"/>
        </a:p>
      </dgm:t>
    </dgm:pt>
    <dgm:pt modelId="{67128890-D4E3-46EA-8A18-3A9EDE49053C}">
      <dgm:prSet/>
      <dgm:spPr/>
      <dgm:t>
        <a:bodyPr/>
        <a:lstStyle/>
        <a:p>
          <a:pPr rtl="0"/>
          <a:r>
            <a:rPr lang="en-US" baseline="0"/>
            <a:t>Effectively Database Mirroring—with enchancements</a:t>
          </a:r>
          <a:endParaRPr lang="en-US"/>
        </a:p>
      </dgm:t>
    </dgm:pt>
    <dgm:pt modelId="{549D58E7-6984-4265-8270-3D7F2B5A6C30}" type="parTrans" cxnId="{1168B805-390F-4D06-8D7C-F65772997867}">
      <dgm:prSet/>
      <dgm:spPr/>
      <dgm:t>
        <a:bodyPr/>
        <a:lstStyle/>
        <a:p>
          <a:endParaRPr lang="en-US"/>
        </a:p>
      </dgm:t>
    </dgm:pt>
    <dgm:pt modelId="{F386E972-2891-4DA4-890F-8ED56F8FF72E}" type="sibTrans" cxnId="{1168B805-390F-4D06-8D7C-F65772997867}">
      <dgm:prSet/>
      <dgm:spPr/>
      <dgm:t>
        <a:bodyPr/>
        <a:lstStyle/>
        <a:p>
          <a:endParaRPr lang="en-US"/>
        </a:p>
      </dgm:t>
    </dgm:pt>
    <dgm:pt modelId="{612B9AB3-8648-4FFE-AB22-11F582050BB6}" type="pres">
      <dgm:prSet presAssocID="{3DED1CF6-963D-4ED7-9056-B4B3DF8EEAB2}" presName="linear" presStyleCnt="0">
        <dgm:presLayoutVars>
          <dgm:animLvl val="lvl"/>
          <dgm:resizeHandles val="exact"/>
        </dgm:presLayoutVars>
      </dgm:prSet>
      <dgm:spPr/>
    </dgm:pt>
    <dgm:pt modelId="{F9832F3B-C60F-4B9F-8675-E96B91E752CA}" type="pres">
      <dgm:prSet presAssocID="{48486267-EB13-48FB-BEFA-A88F959E0F85}" presName="parentText" presStyleLbl="node1" presStyleIdx="0" presStyleCnt="6">
        <dgm:presLayoutVars>
          <dgm:chMax val="0"/>
          <dgm:bulletEnabled val="1"/>
        </dgm:presLayoutVars>
      </dgm:prSet>
      <dgm:spPr/>
    </dgm:pt>
    <dgm:pt modelId="{6F7EE232-29AB-4848-8779-C1F1798367AD}" type="pres">
      <dgm:prSet presAssocID="{87BF17FC-43E7-40FC-BFF2-ABC3BF74D203}" presName="spacer" presStyleCnt="0"/>
      <dgm:spPr/>
    </dgm:pt>
    <dgm:pt modelId="{7D9A5510-C333-4D69-99C0-9ED4C2CCFB98}" type="pres">
      <dgm:prSet presAssocID="{97867F5E-D95D-4D3C-9F72-B5427852D1F4}" presName="parentText" presStyleLbl="node1" presStyleIdx="1" presStyleCnt="6">
        <dgm:presLayoutVars>
          <dgm:chMax val="0"/>
          <dgm:bulletEnabled val="1"/>
        </dgm:presLayoutVars>
      </dgm:prSet>
      <dgm:spPr/>
    </dgm:pt>
    <dgm:pt modelId="{F0A617A7-3E7F-4587-9F5B-66A2AB0889CD}" type="pres">
      <dgm:prSet presAssocID="{7CA7FE3F-0B05-426E-839C-9B5B12D8C455}" presName="spacer" presStyleCnt="0"/>
      <dgm:spPr/>
    </dgm:pt>
    <dgm:pt modelId="{4888DEAE-7282-45B5-B03D-F1BEC6543467}" type="pres">
      <dgm:prSet presAssocID="{DBC00E7E-D268-45CF-8009-0BFB5F9413A1}" presName="parentText" presStyleLbl="node1" presStyleIdx="2" presStyleCnt="6">
        <dgm:presLayoutVars>
          <dgm:chMax val="0"/>
          <dgm:bulletEnabled val="1"/>
        </dgm:presLayoutVars>
      </dgm:prSet>
      <dgm:spPr/>
    </dgm:pt>
    <dgm:pt modelId="{BB3C531B-8F1C-4843-85A1-3DDB5FA9CF33}" type="pres">
      <dgm:prSet presAssocID="{7B07379D-8218-4299-B499-EB404339AF25}" presName="spacer" presStyleCnt="0"/>
      <dgm:spPr/>
    </dgm:pt>
    <dgm:pt modelId="{1986005D-9E52-4C35-8BE5-D88C30B6F42A}" type="pres">
      <dgm:prSet presAssocID="{DD8C37CF-374B-4C62-B2BC-2A867C677BC2}" presName="parentText" presStyleLbl="node1" presStyleIdx="3" presStyleCnt="6">
        <dgm:presLayoutVars>
          <dgm:chMax val="0"/>
          <dgm:bulletEnabled val="1"/>
        </dgm:presLayoutVars>
      </dgm:prSet>
      <dgm:spPr/>
    </dgm:pt>
    <dgm:pt modelId="{D50DDFDB-448A-4E63-8B46-A72136A29A47}" type="pres">
      <dgm:prSet presAssocID="{2E6BC2F1-6114-491F-B264-930392CCA316}" presName="spacer" presStyleCnt="0"/>
      <dgm:spPr/>
    </dgm:pt>
    <dgm:pt modelId="{0EDDBB85-9A48-493A-9171-49F61658ABE1}" type="pres">
      <dgm:prSet presAssocID="{AC552979-5259-4F0A-8C36-4B1E46FEE188}" presName="parentText" presStyleLbl="node1" presStyleIdx="4" presStyleCnt="6">
        <dgm:presLayoutVars>
          <dgm:chMax val="0"/>
          <dgm:bulletEnabled val="1"/>
        </dgm:presLayoutVars>
      </dgm:prSet>
      <dgm:spPr/>
    </dgm:pt>
    <dgm:pt modelId="{360E282E-8DD8-4983-B6FC-43723B326054}" type="pres">
      <dgm:prSet presAssocID="{7EAD6464-2843-4126-8F7D-735E660C3550}" presName="spacer" presStyleCnt="0"/>
      <dgm:spPr/>
    </dgm:pt>
    <dgm:pt modelId="{812F722B-C67E-4F10-A008-5D520A241E44}" type="pres">
      <dgm:prSet presAssocID="{67128890-D4E3-46EA-8A18-3A9EDE49053C}" presName="parentText" presStyleLbl="node1" presStyleIdx="5" presStyleCnt="6">
        <dgm:presLayoutVars>
          <dgm:chMax val="0"/>
          <dgm:bulletEnabled val="1"/>
        </dgm:presLayoutVars>
      </dgm:prSet>
      <dgm:spPr/>
    </dgm:pt>
  </dgm:ptLst>
  <dgm:cxnLst>
    <dgm:cxn modelId="{2F672D61-DA48-4953-934D-9C91C2FAFFCE}" type="presOf" srcId="{67128890-D4E3-46EA-8A18-3A9EDE49053C}" destId="{812F722B-C67E-4F10-A008-5D520A241E44}" srcOrd="0" destOrd="0" presId="urn:microsoft.com/office/officeart/2005/8/layout/vList2"/>
    <dgm:cxn modelId="{BC4ECB8A-4EAF-4238-9ADF-08032424EA52}" srcId="{3DED1CF6-963D-4ED7-9056-B4B3DF8EEAB2}" destId="{DBC00E7E-D268-45CF-8009-0BFB5F9413A1}" srcOrd="2" destOrd="0" parTransId="{58708F54-6B42-4E63-806C-6CDE0F964161}" sibTransId="{7B07379D-8218-4299-B499-EB404339AF25}"/>
    <dgm:cxn modelId="{1168B805-390F-4D06-8D7C-F65772997867}" srcId="{3DED1CF6-963D-4ED7-9056-B4B3DF8EEAB2}" destId="{67128890-D4E3-46EA-8A18-3A9EDE49053C}" srcOrd="5" destOrd="0" parTransId="{549D58E7-6984-4265-8270-3D7F2B5A6C30}" sibTransId="{F386E972-2891-4DA4-890F-8ED56F8FF72E}"/>
    <dgm:cxn modelId="{DF6180A0-14CA-4B28-9358-E6E8DF10A7BB}" srcId="{3DED1CF6-963D-4ED7-9056-B4B3DF8EEAB2}" destId="{AC552979-5259-4F0A-8C36-4B1E46FEE188}" srcOrd="4" destOrd="0" parTransId="{E5CE02E4-71E6-441E-B6B3-271B9A66E71B}" sibTransId="{7EAD6464-2843-4126-8F7D-735E660C3550}"/>
    <dgm:cxn modelId="{B87B3342-AD14-45E7-A020-2E3D14D78E55}" type="presOf" srcId="{DBC00E7E-D268-45CF-8009-0BFB5F9413A1}" destId="{4888DEAE-7282-45B5-B03D-F1BEC6543467}" srcOrd="0" destOrd="0" presId="urn:microsoft.com/office/officeart/2005/8/layout/vList2"/>
    <dgm:cxn modelId="{47A541BF-9097-44DA-ADA4-070B5856F35D}" type="presOf" srcId="{AC552979-5259-4F0A-8C36-4B1E46FEE188}" destId="{0EDDBB85-9A48-493A-9171-49F61658ABE1}" srcOrd="0" destOrd="0" presId="urn:microsoft.com/office/officeart/2005/8/layout/vList2"/>
    <dgm:cxn modelId="{FD116DB3-6769-4BCD-B86E-EA79A078E7B0}" type="presOf" srcId="{DD8C37CF-374B-4C62-B2BC-2A867C677BC2}" destId="{1986005D-9E52-4C35-8BE5-D88C30B6F42A}" srcOrd="0" destOrd="0" presId="urn:microsoft.com/office/officeart/2005/8/layout/vList2"/>
    <dgm:cxn modelId="{DDD2D402-42C2-4F84-A1FA-0B78781198F1}" type="presOf" srcId="{97867F5E-D95D-4D3C-9F72-B5427852D1F4}" destId="{7D9A5510-C333-4D69-99C0-9ED4C2CCFB98}" srcOrd="0" destOrd="0" presId="urn:microsoft.com/office/officeart/2005/8/layout/vList2"/>
    <dgm:cxn modelId="{9DD011B9-5D09-46FB-9765-2E8406156C0D}" type="presOf" srcId="{3DED1CF6-963D-4ED7-9056-B4B3DF8EEAB2}" destId="{612B9AB3-8648-4FFE-AB22-11F582050BB6}" srcOrd="0" destOrd="0" presId="urn:microsoft.com/office/officeart/2005/8/layout/vList2"/>
    <dgm:cxn modelId="{D2128818-4C47-457B-B049-B440D3C6ADC8}" srcId="{3DED1CF6-963D-4ED7-9056-B4B3DF8EEAB2}" destId="{48486267-EB13-48FB-BEFA-A88F959E0F85}" srcOrd="0" destOrd="0" parTransId="{47D41E57-B850-451F-A378-8EF9668AEDE0}" sibTransId="{87BF17FC-43E7-40FC-BFF2-ABC3BF74D203}"/>
    <dgm:cxn modelId="{B76DEA9F-5B70-4AD4-A9B6-A1D9EAA9E111}" type="presOf" srcId="{48486267-EB13-48FB-BEFA-A88F959E0F85}" destId="{F9832F3B-C60F-4B9F-8675-E96B91E752CA}" srcOrd="0" destOrd="0" presId="urn:microsoft.com/office/officeart/2005/8/layout/vList2"/>
    <dgm:cxn modelId="{86A02EB1-1CA0-4234-B4F1-AB5C39892CB6}" srcId="{3DED1CF6-963D-4ED7-9056-B4B3DF8EEAB2}" destId="{DD8C37CF-374B-4C62-B2BC-2A867C677BC2}" srcOrd="3" destOrd="0" parTransId="{B4CCB468-05D6-419E-8654-DA3F8C7200E5}" sibTransId="{2E6BC2F1-6114-491F-B264-930392CCA316}"/>
    <dgm:cxn modelId="{195B4C74-05CE-4D21-8ECE-85582A711A6A}" srcId="{3DED1CF6-963D-4ED7-9056-B4B3DF8EEAB2}" destId="{97867F5E-D95D-4D3C-9F72-B5427852D1F4}" srcOrd="1" destOrd="0" parTransId="{DEE4F97C-7BDE-496D-BECF-0D1287C8D37B}" sibTransId="{7CA7FE3F-0B05-426E-839C-9B5B12D8C455}"/>
    <dgm:cxn modelId="{0BA97BE4-9EF0-4CBE-8CE9-07DFA176F6B5}" type="presParOf" srcId="{612B9AB3-8648-4FFE-AB22-11F582050BB6}" destId="{F9832F3B-C60F-4B9F-8675-E96B91E752CA}" srcOrd="0" destOrd="0" presId="urn:microsoft.com/office/officeart/2005/8/layout/vList2"/>
    <dgm:cxn modelId="{13D13C0A-78F2-4E89-BEDB-0368436A3BCE}" type="presParOf" srcId="{612B9AB3-8648-4FFE-AB22-11F582050BB6}" destId="{6F7EE232-29AB-4848-8779-C1F1798367AD}" srcOrd="1" destOrd="0" presId="urn:microsoft.com/office/officeart/2005/8/layout/vList2"/>
    <dgm:cxn modelId="{1EDD420A-80AD-4A8A-8A92-D729740B2EF1}" type="presParOf" srcId="{612B9AB3-8648-4FFE-AB22-11F582050BB6}" destId="{7D9A5510-C333-4D69-99C0-9ED4C2CCFB98}" srcOrd="2" destOrd="0" presId="urn:microsoft.com/office/officeart/2005/8/layout/vList2"/>
    <dgm:cxn modelId="{9413728E-841A-4162-BFF9-3D92C02C6BFA}" type="presParOf" srcId="{612B9AB3-8648-4FFE-AB22-11F582050BB6}" destId="{F0A617A7-3E7F-4587-9F5B-66A2AB0889CD}" srcOrd="3" destOrd="0" presId="urn:microsoft.com/office/officeart/2005/8/layout/vList2"/>
    <dgm:cxn modelId="{E7448C0F-492F-4AF4-A7DE-2DE39A528D48}" type="presParOf" srcId="{612B9AB3-8648-4FFE-AB22-11F582050BB6}" destId="{4888DEAE-7282-45B5-B03D-F1BEC6543467}" srcOrd="4" destOrd="0" presId="urn:microsoft.com/office/officeart/2005/8/layout/vList2"/>
    <dgm:cxn modelId="{35EC3749-CD9B-461C-A0E0-4941D8D629C3}" type="presParOf" srcId="{612B9AB3-8648-4FFE-AB22-11F582050BB6}" destId="{BB3C531B-8F1C-4843-85A1-3DDB5FA9CF33}" srcOrd="5" destOrd="0" presId="urn:microsoft.com/office/officeart/2005/8/layout/vList2"/>
    <dgm:cxn modelId="{BB718F29-9226-4538-AEBE-887C7763CECA}" type="presParOf" srcId="{612B9AB3-8648-4FFE-AB22-11F582050BB6}" destId="{1986005D-9E52-4C35-8BE5-D88C30B6F42A}" srcOrd="6" destOrd="0" presId="urn:microsoft.com/office/officeart/2005/8/layout/vList2"/>
    <dgm:cxn modelId="{98F4670C-4E3C-4587-A980-0AF356B8C17F}" type="presParOf" srcId="{612B9AB3-8648-4FFE-AB22-11F582050BB6}" destId="{D50DDFDB-448A-4E63-8B46-A72136A29A47}" srcOrd="7" destOrd="0" presId="urn:microsoft.com/office/officeart/2005/8/layout/vList2"/>
    <dgm:cxn modelId="{52A4B9EA-72A6-4A86-B4CE-F0B4DE63CEAB}" type="presParOf" srcId="{612B9AB3-8648-4FFE-AB22-11F582050BB6}" destId="{0EDDBB85-9A48-493A-9171-49F61658ABE1}" srcOrd="8" destOrd="0" presId="urn:microsoft.com/office/officeart/2005/8/layout/vList2"/>
    <dgm:cxn modelId="{EBBE07ED-F5F4-41BF-AC90-936DA91BD6C0}" type="presParOf" srcId="{612B9AB3-8648-4FFE-AB22-11F582050BB6}" destId="{360E282E-8DD8-4983-B6FC-43723B326054}" srcOrd="9" destOrd="0" presId="urn:microsoft.com/office/officeart/2005/8/layout/vList2"/>
    <dgm:cxn modelId="{C875F394-EA8E-4D96-9598-42A3D2858567}" type="presParOf" srcId="{612B9AB3-8648-4FFE-AB22-11F582050BB6}" destId="{812F722B-C67E-4F10-A008-5D520A241E44}"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7C84FB9-EE41-4CA7-BFD1-E98D93D87A7B}"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D99B739A-7E70-487E-9CCC-BDC96DE9D101}">
      <dgm:prSet/>
      <dgm:spPr/>
      <dgm:t>
        <a:bodyPr/>
        <a:lstStyle/>
        <a:p>
          <a:pPr rtl="0"/>
          <a:r>
            <a:rPr lang="en-US" baseline="0"/>
            <a:t>Each Instance is installed and managed separately</a:t>
          </a:r>
          <a:endParaRPr lang="en-US"/>
        </a:p>
      </dgm:t>
    </dgm:pt>
    <dgm:pt modelId="{7D65F3B8-1845-4028-8FC0-FA3484358D76}" type="parTrans" cxnId="{93B9F88B-6299-403A-9838-18B43461AF71}">
      <dgm:prSet/>
      <dgm:spPr/>
      <dgm:t>
        <a:bodyPr/>
        <a:lstStyle/>
        <a:p>
          <a:endParaRPr lang="en-US"/>
        </a:p>
      </dgm:t>
    </dgm:pt>
    <dgm:pt modelId="{D3824350-ED74-41B2-8402-9E02B964F9FA}" type="sibTrans" cxnId="{93B9F88B-6299-403A-9838-18B43461AF71}">
      <dgm:prSet/>
      <dgm:spPr/>
      <dgm:t>
        <a:bodyPr/>
        <a:lstStyle/>
        <a:p>
          <a:endParaRPr lang="en-US"/>
        </a:p>
      </dgm:t>
    </dgm:pt>
    <dgm:pt modelId="{5430EF02-6E11-480D-B9C4-43B8CEAC8F65}">
      <dgm:prSet/>
      <dgm:spPr/>
      <dgm:t>
        <a:bodyPr/>
        <a:lstStyle/>
        <a:p>
          <a:pPr rtl="0"/>
          <a:r>
            <a:rPr lang="en-US" baseline="0" dirty="0"/>
            <a:t>Must be installed on each instance of the cluster</a:t>
          </a:r>
          <a:endParaRPr lang="en-US" dirty="0"/>
        </a:p>
      </dgm:t>
    </dgm:pt>
    <dgm:pt modelId="{2E9DF8FD-333C-4A90-989B-FD90B09A66D7}" type="parTrans" cxnId="{AE16A412-0E91-45F2-BE6E-8788A5066CFE}">
      <dgm:prSet/>
      <dgm:spPr/>
      <dgm:t>
        <a:bodyPr/>
        <a:lstStyle/>
        <a:p>
          <a:endParaRPr lang="en-US"/>
        </a:p>
      </dgm:t>
    </dgm:pt>
    <dgm:pt modelId="{E8FE66B6-B484-45FE-9F70-8C045350F1BB}" type="sibTrans" cxnId="{AE16A412-0E91-45F2-BE6E-8788A5066CFE}">
      <dgm:prSet/>
      <dgm:spPr/>
      <dgm:t>
        <a:bodyPr/>
        <a:lstStyle/>
        <a:p>
          <a:endParaRPr lang="en-US"/>
        </a:p>
      </dgm:t>
    </dgm:pt>
    <dgm:pt modelId="{A3A638B9-C1D8-4FA1-BBD5-FD56896444FE}">
      <dgm:prSet/>
      <dgm:spPr/>
      <dgm:t>
        <a:bodyPr/>
        <a:lstStyle/>
        <a:p>
          <a:pPr rtl="0"/>
          <a:r>
            <a:rPr lang="en-US" dirty="0"/>
            <a:t>Requires at least one clustered disk </a:t>
          </a:r>
        </a:p>
      </dgm:t>
    </dgm:pt>
    <dgm:pt modelId="{45786A3E-487D-4658-83F2-0B6ABCF0AEB1}" type="parTrans" cxnId="{C1A66960-67CE-4C84-A1F1-3E22F5062C0D}">
      <dgm:prSet/>
      <dgm:spPr/>
      <dgm:t>
        <a:bodyPr/>
        <a:lstStyle/>
        <a:p>
          <a:endParaRPr lang="en-US"/>
        </a:p>
      </dgm:t>
    </dgm:pt>
    <dgm:pt modelId="{B850ADA6-24A8-45CE-818C-91BA5E926484}" type="sibTrans" cxnId="{C1A66960-67CE-4C84-A1F1-3E22F5062C0D}">
      <dgm:prSet/>
      <dgm:spPr/>
      <dgm:t>
        <a:bodyPr/>
        <a:lstStyle/>
        <a:p>
          <a:endParaRPr lang="en-US"/>
        </a:p>
      </dgm:t>
    </dgm:pt>
    <dgm:pt modelId="{F2753BA3-10E2-4B16-933A-386B1C68AAC1}">
      <dgm:prSet/>
      <dgm:spPr/>
      <dgm:t>
        <a:bodyPr/>
        <a:lstStyle/>
        <a:p>
          <a:pPr rtl="0"/>
          <a:r>
            <a:rPr lang="en-US" baseline="0" dirty="0"/>
            <a:t>Requires a separate network name and IP address</a:t>
          </a:r>
          <a:endParaRPr lang="en-US" dirty="0"/>
        </a:p>
      </dgm:t>
    </dgm:pt>
    <dgm:pt modelId="{C9BAFD20-EA32-411C-B09C-E26783E6AF09}" type="parTrans" cxnId="{BF96E44C-415B-4E71-997D-3B1121BF849C}">
      <dgm:prSet/>
      <dgm:spPr/>
    </dgm:pt>
    <dgm:pt modelId="{FD829C2E-38F2-419E-9AC2-152BD6356767}" type="sibTrans" cxnId="{BF96E44C-415B-4E71-997D-3B1121BF849C}">
      <dgm:prSet/>
      <dgm:spPr/>
    </dgm:pt>
    <dgm:pt modelId="{193B05F2-258C-4D06-8B16-8744BAE752A9}" type="pres">
      <dgm:prSet presAssocID="{57C84FB9-EE41-4CA7-BFD1-E98D93D87A7B}" presName="linear" presStyleCnt="0">
        <dgm:presLayoutVars>
          <dgm:animLvl val="lvl"/>
          <dgm:resizeHandles val="exact"/>
        </dgm:presLayoutVars>
      </dgm:prSet>
      <dgm:spPr/>
    </dgm:pt>
    <dgm:pt modelId="{0AA96E26-F3C0-4592-A405-17F5C3263743}" type="pres">
      <dgm:prSet presAssocID="{D99B739A-7E70-487E-9CCC-BDC96DE9D101}" presName="parentText" presStyleLbl="node1" presStyleIdx="0" presStyleCnt="4">
        <dgm:presLayoutVars>
          <dgm:chMax val="0"/>
          <dgm:bulletEnabled val="1"/>
        </dgm:presLayoutVars>
      </dgm:prSet>
      <dgm:spPr/>
    </dgm:pt>
    <dgm:pt modelId="{E8506E2A-681B-4FA7-8E17-FB950001CEF1}" type="pres">
      <dgm:prSet presAssocID="{D3824350-ED74-41B2-8402-9E02B964F9FA}" presName="spacer" presStyleCnt="0"/>
      <dgm:spPr/>
    </dgm:pt>
    <dgm:pt modelId="{7D921F52-E4B8-4F39-BE1F-17431A3BECFC}" type="pres">
      <dgm:prSet presAssocID="{5430EF02-6E11-480D-B9C4-43B8CEAC8F65}" presName="parentText" presStyleLbl="node1" presStyleIdx="1" presStyleCnt="4">
        <dgm:presLayoutVars>
          <dgm:chMax val="0"/>
          <dgm:bulletEnabled val="1"/>
        </dgm:presLayoutVars>
      </dgm:prSet>
      <dgm:spPr/>
    </dgm:pt>
    <dgm:pt modelId="{B9C84841-5E94-42F2-A9DB-F5446003579A}" type="pres">
      <dgm:prSet presAssocID="{E8FE66B6-B484-45FE-9F70-8C045350F1BB}" presName="spacer" presStyleCnt="0"/>
      <dgm:spPr/>
    </dgm:pt>
    <dgm:pt modelId="{FB11543F-2C49-483A-AE2D-1CFF5C2ED5C0}" type="pres">
      <dgm:prSet presAssocID="{F2753BA3-10E2-4B16-933A-386B1C68AAC1}" presName="parentText" presStyleLbl="node1" presStyleIdx="2" presStyleCnt="4">
        <dgm:presLayoutVars>
          <dgm:chMax val="0"/>
          <dgm:bulletEnabled val="1"/>
        </dgm:presLayoutVars>
      </dgm:prSet>
      <dgm:spPr/>
    </dgm:pt>
    <dgm:pt modelId="{51165359-D81B-4B1B-A6A1-D7298D4ADCC6}" type="pres">
      <dgm:prSet presAssocID="{FD829C2E-38F2-419E-9AC2-152BD6356767}" presName="spacer" presStyleCnt="0"/>
      <dgm:spPr/>
    </dgm:pt>
    <dgm:pt modelId="{5EFD54CB-FEE5-4CD8-98E8-2ECDDBB3D3A1}" type="pres">
      <dgm:prSet presAssocID="{A3A638B9-C1D8-4FA1-BBD5-FD56896444FE}" presName="parentText" presStyleLbl="node1" presStyleIdx="3" presStyleCnt="4">
        <dgm:presLayoutVars>
          <dgm:chMax val="0"/>
          <dgm:bulletEnabled val="1"/>
        </dgm:presLayoutVars>
      </dgm:prSet>
      <dgm:spPr/>
    </dgm:pt>
  </dgm:ptLst>
  <dgm:cxnLst>
    <dgm:cxn modelId="{8355EC78-58DE-48DC-BBDC-A3CFF43D88CF}" type="presOf" srcId="{D99B739A-7E70-487E-9CCC-BDC96DE9D101}" destId="{0AA96E26-F3C0-4592-A405-17F5C3263743}" srcOrd="0" destOrd="0" presId="urn:microsoft.com/office/officeart/2005/8/layout/vList2"/>
    <dgm:cxn modelId="{AE16A412-0E91-45F2-BE6E-8788A5066CFE}" srcId="{57C84FB9-EE41-4CA7-BFD1-E98D93D87A7B}" destId="{5430EF02-6E11-480D-B9C4-43B8CEAC8F65}" srcOrd="1" destOrd="0" parTransId="{2E9DF8FD-333C-4A90-989B-FD90B09A66D7}" sibTransId="{E8FE66B6-B484-45FE-9F70-8C045350F1BB}"/>
    <dgm:cxn modelId="{5E2A4D2E-639A-494F-8C96-44666772457B}" type="presOf" srcId="{A3A638B9-C1D8-4FA1-BBD5-FD56896444FE}" destId="{5EFD54CB-FEE5-4CD8-98E8-2ECDDBB3D3A1}" srcOrd="0" destOrd="0" presId="urn:microsoft.com/office/officeart/2005/8/layout/vList2"/>
    <dgm:cxn modelId="{BF96E44C-415B-4E71-997D-3B1121BF849C}" srcId="{57C84FB9-EE41-4CA7-BFD1-E98D93D87A7B}" destId="{F2753BA3-10E2-4B16-933A-386B1C68AAC1}" srcOrd="2" destOrd="0" parTransId="{C9BAFD20-EA32-411C-B09C-E26783E6AF09}" sibTransId="{FD829C2E-38F2-419E-9AC2-152BD6356767}"/>
    <dgm:cxn modelId="{59EFAFEC-4DD6-4B87-9B7E-615CFA5079A2}" type="presOf" srcId="{5430EF02-6E11-480D-B9C4-43B8CEAC8F65}" destId="{7D921F52-E4B8-4F39-BE1F-17431A3BECFC}" srcOrd="0" destOrd="0" presId="urn:microsoft.com/office/officeart/2005/8/layout/vList2"/>
    <dgm:cxn modelId="{C1A66960-67CE-4C84-A1F1-3E22F5062C0D}" srcId="{57C84FB9-EE41-4CA7-BFD1-E98D93D87A7B}" destId="{A3A638B9-C1D8-4FA1-BBD5-FD56896444FE}" srcOrd="3" destOrd="0" parTransId="{45786A3E-487D-4658-83F2-0B6ABCF0AEB1}" sibTransId="{B850ADA6-24A8-45CE-818C-91BA5E926484}"/>
    <dgm:cxn modelId="{A87765C1-BF6C-44D7-B3EF-9F69C4327E1C}" type="presOf" srcId="{F2753BA3-10E2-4B16-933A-386B1C68AAC1}" destId="{FB11543F-2C49-483A-AE2D-1CFF5C2ED5C0}" srcOrd="0" destOrd="0" presId="urn:microsoft.com/office/officeart/2005/8/layout/vList2"/>
    <dgm:cxn modelId="{93B9F88B-6299-403A-9838-18B43461AF71}" srcId="{57C84FB9-EE41-4CA7-BFD1-E98D93D87A7B}" destId="{D99B739A-7E70-487E-9CCC-BDC96DE9D101}" srcOrd="0" destOrd="0" parTransId="{7D65F3B8-1845-4028-8FC0-FA3484358D76}" sibTransId="{D3824350-ED74-41B2-8402-9E02B964F9FA}"/>
    <dgm:cxn modelId="{D092B92D-5EBA-468F-9811-32023E01A064}" type="presOf" srcId="{57C84FB9-EE41-4CA7-BFD1-E98D93D87A7B}" destId="{193B05F2-258C-4D06-8B16-8744BAE752A9}" srcOrd="0" destOrd="0" presId="urn:microsoft.com/office/officeart/2005/8/layout/vList2"/>
    <dgm:cxn modelId="{2D3CA5CD-12F7-4598-AA5B-180F00B62DB6}" type="presParOf" srcId="{193B05F2-258C-4D06-8B16-8744BAE752A9}" destId="{0AA96E26-F3C0-4592-A405-17F5C3263743}" srcOrd="0" destOrd="0" presId="urn:microsoft.com/office/officeart/2005/8/layout/vList2"/>
    <dgm:cxn modelId="{BF200DDB-5313-4B3B-9617-80975F9559AC}" type="presParOf" srcId="{193B05F2-258C-4D06-8B16-8744BAE752A9}" destId="{E8506E2A-681B-4FA7-8E17-FB950001CEF1}" srcOrd="1" destOrd="0" presId="urn:microsoft.com/office/officeart/2005/8/layout/vList2"/>
    <dgm:cxn modelId="{F0A6C9E3-DCA2-4430-B434-41C085C28E79}" type="presParOf" srcId="{193B05F2-258C-4D06-8B16-8744BAE752A9}" destId="{7D921F52-E4B8-4F39-BE1F-17431A3BECFC}" srcOrd="2" destOrd="0" presId="urn:microsoft.com/office/officeart/2005/8/layout/vList2"/>
    <dgm:cxn modelId="{DE723542-6F11-4161-BC79-6B3A02BC1D78}" type="presParOf" srcId="{193B05F2-258C-4D06-8B16-8744BAE752A9}" destId="{B9C84841-5E94-42F2-A9DB-F5446003579A}" srcOrd="3" destOrd="0" presId="urn:microsoft.com/office/officeart/2005/8/layout/vList2"/>
    <dgm:cxn modelId="{EC3A470E-B333-4E1F-A5A0-B0ACAB3014BA}" type="presParOf" srcId="{193B05F2-258C-4D06-8B16-8744BAE752A9}" destId="{FB11543F-2C49-483A-AE2D-1CFF5C2ED5C0}" srcOrd="4" destOrd="0" presId="urn:microsoft.com/office/officeart/2005/8/layout/vList2"/>
    <dgm:cxn modelId="{27B8BD3F-F488-4481-82AC-958A8F61B3AC}" type="presParOf" srcId="{193B05F2-258C-4D06-8B16-8744BAE752A9}" destId="{51165359-D81B-4B1B-A6A1-D7298D4ADCC6}" srcOrd="5" destOrd="0" presId="urn:microsoft.com/office/officeart/2005/8/layout/vList2"/>
    <dgm:cxn modelId="{2ED8CFE5-20F0-4B0B-A332-9AFF426ADBD0}" type="presParOf" srcId="{193B05F2-258C-4D06-8B16-8744BAE752A9}" destId="{5EFD54CB-FEE5-4CD8-98E8-2ECDDBB3D3A1}"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85E7CAE4-C8B8-4CB8-A589-2D8ADCF35DC8}" type="doc">
      <dgm:prSet loTypeId="urn:microsoft.com/office/officeart/2005/8/layout/target3" loCatId="relationship" qsTypeId="urn:microsoft.com/office/officeart/2005/8/quickstyle/simple1" qsCatId="simple" csTypeId="urn:microsoft.com/office/officeart/2005/8/colors/colorful1" csCatId="colorful"/>
      <dgm:spPr/>
      <dgm:t>
        <a:bodyPr/>
        <a:lstStyle/>
        <a:p>
          <a:endParaRPr lang="en-US"/>
        </a:p>
      </dgm:t>
    </dgm:pt>
    <dgm:pt modelId="{76DE272F-E6AF-49D1-84E7-04389B9689F1}">
      <dgm:prSet/>
      <dgm:spPr/>
      <dgm:t>
        <a:bodyPr/>
        <a:lstStyle/>
        <a:p>
          <a:pPr marR="0" rtl="0" eaLnBrk="1" fontAlgn="auto" latinLnBrk="0" hangingPunct="1">
            <a:buClr>
              <a:schemeClr val="tx2"/>
            </a:buClr>
            <a:buSzPct val="90000"/>
            <a:buFont typeface="Wingdings" panose="05000000000000000000" pitchFamily="2" charset="2"/>
            <a:buChar char="§"/>
          </a:pPr>
          <a:r>
            <a:rPr lang="en-US" baseline="0"/>
            <a:t>Vendor doesn’t support AGs</a:t>
          </a:r>
          <a:endParaRPr lang="en-US"/>
        </a:p>
      </dgm:t>
    </dgm:pt>
    <dgm:pt modelId="{69203929-F2EA-4966-9121-674FBD2600FC}" type="parTrans" cxnId="{F9F2B2EF-0E8B-4A53-8E23-DA7E508AC9E9}">
      <dgm:prSet/>
      <dgm:spPr/>
      <dgm:t>
        <a:bodyPr/>
        <a:lstStyle/>
        <a:p>
          <a:endParaRPr lang="en-US"/>
        </a:p>
      </dgm:t>
    </dgm:pt>
    <dgm:pt modelId="{693260F7-586C-40FE-805D-D479956B4AB2}" type="sibTrans" cxnId="{F9F2B2EF-0E8B-4A53-8E23-DA7E508AC9E9}">
      <dgm:prSet/>
      <dgm:spPr/>
      <dgm:t>
        <a:bodyPr/>
        <a:lstStyle/>
        <a:p>
          <a:endParaRPr lang="en-US"/>
        </a:p>
      </dgm:t>
    </dgm:pt>
    <dgm:pt modelId="{36EBAEE5-134A-4A2D-86AE-E4A7ECF024A7}">
      <dgm:prSet/>
      <dgm:spPr/>
      <dgm:t>
        <a:bodyPr/>
        <a:lstStyle/>
        <a:p>
          <a:pPr marR="0" rtl="0" eaLnBrk="1" fontAlgn="auto" latinLnBrk="0" hangingPunct="1"/>
          <a:r>
            <a:rPr lang="en-US" baseline="0"/>
            <a:t>Shared Storage Requirement</a:t>
          </a:r>
          <a:endParaRPr lang="en-US"/>
        </a:p>
      </dgm:t>
    </dgm:pt>
    <dgm:pt modelId="{2949081C-922A-4957-B9CC-68FE80CCA603}" type="parTrans" cxnId="{0BD750A3-3955-43D6-83C9-3777F3B3C8C1}">
      <dgm:prSet/>
      <dgm:spPr/>
      <dgm:t>
        <a:bodyPr/>
        <a:lstStyle/>
        <a:p>
          <a:endParaRPr lang="en-US"/>
        </a:p>
      </dgm:t>
    </dgm:pt>
    <dgm:pt modelId="{7CEC3204-587D-481C-BD8A-19E740743B2D}" type="sibTrans" cxnId="{0BD750A3-3955-43D6-83C9-3777F3B3C8C1}">
      <dgm:prSet/>
      <dgm:spPr/>
      <dgm:t>
        <a:bodyPr/>
        <a:lstStyle/>
        <a:p>
          <a:endParaRPr lang="en-US"/>
        </a:p>
      </dgm:t>
    </dgm:pt>
    <dgm:pt modelId="{91F9DDBD-BA28-4671-8F76-672856CB53C7}">
      <dgm:prSet/>
      <dgm:spPr/>
      <dgm:t>
        <a:bodyPr/>
        <a:lstStyle/>
        <a:p>
          <a:pPr marR="0" rtl="0" eaLnBrk="1" fontAlgn="auto" latinLnBrk="0" hangingPunct="1"/>
          <a:r>
            <a:rPr lang="en-US" baseline="0"/>
            <a:t>Older version of SQL Server</a:t>
          </a:r>
          <a:endParaRPr lang="en-US"/>
        </a:p>
      </dgm:t>
    </dgm:pt>
    <dgm:pt modelId="{60EA6409-2DED-4D28-BA78-D850D321FE76}" type="parTrans" cxnId="{9D732626-86BE-4058-973D-7F5EF947A704}">
      <dgm:prSet/>
      <dgm:spPr/>
      <dgm:t>
        <a:bodyPr/>
        <a:lstStyle/>
        <a:p>
          <a:endParaRPr lang="en-US"/>
        </a:p>
      </dgm:t>
    </dgm:pt>
    <dgm:pt modelId="{83DD342A-B2AA-41CE-B0D3-BCE94D5629D7}" type="sibTrans" cxnId="{9D732626-86BE-4058-973D-7F5EF947A704}">
      <dgm:prSet/>
      <dgm:spPr/>
      <dgm:t>
        <a:bodyPr/>
        <a:lstStyle/>
        <a:p>
          <a:endParaRPr lang="en-US"/>
        </a:p>
      </dgm:t>
    </dgm:pt>
    <dgm:pt modelId="{1EE4CC85-8A61-43F2-9333-219C6F81DF6B}">
      <dgm:prSet/>
      <dgm:spPr/>
      <dgm:t>
        <a:bodyPr/>
        <a:lstStyle/>
        <a:p>
          <a:pPr marR="0" rtl="0" eaLnBrk="1" fontAlgn="auto" latinLnBrk="0" hangingPunct="1"/>
          <a:r>
            <a:rPr lang="en-US" baseline="0"/>
            <a:t>No requirement for readable secondary replicas</a:t>
          </a:r>
          <a:endParaRPr lang="en-US"/>
        </a:p>
      </dgm:t>
    </dgm:pt>
    <dgm:pt modelId="{5686BEC4-9E57-4E67-A30A-282420FAE8CF}" type="parTrans" cxnId="{D3C4D897-8F5F-4A17-9169-580521AF7F29}">
      <dgm:prSet/>
      <dgm:spPr/>
      <dgm:t>
        <a:bodyPr/>
        <a:lstStyle/>
        <a:p>
          <a:endParaRPr lang="en-US"/>
        </a:p>
      </dgm:t>
    </dgm:pt>
    <dgm:pt modelId="{334DBABB-2B34-4CCD-9A68-4F97534833AA}" type="sibTrans" cxnId="{D3C4D897-8F5F-4A17-9169-580521AF7F29}">
      <dgm:prSet/>
      <dgm:spPr/>
      <dgm:t>
        <a:bodyPr/>
        <a:lstStyle/>
        <a:p>
          <a:endParaRPr lang="en-US"/>
        </a:p>
      </dgm:t>
    </dgm:pt>
    <dgm:pt modelId="{527413AF-E771-46B4-A937-6F1C857A970A}">
      <dgm:prSet/>
      <dgm:spPr/>
      <dgm:t>
        <a:bodyPr/>
        <a:lstStyle/>
        <a:p>
          <a:pPr marR="0" rtl="0" eaLnBrk="1" fontAlgn="auto" latinLnBrk="0" hangingPunct="1"/>
          <a:r>
            <a:rPr lang="en-US" baseline="0"/>
            <a:t>Multi-database distributed transactions</a:t>
          </a:r>
          <a:endParaRPr lang="en-US"/>
        </a:p>
      </dgm:t>
    </dgm:pt>
    <dgm:pt modelId="{DA2F3442-8780-4E9E-A155-EA7001B92EE2}" type="parTrans" cxnId="{E1AF1D2F-074B-45AC-A371-EEB9F7591D86}">
      <dgm:prSet/>
      <dgm:spPr/>
      <dgm:t>
        <a:bodyPr/>
        <a:lstStyle/>
        <a:p>
          <a:endParaRPr lang="en-US"/>
        </a:p>
      </dgm:t>
    </dgm:pt>
    <dgm:pt modelId="{813A88BD-0D63-401F-B542-8AC78E3FB9A0}" type="sibTrans" cxnId="{E1AF1D2F-074B-45AC-A371-EEB9F7591D86}">
      <dgm:prSet/>
      <dgm:spPr/>
      <dgm:t>
        <a:bodyPr/>
        <a:lstStyle/>
        <a:p>
          <a:endParaRPr lang="en-US"/>
        </a:p>
      </dgm:t>
    </dgm:pt>
    <dgm:pt modelId="{630A81F5-9585-4EF7-8730-558EB7C7B827}" type="pres">
      <dgm:prSet presAssocID="{85E7CAE4-C8B8-4CB8-A589-2D8ADCF35DC8}" presName="Name0" presStyleCnt="0">
        <dgm:presLayoutVars>
          <dgm:chMax val="7"/>
          <dgm:dir/>
          <dgm:animLvl val="lvl"/>
          <dgm:resizeHandles val="exact"/>
        </dgm:presLayoutVars>
      </dgm:prSet>
      <dgm:spPr/>
    </dgm:pt>
    <dgm:pt modelId="{2D483600-24D8-47FC-8E8C-4BD1D30A6F91}" type="pres">
      <dgm:prSet presAssocID="{76DE272F-E6AF-49D1-84E7-04389B9689F1}" presName="circle1" presStyleLbl="node1" presStyleIdx="0" presStyleCnt="5"/>
      <dgm:spPr/>
    </dgm:pt>
    <dgm:pt modelId="{C44912B6-49E2-4AA0-91DA-56A0D667D2AA}" type="pres">
      <dgm:prSet presAssocID="{76DE272F-E6AF-49D1-84E7-04389B9689F1}" presName="space" presStyleCnt="0"/>
      <dgm:spPr/>
    </dgm:pt>
    <dgm:pt modelId="{399DEF15-AAA4-4966-8434-518BD7924EF4}" type="pres">
      <dgm:prSet presAssocID="{76DE272F-E6AF-49D1-84E7-04389B9689F1}" presName="rect1" presStyleLbl="alignAcc1" presStyleIdx="0" presStyleCnt="5"/>
      <dgm:spPr/>
    </dgm:pt>
    <dgm:pt modelId="{6026E45C-6149-4F2D-A0DE-618001B92490}" type="pres">
      <dgm:prSet presAssocID="{36EBAEE5-134A-4A2D-86AE-E4A7ECF024A7}" presName="vertSpace2" presStyleLbl="node1" presStyleIdx="0" presStyleCnt="5"/>
      <dgm:spPr/>
    </dgm:pt>
    <dgm:pt modelId="{64831CB1-39F7-4358-A8CF-CA93761A0156}" type="pres">
      <dgm:prSet presAssocID="{36EBAEE5-134A-4A2D-86AE-E4A7ECF024A7}" presName="circle2" presStyleLbl="node1" presStyleIdx="1" presStyleCnt="5"/>
      <dgm:spPr/>
    </dgm:pt>
    <dgm:pt modelId="{2187F6F4-8331-4F58-974A-6E10665189F0}" type="pres">
      <dgm:prSet presAssocID="{36EBAEE5-134A-4A2D-86AE-E4A7ECF024A7}" presName="rect2" presStyleLbl="alignAcc1" presStyleIdx="1" presStyleCnt="5"/>
      <dgm:spPr/>
    </dgm:pt>
    <dgm:pt modelId="{7398F747-56B9-4642-8B9E-75579E9DF173}" type="pres">
      <dgm:prSet presAssocID="{91F9DDBD-BA28-4671-8F76-672856CB53C7}" presName="vertSpace3" presStyleLbl="node1" presStyleIdx="1" presStyleCnt="5"/>
      <dgm:spPr/>
    </dgm:pt>
    <dgm:pt modelId="{71257FDA-2E4C-4E3D-A18F-1B0CC2138219}" type="pres">
      <dgm:prSet presAssocID="{91F9DDBD-BA28-4671-8F76-672856CB53C7}" presName="circle3" presStyleLbl="node1" presStyleIdx="2" presStyleCnt="5"/>
      <dgm:spPr/>
    </dgm:pt>
    <dgm:pt modelId="{A53FB714-A8E4-47C7-A3EB-4B76D821842D}" type="pres">
      <dgm:prSet presAssocID="{91F9DDBD-BA28-4671-8F76-672856CB53C7}" presName="rect3" presStyleLbl="alignAcc1" presStyleIdx="2" presStyleCnt="5"/>
      <dgm:spPr/>
    </dgm:pt>
    <dgm:pt modelId="{68197583-4346-4EFE-AACB-8A3EA28BFBCC}" type="pres">
      <dgm:prSet presAssocID="{1EE4CC85-8A61-43F2-9333-219C6F81DF6B}" presName="vertSpace4" presStyleLbl="node1" presStyleIdx="2" presStyleCnt="5"/>
      <dgm:spPr/>
    </dgm:pt>
    <dgm:pt modelId="{13C5DCA3-2B70-4582-AC40-8D8D0D07D36C}" type="pres">
      <dgm:prSet presAssocID="{1EE4CC85-8A61-43F2-9333-219C6F81DF6B}" presName="circle4" presStyleLbl="node1" presStyleIdx="3" presStyleCnt="5"/>
      <dgm:spPr/>
    </dgm:pt>
    <dgm:pt modelId="{08A209A8-2FB1-4A4E-A632-117FE8A78C67}" type="pres">
      <dgm:prSet presAssocID="{1EE4CC85-8A61-43F2-9333-219C6F81DF6B}" presName="rect4" presStyleLbl="alignAcc1" presStyleIdx="3" presStyleCnt="5"/>
      <dgm:spPr/>
    </dgm:pt>
    <dgm:pt modelId="{C463E8AF-7E78-4A7C-93F9-8FA5632FF9A5}" type="pres">
      <dgm:prSet presAssocID="{527413AF-E771-46B4-A937-6F1C857A970A}" presName="vertSpace5" presStyleLbl="node1" presStyleIdx="3" presStyleCnt="5"/>
      <dgm:spPr/>
    </dgm:pt>
    <dgm:pt modelId="{A08275B9-6719-444C-85A0-DD8861D53ECD}" type="pres">
      <dgm:prSet presAssocID="{527413AF-E771-46B4-A937-6F1C857A970A}" presName="circle5" presStyleLbl="node1" presStyleIdx="4" presStyleCnt="5"/>
      <dgm:spPr/>
    </dgm:pt>
    <dgm:pt modelId="{31662D4E-60EA-46E7-9312-00E600EAEC49}" type="pres">
      <dgm:prSet presAssocID="{527413AF-E771-46B4-A937-6F1C857A970A}" presName="rect5" presStyleLbl="alignAcc1" presStyleIdx="4" presStyleCnt="5"/>
      <dgm:spPr/>
    </dgm:pt>
    <dgm:pt modelId="{FDF5C6CC-17D0-4C4A-B714-724D62A9C76A}" type="pres">
      <dgm:prSet presAssocID="{76DE272F-E6AF-49D1-84E7-04389B9689F1}" presName="rect1ParTxNoCh" presStyleLbl="alignAcc1" presStyleIdx="4" presStyleCnt="5">
        <dgm:presLayoutVars>
          <dgm:chMax val="1"/>
          <dgm:bulletEnabled val="1"/>
        </dgm:presLayoutVars>
      </dgm:prSet>
      <dgm:spPr/>
    </dgm:pt>
    <dgm:pt modelId="{0AA1E904-7F6A-4560-987F-1CCB0ED9131D}" type="pres">
      <dgm:prSet presAssocID="{36EBAEE5-134A-4A2D-86AE-E4A7ECF024A7}" presName="rect2ParTxNoCh" presStyleLbl="alignAcc1" presStyleIdx="4" presStyleCnt="5">
        <dgm:presLayoutVars>
          <dgm:chMax val="1"/>
          <dgm:bulletEnabled val="1"/>
        </dgm:presLayoutVars>
      </dgm:prSet>
      <dgm:spPr/>
    </dgm:pt>
    <dgm:pt modelId="{5424857F-5ECD-4CC4-ACA7-13C4E56F028C}" type="pres">
      <dgm:prSet presAssocID="{91F9DDBD-BA28-4671-8F76-672856CB53C7}" presName="rect3ParTxNoCh" presStyleLbl="alignAcc1" presStyleIdx="4" presStyleCnt="5">
        <dgm:presLayoutVars>
          <dgm:chMax val="1"/>
          <dgm:bulletEnabled val="1"/>
        </dgm:presLayoutVars>
      </dgm:prSet>
      <dgm:spPr/>
    </dgm:pt>
    <dgm:pt modelId="{84DD15F7-D09D-4EA2-981B-3A60E67DC683}" type="pres">
      <dgm:prSet presAssocID="{1EE4CC85-8A61-43F2-9333-219C6F81DF6B}" presName="rect4ParTxNoCh" presStyleLbl="alignAcc1" presStyleIdx="4" presStyleCnt="5">
        <dgm:presLayoutVars>
          <dgm:chMax val="1"/>
          <dgm:bulletEnabled val="1"/>
        </dgm:presLayoutVars>
      </dgm:prSet>
      <dgm:spPr/>
    </dgm:pt>
    <dgm:pt modelId="{497AA160-BE3A-47E2-90AD-C88DADDAFCA1}" type="pres">
      <dgm:prSet presAssocID="{527413AF-E771-46B4-A937-6F1C857A970A}" presName="rect5ParTxNoCh" presStyleLbl="alignAcc1" presStyleIdx="4" presStyleCnt="5">
        <dgm:presLayoutVars>
          <dgm:chMax val="1"/>
          <dgm:bulletEnabled val="1"/>
        </dgm:presLayoutVars>
      </dgm:prSet>
      <dgm:spPr/>
    </dgm:pt>
  </dgm:ptLst>
  <dgm:cxnLst>
    <dgm:cxn modelId="{DA81B3FD-D37B-471A-A09D-5D4F7B94851B}" type="presOf" srcId="{527413AF-E771-46B4-A937-6F1C857A970A}" destId="{497AA160-BE3A-47E2-90AD-C88DADDAFCA1}" srcOrd="1" destOrd="0" presId="urn:microsoft.com/office/officeart/2005/8/layout/target3"/>
    <dgm:cxn modelId="{ECEA44E5-2B97-4671-B279-07A359CEE0D7}" type="presOf" srcId="{1EE4CC85-8A61-43F2-9333-219C6F81DF6B}" destId="{84DD15F7-D09D-4EA2-981B-3A60E67DC683}" srcOrd="1" destOrd="0" presId="urn:microsoft.com/office/officeart/2005/8/layout/target3"/>
    <dgm:cxn modelId="{0BD750A3-3955-43D6-83C9-3777F3B3C8C1}" srcId="{85E7CAE4-C8B8-4CB8-A589-2D8ADCF35DC8}" destId="{36EBAEE5-134A-4A2D-86AE-E4A7ECF024A7}" srcOrd="1" destOrd="0" parTransId="{2949081C-922A-4957-B9CC-68FE80CCA603}" sibTransId="{7CEC3204-587D-481C-BD8A-19E740743B2D}"/>
    <dgm:cxn modelId="{299C66D7-928F-4F60-83BD-E970204D526A}" type="presOf" srcId="{76DE272F-E6AF-49D1-84E7-04389B9689F1}" destId="{FDF5C6CC-17D0-4C4A-B714-724D62A9C76A}" srcOrd="1" destOrd="0" presId="urn:microsoft.com/office/officeart/2005/8/layout/target3"/>
    <dgm:cxn modelId="{E1AF1D2F-074B-45AC-A371-EEB9F7591D86}" srcId="{85E7CAE4-C8B8-4CB8-A589-2D8ADCF35DC8}" destId="{527413AF-E771-46B4-A937-6F1C857A970A}" srcOrd="4" destOrd="0" parTransId="{DA2F3442-8780-4E9E-A155-EA7001B92EE2}" sibTransId="{813A88BD-0D63-401F-B542-8AC78E3FB9A0}"/>
    <dgm:cxn modelId="{18EBF60A-57A8-4C3B-B449-BBD6C5CD238F}" type="presOf" srcId="{527413AF-E771-46B4-A937-6F1C857A970A}" destId="{31662D4E-60EA-46E7-9312-00E600EAEC49}" srcOrd="0" destOrd="0" presId="urn:microsoft.com/office/officeart/2005/8/layout/target3"/>
    <dgm:cxn modelId="{7D63C6C4-D030-4832-A7D8-D63EBDEF1EC6}" type="presOf" srcId="{36EBAEE5-134A-4A2D-86AE-E4A7ECF024A7}" destId="{2187F6F4-8331-4F58-974A-6E10665189F0}" srcOrd="0" destOrd="0" presId="urn:microsoft.com/office/officeart/2005/8/layout/target3"/>
    <dgm:cxn modelId="{2D4988E0-1729-4F87-968B-C876CF0CB77E}" type="presOf" srcId="{85E7CAE4-C8B8-4CB8-A589-2D8ADCF35DC8}" destId="{630A81F5-9585-4EF7-8730-558EB7C7B827}" srcOrd="0" destOrd="0" presId="urn:microsoft.com/office/officeart/2005/8/layout/target3"/>
    <dgm:cxn modelId="{B33DFECD-56CA-4274-A008-16ED3E29F0DC}" type="presOf" srcId="{1EE4CC85-8A61-43F2-9333-219C6F81DF6B}" destId="{08A209A8-2FB1-4A4E-A632-117FE8A78C67}" srcOrd="0" destOrd="0" presId="urn:microsoft.com/office/officeart/2005/8/layout/target3"/>
    <dgm:cxn modelId="{51DB79A0-19EF-48E3-92E0-76483A7F8C7C}" type="presOf" srcId="{91F9DDBD-BA28-4671-8F76-672856CB53C7}" destId="{5424857F-5ECD-4CC4-ACA7-13C4E56F028C}" srcOrd="1" destOrd="0" presId="urn:microsoft.com/office/officeart/2005/8/layout/target3"/>
    <dgm:cxn modelId="{D3C4D897-8F5F-4A17-9169-580521AF7F29}" srcId="{85E7CAE4-C8B8-4CB8-A589-2D8ADCF35DC8}" destId="{1EE4CC85-8A61-43F2-9333-219C6F81DF6B}" srcOrd="3" destOrd="0" parTransId="{5686BEC4-9E57-4E67-A30A-282420FAE8CF}" sibTransId="{334DBABB-2B34-4CCD-9A68-4F97534833AA}"/>
    <dgm:cxn modelId="{2EE7CAA8-1056-4BE7-8C38-5C7520F6A6C1}" type="presOf" srcId="{36EBAEE5-134A-4A2D-86AE-E4A7ECF024A7}" destId="{0AA1E904-7F6A-4560-987F-1CCB0ED9131D}" srcOrd="1" destOrd="0" presId="urn:microsoft.com/office/officeart/2005/8/layout/target3"/>
    <dgm:cxn modelId="{FA4E3156-4A23-4EA9-BD01-CA6F7689C8F8}" type="presOf" srcId="{76DE272F-E6AF-49D1-84E7-04389B9689F1}" destId="{399DEF15-AAA4-4966-8434-518BD7924EF4}" srcOrd="0" destOrd="0" presId="urn:microsoft.com/office/officeart/2005/8/layout/target3"/>
    <dgm:cxn modelId="{F9F2B2EF-0E8B-4A53-8E23-DA7E508AC9E9}" srcId="{85E7CAE4-C8B8-4CB8-A589-2D8ADCF35DC8}" destId="{76DE272F-E6AF-49D1-84E7-04389B9689F1}" srcOrd="0" destOrd="0" parTransId="{69203929-F2EA-4966-9121-674FBD2600FC}" sibTransId="{693260F7-586C-40FE-805D-D479956B4AB2}"/>
    <dgm:cxn modelId="{9D732626-86BE-4058-973D-7F5EF947A704}" srcId="{85E7CAE4-C8B8-4CB8-A589-2D8ADCF35DC8}" destId="{91F9DDBD-BA28-4671-8F76-672856CB53C7}" srcOrd="2" destOrd="0" parTransId="{60EA6409-2DED-4D28-BA78-D850D321FE76}" sibTransId="{83DD342A-B2AA-41CE-B0D3-BCE94D5629D7}"/>
    <dgm:cxn modelId="{15364B35-C03C-432B-9CBA-C481D68C80CC}" type="presOf" srcId="{91F9DDBD-BA28-4671-8F76-672856CB53C7}" destId="{A53FB714-A8E4-47C7-A3EB-4B76D821842D}" srcOrd="0" destOrd="0" presId="urn:microsoft.com/office/officeart/2005/8/layout/target3"/>
    <dgm:cxn modelId="{716ADAB8-62FA-4ECE-BAA6-5C74FCB60CD4}" type="presParOf" srcId="{630A81F5-9585-4EF7-8730-558EB7C7B827}" destId="{2D483600-24D8-47FC-8E8C-4BD1D30A6F91}" srcOrd="0" destOrd="0" presId="urn:microsoft.com/office/officeart/2005/8/layout/target3"/>
    <dgm:cxn modelId="{898EB47F-4ACB-4419-98B2-46693927C95B}" type="presParOf" srcId="{630A81F5-9585-4EF7-8730-558EB7C7B827}" destId="{C44912B6-49E2-4AA0-91DA-56A0D667D2AA}" srcOrd="1" destOrd="0" presId="urn:microsoft.com/office/officeart/2005/8/layout/target3"/>
    <dgm:cxn modelId="{0B099265-A856-4737-B9EE-FE51C706CB3F}" type="presParOf" srcId="{630A81F5-9585-4EF7-8730-558EB7C7B827}" destId="{399DEF15-AAA4-4966-8434-518BD7924EF4}" srcOrd="2" destOrd="0" presId="urn:microsoft.com/office/officeart/2005/8/layout/target3"/>
    <dgm:cxn modelId="{377C36FD-F039-403D-B613-7D49964EC53D}" type="presParOf" srcId="{630A81F5-9585-4EF7-8730-558EB7C7B827}" destId="{6026E45C-6149-4F2D-A0DE-618001B92490}" srcOrd="3" destOrd="0" presId="urn:microsoft.com/office/officeart/2005/8/layout/target3"/>
    <dgm:cxn modelId="{39B480CE-5ADB-46F4-AC4D-E3EA13951BCD}" type="presParOf" srcId="{630A81F5-9585-4EF7-8730-558EB7C7B827}" destId="{64831CB1-39F7-4358-A8CF-CA93761A0156}" srcOrd="4" destOrd="0" presId="urn:microsoft.com/office/officeart/2005/8/layout/target3"/>
    <dgm:cxn modelId="{A1467EDD-7EF0-48C4-994F-C254E0951081}" type="presParOf" srcId="{630A81F5-9585-4EF7-8730-558EB7C7B827}" destId="{2187F6F4-8331-4F58-974A-6E10665189F0}" srcOrd="5" destOrd="0" presId="urn:microsoft.com/office/officeart/2005/8/layout/target3"/>
    <dgm:cxn modelId="{AF33F66B-B16B-4062-B5FC-447A36B06776}" type="presParOf" srcId="{630A81F5-9585-4EF7-8730-558EB7C7B827}" destId="{7398F747-56B9-4642-8B9E-75579E9DF173}" srcOrd="6" destOrd="0" presId="urn:microsoft.com/office/officeart/2005/8/layout/target3"/>
    <dgm:cxn modelId="{6EE9D8B7-8A60-4D41-B811-5A449C91FF10}" type="presParOf" srcId="{630A81F5-9585-4EF7-8730-558EB7C7B827}" destId="{71257FDA-2E4C-4E3D-A18F-1B0CC2138219}" srcOrd="7" destOrd="0" presId="urn:microsoft.com/office/officeart/2005/8/layout/target3"/>
    <dgm:cxn modelId="{A3954919-3608-4FEE-8D37-588E42212E96}" type="presParOf" srcId="{630A81F5-9585-4EF7-8730-558EB7C7B827}" destId="{A53FB714-A8E4-47C7-A3EB-4B76D821842D}" srcOrd="8" destOrd="0" presId="urn:microsoft.com/office/officeart/2005/8/layout/target3"/>
    <dgm:cxn modelId="{4D19C7DE-2176-406E-BC83-F577BFD0F500}" type="presParOf" srcId="{630A81F5-9585-4EF7-8730-558EB7C7B827}" destId="{68197583-4346-4EFE-AACB-8A3EA28BFBCC}" srcOrd="9" destOrd="0" presId="urn:microsoft.com/office/officeart/2005/8/layout/target3"/>
    <dgm:cxn modelId="{D4F252E3-3013-445E-A49B-678AE650FFF3}" type="presParOf" srcId="{630A81F5-9585-4EF7-8730-558EB7C7B827}" destId="{13C5DCA3-2B70-4582-AC40-8D8D0D07D36C}" srcOrd="10" destOrd="0" presId="urn:microsoft.com/office/officeart/2005/8/layout/target3"/>
    <dgm:cxn modelId="{9EA51D92-BA06-48AF-869D-C4EA5D6F200D}" type="presParOf" srcId="{630A81F5-9585-4EF7-8730-558EB7C7B827}" destId="{08A209A8-2FB1-4A4E-A632-117FE8A78C67}" srcOrd="11" destOrd="0" presId="urn:microsoft.com/office/officeart/2005/8/layout/target3"/>
    <dgm:cxn modelId="{AD5F3534-D98B-4946-9AE0-0D73BCF77BF5}" type="presParOf" srcId="{630A81F5-9585-4EF7-8730-558EB7C7B827}" destId="{C463E8AF-7E78-4A7C-93F9-8FA5632FF9A5}" srcOrd="12" destOrd="0" presId="urn:microsoft.com/office/officeart/2005/8/layout/target3"/>
    <dgm:cxn modelId="{38F0EC3E-7021-46D2-AC3C-AE7F423CC1C7}" type="presParOf" srcId="{630A81F5-9585-4EF7-8730-558EB7C7B827}" destId="{A08275B9-6719-444C-85A0-DD8861D53ECD}" srcOrd="13" destOrd="0" presId="urn:microsoft.com/office/officeart/2005/8/layout/target3"/>
    <dgm:cxn modelId="{EFA36AD3-9CEE-4555-A384-5D6D13D8A5BF}" type="presParOf" srcId="{630A81F5-9585-4EF7-8730-558EB7C7B827}" destId="{31662D4E-60EA-46E7-9312-00E600EAEC49}" srcOrd="14" destOrd="0" presId="urn:microsoft.com/office/officeart/2005/8/layout/target3"/>
    <dgm:cxn modelId="{D29413F6-0419-4CB4-A482-907BCD460B77}" type="presParOf" srcId="{630A81F5-9585-4EF7-8730-558EB7C7B827}" destId="{FDF5C6CC-17D0-4C4A-B714-724D62A9C76A}" srcOrd="15" destOrd="0" presId="urn:microsoft.com/office/officeart/2005/8/layout/target3"/>
    <dgm:cxn modelId="{77E4FE44-843E-47BA-80E2-26B8B43F34EC}" type="presParOf" srcId="{630A81F5-9585-4EF7-8730-558EB7C7B827}" destId="{0AA1E904-7F6A-4560-987F-1CCB0ED9131D}" srcOrd="16" destOrd="0" presId="urn:microsoft.com/office/officeart/2005/8/layout/target3"/>
    <dgm:cxn modelId="{792A2EA4-8466-4623-9349-BB53C1B266F1}" type="presParOf" srcId="{630A81F5-9585-4EF7-8730-558EB7C7B827}" destId="{5424857F-5ECD-4CC4-ACA7-13C4E56F028C}" srcOrd="17" destOrd="0" presId="urn:microsoft.com/office/officeart/2005/8/layout/target3"/>
    <dgm:cxn modelId="{968184CD-3532-4319-969D-FB20A9E2B8E0}" type="presParOf" srcId="{630A81F5-9585-4EF7-8730-558EB7C7B827}" destId="{84DD15F7-D09D-4EA2-981B-3A60E67DC683}" srcOrd="18" destOrd="0" presId="urn:microsoft.com/office/officeart/2005/8/layout/target3"/>
    <dgm:cxn modelId="{547D7612-F596-4A5B-B7B7-57B9684557E4}" type="presParOf" srcId="{630A81F5-9585-4EF7-8730-558EB7C7B827}" destId="{497AA160-BE3A-47E2-90AD-C88DADDAFCA1}" srcOrd="19"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F044532B-FF8D-409F-A913-063A820DDC4C}" type="doc">
      <dgm:prSet loTypeId="urn:microsoft.com/office/officeart/2005/8/layout/vList2" loCatId="list" qsTypeId="urn:microsoft.com/office/officeart/2005/8/quickstyle/simple1" qsCatId="simple" csTypeId="urn:microsoft.com/office/officeart/2005/8/colors/accent1_4" csCatId="accent1"/>
      <dgm:spPr/>
      <dgm:t>
        <a:bodyPr/>
        <a:lstStyle/>
        <a:p>
          <a:endParaRPr lang="en-US"/>
        </a:p>
      </dgm:t>
    </dgm:pt>
    <dgm:pt modelId="{EFB502D2-323B-4D83-B67A-DA133EED55ED}">
      <dgm:prSet/>
      <dgm:spPr/>
      <dgm:t>
        <a:bodyPr/>
        <a:lstStyle/>
        <a:p>
          <a:pPr marR="0" rtl="0" eaLnBrk="1" fontAlgn="auto" latinLnBrk="0" hangingPunct="1">
            <a:buClr>
              <a:schemeClr val="tx2"/>
            </a:buClr>
            <a:buSzPct val="90000"/>
            <a:buFont typeface="Wingdings" panose="05000000000000000000" pitchFamily="2" charset="2"/>
            <a:buChar char="§"/>
          </a:pPr>
          <a:r>
            <a:rPr lang="en-US" baseline="0"/>
            <a:t>No Shared Storage</a:t>
          </a:r>
          <a:endParaRPr lang="en-US"/>
        </a:p>
      </dgm:t>
    </dgm:pt>
    <dgm:pt modelId="{6C44D0A7-86B2-4E00-A140-3FC5F4CB3386}" type="parTrans" cxnId="{28D4B055-A278-4BFB-A8B6-A81710A16D61}">
      <dgm:prSet/>
      <dgm:spPr/>
      <dgm:t>
        <a:bodyPr/>
        <a:lstStyle/>
        <a:p>
          <a:endParaRPr lang="en-US"/>
        </a:p>
      </dgm:t>
    </dgm:pt>
    <dgm:pt modelId="{A04BFFAC-8498-4481-91BB-438F67E3FB67}" type="sibTrans" cxnId="{28D4B055-A278-4BFB-A8B6-A81710A16D61}">
      <dgm:prSet/>
      <dgm:spPr/>
      <dgm:t>
        <a:bodyPr/>
        <a:lstStyle/>
        <a:p>
          <a:endParaRPr lang="en-US"/>
        </a:p>
      </dgm:t>
    </dgm:pt>
    <dgm:pt modelId="{A43925DF-5613-4DEA-BBC5-89DC8EE4665D}">
      <dgm:prSet/>
      <dgm:spPr/>
      <dgm:t>
        <a:bodyPr/>
        <a:lstStyle/>
        <a:p>
          <a:pPr marR="0" rtl="0" eaLnBrk="1" fontAlgn="auto" latinLnBrk="0" hangingPunct="1"/>
          <a:r>
            <a:rPr lang="en-US" baseline="0"/>
            <a:t>Readable secondary replicas</a:t>
          </a:r>
          <a:endParaRPr lang="en-US"/>
        </a:p>
      </dgm:t>
    </dgm:pt>
    <dgm:pt modelId="{E9EF74C3-C4F0-4658-9712-1F494A42978C}" type="parTrans" cxnId="{D9438F4D-2464-4105-89EC-3167F2A43679}">
      <dgm:prSet/>
      <dgm:spPr/>
      <dgm:t>
        <a:bodyPr/>
        <a:lstStyle/>
        <a:p>
          <a:endParaRPr lang="en-US"/>
        </a:p>
      </dgm:t>
    </dgm:pt>
    <dgm:pt modelId="{4EF03F80-4481-4D82-9631-AA54B071FA71}" type="sibTrans" cxnId="{D9438F4D-2464-4105-89EC-3167F2A43679}">
      <dgm:prSet/>
      <dgm:spPr/>
      <dgm:t>
        <a:bodyPr/>
        <a:lstStyle/>
        <a:p>
          <a:endParaRPr lang="en-US"/>
        </a:p>
      </dgm:t>
    </dgm:pt>
    <dgm:pt modelId="{45D15851-A6E5-4688-932E-C07D14168B71}">
      <dgm:prSet/>
      <dgm:spPr/>
      <dgm:t>
        <a:bodyPr/>
        <a:lstStyle/>
        <a:p>
          <a:pPr marR="0" rtl="0" eaLnBrk="1" fontAlgn="auto" latinLnBrk="0" hangingPunct="1"/>
          <a:r>
            <a:rPr lang="en-US" baseline="0"/>
            <a:t>Easy to configure DR</a:t>
          </a:r>
          <a:endParaRPr lang="en-US"/>
        </a:p>
      </dgm:t>
    </dgm:pt>
    <dgm:pt modelId="{9A93EAAF-F057-4C38-B3AA-0D49BFEF926D}" type="parTrans" cxnId="{57138C8E-307B-47A7-9594-309027CC36CB}">
      <dgm:prSet/>
      <dgm:spPr/>
      <dgm:t>
        <a:bodyPr/>
        <a:lstStyle/>
        <a:p>
          <a:endParaRPr lang="en-US"/>
        </a:p>
      </dgm:t>
    </dgm:pt>
    <dgm:pt modelId="{64CCD839-D615-4A6F-BDCA-01DE6A270A61}" type="sibTrans" cxnId="{57138C8E-307B-47A7-9594-309027CC36CB}">
      <dgm:prSet/>
      <dgm:spPr/>
      <dgm:t>
        <a:bodyPr/>
        <a:lstStyle/>
        <a:p>
          <a:endParaRPr lang="en-US"/>
        </a:p>
      </dgm:t>
    </dgm:pt>
    <dgm:pt modelId="{113741ED-9D78-49BA-9636-11470F510630}">
      <dgm:prSet/>
      <dgm:spPr/>
      <dgm:t>
        <a:bodyPr/>
        <a:lstStyle/>
        <a:p>
          <a:pPr marR="0" rtl="0" eaLnBrk="1" fontAlgn="auto" latinLnBrk="0" hangingPunct="1"/>
          <a:r>
            <a:rPr lang="en-US" baseline="0"/>
            <a:t>No storage replication option for DR</a:t>
          </a:r>
          <a:endParaRPr lang="en-US"/>
        </a:p>
      </dgm:t>
    </dgm:pt>
    <dgm:pt modelId="{EDE2F544-033C-4071-9688-E30E467520A1}" type="parTrans" cxnId="{1BF17ED1-A04E-49F9-8D3F-80C145DE4F36}">
      <dgm:prSet/>
      <dgm:spPr/>
      <dgm:t>
        <a:bodyPr/>
        <a:lstStyle/>
        <a:p>
          <a:endParaRPr lang="en-US"/>
        </a:p>
      </dgm:t>
    </dgm:pt>
    <dgm:pt modelId="{5B51F192-034C-4081-A3F0-99B82D09C5A1}" type="sibTrans" cxnId="{1BF17ED1-A04E-49F9-8D3F-80C145DE4F36}">
      <dgm:prSet/>
      <dgm:spPr/>
      <dgm:t>
        <a:bodyPr/>
        <a:lstStyle/>
        <a:p>
          <a:endParaRPr lang="en-US"/>
        </a:p>
      </dgm:t>
    </dgm:pt>
    <dgm:pt modelId="{2E17AE26-AE1B-4670-939F-CD3B5A4E956A}" type="pres">
      <dgm:prSet presAssocID="{F044532B-FF8D-409F-A913-063A820DDC4C}" presName="linear" presStyleCnt="0">
        <dgm:presLayoutVars>
          <dgm:animLvl val="lvl"/>
          <dgm:resizeHandles val="exact"/>
        </dgm:presLayoutVars>
      </dgm:prSet>
      <dgm:spPr/>
    </dgm:pt>
    <dgm:pt modelId="{4B4EA4E0-EA58-4BFE-A63E-0FCD2142005C}" type="pres">
      <dgm:prSet presAssocID="{EFB502D2-323B-4D83-B67A-DA133EED55ED}" presName="parentText" presStyleLbl="node1" presStyleIdx="0" presStyleCnt="4">
        <dgm:presLayoutVars>
          <dgm:chMax val="0"/>
          <dgm:bulletEnabled val="1"/>
        </dgm:presLayoutVars>
      </dgm:prSet>
      <dgm:spPr/>
    </dgm:pt>
    <dgm:pt modelId="{8D3E5B39-D21B-4318-B312-FE4581FA5B6D}" type="pres">
      <dgm:prSet presAssocID="{A04BFFAC-8498-4481-91BB-438F67E3FB67}" presName="spacer" presStyleCnt="0"/>
      <dgm:spPr/>
    </dgm:pt>
    <dgm:pt modelId="{E107AF30-E3FB-4475-8D45-644338E6EB5C}" type="pres">
      <dgm:prSet presAssocID="{A43925DF-5613-4DEA-BBC5-89DC8EE4665D}" presName="parentText" presStyleLbl="node1" presStyleIdx="1" presStyleCnt="4">
        <dgm:presLayoutVars>
          <dgm:chMax val="0"/>
          <dgm:bulletEnabled val="1"/>
        </dgm:presLayoutVars>
      </dgm:prSet>
      <dgm:spPr/>
    </dgm:pt>
    <dgm:pt modelId="{6E2A0F1C-56E6-47EA-8E80-8BF477020C05}" type="pres">
      <dgm:prSet presAssocID="{4EF03F80-4481-4D82-9631-AA54B071FA71}" presName="spacer" presStyleCnt="0"/>
      <dgm:spPr/>
    </dgm:pt>
    <dgm:pt modelId="{276AE1B7-41AC-4F2A-8DD9-79F3955883A0}" type="pres">
      <dgm:prSet presAssocID="{45D15851-A6E5-4688-932E-C07D14168B71}" presName="parentText" presStyleLbl="node1" presStyleIdx="2" presStyleCnt="4">
        <dgm:presLayoutVars>
          <dgm:chMax val="0"/>
          <dgm:bulletEnabled val="1"/>
        </dgm:presLayoutVars>
      </dgm:prSet>
      <dgm:spPr/>
    </dgm:pt>
    <dgm:pt modelId="{C87AFA22-004A-4391-836C-E3C071AE87B7}" type="pres">
      <dgm:prSet presAssocID="{64CCD839-D615-4A6F-BDCA-01DE6A270A61}" presName="spacer" presStyleCnt="0"/>
      <dgm:spPr/>
    </dgm:pt>
    <dgm:pt modelId="{AEA60DA4-0CA9-496F-8F05-989B4ED89F4D}" type="pres">
      <dgm:prSet presAssocID="{113741ED-9D78-49BA-9636-11470F510630}" presName="parentText" presStyleLbl="node1" presStyleIdx="3" presStyleCnt="4">
        <dgm:presLayoutVars>
          <dgm:chMax val="0"/>
          <dgm:bulletEnabled val="1"/>
        </dgm:presLayoutVars>
      </dgm:prSet>
      <dgm:spPr/>
    </dgm:pt>
  </dgm:ptLst>
  <dgm:cxnLst>
    <dgm:cxn modelId="{57138C8E-307B-47A7-9594-309027CC36CB}" srcId="{F044532B-FF8D-409F-A913-063A820DDC4C}" destId="{45D15851-A6E5-4688-932E-C07D14168B71}" srcOrd="2" destOrd="0" parTransId="{9A93EAAF-F057-4C38-B3AA-0D49BFEF926D}" sibTransId="{64CCD839-D615-4A6F-BDCA-01DE6A270A61}"/>
    <dgm:cxn modelId="{55CA12A5-5328-4933-8CAF-569895B01ACA}" type="presOf" srcId="{45D15851-A6E5-4688-932E-C07D14168B71}" destId="{276AE1B7-41AC-4F2A-8DD9-79F3955883A0}" srcOrd="0" destOrd="0" presId="urn:microsoft.com/office/officeart/2005/8/layout/vList2"/>
    <dgm:cxn modelId="{D9438F4D-2464-4105-89EC-3167F2A43679}" srcId="{F044532B-FF8D-409F-A913-063A820DDC4C}" destId="{A43925DF-5613-4DEA-BBC5-89DC8EE4665D}" srcOrd="1" destOrd="0" parTransId="{E9EF74C3-C4F0-4658-9712-1F494A42978C}" sibTransId="{4EF03F80-4481-4D82-9631-AA54B071FA71}"/>
    <dgm:cxn modelId="{5EC23305-802F-4715-BCE3-4B97EBCFB664}" type="presOf" srcId="{F044532B-FF8D-409F-A913-063A820DDC4C}" destId="{2E17AE26-AE1B-4670-939F-CD3B5A4E956A}" srcOrd="0" destOrd="0" presId="urn:microsoft.com/office/officeart/2005/8/layout/vList2"/>
    <dgm:cxn modelId="{F0C549A7-370F-46D6-A028-34030ED89F52}" type="presOf" srcId="{113741ED-9D78-49BA-9636-11470F510630}" destId="{AEA60DA4-0CA9-496F-8F05-989B4ED89F4D}" srcOrd="0" destOrd="0" presId="urn:microsoft.com/office/officeart/2005/8/layout/vList2"/>
    <dgm:cxn modelId="{511DF2F8-AA92-4AF4-84A5-DA9EA14166EC}" type="presOf" srcId="{EFB502D2-323B-4D83-B67A-DA133EED55ED}" destId="{4B4EA4E0-EA58-4BFE-A63E-0FCD2142005C}" srcOrd="0" destOrd="0" presId="urn:microsoft.com/office/officeart/2005/8/layout/vList2"/>
    <dgm:cxn modelId="{FEED1FA6-F838-43DC-8463-7335CBEE9478}" type="presOf" srcId="{A43925DF-5613-4DEA-BBC5-89DC8EE4665D}" destId="{E107AF30-E3FB-4475-8D45-644338E6EB5C}" srcOrd="0" destOrd="0" presId="urn:microsoft.com/office/officeart/2005/8/layout/vList2"/>
    <dgm:cxn modelId="{1BF17ED1-A04E-49F9-8D3F-80C145DE4F36}" srcId="{F044532B-FF8D-409F-A913-063A820DDC4C}" destId="{113741ED-9D78-49BA-9636-11470F510630}" srcOrd="3" destOrd="0" parTransId="{EDE2F544-033C-4071-9688-E30E467520A1}" sibTransId="{5B51F192-034C-4081-A3F0-99B82D09C5A1}"/>
    <dgm:cxn modelId="{28D4B055-A278-4BFB-A8B6-A81710A16D61}" srcId="{F044532B-FF8D-409F-A913-063A820DDC4C}" destId="{EFB502D2-323B-4D83-B67A-DA133EED55ED}" srcOrd="0" destOrd="0" parTransId="{6C44D0A7-86B2-4E00-A140-3FC5F4CB3386}" sibTransId="{A04BFFAC-8498-4481-91BB-438F67E3FB67}"/>
    <dgm:cxn modelId="{3345B203-B939-47D3-877E-61998867BE70}" type="presParOf" srcId="{2E17AE26-AE1B-4670-939F-CD3B5A4E956A}" destId="{4B4EA4E0-EA58-4BFE-A63E-0FCD2142005C}" srcOrd="0" destOrd="0" presId="urn:microsoft.com/office/officeart/2005/8/layout/vList2"/>
    <dgm:cxn modelId="{AF8E3DE1-409A-495D-AE7D-1F19C4AFAE46}" type="presParOf" srcId="{2E17AE26-AE1B-4670-939F-CD3B5A4E956A}" destId="{8D3E5B39-D21B-4318-B312-FE4581FA5B6D}" srcOrd="1" destOrd="0" presId="urn:microsoft.com/office/officeart/2005/8/layout/vList2"/>
    <dgm:cxn modelId="{D43AB966-2B9D-4CD9-B5A4-DFDF05333C17}" type="presParOf" srcId="{2E17AE26-AE1B-4670-939F-CD3B5A4E956A}" destId="{E107AF30-E3FB-4475-8D45-644338E6EB5C}" srcOrd="2" destOrd="0" presId="urn:microsoft.com/office/officeart/2005/8/layout/vList2"/>
    <dgm:cxn modelId="{1FFB28CD-242A-4472-AF72-4DC1E54BD199}" type="presParOf" srcId="{2E17AE26-AE1B-4670-939F-CD3B5A4E956A}" destId="{6E2A0F1C-56E6-47EA-8E80-8BF477020C05}" srcOrd="3" destOrd="0" presId="urn:microsoft.com/office/officeart/2005/8/layout/vList2"/>
    <dgm:cxn modelId="{7819D095-A3A2-4A1D-9003-2D4648A0B2FC}" type="presParOf" srcId="{2E17AE26-AE1B-4670-939F-CD3B5A4E956A}" destId="{276AE1B7-41AC-4F2A-8DD9-79F3955883A0}" srcOrd="4" destOrd="0" presId="urn:microsoft.com/office/officeart/2005/8/layout/vList2"/>
    <dgm:cxn modelId="{86C868EE-DB16-42B3-9DED-A7BFE6C5E4C0}" type="presParOf" srcId="{2E17AE26-AE1B-4670-939F-CD3B5A4E956A}" destId="{C87AFA22-004A-4391-836C-E3C071AE87B7}" srcOrd="5" destOrd="0" presId="urn:microsoft.com/office/officeart/2005/8/layout/vList2"/>
    <dgm:cxn modelId="{9FFAE77A-7EBF-4820-A8DF-C8ED4C1A0A27}" type="presParOf" srcId="{2E17AE26-AE1B-4670-939F-CD3B5A4E956A}" destId="{AEA60DA4-0CA9-496F-8F05-989B4ED89F4D}"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39E8AF22-F7D4-4668-9833-672BF352D585}"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F6F7F587-8744-4FE7-A353-E0E435E471A3}">
      <dgm:prSet/>
      <dgm:spPr/>
      <dgm:t>
        <a:bodyPr/>
        <a:lstStyle/>
        <a:p>
          <a:pPr rtl="0"/>
          <a:r>
            <a:rPr lang="en-US" baseline="0" dirty="0"/>
            <a:t>Understand your business need before designing a HA and DR strategy</a:t>
          </a:r>
          <a:endParaRPr lang="en-US" dirty="0"/>
        </a:p>
      </dgm:t>
    </dgm:pt>
    <dgm:pt modelId="{79F45DDF-A6D9-4F52-8397-3E59468EFD37}" type="parTrans" cxnId="{7E70DB84-3206-4CED-8AB5-3AA61E757F7C}">
      <dgm:prSet/>
      <dgm:spPr/>
      <dgm:t>
        <a:bodyPr/>
        <a:lstStyle/>
        <a:p>
          <a:endParaRPr lang="en-US"/>
        </a:p>
      </dgm:t>
    </dgm:pt>
    <dgm:pt modelId="{24FF7243-8E4A-4DFA-AAE6-0D2E73DC55C3}" type="sibTrans" cxnId="{7E70DB84-3206-4CED-8AB5-3AA61E757F7C}">
      <dgm:prSet/>
      <dgm:spPr/>
      <dgm:t>
        <a:bodyPr/>
        <a:lstStyle/>
        <a:p>
          <a:endParaRPr lang="en-US"/>
        </a:p>
      </dgm:t>
    </dgm:pt>
    <dgm:pt modelId="{7B1D6590-7F35-4020-B0AE-D0FD13FDF443}">
      <dgm:prSet/>
      <dgm:spPr/>
      <dgm:t>
        <a:bodyPr/>
        <a:lstStyle/>
        <a:p>
          <a:pPr rtl="0"/>
          <a:r>
            <a:rPr lang="en-US" baseline="0"/>
            <a:t>DR is just like buying insurance—you don’t need it until you do.</a:t>
          </a:r>
          <a:endParaRPr lang="en-US"/>
        </a:p>
      </dgm:t>
    </dgm:pt>
    <dgm:pt modelId="{8B84B7E5-3C6A-457A-B122-FD9C27DFFB30}" type="parTrans" cxnId="{78012E8B-9E40-4C29-8D49-223770DF015C}">
      <dgm:prSet/>
      <dgm:spPr/>
      <dgm:t>
        <a:bodyPr/>
        <a:lstStyle/>
        <a:p>
          <a:endParaRPr lang="en-US"/>
        </a:p>
      </dgm:t>
    </dgm:pt>
    <dgm:pt modelId="{D0C24260-B367-4FDE-9854-F23B6F6D2985}" type="sibTrans" cxnId="{78012E8B-9E40-4C29-8D49-223770DF015C}">
      <dgm:prSet/>
      <dgm:spPr/>
      <dgm:t>
        <a:bodyPr/>
        <a:lstStyle/>
        <a:p>
          <a:endParaRPr lang="en-US"/>
        </a:p>
      </dgm:t>
    </dgm:pt>
    <dgm:pt modelId="{E1ECAECD-3196-44A9-A3F9-C672BAE02210}">
      <dgm:prSet/>
      <dgm:spPr/>
      <dgm:t>
        <a:bodyPr/>
        <a:lstStyle/>
        <a:p>
          <a:pPr rtl="0"/>
          <a:r>
            <a:rPr lang="en-US" baseline="0" dirty="0"/>
            <a:t>Lots of good options for HA and DR in SQL Server for many price points</a:t>
          </a:r>
          <a:endParaRPr lang="en-US" dirty="0"/>
        </a:p>
      </dgm:t>
    </dgm:pt>
    <dgm:pt modelId="{CEEAC46D-EBCA-4C45-92F4-668A7774997F}" type="parTrans" cxnId="{F5080D77-EC6F-46AE-A265-DDF3CC41CEB0}">
      <dgm:prSet/>
      <dgm:spPr/>
      <dgm:t>
        <a:bodyPr/>
        <a:lstStyle/>
        <a:p>
          <a:endParaRPr lang="en-US"/>
        </a:p>
      </dgm:t>
    </dgm:pt>
    <dgm:pt modelId="{9763F618-7701-4048-8FB8-6D08D3DBB96C}" type="sibTrans" cxnId="{F5080D77-EC6F-46AE-A265-DDF3CC41CEB0}">
      <dgm:prSet/>
      <dgm:spPr/>
      <dgm:t>
        <a:bodyPr/>
        <a:lstStyle/>
        <a:p>
          <a:endParaRPr lang="en-US"/>
        </a:p>
      </dgm:t>
    </dgm:pt>
    <dgm:pt modelId="{AEDD0786-F977-40F4-9D2D-1ADDA312661B}">
      <dgm:prSet/>
      <dgm:spPr/>
      <dgm:t>
        <a:bodyPr/>
        <a:lstStyle/>
        <a:p>
          <a:pPr rtl="0"/>
          <a:r>
            <a:rPr lang="en-US" baseline="0"/>
            <a:t>Always have a plan!</a:t>
          </a:r>
          <a:endParaRPr lang="en-US"/>
        </a:p>
      </dgm:t>
    </dgm:pt>
    <dgm:pt modelId="{D4A38187-4C37-4200-BB20-F8035457F83E}" type="parTrans" cxnId="{31B248A5-91FE-4105-A4C2-A2EDB24788E9}">
      <dgm:prSet/>
      <dgm:spPr/>
      <dgm:t>
        <a:bodyPr/>
        <a:lstStyle/>
        <a:p>
          <a:endParaRPr lang="en-US"/>
        </a:p>
      </dgm:t>
    </dgm:pt>
    <dgm:pt modelId="{6AEC66FE-7A60-48E4-B0E0-BE004ADECB55}" type="sibTrans" cxnId="{31B248A5-91FE-4105-A4C2-A2EDB24788E9}">
      <dgm:prSet/>
      <dgm:spPr/>
      <dgm:t>
        <a:bodyPr/>
        <a:lstStyle/>
        <a:p>
          <a:endParaRPr lang="en-US"/>
        </a:p>
      </dgm:t>
    </dgm:pt>
    <dgm:pt modelId="{658F98F3-2ED4-4EC1-B8EE-CA2F2F6FD811}" type="pres">
      <dgm:prSet presAssocID="{39E8AF22-F7D4-4668-9833-672BF352D585}" presName="linear" presStyleCnt="0">
        <dgm:presLayoutVars>
          <dgm:animLvl val="lvl"/>
          <dgm:resizeHandles val="exact"/>
        </dgm:presLayoutVars>
      </dgm:prSet>
      <dgm:spPr/>
    </dgm:pt>
    <dgm:pt modelId="{247B7D65-D7A9-475A-B182-C61604B66B87}" type="pres">
      <dgm:prSet presAssocID="{F6F7F587-8744-4FE7-A353-E0E435E471A3}" presName="parentText" presStyleLbl="node1" presStyleIdx="0" presStyleCnt="4">
        <dgm:presLayoutVars>
          <dgm:chMax val="0"/>
          <dgm:bulletEnabled val="1"/>
        </dgm:presLayoutVars>
      </dgm:prSet>
      <dgm:spPr/>
    </dgm:pt>
    <dgm:pt modelId="{FA9C2238-A4FC-4885-959C-B5E55D1C225A}" type="pres">
      <dgm:prSet presAssocID="{24FF7243-8E4A-4DFA-AAE6-0D2E73DC55C3}" presName="spacer" presStyleCnt="0"/>
      <dgm:spPr/>
    </dgm:pt>
    <dgm:pt modelId="{AF296256-B053-470B-88C3-835EC235E4D4}" type="pres">
      <dgm:prSet presAssocID="{7B1D6590-7F35-4020-B0AE-D0FD13FDF443}" presName="parentText" presStyleLbl="node1" presStyleIdx="1" presStyleCnt="4">
        <dgm:presLayoutVars>
          <dgm:chMax val="0"/>
          <dgm:bulletEnabled val="1"/>
        </dgm:presLayoutVars>
      </dgm:prSet>
      <dgm:spPr/>
    </dgm:pt>
    <dgm:pt modelId="{F71EBCFB-C562-442D-BEF7-10D5FAA008BC}" type="pres">
      <dgm:prSet presAssocID="{D0C24260-B367-4FDE-9854-F23B6F6D2985}" presName="spacer" presStyleCnt="0"/>
      <dgm:spPr/>
    </dgm:pt>
    <dgm:pt modelId="{94E7B450-4482-48D4-AAE5-316137BAECF2}" type="pres">
      <dgm:prSet presAssocID="{E1ECAECD-3196-44A9-A3F9-C672BAE02210}" presName="parentText" presStyleLbl="node1" presStyleIdx="2" presStyleCnt="4">
        <dgm:presLayoutVars>
          <dgm:chMax val="0"/>
          <dgm:bulletEnabled val="1"/>
        </dgm:presLayoutVars>
      </dgm:prSet>
      <dgm:spPr/>
    </dgm:pt>
    <dgm:pt modelId="{A50B2CED-6357-4D4A-94F0-C6A0403786C9}" type="pres">
      <dgm:prSet presAssocID="{9763F618-7701-4048-8FB8-6D08D3DBB96C}" presName="spacer" presStyleCnt="0"/>
      <dgm:spPr/>
    </dgm:pt>
    <dgm:pt modelId="{6865199C-D2C5-409B-A04C-4C012F0608B0}" type="pres">
      <dgm:prSet presAssocID="{AEDD0786-F977-40F4-9D2D-1ADDA312661B}" presName="parentText" presStyleLbl="node1" presStyleIdx="3" presStyleCnt="4">
        <dgm:presLayoutVars>
          <dgm:chMax val="0"/>
          <dgm:bulletEnabled val="1"/>
        </dgm:presLayoutVars>
      </dgm:prSet>
      <dgm:spPr/>
    </dgm:pt>
  </dgm:ptLst>
  <dgm:cxnLst>
    <dgm:cxn modelId="{7E70DB84-3206-4CED-8AB5-3AA61E757F7C}" srcId="{39E8AF22-F7D4-4668-9833-672BF352D585}" destId="{F6F7F587-8744-4FE7-A353-E0E435E471A3}" srcOrd="0" destOrd="0" parTransId="{79F45DDF-A6D9-4F52-8397-3E59468EFD37}" sibTransId="{24FF7243-8E4A-4DFA-AAE6-0D2E73DC55C3}"/>
    <dgm:cxn modelId="{78012E8B-9E40-4C29-8D49-223770DF015C}" srcId="{39E8AF22-F7D4-4668-9833-672BF352D585}" destId="{7B1D6590-7F35-4020-B0AE-D0FD13FDF443}" srcOrd="1" destOrd="0" parTransId="{8B84B7E5-3C6A-457A-B122-FD9C27DFFB30}" sibTransId="{D0C24260-B367-4FDE-9854-F23B6F6D2985}"/>
    <dgm:cxn modelId="{31B248A5-91FE-4105-A4C2-A2EDB24788E9}" srcId="{39E8AF22-F7D4-4668-9833-672BF352D585}" destId="{AEDD0786-F977-40F4-9D2D-1ADDA312661B}" srcOrd="3" destOrd="0" parTransId="{D4A38187-4C37-4200-BB20-F8035457F83E}" sibTransId="{6AEC66FE-7A60-48E4-B0E0-BE004ADECB55}"/>
    <dgm:cxn modelId="{6B18865C-648B-4142-8D53-F9E951E064FB}" type="presOf" srcId="{F6F7F587-8744-4FE7-A353-E0E435E471A3}" destId="{247B7D65-D7A9-475A-B182-C61604B66B87}" srcOrd="0" destOrd="0" presId="urn:microsoft.com/office/officeart/2005/8/layout/vList2"/>
    <dgm:cxn modelId="{FAFDB421-B273-4EEB-8BBB-3DE1CE701DE0}" type="presOf" srcId="{E1ECAECD-3196-44A9-A3F9-C672BAE02210}" destId="{94E7B450-4482-48D4-AAE5-316137BAECF2}" srcOrd="0" destOrd="0" presId="urn:microsoft.com/office/officeart/2005/8/layout/vList2"/>
    <dgm:cxn modelId="{F5080D77-EC6F-46AE-A265-DDF3CC41CEB0}" srcId="{39E8AF22-F7D4-4668-9833-672BF352D585}" destId="{E1ECAECD-3196-44A9-A3F9-C672BAE02210}" srcOrd="2" destOrd="0" parTransId="{CEEAC46D-EBCA-4C45-92F4-668A7774997F}" sibTransId="{9763F618-7701-4048-8FB8-6D08D3DBB96C}"/>
    <dgm:cxn modelId="{DF798193-2980-4DC0-8F3F-5A89C2261184}" type="presOf" srcId="{7B1D6590-7F35-4020-B0AE-D0FD13FDF443}" destId="{AF296256-B053-470B-88C3-835EC235E4D4}" srcOrd="0" destOrd="0" presId="urn:microsoft.com/office/officeart/2005/8/layout/vList2"/>
    <dgm:cxn modelId="{E5BB9E1E-BCE2-46C6-B757-D4A57352E51F}" type="presOf" srcId="{39E8AF22-F7D4-4668-9833-672BF352D585}" destId="{658F98F3-2ED4-4EC1-B8EE-CA2F2F6FD811}" srcOrd="0" destOrd="0" presId="urn:microsoft.com/office/officeart/2005/8/layout/vList2"/>
    <dgm:cxn modelId="{E75E31CD-D245-4127-A3A3-AFB6E742C94A}" type="presOf" srcId="{AEDD0786-F977-40F4-9D2D-1ADDA312661B}" destId="{6865199C-D2C5-409B-A04C-4C012F0608B0}" srcOrd="0" destOrd="0" presId="urn:microsoft.com/office/officeart/2005/8/layout/vList2"/>
    <dgm:cxn modelId="{1F2B1A01-E8D8-41CB-9C14-0CB8B012DCD8}" type="presParOf" srcId="{658F98F3-2ED4-4EC1-B8EE-CA2F2F6FD811}" destId="{247B7D65-D7A9-475A-B182-C61604B66B87}" srcOrd="0" destOrd="0" presId="urn:microsoft.com/office/officeart/2005/8/layout/vList2"/>
    <dgm:cxn modelId="{9D69F12A-8899-4552-A8AB-3E66DFC46FB9}" type="presParOf" srcId="{658F98F3-2ED4-4EC1-B8EE-CA2F2F6FD811}" destId="{FA9C2238-A4FC-4885-959C-B5E55D1C225A}" srcOrd="1" destOrd="0" presId="urn:microsoft.com/office/officeart/2005/8/layout/vList2"/>
    <dgm:cxn modelId="{D130EED0-B684-4CD9-94BB-3F9DBFFA9724}" type="presParOf" srcId="{658F98F3-2ED4-4EC1-B8EE-CA2F2F6FD811}" destId="{AF296256-B053-470B-88C3-835EC235E4D4}" srcOrd="2" destOrd="0" presId="urn:microsoft.com/office/officeart/2005/8/layout/vList2"/>
    <dgm:cxn modelId="{34ACDF8E-FE9C-4476-A8CF-06831D9A8DCE}" type="presParOf" srcId="{658F98F3-2ED4-4EC1-B8EE-CA2F2F6FD811}" destId="{F71EBCFB-C562-442D-BEF7-10D5FAA008BC}" srcOrd="3" destOrd="0" presId="urn:microsoft.com/office/officeart/2005/8/layout/vList2"/>
    <dgm:cxn modelId="{0F4FD3E7-8B07-4E3F-97C4-E677DF29A3BD}" type="presParOf" srcId="{658F98F3-2ED4-4EC1-B8EE-CA2F2F6FD811}" destId="{94E7B450-4482-48D4-AAE5-316137BAECF2}" srcOrd="4" destOrd="0" presId="urn:microsoft.com/office/officeart/2005/8/layout/vList2"/>
    <dgm:cxn modelId="{A2F91918-807C-4074-B2E6-51CAAE13C048}" type="presParOf" srcId="{658F98F3-2ED4-4EC1-B8EE-CA2F2F6FD811}" destId="{A50B2CED-6357-4D4A-94F0-C6A0403786C9}" srcOrd="5" destOrd="0" presId="urn:microsoft.com/office/officeart/2005/8/layout/vList2"/>
    <dgm:cxn modelId="{A34D57F0-FDC7-435F-BF55-289A9DA26833}" type="presParOf" srcId="{658F98F3-2ED4-4EC1-B8EE-CA2F2F6FD811}" destId="{6865199C-D2C5-409B-A04C-4C012F0608B0}"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791E50E3-C6B4-4001-AAB8-085B98B26217}" type="doc">
      <dgm:prSet loTypeId="urn:microsoft.com/office/officeart/2005/8/layout/hList7" loCatId="list" qsTypeId="urn:microsoft.com/office/officeart/2005/8/quickstyle/simple1" qsCatId="simple" csTypeId="urn:microsoft.com/office/officeart/2005/8/colors/colorful2" csCatId="colorful" phldr="1"/>
      <dgm:spPr/>
      <dgm:t>
        <a:bodyPr/>
        <a:lstStyle/>
        <a:p>
          <a:endParaRPr lang="en-US"/>
        </a:p>
      </dgm:t>
    </dgm:pt>
    <dgm:pt modelId="{78B18AA8-5642-4ADC-B377-243897117673}">
      <dgm:prSet/>
      <dgm:spPr/>
      <dgm:t>
        <a:bodyPr/>
        <a:lstStyle/>
        <a:p>
          <a:pPr marR="0" rtl="0" eaLnBrk="1" fontAlgn="auto" latinLnBrk="0" hangingPunct="1">
            <a:buClrTx/>
            <a:buSzPct val="90000"/>
            <a:buFont typeface="Arial" panose="020B0604020202020204" pitchFamily="34" charset="0"/>
            <a:buChar char="•"/>
          </a:pPr>
          <a:r>
            <a:rPr lang="en-US" baseline="0" dirty="0"/>
            <a:t>Download SQL Server 2016 and work with some of these features</a:t>
          </a:r>
          <a:endParaRPr lang="en-US" dirty="0"/>
        </a:p>
      </dgm:t>
    </dgm:pt>
    <dgm:pt modelId="{5DCA1D24-E1A6-4091-848D-A52523803F3B}" type="parTrans" cxnId="{9DBD35E3-A0C5-43BD-BFB3-65EA113CC957}">
      <dgm:prSet/>
      <dgm:spPr/>
      <dgm:t>
        <a:bodyPr/>
        <a:lstStyle/>
        <a:p>
          <a:endParaRPr lang="en-US"/>
        </a:p>
      </dgm:t>
    </dgm:pt>
    <dgm:pt modelId="{1B89601C-A5AC-4DA9-9142-7ED0F03FCDF6}" type="sibTrans" cxnId="{9DBD35E3-A0C5-43BD-BFB3-65EA113CC957}">
      <dgm:prSet/>
      <dgm:spPr/>
      <dgm:t>
        <a:bodyPr/>
        <a:lstStyle/>
        <a:p>
          <a:endParaRPr lang="en-US"/>
        </a:p>
      </dgm:t>
    </dgm:pt>
    <dgm:pt modelId="{6107AB08-7FC5-4D2D-B9BA-A2513175412F}">
      <dgm:prSet/>
      <dgm:spPr/>
      <dgm:t>
        <a:bodyPr/>
        <a:lstStyle/>
        <a:p>
          <a:pPr marR="0" rtl="0" eaLnBrk="1" fontAlgn="auto" latinLnBrk="0" hangingPunct="1"/>
          <a:r>
            <a:rPr lang="en-US" baseline="0"/>
            <a:t>Deploy the SQL Server 2016 Availability Group template in Azure and explore </a:t>
          </a:r>
          <a:endParaRPr lang="en-US"/>
        </a:p>
      </dgm:t>
    </dgm:pt>
    <dgm:pt modelId="{F9263D54-0B22-4A86-AEF9-E69AA4A00B88}" type="parTrans" cxnId="{275316F4-C10E-45A1-BA39-16D2A44A0813}">
      <dgm:prSet/>
      <dgm:spPr/>
      <dgm:t>
        <a:bodyPr/>
        <a:lstStyle/>
        <a:p>
          <a:endParaRPr lang="en-US"/>
        </a:p>
      </dgm:t>
    </dgm:pt>
    <dgm:pt modelId="{E443E4F6-DA26-4092-838C-F316824403AF}" type="sibTrans" cxnId="{275316F4-C10E-45A1-BA39-16D2A44A0813}">
      <dgm:prSet/>
      <dgm:spPr/>
      <dgm:t>
        <a:bodyPr/>
        <a:lstStyle/>
        <a:p>
          <a:endParaRPr lang="en-US"/>
        </a:p>
      </dgm:t>
    </dgm:pt>
    <dgm:pt modelId="{25A85C58-1813-4D68-9932-8E5A61843DBB}">
      <dgm:prSet/>
      <dgm:spPr/>
      <dgm:t>
        <a:bodyPr/>
        <a:lstStyle/>
        <a:p>
          <a:pPr marR="0" rtl="0" eaLnBrk="1" fontAlgn="auto" latinLnBrk="0" hangingPunct="1"/>
          <a:r>
            <a:rPr lang="en-US" baseline="0"/>
            <a:t>Come talk to the SQL Server product team and MVPs in the Data Platform Booth</a:t>
          </a:r>
          <a:endParaRPr lang="en-US"/>
        </a:p>
      </dgm:t>
    </dgm:pt>
    <dgm:pt modelId="{F2700A61-6271-4D6D-94FC-890BAC5ABB59}" type="parTrans" cxnId="{14963D25-2A74-4B05-88C6-90C24A07DB63}">
      <dgm:prSet/>
      <dgm:spPr/>
      <dgm:t>
        <a:bodyPr/>
        <a:lstStyle/>
        <a:p>
          <a:endParaRPr lang="en-US"/>
        </a:p>
      </dgm:t>
    </dgm:pt>
    <dgm:pt modelId="{7EC69DA9-3EB8-433F-890C-AC78D3D3F21A}" type="sibTrans" cxnId="{14963D25-2A74-4B05-88C6-90C24A07DB63}">
      <dgm:prSet/>
      <dgm:spPr/>
      <dgm:t>
        <a:bodyPr/>
        <a:lstStyle/>
        <a:p>
          <a:endParaRPr lang="en-US"/>
        </a:p>
      </dgm:t>
    </dgm:pt>
    <dgm:pt modelId="{6E47F539-5BFF-4E08-8284-140F2931C912}" type="pres">
      <dgm:prSet presAssocID="{791E50E3-C6B4-4001-AAB8-085B98B26217}" presName="Name0" presStyleCnt="0">
        <dgm:presLayoutVars>
          <dgm:dir/>
          <dgm:resizeHandles val="exact"/>
        </dgm:presLayoutVars>
      </dgm:prSet>
      <dgm:spPr/>
    </dgm:pt>
    <dgm:pt modelId="{FC13A119-C927-45E9-A843-73E9031EC319}" type="pres">
      <dgm:prSet presAssocID="{791E50E3-C6B4-4001-AAB8-085B98B26217}" presName="fgShape" presStyleLbl="fgShp" presStyleIdx="0" presStyleCnt="1"/>
      <dgm:spPr/>
    </dgm:pt>
    <dgm:pt modelId="{01714D7C-4824-4AE9-95E2-422B30BACFA4}" type="pres">
      <dgm:prSet presAssocID="{791E50E3-C6B4-4001-AAB8-085B98B26217}" presName="linComp" presStyleCnt="0"/>
      <dgm:spPr/>
    </dgm:pt>
    <dgm:pt modelId="{C6926278-65F8-4852-B0AC-1189611A957B}" type="pres">
      <dgm:prSet presAssocID="{78B18AA8-5642-4ADC-B377-243897117673}" presName="compNode" presStyleCnt="0"/>
      <dgm:spPr/>
    </dgm:pt>
    <dgm:pt modelId="{0CE099F1-50A6-477B-A2D0-F74CCF327A87}" type="pres">
      <dgm:prSet presAssocID="{78B18AA8-5642-4ADC-B377-243897117673}" presName="bkgdShape" presStyleLbl="node1" presStyleIdx="0" presStyleCnt="3"/>
      <dgm:spPr/>
    </dgm:pt>
    <dgm:pt modelId="{E950DD97-C57D-4720-A1D9-7361D8DD21C9}" type="pres">
      <dgm:prSet presAssocID="{78B18AA8-5642-4ADC-B377-243897117673}" presName="nodeTx" presStyleLbl="node1" presStyleIdx="0" presStyleCnt="3">
        <dgm:presLayoutVars>
          <dgm:bulletEnabled val="1"/>
        </dgm:presLayoutVars>
      </dgm:prSet>
      <dgm:spPr/>
    </dgm:pt>
    <dgm:pt modelId="{8E2BBF4F-D928-4392-AA8C-6BA97A86261F}" type="pres">
      <dgm:prSet presAssocID="{78B18AA8-5642-4ADC-B377-243897117673}" presName="invisiNode" presStyleLbl="node1" presStyleIdx="0" presStyleCnt="3"/>
      <dgm:spPr/>
    </dgm:pt>
    <dgm:pt modelId="{C03585B6-59BE-4619-BDCD-20B06A5239CC}" type="pres">
      <dgm:prSet presAssocID="{78B18AA8-5642-4ADC-B377-243897117673}" presName="imagNode"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dgm:spPr>
    </dgm:pt>
    <dgm:pt modelId="{E474A839-2056-42A9-9BAF-D9FF8A60B394}" type="pres">
      <dgm:prSet presAssocID="{1B89601C-A5AC-4DA9-9142-7ED0F03FCDF6}" presName="sibTrans" presStyleLbl="sibTrans2D1" presStyleIdx="0" presStyleCnt="0"/>
      <dgm:spPr/>
    </dgm:pt>
    <dgm:pt modelId="{EE21E786-6240-419C-94B4-8B344C566C8F}" type="pres">
      <dgm:prSet presAssocID="{6107AB08-7FC5-4D2D-B9BA-A2513175412F}" presName="compNode" presStyleCnt="0"/>
      <dgm:spPr/>
    </dgm:pt>
    <dgm:pt modelId="{14B857F9-9794-4A8E-A59D-4523E3E17A99}" type="pres">
      <dgm:prSet presAssocID="{6107AB08-7FC5-4D2D-B9BA-A2513175412F}" presName="bkgdShape" presStyleLbl="node1" presStyleIdx="1" presStyleCnt="3"/>
      <dgm:spPr/>
    </dgm:pt>
    <dgm:pt modelId="{5AA69141-E8C9-44F6-98A1-0A762B9B1E74}" type="pres">
      <dgm:prSet presAssocID="{6107AB08-7FC5-4D2D-B9BA-A2513175412F}" presName="nodeTx" presStyleLbl="node1" presStyleIdx="1" presStyleCnt="3">
        <dgm:presLayoutVars>
          <dgm:bulletEnabled val="1"/>
        </dgm:presLayoutVars>
      </dgm:prSet>
      <dgm:spPr/>
    </dgm:pt>
    <dgm:pt modelId="{D2D46730-E0F5-43EB-9C6C-DBF4C1BC5405}" type="pres">
      <dgm:prSet presAssocID="{6107AB08-7FC5-4D2D-B9BA-A2513175412F}" presName="invisiNode" presStyleLbl="node1" presStyleIdx="1" presStyleCnt="3"/>
      <dgm:spPr/>
    </dgm:pt>
    <dgm:pt modelId="{40C8A00D-D46F-41B7-84E5-060390CEE2AD}" type="pres">
      <dgm:prSet presAssocID="{6107AB08-7FC5-4D2D-B9BA-A2513175412F}" presName="imagNode"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587CCA9E-3A87-4A8A-B2CE-137DE2C61613}" type="pres">
      <dgm:prSet presAssocID="{E443E4F6-DA26-4092-838C-F316824403AF}" presName="sibTrans" presStyleLbl="sibTrans2D1" presStyleIdx="0" presStyleCnt="0"/>
      <dgm:spPr/>
    </dgm:pt>
    <dgm:pt modelId="{4F24965B-FF3B-4F3B-AABB-B70B06708E3F}" type="pres">
      <dgm:prSet presAssocID="{25A85C58-1813-4D68-9932-8E5A61843DBB}" presName="compNode" presStyleCnt="0"/>
      <dgm:spPr/>
    </dgm:pt>
    <dgm:pt modelId="{ACC38EC5-91E2-45CF-9253-A078CFE0D535}" type="pres">
      <dgm:prSet presAssocID="{25A85C58-1813-4D68-9932-8E5A61843DBB}" presName="bkgdShape" presStyleLbl="node1" presStyleIdx="2" presStyleCnt="3"/>
      <dgm:spPr/>
    </dgm:pt>
    <dgm:pt modelId="{C50A621F-BE83-4D0E-9EE6-D176862C2959}" type="pres">
      <dgm:prSet presAssocID="{25A85C58-1813-4D68-9932-8E5A61843DBB}" presName="nodeTx" presStyleLbl="node1" presStyleIdx="2" presStyleCnt="3">
        <dgm:presLayoutVars>
          <dgm:bulletEnabled val="1"/>
        </dgm:presLayoutVars>
      </dgm:prSet>
      <dgm:spPr/>
    </dgm:pt>
    <dgm:pt modelId="{6E39A751-0D9E-4989-9F9A-C7E4275954C4}" type="pres">
      <dgm:prSet presAssocID="{25A85C58-1813-4D68-9932-8E5A61843DBB}" presName="invisiNode" presStyleLbl="node1" presStyleIdx="2" presStyleCnt="3"/>
      <dgm:spPr/>
    </dgm:pt>
    <dgm:pt modelId="{DC3BAC11-255B-4D11-A8F4-C9DADC42CF47}" type="pres">
      <dgm:prSet presAssocID="{25A85C58-1813-4D68-9932-8E5A61843DBB}" presName="imagNode"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l="-8000" r="-8000"/>
          </a:stretch>
        </a:blipFill>
      </dgm:spPr>
    </dgm:pt>
  </dgm:ptLst>
  <dgm:cxnLst>
    <dgm:cxn modelId="{275316F4-C10E-45A1-BA39-16D2A44A0813}" srcId="{791E50E3-C6B4-4001-AAB8-085B98B26217}" destId="{6107AB08-7FC5-4D2D-B9BA-A2513175412F}" srcOrd="1" destOrd="0" parTransId="{F9263D54-0B22-4A86-AEF9-E69AA4A00B88}" sibTransId="{E443E4F6-DA26-4092-838C-F316824403AF}"/>
    <dgm:cxn modelId="{3F1D3821-5D46-4BBF-B26B-E7182493BCF8}" type="presOf" srcId="{78B18AA8-5642-4ADC-B377-243897117673}" destId="{E950DD97-C57D-4720-A1D9-7361D8DD21C9}" srcOrd="1" destOrd="0" presId="urn:microsoft.com/office/officeart/2005/8/layout/hList7"/>
    <dgm:cxn modelId="{9DBD35E3-A0C5-43BD-BFB3-65EA113CC957}" srcId="{791E50E3-C6B4-4001-AAB8-085B98B26217}" destId="{78B18AA8-5642-4ADC-B377-243897117673}" srcOrd="0" destOrd="0" parTransId="{5DCA1D24-E1A6-4091-848D-A52523803F3B}" sibTransId="{1B89601C-A5AC-4DA9-9142-7ED0F03FCDF6}"/>
    <dgm:cxn modelId="{14963D25-2A74-4B05-88C6-90C24A07DB63}" srcId="{791E50E3-C6B4-4001-AAB8-085B98B26217}" destId="{25A85C58-1813-4D68-9932-8E5A61843DBB}" srcOrd="2" destOrd="0" parTransId="{F2700A61-6271-4D6D-94FC-890BAC5ABB59}" sibTransId="{7EC69DA9-3EB8-433F-890C-AC78D3D3F21A}"/>
    <dgm:cxn modelId="{54C2C98A-9F45-4328-BC7F-91A7A3853446}" type="presOf" srcId="{78B18AA8-5642-4ADC-B377-243897117673}" destId="{0CE099F1-50A6-477B-A2D0-F74CCF327A87}" srcOrd="0" destOrd="0" presId="urn:microsoft.com/office/officeart/2005/8/layout/hList7"/>
    <dgm:cxn modelId="{08ABE268-C3C9-4E84-BE31-56E6D3977070}" type="presOf" srcId="{1B89601C-A5AC-4DA9-9142-7ED0F03FCDF6}" destId="{E474A839-2056-42A9-9BAF-D9FF8A60B394}" srcOrd="0" destOrd="0" presId="urn:microsoft.com/office/officeart/2005/8/layout/hList7"/>
    <dgm:cxn modelId="{38C2E336-6E63-4EF2-9AC1-A7B95F46B3BD}" type="presOf" srcId="{6107AB08-7FC5-4D2D-B9BA-A2513175412F}" destId="{5AA69141-E8C9-44F6-98A1-0A762B9B1E74}" srcOrd="1" destOrd="0" presId="urn:microsoft.com/office/officeart/2005/8/layout/hList7"/>
    <dgm:cxn modelId="{DBF1CC33-4877-4200-B853-4629410CC125}" type="presOf" srcId="{25A85C58-1813-4D68-9932-8E5A61843DBB}" destId="{ACC38EC5-91E2-45CF-9253-A078CFE0D535}" srcOrd="0" destOrd="0" presId="urn:microsoft.com/office/officeart/2005/8/layout/hList7"/>
    <dgm:cxn modelId="{924EFE92-D08B-4F71-B809-366BAC7A821C}" type="presOf" srcId="{E443E4F6-DA26-4092-838C-F316824403AF}" destId="{587CCA9E-3A87-4A8A-B2CE-137DE2C61613}" srcOrd="0" destOrd="0" presId="urn:microsoft.com/office/officeart/2005/8/layout/hList7"/>
    <dgm:cxn modelId="{14789533-6A1A-48D6-B359-66C60101D235}" type="presOf" srcId="{25A85C58-1813-4D68-9932-8E5A61843DBB}" destId="{C50A621F-BE83-4D0E-9EE6-D176862C2959}" srcOrd="1" destOrd="0" presId="urn:microsoft.com/office/officeart/2005/8/layout/hList7"/>
    <dgm:cxn modelId="{E81E66A4-C350-45D6-B4F3-17199CC990EC}" type="presOf" srcId="{791E50E3-C6B4-4001-AAB8-085B98B26217}" destId="{6E47F539-5BFF-4E08-8284-140F2931C912}" srcOrd="0" destOrd="0" presId="urn:microsoft.com/office/officeart/2005/8/layout/hList7"/>
    <dgm:cxn modelId="{4B864F57-2685-4C03-9355-3235172CBED7}" type="presOf" srcId="{6107AB08-7FC5-4D2D-B9BA-A2513175412F}" destId="{14B857F9-9794-4A8E-A59D-4523E3E17A99}" srcOrd="0" destOrd="0" presId="urn:microsoft.com/office/officeart/2005/8/layout/hList7"/>
    <dgm:cxn modelId="{2E47BB7E-8772-4EC3-8CC8-68436187D63B}" type="presParOf" srcId="{6E47F539-5BFF-4E08-8284-140F2931C912}" destId="{FC13A119-C927-45E9-A843-73E9031EC319}" srcOrd="0" destOrd="0" presId="urn:microsoft.com/office/officeart/2005/8/layout/hList7"/>
    <dgm:cxn modelId="{5A7E9F3A-A998-4BBD-8E4D-75E848CC06E4}" type="presParOf" srcId="{6E47F539-5BFF-4E08-8284-140F2931C912}" destId="{01714D7C-4824-4AE9-95E2-422B30BACFA4}" srcOrd="1" destOrd="0" presId="urn:microsoft.com/office/officeart/2005/8/layout/hList7"/>
    <dgm:cxn modelId="{441DCBAA-EFFF-4352-9190-E0C47F0656FC}" type="presParOf" srcId="{01714D7C-4824-4AE9-95E2-422B30BACFA4}" destId="{C6926278-65F8-4852-B0AC-1189611A957B}" srcOrd="0" destOrd="0" presId="urn:microsoft.com/office/officeart/2005/8/layout/hList7"/>
    <dgm:cxn modelId="{E991F8DF-9A6B-4CD4-B7E8-3D48AA247AF3}" type="presParOf" srcId="{C6926278-65F8-4852-B0AC-1189611A957B}" destId="{0CE099F1-50A6-477B-A2D0-F74CCF327A87}" srcOrd="0" destOrd="0" presId="urn:microsoft.com/office/officeart/2005/8/layout/hList7"/>
    <dgm:cxn modelId="{BB8F236A-AD51-45DF-953F-7FB80DAE2E93}" type="presParOf" srcId="{C6926278-65F8-4852-B0AC-1189611A957B}" destId="{E950DD97-C57D-4720-A1D9-7361D8DD21C9}" srcOrd="1" destOrd="0" presId="urn:microsoft.com/office/officeart/2005/8/layout/hList7"/>
    <dgm:cxn modelId="{27D49CDB-FE9A-45AD-8B59-9EAB29C8A8E4}" type="presParOf" srcId="{C6926278-65F8-4852-B0AC-1189611A957B}" destId="{8E2BBF4F-D928-4392-AA8C-6BA97A86261F}" srcOrd="2" destOrd="0" presId="urn:microsoft.com/office/officeart/2005/8/layout/hList7"/>
    <dgm:cxn modelId="{577503C2-4208-40DB-8A6C-EBB9E61CAFB9}" type="presParOf" srcId="{C6926278-65F8-4852-B0AC-1189611A957B}" destId="{C03585B6-59BE-4619-BDCD-20B06A5239CC}" srcOrd="3" destOrd="0" presId="urn:microsoft.com/office/officeart/2005/8/layout/hList7"/>
    <dgm:cxn modelId="{68D8CA13-EAB3-41A9-A569-F5C107909E4A}" type="presParOf" srcId="{01714D7C-4824-4AE9-95E2-422B30BACFA4}" destId="{E474A839-2056-42A9-9BAF-D9FF8A60B394}" srcOrd="1" destOrd="0" presId="urn:microsoft.com/office/officeart/2005/8/layout/hList7"/>
    <dgm:cxn modelId="{12F24379-310F-4A53-9788-81780590B460}" type="presParOf" srcId="{01714D7C-4824-4AE9-95E2-422B30BACFA4}" destId="{EE21E786-6240-419C-94B4-8B344C566C8F}" srcOrd="2" destOrd="0" presId="urn:microsoft.com/office/officeart/2005/8/layout/hList7"/>
    <dgm:cxn modelId="{8B0CA8F9-A8D1-4794-9BF1-536AE759F162}" type="presParOf" srcId="{EE21E786-6240-419C-94B4-8B344C566C8F}" destId="{14B857F9-9794-4A8E-A59D-4523E3E17A99}" srcOrd="0" destOrd="0" presId="urn:microsoft.com/office/officeart/2005/8/layout/hList7"/>
    <dgm:cxn modelId="{E6C04EE4-BAF0-498F-88E0-5F8A65B23374}" type="presParOf" srcId="{EE21E786-6240-419C-94B4-8B344C566C8F}" destId="{5AA69141-E8C9-44F6-98A1-0A762B9B1E74}" srcOrd="1" destOrd="0" presId="urn:microsoft.com/office/officeart/2005/8/layout/hList7"/>
    <dgm:cxn modelId="{970831F8-F9F5-4C14-9DE3-C225BF70C1DA}" type="presParOf" srcId="{EE21E786-6240-419C-94B4-8B344C566C8F}" destId="{D2D46730-E0F5-43EB-9C6C-DBF4C1BC5405}" srcOrd="2" destOrd="0" presId="urn:microsoft.com/office/officeart/2005/8/layout/hList7"/>
    <dgm:cxn modelId="{71A3FFC5-07AA-4D23-8270-3AAF89D66021}" type="presParOf" srcId="{EE21E786-6240-419C-94B4-8B344C566C8F}" destId="{40C8A00D-D46F-41B7-84E5-060390CEE2AD}" srcOrd="3" destOrd="0" presId="urn:microsoft.com/office/officeart/2005/8/layout/hList7"/>
    <dgm:cxn modelId="{1810EC90-6EFB-42DE-96F6-041EEBFAB0C7}" type="presParOf" srcId="{01714D7C-4824-4AE9-95E2-422B30BACFA4}" destId="{587CCA9E-3A87-4A8A-B2CE-137DE2C61613}" srcOrd="3" destOrd="0" presId="urn:microsoft.com/office/officeart/2005/8/layout/hList7"/>
    <dgm:cxn modelId="{0821215A-049C-4CE3-8EE4-DF2980234F70}" type="presParOf" srcId="{01714D7C-4824-4AE9-95E2-422B30BACFA4}" destId="{4F24965B-FF3B-4F3B-AABB-B70B06708E3F}" srcOrd="4" destOrd="0" presId="urn:microsoft.com/office/officeart/2005/8/layout/hList7"/>
    <dgm:cxn modelId="{E28673CC-3ECD-4253-947F-13DBA910675F}" type="presParOf" srcId="{4F24965B-FF3B-4F3B-AABB-B70B06708E3F}" destId="{ACC38EC5-91E2-45CF-9253-A078CFE0D535}" srcOrd="0" destOrd="0" presId="urn:microsoft.com/office/officeart/2005/8/layout/hList7"/>
    <dgm:cxn modelId="{8ADECFC2-7C93-46E3-B538-AD287DE5A663}" type="presParOf" srcId="{4F24965B-FF3B-4F3B-AABB-B70B06708E3F}" destId="{C50A621F-BE83-4D0E-9EE6-D176862C2959}" srcOrd="1" destOrd="0" presId="urn:microsoft.com/office/officeart/2005/8/layout/hList7"/>
    <dgm:cxn modelId="{EF6546D0-4BC1-4C14-B91A-0FC88D2E15CC}" type="presParOf" srcId="{4F24965B-FF3B-4F3B-AABB-B70B06708E3F}" destId="{6E39A751-0D9E-4989-9F9A-C7E4275954C4}" srcOrd="2" destOrd="0" presId="urn:microsoft.com/office/officeart/2005/8/layout/hList7"/>
    <dgm:cxn modelId="{5D2983A7-1521-4637-8790-2F818FB5833A}" type="presParOf" srcId="{4F24965B-FF3B-4F3B-AABB-B70B06708E3F}" destId="{DC3BAC11-255B-4D11-A8F4-C9DADC42CF47}"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F583210-20D2-4A79-BEB2-AB78805668EE}" type="doc">
      <dgm:prSet loTypeId="urn:microsoft.com/office/officeart/2005/8/layout/matrix3" loCatId="matrix" qsTypeId="urn:microsoft.com/office/officeart/2005/8/quickstyle/simple1" qsCatId="simple" csTypeId="urn:microsoft.com/office/officeart/2005/8/colors/colorful1" csCatId="colorful"/>
      <dgm:spPr/>
      <dgm:t>
        <a:bodyPr/>
        <a:lstStyle/>
        <a:p>
          <a:endParaRPr lang="en-US"/>
        </a:p>
      </dgm:t>
    </dgm:pt>
    <dgm:pt modelId="{5A2EDC17-0419-40D4-BE21-47500D30A33B}">
      <dgm:prSet/>
      <dgm:spPr/>
      <dgm:t>
        <a:bodyPr/>
        <a:lstStyle/>
        <a:p>
          <a:pPr rtl="0"/>
          <a:r>
            <a:rPr lang="en-US" baseline="0"/>
            <a:t>Instances are installed on multiple machines</a:t>
          </a:r>
          <a:endParaRPr lang="en-US"/>
        </a:p>
      </dgm:t>
    </dgm:pt>
    <dgm:pt modelId="{934DBDEA-4C81-413D-9860-7E076D43A5C2}" type="parTrans" cxnId="{9C236193-A2D0-4F76-9AB1-9E20BF8FC6FF}">
      <dgm:prSet/>
      <dgm:spPr/>
      <dgm:t>
        <a:bodyPr/>
        <a:lstStyle/>
        <a:p>
          <a:endParaRPr lang="en-US"/>
        </a:p>
      </dgm:t>
    </dgm:pt>
    <dgm:pt modelId="{C79F6387-D87D-4987-B982-6113468A508D}" type="sibTrans" cxnId="{9C236193-A2D0-4F76-9AB1-9E20BF8FC6FF}">
      <dgm:prSet/>
      <dgm:spPr/>
      <dgm:t>
        <a:bodyPr/>
        <a:lstStyle/>
        <a:p>
          <a:endParaRPr lang="en-US"/>
        </a:p>
      </dgm:t>
    </dgm:pt>
    <dgm:pt modelId="{816839C0-10BC-49F5-B554-5CA1D4F1C9B4}">
      <dgm:prSet/>
      <dgm:spPr/>
      <dgm:t>
        <a:bodyPr/>
        <a:lstStyle/>
        <a:p>
          <a:pPr rtl="0"/>
          <a:r>
            <a:rPr lang="en-US" baseline="0"/>
            <a:t>Multiple instances are configured</a:t>
          </a:r>
          <a:endParaRPr lang="en-US"/>
        </a:p>
      </dgm:t>
    </dgm:pt>
    <dgm:pt modelId="{BDCE4ADF-DE2A-4F7E-B99C-281EA03E9027}" type="parTrans" cxnId="{BF7F145C-AAEB-4B14-BB0F-CCBAF55759C9}">
      <dgm:prSet/>
      <dgm:spPr/>
      <dgm:t>
        <a:bodyPr/>
        <a:lstStyle/>
        <a:p>
          <a:endParaRPr lang="en-US"/>
        </a:p>
      </dgm:t>
    </dgm:pt>
    <dgm:pt modelId="{B75D5A1D-6AE2-46E9-AFF2-55534E7F96D7}" type="sibTrans" cxnId="{BF7F145C-AAEB-4B14-BB0F-CCBAF55759C9}">
      <dgm:prSet/>
      <dgm:spPr/>
      <dgm:t>
        <a:bodyPr/>
        <a:lstStyle/>
        <a:p>
          <a:endParaRPr lang="en-US"/>
        </a:p>
      </dgm:t>
    </dgm:pt>
    <dgm:pt modelId="{9F59A4C1-A2C7-4E35-8191-69D926414D75}">
      <dgm:prSet/>
      <dgm:spPr/>
      <dgm:t>
        <a:bodyPr/>
        <a:lstStyle/>
        <a:p>
          <a:pPr rtl="0"/>
          <a:r>
            <a:rPr lang="en-US" baseline="0"/>
            <a:t>Each single clustered instance has the same name</a:t>
          </a:r>
          <a:endParaRPr lang="en-US"/>
        </a:p>
      </dgm:t>
    </dgm:pt>
    <dgm:pt modelId="{F1B82589-3E21-46B7-9187-1344A5B450E8}" type="parTrans" cxnId="{20AA1632-5D04-4695-A4AF-29A85C0F84D9}">
      <dgm:prSet/>
      <dgm:spPr/>
      <dgm:t>
        <a:bodyPr/>
        <a:lstStyle/>
        <a:p>
          <a:endParaRPr lang="en-US"/>
        </a:p>
      </dgm:t>
    </dgm:pt>
    <dgm:pt modelId="{5A075BD2-FCDC-4D90-AB2C-B3617AF84E24}" type="sibTrans" cxnId="{20AA1632-5D04-4695-A4AF-29A85C0F84D9}">
      <dgm:prSet/>
      <dgm:spPr/>
      <dgm:t>
        <a:bodyPr/>
        <a:lstStyle/>
        <a:p>
          <a:endParaRPr lang="en-US"/>
        </a:p>
      </dgm:t>
    </dgm:pt>
    <dgm:pt modelId="{10AEB5C5-ABF2-4923-8593-2FC333E2342F}">
      <dgm:prSet/>
      <dgm:spPr/>
      <dgm:t>
        <a:bodyPr/>
        <a:lstStyle/>
        <a:p>
          <a:pPr rtl="0"/>
          <a:r>
            <a:rPr lang="en-US" baseline="0"/>
            <a:t>Separate clustered instances have different names</a:t>
          </a:r>
          <a:endParaRPr lang="en-US"/>
        </a:p>
      </dgm:t>
    </dgm:pt>
    <dgm:pt modelId="{D5F13D9A-4070-4A73-9084-1615678B6499}" type="parTrans" cxnId="{D034A407-9EC7-4FD8-9793-2FD191ED40D1}">
      <dgm:prSet/>
      <dgm:spPr/>
      <dgm:t>
        <a:bodyPr/>
        <a:lstStyle/>
        <a:p>
          <a:endParaRPr lang="en-US"/>
        </a:p>
      </dgm:t>
    </dgm:pt>
    <dgm:pt modelId="{6C567EE1-071F-432B-B118-3273ACBE4DB3}" type="sibTrans" cxnId="{D034A407-9EC7-4FD8-9793-2FD191ED40D1}">
      <dgm:prSet/>
      <dgm:spPr/>
      <dgm:t>
        <a:bodyPr/>
        <a:lstStyle/>
        <a:p>
          <a:endParaRPr lang="en-US"/>
        </a:p>
      </dgm:t>
    </dgm:pt>
    <dgm:pt modelId="{6D915EF6-FFA0-4392-82AE-2918577A9A5A}" type="pres">
      <dgm:prSet presAssocID="{5F583210-20D2-4A79-BEB2-AB78805668EE}" presName="matrix" presStyleCnt="0">
        <dgm:presLayoutVars>
          <dgm:chMax val="1"/>
          <dgm:dir/>
          <dgm:resizeHandles val="exact"/>
        </dgm:presLayoutVars>
      </dgm:prSet>
      <dgm:spPr/>
    </dgm:pt>
    <dgm:pt modelId="{92488396-8689-447B-8113-5E678FD5AF5E}" type="pres">
      <dgm:prSet presAssocID="{5F583210-20D2-4A79-BEB2-AB78805668EE}" presName="diamond" presStyleLbl="bgShp" presStyleIdx="0" presStyleCnt="1"/>
      <dgm:spPr/>
    </dgm:pt>
    <dgm:pt modelId="{69ED72F0-408F-4D33-A901-91223A339557}" type="pres">
      <dgm:prSet presAssocID="{5F583210-20D2-4A79-BEB2-AB78805668EE}" presName="quad1" presStyleLbl="node1" presStyleIdx="0" presStyleCnt="4">
        <dgm:presLayoutVars>
          <dgm:chMax val="0"/>
          <dgm:chPref val="0"/>
          <dgm:bulletEnabled val="1"/>
        </dgm:presLayoutVars>
      </dgm:prSet>
      <dgm:spPr/>
    </dgm:pt>
    <dgm:pt modelId="{703A606F-CA87-4C22-ABBB-E0C05C0CB1EF}" type="pres">
      <dgm:prSet presAssocID="{5F583210-20D2-4A79-BEB2-AB78805668EE}" presName="quad2" presStyleLbl="node1" presStyleIdx="1" presStyleCnt="4">
        <dgm:presLayoutVars>
          <dgm:chMax val="0"/>
          <dgm:chPref val="0"/>
          <dgm:bulletEnabled val="1"/>
        </dgm:presLayoutVars>
      </dgm:prSet>
      <dgm:spPr/>
    </dgm:pt>
    <dgm:pt modelId="{328CDE05-4228-4B7A-BB81-FC68786348CF}" type="pres">
      <dgm:prSet presAssocID="{5F583210-20D2-4A79-BEB2-AB78805668EE}" presName="quad3" presStyleLbl="node1" presStyleIdx="2" presStyleCnt="4">
        <dgm:presLayoutVars>
          <dgm:chMax val="0"/>
          <dgm:chPref val="0"/>
          <dgm:bulletEnabled val="1"/>
        </dgm:presLayoutVars>
      </dgm:prSet>
      <dgm:spPr/>
    </dgm:pt>
    <dgm:pt modelId="{70CA58C8-A40D-4F03-80F0-01CC29C931BA}" type="pres">
      <dgm:prSet presAssocID="{5F583210-20D2-4A79-BEB2-AB78805668EE}" presName="quad4" presStyleLbl="node1" presStyleIdx="3" presStyleCnt="4">
        <dgm:presLayoutVars>
          <dgm:chMax val="0"/>
          <dgm:chPref val="0"/>
          <dgm:bulletEnabled val="1"/>
        </dgm:presLayoutVars>
      </dgm:prSet>
      <dgm:spPr/>
    </dgm:pt>
  </dgm:ptLst>
  <dgm:cxnLst>
    <dgm:cxn modelId="{18DB9392-E0A8-4B71-AB14-1651101312B1}" type="presOf" srcId="{9F59A4C1-A2C7-4E35-8191-69D926414D75}" destId="{328CDE05-4228-4B7A-BB81-FC68786348CF}" srcOrd="0" destOrd="0" presId="urn:microsoft.com/office/officeart/2005/8/layout/matrix3"/>
    <dgm:cxn modelId="{9C236193-A2D0-4F76-9AB1-9E20BF8FC6FF}" srcId="{5F583210-20D2-4A79-BEB2-AB78805668EE}" destId="{5A2EDC17-0419-40D4-BE21-47500D30A33B}" srcOrd="0" destOrd="0" parTransId="{934DBDEA-4C81-413D-9860-7E076D43A5C2}" sibTransId="{C79F6387-D87D-4987-B982-6113468A508D}"/>
    <dgm:cxn modelId="{D2B7452D-0D78-4975-BD62-562F1EAC0C2F}" type="presOf" srcId="{10AEB5C5-ABF2-4923-8593-2FC333E2342F}" destId="{70CA58C8-A40D-4F03-80F0-01CC29C931BA}" srcOrd="0" destOrd="0" presId="urn:microsoft.com/office/officeart/2005/8/layout/matrix3"/>
    <dgm:cxn modelId="{D034A407-9EC7-4FD8-9793-2FD191ED40D1}" srcId="{5F583210-20D2-4A79-BEB2-AB78805668EE}" destId="{10AEB5C5-ABF2-4923-8593-2FC333E2342F}" srcOrd="3" destOrd="0" parTransId="{D5F13D9A-4070-4A73-9084-1615678B6499}" sibTransId="{6C567EE1-071F-432B-B118-3273ACBE4DB3}"/>
    <dgm:cxn modelId="{4BA56A2F-B8D2-4967-A749-1B63B80566D7}" type="presOf" srcId="{816839C0-10BC-49F5-B554-5CA1D4F1C9B4}" destId="{703A606F-CA87-4C22-ABBB-E0C05C0CB1EF}" srcOrd="0" destOrd="0" presId="urn:microsoft.com/office/officeart/2005/8/layout/matrix3"/>
    <dgm:cxn modelId="{20AA1632-5D04-4695-A4AF-29A85C0F84D9}" srcId="{5F583210-20D2-4A79-BEB2-AB78805668EE}" destId="{9F59A4C1-A2C7-4E35-8191-69D926414D75}" srcOrd="2" destOrd="0" parTransId="{F1B82589-3E21-46B7-9187-1344A5B450E8}" sibTransId="{5A075BD2-FCDC-4D90-AB2C-B3617AF84E24}"/>
    <dgm:cxn modelId="{974E47BF-6B67-440F-9266-C7AA24F6DFC4}" type="presOf" srcId="{5F583210-20D2-4A79-BEB2-AB78805668EE}" destId="{6D915EF6-FFA0-4392-82AE-2918577A9A5A}" srcOrd="0" destOrd="0" presId="urn:microsoft.com/office/officeart/2005/8/layout/matrix3"/>
    <dgm:cxn modelId="{1162A17E-511A-425E-B7B0-355E5E12A8FA}" type="presOf" srcId="{5A2EDC17-0419-40D4-BE21-47500D30A33B}" destId="{69ED72F0-408F-4D33-A901-91223A339557}" srcOrd="0" destOrd="0" presId="urn:microsoft.com/office/officeart/2005/8/layout/matrix3"/>
    <dgm:cxn modelId="{BF7F145C-AAEB-4B14-BB0F-CCBAF55759C9}" srcId="{5F583210-20D2-4A79-BEB2-AB78805668EE}" destId="{816839C0-10BC-49F5-B554-5CA1D4F1C9B4}" srcOrd="1" destOrd="0" parTransId="{BDCE4ADF-DE2A-4F7E-B99C-281EA03E9027}" sibTransId="{B75D5A1D-6AE2-46E9-AFF2-55534E7F96D7}"/>
    <dgm:cxn modelId="{6C74F7A1-0814-4A86-8535-5C683C2F1D3D}" type="presParOf" srcId="{6D915EF6-FFA0-4392-82AE-2918577A9A5A}" destId="{92488396-8689-447B-8113-5E678FD5AF5E}" srcOrd="0" destOrd="0" presId="urn:microsoft.com/office/officeart/2005/8/layout/matrix3"/>
    <dgm:cxn modelId="{C0E3FE01-FF4B-4A07-99AD-B61383E2AA5C}" type="presParOf" srcId="{6D915EF6-FFA0-4392-82AE-2918577A9A5A}" destId="{69ED72F0-408F-4D33-A901-91223A339557}" srcOrd="1" destOrd="0" presId="urn:microsoft.com/office/officeart/2005/8/layout/matrix3"/>
    <dgm:cxn modelId="{11696C27-D47F-416C-8E38-0CE5416DB1CC}" type="presParOf" srcId="{6D915EF6-FFA0-4392-82AE-2918577A9A5A}" destId="{703A606F-CA87-4C22-ABBB-E0C05C0CB1EF}" srcOrd="2" destOrd="0" presId="urn:microsoft.com/office/officeart/2005/8/layout/matrix3"/>
    <dgm:cxn modelId="{6FA292E1-A007-4439-B333-E281C449B948}" type="presParOf" srcId="{6D915EF6-FFA0-4392-82AE-2918577A9A5A}" destId="{328CDE05-4228-4B7A-BB81-FC68786348CF}" srcOrd="3" destOrd="0" presId="urn:microsoft.com/office/officeart/2005/8/layout/matrix3"/>
    <dgm:cxn modelId="{72093F65-8A41-4AEC-9042-8649FD3F8E80}" type="presParOf" srcId="{6D915EF6-FFA0-4392-82AE-2918577A9A5A}" destId="{70CA58C8-A40D-4F03-80F0-01CC29C931BA}"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28662F7-3A56-487E-BF6B-221F1DAE2635}" type="doc">
      <dgm:prSet loTypeId="urn:microsoft.com/office/officeart/2005/8/layout/hList6" loCatId="list" qsTypeId="urn:microsoft.com/office/officeart/2005/8/quickstyle/simple1" qsCatId="simple" csTypeId="urn:microsoft.com/office/officeart/2005/8/colors/colorful5" csCatId="colorful" phldr="1"/>
      <dgm:spPr/>
      <dgm:t>
        <a:bodyPr/>
        <a:lstStyle/>
        <a:p>
          <a:endParaRPr lang="en-US"/>
        </a:p>
      </dgm:t>
    </dgm:pt>
    <dgm:pt modelId="{E7313AA6-B50A-4E02-BEEC-C8A34582C116}">
      <dgm:prSet/>
      <dgm:spPr/>
      <dgm:t>
        <a:bodyPr/>
        <a:lstStyle/>
        <a:p>
          <a:pPr rtl="0"/>
          <a:r>
            <a:rPr lang="en-US" baseline="0" dirty="0"/>
            <a:t>Multi-Subnet Failover Support</a:t>
          </a:r>
          <a:endParaRPr lang="en-US" dirty="0"/>
        </a:p>
      </dgm:t>
    </dgm:pt>
    <dgm:pt modelId="{E1CB998C-7378-44A8-BD98-270761624BAF}" type="parTrans" cxnId="{9AA4ADCF-E665-405F-A5CF-9FB470810C2F}">
      <dgm:prSet/>
      <dgm:spPr/>
      <dgm:t>
        <a:bodyPr/>
        <a:lstStyle/>
        <a:p>
          <a:endParaRPr lang="en-US"/>
        </a:p>
      </dgm:t>
    </dgm:pt>
    <dgm:pt modelId="{331308A6-13C5-4378-8B68-72E6F67A9DD8}" type="sibTrans" cxnId="{9AA4ADCF-E665-405F-A5CF-9FB470810C2F}">
      <dgm:prSet/>
      <dgm:spPr/>
      <dgm:t>
        <a:bodyPr/>
        <a:lstStyle/>
        <a:p>
          <a:endParaRPr lang="en-US"/>
        </a:p>
      </dgm:t>
    </dgm:pt>
    <dgm:pt modelId="{03B34420-1429-4AD9-A40A-79D4AF07977E}">
      <dgm:prSet/>
      <dgm:spPr/>
      <dgm:t>
        <a:bodyPr/>
        <a:lstStyle/>
        <a:p>
          <a:pPr rtl="0"/>
          <a:r>
            <a:rPr lang="en-US" baseline="0" dirty="0"/>
            <a:t>Network Storage Support</a:t>
          </a:r>
          <a:endParaRPr lang="en-US" dirty="0"/>
        </a:p>
      </dgm:t>
    </dgm:pt>
    <dgm:pt modelId="{305E7CCC-DBF1-492C-875C-3B3800EADDCB}" type="parTrans" cxnId="{45A6D59F-4C45-467D-9367-91AF1ED1F03A}">
      <dgm:prSet/>
      <dgm:spPr/>
      <dgm:t>
        <a:bodyPr/>
        <a:lstStyle/>
        <a:p>
          <a:endParaRPr lang="en-US"/>
        </a:p>
      </dgm:t>
    </dgm:pt>
    <dgm:pt modelId="{A83F9727-A92C-4A2E-885B-30108D21086C}" type="sibTrans" cxnId="{45A6D59F-4C45-467D-9367-91AF1ED1F03A}">
      <dgm:prSet/>
      <dgm:spPr/>
      <dgm:t>
        <a:bodyPr/>
        <a:lstStyle/>
        <a:p>
          <a:endParaRPr lang="en-US"/>
        </a:p>
      </dgm:t>
    </dgm:pt>
    <dgm:pt modelId="{1596125A-761C-4989-A8DB-717365E272E8}">
      <dgm:prSet/>
      <dgm:spPr/>
      <dgm:t>
        <a:bodyPr/>
        <a:lstStyle/>
        <a:p>
          <a:pPr rtl="0"/>
          <a:r>
            <a:rPr lang="en-US" baseline="0" dirty="0"/>
            <a:t>Windows Core Mode Installs</a:t>
          </a:r>
          <a:endParaRPr lang="en-US" dirty="0"/>
        </a:p>
      </dgm:t>
    </dgm:pt>
    <dgm:pt modelId="{20DCBE2E-C2E9-4C2E-B48C-9C533BDDA755}" type="parTrans" cxnId="{A88EC252-8883-4F9F-AE5C-9807CA72CCDB}">
      <dgm:prSet/>
      <dgm:spPr/>
      <dgm:t>
        <a:bodyPr/>
        <a:lstStyle/>
        <a:p>
          <a:endParaRPr lang="en-US"/>
        </a:p>
      </dgm:t>
    </dgm:pt>
    <dgm:pt modelId="{FE6B324D-7CA2-489E-9491-E9A6107C88E8}" type="sibTrans" cxnId="{A88EC252-8883-4F9F-AE5C-9807CA72CCDB}">
      <dgm:prSet/>
      <dgm:spPr/>
      <dgm:t>
        <a:bodyPr/>
        <a:lstStyle/>
        <a:p>
          <a:endParaRPr lang="en-US"/>
        </a:p>
      </dgm:t>
    </dgm:pt>
    <dgm:pt modelId="{8DF05FD0-8125-4869-B218-4F39C65255C8}">
      <dgm:prSet/>
      <dgm:spPr/>
      <dgm:t>
        <a:bodyPr/>
        <a:lstStyle/>
        <a:p>
          <a:pPr rtl="0"/>
          <a:r>
            <a:rPr lang="en-US" baseline="0" dirty="0" err="1"/>
            <a:t>TempDB</a:t>
          </a:r>
          <a:r>
            <a:rPr lang="en-US" baseline="0" dirty="0"/>
            <a:t> on local disk</a:t>
          </a:r>
          <a:endParaRPr lang="en-US" dirty="0"/>
        </a:p>
      </dgm:t>
    </dgm:pt>
    <dgm:pt modelId="{C41E1E52-20DD-4CED-AE9E-6E0DFE0B80F4}" type="parTrans" cxnId="{E0E1C8E1-E65F-422E-8326-C0032F6FD10C}">
      <dgm:prSet/>
      <dgm:spPr/>
      <dgm:t>
        <a:bodyPr/>
        <a:lstStyle/>
        <a:p>
          <a:endParaRPr lang="en-US"/>
        </a:p>
      </dgm:t>
    </dgm:pt>
    <dgm:pt modelId="{4A439137-5395-412F-ACE0-775479D2B600}" type="sibTrans" cxnId="{E0E1C8E1-E65F-422E-8326-C0032F6FD10C}">
      <dgm:prSet/>
      <dgm:spPr/>
      <dgm:t>
        <a:bodyPr/>
        <a:lstStyle/>
        <a:p>
          <a:endParaRPr lang="en-US"/>
        </a:p>
      </dgm:t>
    </dgm:pt>
    <dgm:pt modelId="{1200003A-D9DF-470D-9639-9722019316FC}">
      <dgm:prSet/>
      <dgm:spPr/>
      <dgm:t>
        <a:bodyPr/>
        <a:lstStyle/>
        <a:p>
          <a:r>
            <a:rPr lang="en-US" dirty="0"/>
            <a:t>Easier support for Geo-Clusters</a:t>
          </a:r>
        </a:p>
      </dgm:t>
    </dgm:pt>
    <dgm:pt modelId="{68122E44-BD11-41B1-B9F7-4024568C4A2A}" type="parTrans" cxnId="{F4CE5356-30FE-4D39-A98F-5E6F2749B791}">
      <dgm:prSet/>
      <dgm:spPr/>
      <dgm:t>
        <a:bodyPr/>
        <a:lstStyle/>
        <a:p>
          <a:endParaRPr lang="en-US"/>
        </a:p>
      </dgm:t>
    </dgm:pt>
    <dgm:pt modelId="{631AEE08-8030-4B96-88D8-3C3EF53E7F04}" type="sibTrans" cxnId="{F4CE5356-30FE-4D39-A98F-5E6F2749B791}">
      <dgm:prSet/>
      <dgm:spPr/>
      <dgm:t>
        <a:bodyPr/>
        <a:lstStyle/>
        <a:p>
          <a:endParaRPr lang="en-US"/>
        </a:p>
      </dgm:t>
    </dgm:pt>
    <dgm:pt modelId="{9E2AB96D-8F06-4842-BA83-69568FDB4684}">
      <dgm:prSet/>
      <dgm:spPr/>
      <dgm:t>
        <a:bodyPr/>
        <a:lstStyle/>
        <a:p>
          <a:r>
            <a:rPr lang="en-US" dirty="0"/>
            <a:t>Simplifies use of commodity storage</a:t>
          </a:r>
        </a:p>
      </dgm:t>
    </dgm:pt>
    <dgm:pt modelId="{6570D41B-FD6C-4C14-A5CE-E2796F12D9A5}" type="parTrans" cxnId="{04BB4CE1-A852-4522-9204-D4F2CBF1CE79}">
      <dgm:prSet/>
      <dgm:spPr/>
      <dgm:t>
        <a:bodyPr/>
        <a:lstStyle/>
        <a:p>
          <a:endParaRPr lang="en-US"/>
        </a:p>
      </dgm:t>
    </dgm:pt>
    <dgm:pt modelId="{EE3E0290-A282-43F2-BEBA-92F597A106E0}" type="sibTrans" cxnId="{04BB4CE1-A852-4522-9204-D4F2CBF1CE79}">
      <dgm:prSet/>
      <dgm:spPr/>
      <dgm:t>
        <a:bodyPr/>
        <a:lstStyle/>
        <a:p>
          <a:endParaRPr lang="en-US"/>
        </a:p>
      </dgm:t>
    </dgm:pt>
    <dgm:pt modelId="{FDD6B8AA-90E8-4AD6-84AC-47CE79727212}">
      <dgm:prSet/>
      <dgm:spPr/>
      <dgm:t>
        <a:bodyPr/>
        <a:lstStyle/>
        <a:p>
          <a:r>
            <a:rPr lang="en-US" dirty="0"/>
            <a:t>Limit patch footprint</a:t>
          </a:r>
        </a:p>
      </dgm:t>
    </dgm:pt>
    <dgm:pt modelId="{2CDE1686-8827-44A0-972D-9A4599A40192}" type="parTrans" cxnId="{21EB070C-EDCF-424C-B8A2-42030C129E28}">
      <dgm:prSet/>
      <dgm:spPr/>
      <dgm:t>
        <a:bodyPr/>
        <a:lstStyle/>
        <a:p>
          <a:endParaRPr lang="en-US"/>
        </a:p>
      </dgm:t>
    </dgm:pt>
    <dgm:pt modelId="{F7239B9B-90E1-4979-8544-571E1F9C0384}" type="sibTrans" cxnId="{21EB070C-EDCF-424C-B8A2-42030C129E28}">
      <dgm:prSet/>
      <dgm:spPr/>
      <dgm:t>
        <a:bodyPr/>
        <a:lstStyle/>
        <a:p>
          <a:endParaRPr lang="en-US"/>
        </a:p>
      </dgm:t>
    </dgm:pt>
    <dgm:pt modelId="{DC0C367E-4DD1-4E7C-8AFF-36379D4B3AB6}">
      <dgm:prSet/>
      <dgm:spPr/>
      <dgm:t>
        <a:bodyPr/>
        <a:lstStyle/>
        <a:p>
          <a:r>
            <a:rPr lang="en-US" dirty="0"/>
            <a:t>Allows for use of PCI-E cards for </a:t>
          </a:r>
          <a:r>
            <a:rPr lang="en-US" dirty="0" err="1"/>
            <a:t>TempDB</a:t>
          </a:r>
          <a:endParaRPr lang="en-US" dirty="0"/>
        </a:p>
      </dgm:t>
    </dgm:pt>
    <dgm:pt modelId="{08D92E1A-D860-4B2D-AE2D-07572F198A44}" type="parTrans" cxnId="{DEA6A62C-8B97-4D05-BDE3-E83A5F23D38F}">
      <dgm:prSet/>
      <dgm:spPr/>
      <dgm:t>
        <a:bodyPr/>
        <a:lstStyle/>
        <a:p>
          <a:endParaRPr lang="en-US"/>
        </a:p>
      </dgm:t>
    </dgm:pt>
    <dgm:pt modelId="{7893CCF2-5A6E-4846-8760-D4E6A780E098}" type="sibTrans" cxnId="{DEA6A62C-8B97-4D05-BDE3-E83A5F23D38F}">
      <dgm:prSet/>
      <dgm:spPr/>
      <dgm:t>
        <a:bodyPr/>
        <a:lstStyle/>
        <a:p>
          <a:endParaRPr lang="en-US"/>
        </a:p>
      </dgm:t>
    </dgm:pt>
    <dgm:pt modelId="{7CE24595-BB2C-49AD-B94C-2E6A549E22E9}" type="pres">
      <dgm:prSet presAssocID="{628662F7-3A56-487E-BF6B-221F1DAE2635}" presName="Name0" presStyleCnt="0">
        <dgm:presLayoutVars>
          <dgm:dir/>
          <dgm:resizeHandles val="exact"/>
        </dgm:presLayoutVars>
      </dgm:prSet>
      <dgm:spPr/>
    </dgm:pt>
    <dgm:pt modelId="{D64B432B-CB24-463B-86B5-DE669155D521}" type="pres">
      <dgm:prSet presAssocID="{E7313AA6-B50A-4E02-BEEC-C8A34582C116}" presName="node" presStyleLbl="node1" presStyleIdx="0" presStyleCnt="4">
        <dgm:presLayoutVars>
          <dgm:bulletEnabled val="1"/>
        </dgm:presLayoutVars>
      </dgm:prSet>
      <dgm:spPr/>
    </dgm:pt>
    <dgm:pt modelId="{F0BA4C58-6A31-4710-8C09-A9C75BCD9DB9}" type="pres">
      <dgm:prSet presAssocID="{331308A6-13C5-4378-8B68-72E6F67A9DD8}" presName="sibTrans" presStyleCnt="0"/>
      <dgm:spPr/>
    </dgm:pt>
    <dgm:pt modelId="{5B45A071-5A7C-4E9F-AC53-20FD60602EB8}" type="pres">
      <dgm:prSet presAssocID="{03B34420-1429-4AD9-A40A-79D4AF07977E}" presName="node" presStyleLbl="node1" presStyleIdx="1" presStyleCnt="4">
        <dgm:presLayoutVars>
          <dgm:bulletEnabled val="1"/>
        </dgm:presLayoutVars>
      </dgm:prSet>
      <dgm:spPr/>
    </dgm:pt>
    <dgm:pt modelId="{08AB784C-4EEF-4821-91C7-65EF4426831C}" type="pres">
      <dgm:prSet presAssocID="{A83F9727-A92C-4A2E-885B-30108D21086C}" presName="sibTrans" presStyleCnt="0"/>
      <dgm:spPr/>
    </dgm:pt>
    <dgm:pt modelId="{E42AC807-7848-473F-8386-91A5F7AAC1A2}" type="pres">
      <dgm:prSet presAssocID="{1596125A-761C-4989-A8DB-717365E272E8}" presName="node" presStyleLbl="node1" presStyleIdx="2" presStyleCnt="4">
        <dgm:presLayoutVars>
          <dgm:bulletEnabled val="1"/>
        </dgm:presLayoutVars>
      </dgm:prSet>
      <dgm:spPr/>
    </dgm:pt>
    <dgm:pt modelId="{A7AA397A-3BDD-4282-AABA-0EAE88FBADEF}" type="pres">
      <dgm:prSet presAssocID="{FE6B324D-7CA2-489E-9491-E9A6107C88E8}" presName="sibTrans" presStyleCnt="0"/>
      <dgm:spPr/>
    </dgm:pt>
    <dgm:pt modelId="{3198A6D9-BD2E-45B0-BE1F-521015D4C5C3}" type="pres">
      <dgm:prSet presAssocID="{8DF05FD0-8125-4869-B218-4F39C65255C8}" presName="node" presStyleLbl="node1" presStyleIdx="3" presStyleCnt="4">
        <dgm:presLayoutVars>
          <dgm:bulletEnabled val="1"/>
        </dgm:presLayoutVars>
      </dgm:prSet>
      <dgm:spPr/>
    </dgm:pt>
  </dgm:ptLst>
  <dgm:cxnLst>
    <dgm:cxn modelId="{2C759D9D-0CED-4CAE-8448-67240DCD9A58}" type="presOf" srcId="{8DF05FD0-8125-4869-B218-4F39C65255C8}" destId="{3198A6D9-BD2E-45B0-BE1F-521015D4C5C3}" srcOrd="0" destOrd="0" presId="urn:microsoft.com/office/officeart/2005/8/layout/hList6"/>
    <dgm:cxn modelId="{AC026498-9EBB-4EE3-86FA-46A2EAD19D13}" type="presOf" srcId="{DC0C367E-4DD1-4E7C-8AFF-36379D4B3AB6}" destId="{3198A6D9-BD2E-45B0-BE1F-521015D4C5C3}" srcOrd="0" destOrd="1" presId="urn:microsoft.com/office/officeart/2005/8/layout/hList6"/>
    <dgm:cxn modelId="{E0E1C8E1-E65F-422E-8326-C0032F6FD10C}" srcId="{628662F7-3A56-487E-BF6B-221F1DAE2635}" destId="{8DF05FD0-8125-4869-B218-4F39C65255C8}" srcOrd="3" destOrd="0" parTransId="{C41E1E52-20DD-4CED-AE9E-6E0DFE0B80F4}" sibTransId="{4A439137-5395-412F-ACE0-775479D2B600}"/>
    <dgm:cxn modelId="{04BB4CE1-A852-4522-9204-D4F2CBF1CE79}" srcId="{03B34420-1429-4AD9-A40A-79D4AF07977E}" destId="{9E2AB96D-8F06-4842-BA83-69568FDB4684}" srcOrd="0" destOrd="0" parTransId="{6570D41B-FD6C-4C14-A5CE-E2796F12D9A5}" sibTransId="{EE3E0290-A282-43F2-BEBA-92F597A106E0}"/>
    <dgm:cxn modelId="{9AA4ADCF-E665-405F-A5CF-9FB470810C2F}" srcId="{628662F7-3A56-487E-BF6B-221F1DAE2635}" destId="{E7313AA6-B50A-4E02-BEEC-C8A34582C116}" srcOrd="0" destOrd="0" parTransId="{E1CB998C-7378-44A8-BD98-270761624BAF}" sibTransId="{331308A6-13C5-4378-8B68-72E6F67A9DD8}"/>
    <dgm:cxn modelId="{C39569F5-3CC8-4DEE-8710-128131FD9969}" type="presOf" srcId="{FDD6B8AA-90E8-4AD6-84AC-47CE79727212}" destId="{E42AC807-7848-473F-8386-91A5F7AAC1A2}" srcOrd="0" destOrd="1" presId="urn:microsoft.com/office/officeart/2005/8/layout/hList6"/>
    <dgm:cxn modelId="{45A6D59F-4C45-467D-9367-91AF1ED1F03A}" srcId="{628662F7-3A56-487E-BF6B-221F1DAE2635}" destId="{03B34420-1429-4AD9-A40A-79D4AF07977E}" srcOrd="1" destOrd="0" parTransId="{305E7CCC-DBF1-492C-875C-3B3800EADDCB}" sibTransId="{A83F9727-A92C-4A2E-885B-30108D21086C}"/>
    <dgm:cxn modelId="{15B3E40C-4BE7-4C2A-9E25-FF1902CA5E0A}" type="presOf" srcId="{03B34420-1429-4AD9-A40A-79D4AF07977E}" destId="{5B45A071-5A7C-4E9F-AC53-20FD60602EB8}" srcOrd="0" destOrd="0" presId="urn:microsoft.com/office/officeart/2005/8/layout/hList6"/>
    <dgm:cxn modelId="{DEA6A62C-8B97-4D05-BDE3-E83A5F23D38F}" srcId="{8DF05FD0-8125-4869-B218-4F39C65255C8}" destId="{DC0C367E-4DD1-4E7C-8AFF-36379D4B3AB6}" srcOrd="0" destOrd="0" parTransId="{08D92E1A-D860-4B2D-AE2D-07572F198A44}" sibTransId="{7893CCF2-5A6E-4846-8760-D4E6A780E098}"/>
    <dgm:cxn modelId="{870F1868-9AB5-499A-AA9F-A7DD0EBB87E6}" type="presOf" srcId="{9E2AB96D-8F06-4842-BA83-69568FDB4684}" destId="{5B45A071-5A7C-4E9F-AC53-20FD60602EB8}" srcOrd="0" destOrd="1" presId="urn:microsoft.com/office/officeart/2005/8/layout/hList6"/>
    <dgm:cxn modelId="{876CBD3F-E95B-47AC-B8C7-D427B52DA741}" type="presOf" srcId="{E7313AA6-B50A-4E02-BEEC-C8A34582C116}" destId="{D64B432B-CB24-463B-86B5-DE669155D521}" srcOrd="0" destOrd="0" presId="urn:microsoft.com/office/officeart/2005/8/layout/hList6"/>
    <dgm:cxn modelId="{21EB070C-EDCF-424C-B8A2-42030C129E28}" srcId="{1596125A-761C-4989-A8DB-717365E272E8}" destId="{FDD6B8AA-90E8-4AD6-84AC-47CE79727212}" srcOrd="0" destOrd="0" parTransId="{2CDE1686-8827-44A0-972D-9A4599A40192}" sibTransId="{F7239B9B-90E1-4979-8544-571E1F9C0384}"/>
    <dgm:cxn modelId="{945E74D7-A8D7-4115-8D15-7D2D58E63A50}" type="presOf" srcId="{1200003A-D9DF-470D-9639-9722019316FC}" destId="{D64B432B-CB24-463B-86B5-DE669155D521}" srcOrd="0" destOrd="1" presId="urn:microsoft.com/office/officeart/2005/8/layout/hList6"/>
    <dgm:cxn modelId="{A88EC252-8883-4F9F-AE5C-9807CA72CCDB}" srcId="{628662F7-3A56-487E-BF6B-221F1DAE2635}" destId="{1596125A-761C-4989-A8DB-717365E272E8}" srcOrd="2" destOrd="0" parTransId="{20DCBE2E-C2E9-4C2E-B48C-9C533BDDA755}" sibTransId="{FE6B324D-7CA2-489E-9491-E9A6107C88E8}"/>
    <dgm:cxn modelId="{F4CE5356-30FE-4D39-A98F-5E6F2749B791}" srcId="{E7313AA6-B50A-4E02-BEEC-C8A34582C116}" destId="{1200003A-D9DF-470D-9639-9722019316FC}" srcOrd="0" destOrd="0" parTransId="{68122E44-BD11-41B1-B9F7-4024568C4A2A}" sibTransId="{631AEE08-8030-4B96-88D8-3C3EF53E7F04}"/>
    <dgm:cxn modelId="{698BF8DA-2642-4365-8DAF-5103D4E5D2D5}" type="presOf" srcId="{628662F7-3A56-487E-BF6B-221F1DAE2635}" destId="{7CE24595-BB2C-49AD-B94C-2E6A549E22E9}" srcOrd="0" destOrd="0" presId="urn:microsoft.com/office/officeart/2005/8/layout/hList6"/>
    <dgm:cxn modelId="{D08ACC37-EBA9-45F0-8F05-DB97653C7DF7}" type="presOf" srcId="{1596125A-761C-4989-A8DB-717365E272E8}" destId="{E42AC807-7848-473F-8386-91A5F7AAC1A2}" srcOrd="0" destOrd="0" presId="urn:microsoft.com/office/officeart/2005/8/layout/hList6"/>
    <dgm:cxn modelId="{809CAA69-B594-4BF4-A177-FA409781602A}" type="presParOf" srcId="{7CE24595-BB2C-49AD-B94C-2E6A549E22E9}" destId="{D64B432B-CB24-463B-86B5-DE669155D521}" srcOrd="0" destOrd="0" presId="urn:microsoft.com/office/officeart/2005/8/layout/hList6"/>
    <dgm:cxn modelId="{EE683625-32DD-4E21-B291-5D050EE09B80}" type="presParOf" srcId="{7CE24595-BB2C-49AD-B94C-2E6A549E22E9}" destId="{F0BA4C58-6A31-4710-8C09-A9C75BCD9DB9}" srcOrd="1" destOrd="0" presId="urn:microsoft.com/office/officeart/2005/8/layout/hList6"/>
    <dgm:cxn modelId="{0F3FA72E-D9EF-4988-838E-38324BFD55C3}" type="presParOf" srcId="{7CE24595-BB2C-49AD-B94C-2E6A549E22E9}" destId="{5B45A071-5A7C-4E9F-AC53-20FD60602EB8}" srcOrd="2" destOrd="0" presId="urn:microsoft.com/office/officeart/2005/8/layout/hList6"/>
    <dgm:cxn modelId="{FACF54F9-84C5-4977-AB0E-9365D9B7F4CD}" type="presParOf" srcId="{7CE24595-BB2C-49AD-B94C-2E6A549E22E9}" destId="{08AB784C-4EEF-4821-91C7-65EF4426831C}" srcOrd="3" destOrd="0" presId="urn:microsoft.com/office/officeart/2005/8/layout/hList6"/>
    <dgm:cxn modelId="{C1B164BD-DCCA-44F9-8399-F3532288AA38}" type="presParOf" srcId="{7CE24595-BB2C-49AD-B94C-2E6A549E22E9}" destId="{E42AC807-7848-473F-8386-91A5F7AAC1A2}" srcOrd="4" destOrd="0" presId="urn:microsoft.com/office/officeart/2005/8/layout/hList6"/>
    <dgm:cxn modelId="{996A3640-15E6-440C-A1F5-5822DB552779}" type="presParOf" srcId="{7CE24595-BB2C-49AD-B94C-2E6A549E22E9}" destId="{A7AA397A-3BDD-4282-AABA-0EAE88FBADEF}" srcOrd="5" destOrd="0" presId="urn:microsoft.com/office/officeart/2005/8/layout/hList6"/>
    <dgm:cxn modelId="{ED5E75DC-2E74-4391-BFE3-8A13C03E6E49}" type="presParOf" srcId="{7CE24595-BB2C-49AD-B94C-2E6A549E22E9}" destId="{3198A6D9-BD2E-45B0-BE1F-521015D4C5C3}" srcOrd="6"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FEA700D-B3FE-4E8B-9A3E-C011F22A85C9}"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70466ACB-121F-49BD-AEBA-3FF7B3F20DDC}">
      <dgm:prSet/>
      <dgm:spPr/>
      <dgm:t>
        <a:bodyPr/>
        <a:lstStyle/>
        <a:p>
          <a:pPr rtl="0"/>
          <a:r>
            <a:rPr lang="en-US" baseline="0"/>
            <a:t>Two different IP Addresses configured for SQL</a:t>
          </a:r>
          <a:endParaRPr lang="en-US"/>
        </a:p>
      </dgm:t>
    </dgm:pt>
    <dgm:pt modelId="{046B3EFF-2F43-4D52-B863-771B4F1FA122}" type="parTrans" cxnId="{76F1F6E2-7F5B-4059-BE6A-A6E85A907155}">
      <dgm:prSet/>
      <dgm:spPr/>
      <dgm:t>
        <a:bodyPr/>
        <a:lstStyle/>
        <a:p>
          <a:endParaRPr lang="en-US"/>
        </a:p>
      </dgm:t>
    </dgm:pt>
    <dgm:pt modelId="{6CF26BB7-BC13-4EA9-BEE9-4A9639F2732A}" type="sibTrans" cxnId="{76F1F6E2-7F5B-4059-BE6A-A6E85A907155}">
      <dgm:prSet/>
      <dgm:spPr/>
      <dgm:t>
        <a:bodyPr/>
        <a:lstStyle/>
        <a:p>
          <a:endParaRPr lang="en-US"/>
        </a:p>
      </dgm:t>
    </dgm:pt>
    <dgm:pt modelId="{898295CE-7EFA-4EEF-94EB-C82126C68038}">
      <dgm:prSet/>
      <dgm:spPr/>
      <dgm:t>
        <a:bodyPr/>
        <a:lstStyle/>
        <a:p>
          <a:pPr rtl="0"/>
          <a:r>
            <a:rPr lang="en-US" baseline="0" dirty="0"/>
            <a:t>Only one comes online at a time using OR statements within SQL Server</a:t>
          </a:r>
          <a:endParaRPr lang="en-US" dirty="0"/>
        </a:p>
      </dgm:t>
    </dgm:pt>
    <dgm:pt modelId="{DD62531D-3B55-4B6A-AB10-89C2139CFA0B}" type="parTrans" cxnId="{E649E17D-5FF1-48C0-A7DD-D9BCD26D05BC}">
      <dgm:prSet/>
      <dgm:spPr/>
      <dgm:t>
        <a:bodyPr/>
        <a:lstStyle/>
        <a:p>
          <a:endParaRPr lang="en-US"/>
        </a:p>
      </dgm:t>
    </dgm:pt>
    <dgm:pt modelId="{87570B15-EA92-4934-B699-AE62681C72B5}" type="sibTrans" cxnId="{E649E17D-5FF1-48C0-A7DD-D9BCD26D05BC}">
      <dgm:prSet/>
      <dgm:spPr/>
      <dgm:t>
        <a:bodyPr/>
        <a:lstStyle/>
        <a:p>
          <a:endParaRPr lang="en-US"/>
        </a:p>
      </dgm:t>
    </dgm:pt>
    <dgm:pt modelId="{88F4C52A-4020-436E-AF41-F811B0EDD1C9}">
      <dgm:prSet/>
      <dgm:spPr/>
      <dgm:t>
        <a:bodyPr/>
        <a:lstStyle/>
        <a:p>
          <a:pPr rtl="0"/>
          <a:r>
            <a:rPr lang="en-US" baseline="0" dirty="0"/>
            <a:t>Uses network subnet configuration to determine IP to bring online</a:t>
          </a:r>
          <a:endParaRPr lang="en-US" dirty="0"/>
        </a:p>
      </dgm:t>
    </dgm:pt>
    <dgm:pt modelId="{0CB5B029-3F97-4798-9970-83E72EF6181A}" type="parTrans" cxnId="{F58F9225-8722-4420-8B57-C4D7DF098690}">
      <dgm:prSet/>
      <dgm:spPr/>
      <dgm:t>
        <a:bodyPr/>
        <a:lstStyle/>
        <a:p>
          <a:endParaRPr lang="en-US"/>
        </a:p>
      </dgm:t>
    </dgm:pt>
    <dgm:pt modelId="{53164FE0-838A-45D0-AE09-1972E44A40B7}" type="sibTrans" cxnId="{F58F9225-8722-4420-8B57-C4D7DF098690}">
      <dgm:prSet/>
      <dgm:spPr/>
      <dgm:t>
        <a:bodyPr/>
        <a:lstStyle/>
        <a:p>
          <a:endParaRPr lang="en-US"/>
        </a:p>
      </dgm:t>
    </dgm:pt>
    <dgm:pt modelId="{FA9E7471-1558-44FA-B980-9F7F11807E49}" type="pres">
      <dgm:prSet presAssocID="{BFEA700D-B3FE-4E8B-9A3E-C011F22A85C9}" presName="linear" presStyleCnt="0">
        <dgm:presLayoutVars>
          <dgm:animLvl val="lvl"/>
          <dgm:resizeHandles val="exact"/>
        </dgm:presLayoutVars>
      </dgm:prSet>
      <dgm:spPr/>
    </dgm:pt>
    <dgm:pt modelId="{99460102-DE85-4437-BDE1-DF0CA2F12F8E}" type="pres">
      <dgm:prSet presAssocID="{70466ACB-121F-49BD-AEBA-3FF7B3F20DDC}" presName="parentText" presStyleLbl="node1" presStyleIdx="0" presStyleCnt="3">
        <dgm:presLayoutVars>
          <dgm:chMax val="0"/>
          <dgm:bulletEnabled val="1"/>
        </dgm:presLayoutVars>
      </dgm:prSet>
      <dgm:spPr/>
    </dgm:pt>
    <dgm:pt modelId="{508AEBF6-DF33-45E1-9962-2614FE1EEA60}" type="pres">
      <dgm:prSet presAssocID="{6CF26BB7-BC13-4EA9-BEE9-4A9639F2732A}" presName="spacer" presStyleCnt="0"/>
      <dgm:spPr/>
    </dgm:pt>
    <dgm:pt modelId="{4704A647-48D3-4833-AAA3-CCB91410B7FF}" type="pres">
      <dgm:prSet presAssocID="{898295CE-7EFA-4EEF-94EB-C82126C68038}" presName="parentText" presStyleLbl="node1" presStyleIdx="1" presStyleCnt="3">
        <dgm:presLayoutVars>
          <dgm:chMax val="0"/>
          <dgm:bulletEnabled val="1"/>
        </dgm:presLayoutVars>
      </dgm:prSet>
      <dgm:spPr/>
    </dgm:pt>
    <dgm:pt modelId="{1A62E71C-628A-4006-9546-21F1CEEEB5F2}" type="pres">
      <dgm:prSet presAssocID="{87570B15-EA92-4934-B699-AE62681C72B5}" presName="spacer" presStyleCnt="0"/>
      <dgm:spPr/>
    </dgm:pt>
    <dgm:pt modelId="{1CB27680-47AE-4986-AF7D-5A65A828E1C5}" type="pres">
      <dgm:prSet presAssocID="{88F4C52A-4020-436E-AF41-F811B0EDD1C9}" presName="parentText" presStyleLbl="node1" presStyleIdx="2" presStyleCnt="3">
        <dgm:presLayoutVars>
          <dgm:chMax val="0"/>
          <dgm:bulletEnabled val="1"/>
        </dgm:presLayoutVars>
      </dgm:prSet>
      <dgm:spPr/>
    </dgm:pt>
  </dgm:ptLst>
  <dgm:cxnLst>
    <dgm:cxn modelId="{E649E17D-5FF1-48C0-A7DD-D9BCD26D05BC}" srcId="{BFEA700D-B3FE-4E8B-9A3E-C011F22A85C9}" destId="{898295CE-7EFA-4EEF-94EB-C82126C68038}" srcOrd="1" destOrd="0" parTransId="{DD62531D-3B55-4B6A-AB10-89C2139CFA0B}" sibTransId="{87570B15-EA92-4934-B699-AE62681C72B5}"/>
    <dgm:cxn modelId="{77C52944-28E9-44FF-8F5D-D04818D51B1C}" type="presOf" srcId="{BFEA700D-B3FE-4E8B-9A3E-C011F22A85C9}" destId="{FA9E7471-1558-44FA-B980-9F7F11807E49}" srcOrd="0" destOrd="0" presId="urn:microsoft.com/office/officeart/2005/8/layout/vList2"/>
    <dgm:cxn modelId="{50D0483D-9DDE-45BC-90D7-5DC6DA0611D6}" type="presOf" srcId="{70466ACB-121F-49BD-AEBA-3FF7B3F20DDC}" destId="{99460102-DE85-4437-BDE1-DF0CA2F12F8E}" srcOrd="0" destOrd="0" presId="urn:microsoft.com/office/officeart/2005/8/layout/vList2"/>
    <dgm:cxn modelId="{F58F9225-8722-4420-8B57-C4D7DF098690}" srcId="{BFEA700D-B3FE-4E8B-9A3E-C011F22A85C9}" destId="{88F4C52A-4020-436E-AF41-F811B0EDD1C9}" srcOrd="2" destOrd="0" parTransId="{0CB5B029-3F97-4798-9970-83E72EF6181A}" sibTransId="{53164FE0-838A-45D0-AE09-1972E44A40B7}"/>
    <dgm:cxn modelId="{C53C8A30-EAE5-4BD2-AB14-3596FFCB80E6}" type="presOf" srcId="{898295CE-7EFA-4EEF-94EB-C82126C68038}" destId="{4704A647-48D3-4833-AAA3-CCB91410B7FF}" srcOrd="0" destOrd="0" presId="urn:microsoft.com/office/officeart/2005/8/layout/vList2"/>
    <dgm:cxn modelId="{76F1F6E2-7F5B-4059-BE6A-A6E85A907155}" srcId="{BFEA700D-B3FE-4E8B-9A3E-C011F22A85C9}" destId="{70466ACB-121F-49BD-AEBA-3FF7B3F20DDC}" srcOrd="0" destOrd="0" parTransId="{046B3EFF-2F43-4D52-B863-771B4F1FA122}" sibTransId="{6CF26BB7-BC13-4EA9-BEE9-4A9639F2732A}"/>
    <dgm:cxn modelId="{BABF6DA3-D01C-4F88-8F11-C5FE73A969DF}" type="presOf" srcId="{88F4C52A-4020-436E-AF41-F811B0EDD1C9}" destId="{1CB27680-47AE-4986-AF7D-5A65A828E1C5}" srcOrd="0" destOrd="0" presId="urn:microsoft.com/office/officeart/2005/8/layout/vList2"/>
    <dgm:cxn modelId="{957F8348-8CC4-4F25-B31C-4E6D19A9FC9E}" type="presParOf" srcId="{FA9E7471-1558-44FA-B980-9F7F11807E49}" destId="{99460102-DE85-4437-BDE1-DF0CA2F12F8E}" srcOrd="0" destOrd="0" presId="urn:microsoft.com/office/officeart/2005/8/layout/vList2"/>
    <dgm:cxn modelId="{D81C71A3-0A26-457B-A8A9-69F30EA92A8D}" type="presParOf" srcId="{FA9E7471-1558-44FA-B980-9F7F11807E49}" destId="{508AEBF6-DF33-45E1-9962-2614FE1EEA60}" srcOrd="1" destOrd="0" presId="urn:microsoft.com/office/officeart/2005/8/layout/vList2"/>
    <dgm:cxn modelId="{6610C5AE-1E51-45D7-B518-9C3E6464BDC3}" type="presParOf" srcId="{FA9E7471-1558-44FA-B980-9F7F11807E49}" destId="{4704A647-48D3-4833-AAA3-CCB91410B7FF}" srcOrd="2" destOrd="0" presId="urn:microsoft.com/office/officeart/2005/8/layout/vList2"/>
    <dgm:cxn modelId="{FA3FF530-8800-4437-AD55-03162D844027}" type="presParOf" srcId="{FA9E7471-1558-44FA-B980-9F7F11807E49}" destId="{1A62E71C-628A-4006-9546-21F1CEEEB5F2}" srcOrd="3" destOrd="0" presId="urn:microsoft.com/office/officeart/2005/8/layout/vList2"/>
    <dgm:cxn modelId="{6A04B7D3-2E2B-4CDA-AD55-39AB2EB909B7}" type="presParOf" srcId="{FA9E7471-1558-44FA-B980-9F7F11807E49}" destId="{1CB27680-47AE-4986-AF7D-5A65A828E1C5}"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8FB64D9-86DA-4F65-A2B9-4975A6DA8A1E}" type="doc">
      <dgm:prSet loTypeId="urn:microsoft.com/office/officeart/2005/8/layout/vList5" loCatId="list" qsTypeId="urn:microsoft.com/office/officeart/2005/8/quickstyle/simple1" qsCatId="simple" csTypeId="urn:microsoft.com/office/officeart/2005/8/colors/colorful1" csCatId="colorful" phldr="1"/>
      <dgm:spPr/>
      <dgm:t>
        <a:bodyPr/>
        <a:lstStyle/>
        <a:p>
          <a:endParaRPr lang="en-US"/>
        </a:p>
      </dgm:t>
    </dgm:pt>
    <dgm:pt modelId="{61D1953C-DAD7-4410-8CE5-8CB89658FF17}">
      <dgm:prSet/>
      <dgm:spPr/>
      <dgm:t>
        <a:bodyPr/>
        <a:lstStyle/>
        <a:p>
          <a:pPr rtl="0"/>
          <a:r>
            <a:rPr lang="en-US" baseline="0"/>
            <a:t>Cluster Shared Volume Support</a:t>
          </a:r>
          <a:endParaRPr lang="en-US"/>
        </a:p>
      </dgm:t>
    </dgm:pt>
    <dgm:pt modelId="{FADC61BC-B0CD-44C2-AC00-77172D0093A0}" type="parTrans" cxnId="{FB8EFC69-25DC-4595-A163-AF7BE4E98C35}">
      <dgm:prSet/>
      <dgm:spPr/>
      <dgm:t>
        <a:bodyPr/>
        <a:lstStyle/>
        <a:p>
          <a:endParaRPr lang="en-US"/>
        </a:p>
      </dgm:t>
    </dgm:pt>
    <dgm:pt modelId="{42FB3A6A-F29D-4EAA-8ACC-E90B917EDCC4}" type="sibTrans" cxnId="{FB8EFC69-25DC-4595-A163-AF7BE4E98C35}">
      <dgm:prSet/>
      <dgm:spPr/>
      <dgm:t>
        <a:bodyPr/>
        <a:lstStyle/>
        <a:p>
          <a:endParaRPr lang="en-US"/>
        </a:p>
      </dgm:t>
    </dgm:pt>
    <dgm:pt modelId="{4CB2C18D-708C-4A91-97CA-03E4B0EAE5E5}">
      <dgm:prSet/>
      <dgm:spPr>
        <a:ln>
          <a:solidFill>
            <a:srgbClr val="FFFFFF">
              <a:alpha val="90000"/>
            </a:srgbClr>
          </a:solidFill>
        </a:ln>
      </dgm:spPr>
      <dgm:t>
        <a:bodyPr/>
        <a:lstStyle/>
        <a:p>
          <a:pPr rtl="0"/>
          <a:r>
            <a:rPr lang="en-US" baseline="0"/>
            <a:t>Windows 2012 R2</a:t>
          </a:r>
          <a:endParaRPr lang="en-US"/>
        </a:p>
      </dgm:t>
    </dgm:pt>
    <dgm:pt modelId="{688FFB42-8052-41AD-9467-FCEFEFDC90D3}" type="parTrans" cxnId="{04AC7B9C-5F61-47E9-871A-2380F6AC82F7}">
      <dgm:prSet/>
      <dgm:spPr/>
      <dgm:t>
        <a:bodyPr/>
        <a:lstStyle/>
        <a:p>
          <a:endParaRPr lang="en-US"/>
        </a:p>
      </dgm:t>
    </dgm:pt>
    <dgm:pt modelId="{AA17D373-E263-4AB3-8ED8-1195AC4D7194}" type="sibTrans" cxnId="{04AC7B9C-5F61-47E9-871A-2380F6AC82F7}">
      <dgm:prSet/>
      <dgm:spPr/>
      <dgm:t>
        <a:bodyPr/>
        <a:lstStyle/>
        <a:p>
          <a:endParaRPr lang="en-US"/>
        </a:p>
      </dgm:t>
    </dgm:pt>
    <dgm:pt modelId="{884B8EF6-2105-48AD-8093-DE979C5E51F1}">
      <dgm:prSet/>
      <dgm:spPr>
        <a:ln>
          <a:solidFill>
            <a:srgbClr val="FFFFFF">
              <a:alpha val="90000"/>
            </a:srgbClr>
          </a:solidFill>
        </a:ln>
      </dgm:spPr>
      <dgm:t>
        <a:bodyPr/>
        <a:lstStyle/>
        <a:p>
          <a:pPr rtl="0"/>
          <a:r>
            <a:rPr lang="en-US" baseline="0"/>
            <a:t>Windows 10 Server</a:t>
          </a:r>
          <a:endParaRPr lang="en-US"/>
        </a:p>
      </dgm:t>
    </dgm:pt>
    <dgm:pt modelId="{7DFD06B7-AF76-483A-AD3F-0779B587D894}" type="parTrans" cxnId="{B2144FB7-EE30-42A2-BE0F-7AB5A8CE84BE}">
      <dgm:prSet/>
      <dgm:spPr/>
      <dgm:t>
        <a:bodyPr/>
        <a:lstStyle/>
        <a:p>
          <a:endParaRPr lang="en-US"/>
        </a:p>
      </dgm:t>
    </dgm:pt>
    <dgm:pt modelId="{C9EF1A2B-E608-4599-98B7-6B3609756669}" type="sibTrans" cxnId="{B2144FB7-EE30-42A2-BE0F-7AB5A8CE84BE}">
      <dgm:prSet/>
      <dgm:spPr/>
      <dgm:t>
        <a:bodyPr/>
        <a:lstStyle/>
        <a:p>
          <a:endParaRPr lang="en-US"/>
        </a:p>
      </dgm:t>
    </dgm:pt>
    <dgm:pt modelId="{57CEE599-934A-4F84-92F6-78477E296903}">
      <dgm:prSet/>
      <dgm:spPr>
        <a:ln>
          <a:solidFill>
            <a:srgbClr val="FFFFFF">
              <a:alpha val="90000"/>
            </a:srgbClr>
          </a:solidFill>
        </a:ln>
      </dgm:spPr>
      <dgm:t>
        <a:bodyPr/>
        <a:lstStyle/>
        <a:p>
          <a:pPr rtl="0"/>
          <a:r>
            <a:rPr lang="en-US" baseline="0"/>
            <a:t>SMB 3.0</a:t>
          </a:r>
          <a:endParaRPr lang="en-US"/>
        </a:p>
      </dgm:t>
    </dgm:pt>
    <dgm:pt modelId="{2EBAF891-5543-46E7-A010-CD6941F4DF52}" type="parTrans" cxnId="{A3C4C5C2-11B8-4EE3-AF6A-6FEC64CC19BC}">
      <dgm:prSet/>
      <dgm:spPr/>
      <dgm:t>
        <a:bodyPr/>
        <a:lstStyle/>
        <a:p>
          <a:endParaRPr lang="en-US"/>
        </a:p>
      </dgm:t>
    </dgm:pt>
    <dgm:pt modelId="{3F565039-17D7-4BBB-A5E4-C7569EB72FD4}" type="sibTrans" cxnId="{A3C4C5C2-11B8-4EE3-AF6A-6FEC64CC19BC}">
      <dgm:prSet/>
      <dgm:spPr/>
      <dgm:t>
        <a:bodyPr/>
        <a:lstStyle/>
        <a:p>
          <a:endParaRPr lang="en-US"/>
        </a:p>
      </dgm:t>
    </dgm:pt>
    <dgm:pt modelId="{B4FCECC6-DAAD-42C9-AFC7-EF5A2470B8D9}" type="pres">
      <dgm:prSet presAssocID="{08FB64D9-86DA-4F65-A2B9-4975A6DA8A1E}" presName="Name0" presStyleCnt="0">
        <dgm:presLayoutVars>
          <dgm:dir/>
          <dgm:animLvl val="lvl"/>
          <dgm:resizeHandles val="exact"/>
        </dgm:presLayoutVars>
      </dgm:prSet>
      <dgm:spPr/>
    </dgm:pt>
    <dgm:pt modelId="{712E45B0-BA07-4AE7-AF17-10D69362A174}" type="pres">
      <dgm:prSet presAssocID="{61D1953C-DAD7-4410-8CE5-8CB89658FF17}" presName="linNode" presStyleCnt="0"/>
      <dgm:spPr/>
    </dgm:pt>
    <dgm:pt modelId="{22BC1A74-339D-46BA-A3FB-9B9861C0DF67}" type="pres">
      <dgm:prSet presAssocID="{61D1953C-DAD7-4410-8CE5-8CB89658FF17}" presName="parentText" presStyleLbl="node1" presStyleIdx="0" presStyleCnt="1">
        <dgm:presLayoutVars>
          <dgm:chMax val="1"/>
          <dgm:bulletEnabled val="1"/>
        </dgm:presLayoutVars>
      </dgm:prSet>
      <dgm:spPr/>
    </dgm:pt>
    <dgm:pt modelId="{5C661385-FC64-4518-9B8A-F5324CAE12FE}" type="pres">
      <dgm:prSet presAssocID="{61D1953C-DAD7-4410-8CE5-8CB89658FF17}" presName="descendantText" presStyleLbl="alignAccFollowNode1" presStyleIdx="0" presStyleCnt="1">
        <dgm:presLayoutVars>
          <dgm:bulletEnabled val="1"/>
        </dgm:presLayoutVars>
      </dgm:prSet>
      <dgm:spPr/>
    </dgm:pt>
  </dgm:ptLst>
  <dgm:cxnLst>
    <dgm:cxn modelId="{53E548FF-AD4F-4E78-82DA-982E36792643}" type="presOf" srcId="{61D1953C-DAD7-4410-8CE5-8CB89658FF17}" destId="{22BC1A74-339D-46BA-A3FB-9B9861C0DF67}" srcOrd="0" destOrd="0" presId="urn:microsoft.com/office/officeart/2005/8/layout/vList5"/>
    <dgm:cxn modelId="{A3C4C5C2-11B8-4EE3-AF6A-6FEC64CC19BC}" srcId="{61D1953C-DAD7-4410-8CE5-8CB89658FF17}" destId="{57CEE599-934A-4F84-92F6-78477E296903}" srcOrd="2" destOrd="0" parTransId="{2EBAF891-5543-46E7-A010-CD6941F4DF52}" sibTransId="{3F565039-17D7-4BBB-A5E4-C7569EB72FD4}"/>
    <dgm:cxn modelId="{04AC7B9C-5F61-47E9-871A-2380F6AC82F7}" srcId="{61D1953C-DAD7-4410-8CE5-8CB89658FF17}" destId="{4CB2C18D-708C-4A91-97CA-03E4B0EAE5E5}" srcOrd="0" destOrd="0" parTransId="{688FFB42-8052-41AD-9467-FCEFEFDC90D3}" sibTransId="{AA17D373-E263-4AB3-8ED8-1195AC4D7194}"/>
    <dgm:cxn modelId="{7BF44EFA-70BF-4529-881C-EC0DF34E6AD9}" type="presOf" srcId="{57CEE599-934A-4F84-92F6-78477E296903}" destId="{5C661385-FC64-4518-9B8A-F5324CAE12FE}" srcOrd="0" destOrd="2" presId="urn:microsoft.com/office/officeart/2005/8/layout/vList5"/>
    <dgm:cxn modelId="{8E45D1CD-FC06-4BCF-91E8-EA50DE0377DD}" type="presOf" srcId="{4CB2C18D-708C-4A91-97CA-03E4B0EAE5E5}" destId="{5C661385-FC64-4518-9B8A-F5324CAE12FE}" srcOrd="0" destOrd="0" presId="urn:microsoft.com/office/officeart/2005/8/layout/vList5"/>
    <dgm:cxn modelId="{28D6BBE4-9691-4955-97F6-6149F03F339B}" type="presOf" srcId="{08FB64D9-86DA-4F65-A2B9-4975A6DA8A1E}" destId="{B4FCECC6-DAAD-42C9-AFC7-EF5A2470B8D9}" srcOrd="0" destOrd="0" presId="urn:microsoft.com/office/officeart/2005/8/layout/vList5"/>
    <dgm:cxn modelId="{B2144FB7-EE30-42A2-BE0F-7AB5A8CE84BE}" srcId="{61D1953C-DAD7-4410-8CE5-8CB89658FF17}" destId="{884B8EF6-2105-48AD-8093-DE979C5E51F1}" srcOrd="1" destOrd="0" parTransId="{7DFD06B7-AF76-483A-AD3F-0779B587D894}" sibTransId="{C9EF1A2B-E608-4599-98B7-6B3609756669}"/>
    <dgm:cxn modelId="{FB8EFC69-25DC-4595-A163-AF7BE4E98C35}" srcId="{08FB64D9-86DA-4F65-A2B9-4975A6DA8A1E}" destId="{61D1953C-DAD7-4410-8CE5-8CB89658FF17}" srcOrd="0" destOrd="0" parTransId="{FADC61BC-B0CD-44C2-AC00-77172D0093A0}" sibTransId="{42FB3A6A-F29D-4EAA-8ACC-E90B917EDCC4}"/>
    <dgm:cxn modelId="{C43BF094-CA02-47AF-89F2-ED59C320B956}" type="presOf" srcId="{884B8EF6-2105-48AD-8093-DE979C5E51F1}" destId="{5C661385-FC64-4518-9B8A-F5324CAE12FE}" srcOrd="0" destOrd="1" presId="urn:microsoft.com/office/officeart/2005/8/layout/vList5"/>
    <dgm:cxn modelId="{9A368A29-D0F1-486D-8DCF-5BC6169B708D}" type="presParOf" srcId="{B4FCECC6-DAAD-42C9-AFC7-EF5A2470B8D9}" destId="{712E45B0-BA07-4AE7-AF17-10D69362A174}" srcOrd="0" destOrd="0" presId="urn:microsoft.com/office/officeart/2005/8/layout/vList5"/>
    <dgm:cxn modelId="{D6F83A1C-1E8C-41D5-A214-05025549A8FF}" type="presParOf" srcId="{712E45B0-BA07-4AE7-AF17-10D69362A174}" destId="{22BC1A74-339D-46BA-A3FB-9B9861C0DF67}" srcOrd="0" destOrd="0" presId="urn:microsoft.com/office/officeart/2005/8/layout/vList5"/>
    <dgm:cxn modelId="{956ED5E3-BDFA-4604-BED9-40351A5964A7}" type="presParOf" srcId="{712E45B0-BA07-4AE7-AF17-10D69362A174}" destId="{5C661385-FC64-4518-9B8A-F5324CAE12FE}"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E110B4A-AA17-4A9B-8125-F9D958E47AC4}"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F0066331-A1A5-43C7-91E6-0736B4DB19EB}">
      <dgm:prSet/>
      <dgm:spPr/>
      <dgm:t>
        <a:bodyPr/>
        <a:lstStyle/>
        <a:p>
          <a:pPr marR="0" rtl="0" eaLnBrk="1" fontAlgn="auto" latinLnBrk="0" hangingPunct="1">
            <a:buClrTx/>
            <a:buSzPct val="90000"/>
            <a:buFont typeface="Arial" panose="020B0604020202020204" pitchFamily="34" charset="0"/>
            <a:buChar char="•"/>
          </a:pPr>
          <a:r>
            <a:rPr lang="en-US" baseline="0"/>
            <a:t>Windows 2016 Storage Spaces for shared storage</a:t>
          </a:r>
          <a:endParaRPr lang="en-US"/>
        </a:p>
      </dgm:t>
    </dgm:pt>
    <dgm:pt modelId="{169FC36A-5BC8-4130-BCB3-90293034162B}" type="parTrans" cxnId="{630BDB4A-9B39-4EC8-9303-2527F7150669}">
      <dgm:prSet/>
      <dgm:spPr/>
      <dgm:t>
        <a:bodyPr/>
        <a:lstStyle/>
        <a:p>
          <a:endParaRPr lang="en-US"/>
        </a:p>
      </dgm:t>
    </dgm:pt>
    <dgm:pt modelId="{DE3C8F7A-58FF-49BF-A2A4-785987F739D1}" type="sibTrans" cxnId="{630BDB4A-9B39-4EC8-9303-2527F7150669}">
      <dgm:prSet/>
      <dgm:spPr/>
      <dgm:t>
        <a:bodyPr/>
        <a:lstStyle/>
        <a:p>
          <a:endParaRPr lang="en-US"/>
        </a:p>
      </dgm:t>
    </dgm:pt>
    <dgm:pt modelId="{39573618-FF3E-42EC-8014-A38C33F6FC69}">
      <dgm:prSet/>
      <dgm:spPr/>
      <dgm:t>
        <a:bodyPr/>
        <a:lstStyle/>
        <a:p>
          <a:pPr marR="0" rtl="0" eaLnBrk="1" fontAlgn="auto" latinLnBrk="0" hangingPunct="1"/>
          <a:r>
            <a:rPr lang="en-US" baseline="0" dirty="0"/>
            <a:t>Block storage replicates storage between all servers</a:t>
          </a:r>
          <a:endParaRPr lang="en-US" dirty="0"/>
        </a:p>
      </dgm:t>
    </dgm:pt>
    <dgm:pt modelId="{82AC15F4-B9E0-4A4B-B32E-77AAA3B7C4EB}" type="parTrans" cxnId="{41B0CE33-7DE0-4074-9CC4-BB747A9F13EE}">
      <dgm:prSet/>
      <dgm:spPr/>
      <dgm:t>
        <a:bodyPr/>
        <a:lstStyle/>
        <a:p>
          <a:endParaRPr lang="en-US"/>
        </a:p>
      </dgm:t>
    </dgm:pt>
    <dgm:pt modelId="{051F7371-F622-4069-92CF-2B8C51CEE0FE}" type="sibTrans" cxnId="{41B0CE33-7DE0-4074-9CC4-BB747A9F13EE}">
      <dgm:prSet/>
      <dgm:spPr/>
      <dgm:t>
        <a:bodyPr/>
        <a:lstStyle/>
        <a:p>
          <a:endParaRPr lang="en-US"/>
        </a:p>
      </dgm:t>
    </dgm:pt>
    <dgm:pt modelId="{9CBD6397-5DBC-4DB0-A856-F5ED75C06CEC}">
      <dgm:prSet/>
      <dgm:spPr/>
      <dgm:t>
        <a:bodyPr/>
        <a:lstStyle/>
        <a:p>
          <a:pPr marR="0" rtl="0" eaLnBrk="1" fontAlgn="auto" latinLnBrk="0" hangingPunct="1"/>
          <a:r>
            <a:rPr lang="en-US" baseline="0" dirty="0"/>
            <a:t>Works with all storage</a:t>
          </a:r>
          <a:endParaRPr lang="en-US" dirty="0"/>
        </a:p>
      </dgm:t>
    </dgm:pt>
    <dgm:pt modelId="{762D4152-A087-4292-BEBA-3B5F608B2DFA}" type="parTrans" cxnId="{178A487E-0DC9-4107-B384-D296121D2570}">
      <dgm:prSet/>
      <dgm:spPr/>
      <dgm:t>
        <a:bodyPr/>
        <a:lstStyle/>
        <a:p>
          <a:endParaRPr lang="en-US"/>
        </a:p>
      </dgm:t>
    </dgm:pt>
    <dgm:pt modelId="{FCCA8ED4-270D-4627-AF82-BEC2B957EEAF}" type="sibTrans" cxnId="{178A487E-0DC9-4107-B384-D296121D2570}">
      <dgm:prSet/>
      <dgm:spPr/>
      <dgm:t>
        <a:bodyPr/>
        <a:lstStyle/>
        <a:p>
          <a:endParaRPr lang="en-US"/>
        </a:p>
      </dgm:t>
    </dgm:pt>
    <dgm:pt modelId="{B0DA2EFF-2B14-46BC-BBE4-33C29699713F}" type="pres">
      <dgm:prSet presAssocID="{7E110B4A-AA17-4A9B-8125-F9D958E47AC4}" presName="linear" presStyleCnt="0">
        <dgm:presLayoutVars>
          <dgm:animLvl val="lvl"/>
          <dgm:resizeHandles val="exact"/>
        </dgm:presLayoutVars>
      </dgm:prSet>
      <dgm:spPr/>
    </dgm:pt>
    <dgm:pt modelId="{FD3F3617-AB3B-4708-A763-47AEE3FFECD8}" type="pres">
      <dgm:prSet presAssocID="{F0066331-A1A5-43C7-91E6-0736B4DB19EB}" presName="parentText" presStyleLbl="node1" presStyleIdx="0" presStyleCnt="3">
        <dgm:presLayoutVars>
          <dgm:chMax val="0"/>
          <dgm:bulletEnabled val="1"/>
        </dgm:presLayoutVars>
      </dgm:prSet>
      <dgm:spPr/>
    </dgm:pt>
    <dgm:pt modelId="{AE04034D-8B79-420F-B65B-368553E08C2B}" type="pres">
      <dgm:prSet presAssocID="{DE3C8F7A-58FF-49BF-A2A4-785987F739D1}" presName="spacer" presStyleCnt="0"/>
      <dgm:spPr/>
    </dgm:pt>
    <dgm:pt modelId="{AE11F8AF-EBF1-40E4-8968-F9E61E424624}" type="pres">
      <dgm:prSet presAssocID="{39573618-FF3E-42EC-8014-A38C33F6FC69}" presName="parentText" presStyleLbl="node1" presStyleIdx="1" presStyleCnt="3">
        <dgm:presLayoutVars>
          <dgm:chMax val="0"/>
          <dgm:bulletEnabled val="1"/>
        </dgm:presLayoutVars>
      </dgm:prSet>
      <dgm:spPr/>
    </dgm:pt>
    <dgm:pt modelId="{7904F9B0-AA00-41A6-908F-2468BA8D9387}" type="pres">
      <dgm:prSet presAssocID="{051F7371-F622-4069-92CF-2B8C51CEE0FE}" presName="spacer" presStyleCnt="0"/>
      <dgm:spPr/>
    </dgm:pt>
    <dgm:pt modelId="{18EAEE26-715C-4724-8106-13ED5F6DAB7C}" type="pres">
      <dgm:prSet presAssocID="{9CBD6397-5DBC-4DB0-A856-F5ED75C06CEC}" presName="parentText" presStyleLbl="node1" presStyleIdx="2" presStyleCnt="3">
        <dgm:presLayoutVars>
          <dgm:chMax val="0"/>
          <dgm:bulletEnabled val="1"/>
        </dgm:presLayoutVars>
      </dgm:prSet>
      <dgm:spPr/>
    </dgm:pt>
  </dgm:ptLst>
  <dgm:cxnLst>
    <dgm:cxn modelId="{630BDB4A-9B39-4EC8-9303-2527F7150669}" srcId="{7E110B4A-AA17-4A9B-8125-F9D958E47AC4}" destId="{F0066331-A1A5-43C7-91E6-0736B4DB19EB}" srcOrd="0" destOrd="0" parTransId="{169FC36A-5BC8-4130-BCB3-90293034162B}" sibTransId="{DE3C8F7A-58FF-49BF-A2A4-785987F739D1}"/>
    <dgm:cxn modelId="{49DC4A42-7C31-40AB-B209-FB5B8DA79D2F}" type="presOf" srcId="{7E110B4A-AA17-4A9B-8125-F9D958E47AC4}" destId="{B0DA2EFF-2B14-46BC-BBE4-33C29699713F}" srcOrd="0" destOrd="0" presId="urn:microsoft.com/office/officeart/2005/8/layout/vList2"/>
    <dgm:cxn modelId="{32AE25E1-6527-4B5C-BAFE-77C8B3DE8E8F}" type="presOf" srcId="{9CBD6397-5DBC-4DB0-A856-F5ED75C06CEC}" destId="{18EAEE26-715C-4724-8106-13ED5F6DAB7C}" srcOrd="0" destOrd="0" presId="urn:microsoft.com/office/officeart/2005/8/layout/vList2"/>
    <dgm:cxn modelId="{54834908-7372-497E-8352-D53469456CE1}" type="presOf" srcId="{F0066331-A1A5-43C7-91E6-0736B4DB19EB}" destId="{FD3F3617-AB3B-4708-A763-47AEE3FFECD8}" srcOrd="0" destOrd="0" presId="urn:microsoft.com/office/officeart/2005/8/layout/vList2"/>
    <dgm:cxn modelId="{D475D5F5-5377-488D-ADEE-EDB2ED04897C}" type="presOf" srcId="{39573618-FF3E-42EC-8014-A38C33F6FC69}" destId="{AE11F8AF-EBF1-40E4-8968-F9E61E424624}" srcOrd="0" destOrd="0" presId="urn:microsoft.com/office/officeart/2005/8/layout/vList2"/>
    <dgm:cxn modelId="{41B0CE33-7DE0-4074-9CC4-BB747A9F13EE}" srcId="{7E110B4A-AA17-4A9B-8125-F9D958E47AC4}" destId="{39573618-FF3E-42EC-8014-A38C33F6FC69}" srcOrd="1" destOrd="0" parTransId="{82AC15F4-B9E0-4A4B-B32E-77AAA3B7C4EB}" sibTransId="{051F7371-F622-4069-92CF-2B8C51CEE0FE}"/>
    <dgm:cxn modelId="{178A487E-0DC9-4107-B384-D296121D2570}" srcId="{7E110B4A-AA17-4A9B-8125-F9D958E47AC4}" destId="{9CBD6397-5DBC-4DB0-A856-F5ED75C06CEC}" srcOrd="2" destOrd="0" parTransId="{762D4152-A087-4292-BEBA-3B5F608B2DFA}" sibTransId="{FCCA8ED4-270D-4627-AF82-BEC2B957EEAF}"/>
    <dgm:cxn modelId="{C58DAA85-AEF8-47EC-AE11-116BF3C6BA9C}" type="presParOf" srcId="{B0DA2EFF-2B14-46BC-BBE4-33C29699713F}" destId="{FD3F3617-AB3B-4708-A763-47AEE3FFECD8}" srcOrd="0" destOrd="0" presId="urn:microsoft.com/office/officeart/2005/8/layout/vList2"/>
    <dgm:cxn modelId="{824A43A2-A38A-496D-A3FF-EC45A6A9F9FA}" type="presParOf" srcId="{B0DA2EFF-2B14-46BC-BBE4-33C29699713F}" destId="{AE04034D-8B79-420F-B65B-368553E08C2B}" srcOrd="1" destOrd="0" presId="urn:microsoft.com/office/officeart/2005/8/layout/vList2"/>
    <dgm:cxn modelId="{E3210BBF-BF58-4916-B5A0-E0F84484D675}" type="presParOf" srcId="{B0DA2EFF-2B14-46BC-BBE4-33C29699713F}" destId="{AE11F8AF-EBF1-40E4-8968-F9E61E424624}" srcOrd="2" destOrd="0" presId="urn:microsoft.com/office/officeart/2005/8/layout/vList2"/>
    <dgm:cxn modelId="{A2C3BED4-D954-45B7-B0FF-929444232A27}" type="presParOf" srcId="{B0DA2EFF-2B14-46BC-BBE4-33C29699713F}" destId="{7904F9B0-AA00-41A6-908F-2468BA8D9387}" srcOrd="3" destOrd="0" presId="urn:microsoft.com/office/officeart/2005/8/layout/vList2"/>
    <dgm:cxn modelId="{E3CBF0DE-2B2F-4C01-95D4-7285EA486615}" type="presParOf" srcId="{B0DA2EFF-2B14-46BC-BBE4-33C29699713F}" destId="{18EAEE26-715C-4724-8106-13ED5F6DAB7C}"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A2226CF-B5CC-4855-9192-C6AE20A8A895}" type="doc">
      <dgm:prSet loTypeId="urn:microsoft.com/office/officeart/2005/8/layout/hList7" loCatId="list" qsTypeId="urn:microsoft.com/office/officeart/2005/8/quickstyle/simple1" qsCatId="simple" csTypeId="urn:microsoft.com/office/officeart/2005/8/colors/colorful5" csCatId="colorful" phldr="1"/>
      <dgm:spPr/>
      <dgm:t>
        <a:bodyPr/>
        <a:lstStyle/>
        <a:p>
          <a:endParaRPr lang="en-US"/>
        </a:p>
      </dgm:t>
    </dgm:pt>
    <dgm:pt modelId="{2145C058-AF30-4450-A32C-D3851CF40B3F}">
      <dgm:prSet/>
      <dgm:spPr/>
      <dgm:t>
        <a:bodyPr/>
        <a:lstStyle/>
        <a:p>
          <a:pPr rtl="0" eaLnBrk="1" latinLnBrk="0" hangingPunct="1"/>
          <a:r>
            <a:rPr lang="en-US"/>
            <a:t>Physical Servers</a:t>
          </a:r>
        </a:p>
      </dgm:t>
    </dgm:pt>
    <dgm:pt modelId="{F5E1E742-0A89-454D-88E3-643B2E212C2D}" type="parTrans" cxnId="{B226FBF9-7137-4AC1-96FE-366B3642FC9A}">
      <dgm:prSet/>
      <dgm:spPr/>
      <dgm:t>
        <a:bodyPr/>
        <a:lstStyle/>
        <a:p>
          <a:endParaRPr lang="en-US"/>
        </a:p>
      </dgm:t>
    </dgm:pt>
    <dgm:pt modelId="{27D6F03D-AA18-4547-9204-0F61E7FD329B}" type="sibTrans" cxnId="{B226FBF9-7137-4AC1-96FE-366B3642FC9A}">
      <dgm:prSet/>
      <dgm:spPr/>
      <dgm:t>
        <a:bodyPr/>
        <a:lstStyle/>
        <a:p>
          <a:endParaRPr lang="en-US"/>
        </a:p>
      </dgm:t>
    </dgm:pt>
    <dgm:pt modelId="{640F1CB2-2B9D-4384-B60E-3AC22C9181F1}">
      <dgm:prSet/>
      <dgm:spPr/>
      <dgm:t>
        <a:bodyPr/>
        <a:lstStyle/>
        <a:p>
          <a:pPr rtl="0" eaLnBrk="1" latinLnBrk="0" hangingPunct="1"/>
          <a:r>
            <a:rPr lang="en-US"/>
            <a:t>Virtual Machines</a:t>
          </a:r>
        </a:p>
      </dgm:t>
    </dgm:pt>
    <dgm:pt modelId="{A6459F60-BC26-460F-B09E-8B9052392EA7}" type="parTrans" cxnId="{D2239620-6935-473C-A1B4-550A5723F1B7}">
      <dgm:prSet/>
      <dgm:spPr/>
      <dgm:t>
        <a:bodyPr/>
        <a:lstStyle/>
        <a:p>
          <a:endParaRPr lang="en-US"/>
        </a:p>
      </dgm:t>
    </dgm:pt>
    <dgm:pt modelId="{6AB07158-AA62-40F1-8160-2457AD76ACB9}" type="sibTrans" cxnId="{D2239620-6935-473C-A1B4-550A5723F1B7}">
      <dgm:prSet/>
      <dgm:spPr/>
      <dgm:t>
        <a:bodyPr/>
        <a:lstStyle/>
        <a:p>
          <a:endParaRPr lang="en-US"/>
        </a:p>
      </dgm:t>
    </dgm:pt>
    <dgm:pt modelId="{76A4F38F-DB46-4D43-8292-6A23B913718E}">
      <dgm:prSet/>
      <dgm:spPr/>
      <dgm:t>
        <a:bodyPr/>
        <a:lstStyle/>
        <a:p>
          <a:pPr rtl="0" eaLnBrk="1" latinLnBrk="0" hangingPunct="1"/>
          <a:r>
            <a:rPr lang="en-US"/>
            <a:t>Local Disks</a:t>
          </a:r>
        </a:p>
      </dgm:t>
    </dgm:pt>
    <dgm:pt modelId="{D704E35E-A438-4A5D-B882-40B1ADF669A0}" type="parTrans" cxnId="{F7C3F4EF-C619-46EE-97BF-EDDA7890AE9C}">
      <dgm:prSet/>
      <dgm:spPr/>
      <dgm:t>
        <a:bodyPr/>
        <a:lstStyle/>
        <a:p>
          <a:endParaRPr lang="en-US"/>
        </a:p>
      </dgm:t>
    </dgm:pt>
    <dgm:pt modelId="{EFAFB346-740C-4D44-9459-9AE7721B5996}" type="sibTrans" cxnId="{F7C3F4EF-C619-46EE-97BF-EDDA7890AE9C}">
      <dgm:prSet/>
      <dgm:spPr/>
      <dgm:t>
        <a:bodyPr/>
        <a:lstStyle/>
        <a:p>
          <a:endParaRPr lang="en-US"/>
        </a:p>
      </dgm:t>
    </dgm:pt>
    <dgm:pt modelId="{124C2054-20C6-4FF6-A99F-F2DCAA7CD466}">
      <dgm:prSet/>
      <dgm:spPr/>
      <dgm:t>
        <a:bodyPr/>
        <a:lstStyle/>
        <a:p>
          <a:pPr rtl="0" eaLnBrk="1" latinLnBrk="0" hangingPunct="1"/>
          <a:r>
            <a:rPr lang="en-US"/>
            <a:t>Virtual Disks</a:t>
          </a:r>
        </a:p>
      </dgm:t>
    </dgm:pt>
    <dgm:pt modelId="{F2856D42-DA1F-4F49-BCAF-3CE2F11E542F}" type="parTrans" cxnId="{D59C5173-BEF2-4D95-9697-3D6DFCB9D1F0}">
      <dgm:prSet/>
      <dgm:spPr/>
      <dgm:t>
        <a:bodyPr/>
        <a:lstStyle/>
        <a:p>
          <a:endParaRPr lang="en-US"/>
        </a:p>
      </dgm:t>
    </dgm:pt>
    <dgm:pt modelId="{C3B72409-3813-41A7-A679-B13AEE82B728}" type="sibTrans" cxnId="{D59C5173-BEF2-4D95-9697-3D6DFCB9D1F0}">
      <dgm:prSet/>
      <dgm:spPr/>
      <dgm:t>
        <a:bodyPr/>
        <a:lstStyle/>
        <a:p>
          <a:endParaRPr lang="en-US"/>
        </a:p>
      </dgm:t>
    </dgm:pt>
    <dgm:pt modelId="{A9A5D308-41A0-460D-B971-D3BA087028C5}">
      <dgm:prSet/>
      <dgm:spPr/>
      <dgm:t>
        <a:bodyPr/>
        <a:lstStyle/>
        <a:p>
          <a:pPr rtl="0" eaLnBrk="1" latinLnBrk="0" hangingPunct="1"/>
          <a:r>
            <a:rPr lang="en-US"/>
            <a:t>Local SSD Drives</a:t>
          </a:r>
        </a:p>
      </dgm:t>
    </dgm:pt>
    <dgm:pt modelId="{C4B272E4-2B73-4C6C-B99A-D4534E212372}" type="parTrans" cxnId="{BACC9B29-0A7B-4907-85D9-9B1B1EB2EF38}">
      <dgm:prSet/>
      <dgm:spPr/>
      <dgm:t>
        <a:bodyPr/>
        <a:lstStyle/>
        <a:p>
          <a:endParaRPr lang="en-US"/>
        </a:p>
      </dgm:t>
    </dgm:pt>
    <dgm:pt modelId="{E3A19A60-B35C-4458-B682-731AF23269AD}" type="sibTrans" cxnId="{BACC9B29-0A7B-4907-85D9-9B1B1EB2EF38}">
      <dgm:prSet/>
      <dgm:spPr/>
      <dgm:t>
        <a:bodyPr/>
        <a:lstStyle/>
        <a:p>
          <a:endParaRPr lang="en-US"/>
        </a:p>
      </dgm:t>
    </dgm:pt>
    <dgm:pt modelId="{16DBF29B-7702-42F7-A8BE-5490B8332CEE}" type="pres">
      <dgm:prSet presAssocID="{4A2226CF-B5CC-4855-9192-C6AE20A8A895}" presName="Name0" presStyleCnt="0">
        <dgm:presLayoutVars>
          <dgm:dir/>
          <dgm:resizeHandles val="exact"/>
        </dgm:presLayoutVars>
      </dgm:prSet>
      <dgm:spPr/>
    </dgm:pt>
    <dgm:pt modelId="{43275709-34ED-465C-BE56-4ADB542A9AF0}" type="pres">
      <dgm:prSet presAssocID="{4A2226CF-B5CC-4855-9192-C6AE20A8A895}" presName="fgShape" presStyleLbl="fgShp" presStyleIdx="0" presStyleCnt="1"/>
      <dgm:spPr/>
    </dgm:pt>
    <dgm:pt modelId="{B720C15C-CCEC-4629-9ED6-4849E2F57525}" type="pres">
      <dgm:prSet presAssocID="{4A2226CF-B5CC-4855-9192-C6AE20A8A895}" presName="linComp" presStyleCnt="0"/>
      <dgm:spPr/>
    </dgm:pt>
    <dgm:pt modelId="{F6C02655-2DA0-46DF-9BC0-9154983ADC25}" type="pres">
      <dgm:prSet presAssocID="{2145C058-AF30-4450-A32C-D3851CF40B3F}" presName="compNode" presStyleCnt="0"/>
      <dgm:spPr/>
    </dgm:pt>
    <dgm:pt modelId="{B67AA871-3B8A-46FC-8FE2-5068329B9162}" type="pres">
      <dgm:prSet presAssocID="{2145C058-AF30-4450-A32C-D3851CF40B3F}" presName="bkgdShape" presStyleLbl="node1" presStyleIdx="0" presStyleCnt="5"/>
      <dgm:spPr/>
    </dgm:pt>
    <dgm:pt modelId="{68751023-BFA4-4BC9-9951-9E225B123314}" type="pres">
      <dgm:prSet presAssocID="{2145C058-AF30-4450-A32C-D3851CF40B3F}" presName="nodeTx" presStyleLbl="node1" presStyleIdx="0" presStyleCnt="5">
        <dgm:presLayoutVars>
          <dgm:bulletEnabled val="1"/>
        </dgm:presLayoutVars>
      </dgm:prSet>
      <dgm:spPr/>
    </dgm:pt>
    <dgm:pt modelId="{2E6BBE7B-98B6-4FC3-B82A-4A3C79BB4376}" type="pres">
      <dgm:prSet presAssocID="{2145C058-AF30-4450-A32C-D3851CF40B3F}" presName="invisiNode" presStyleLbl="node1" presStyleIdx="0" presStyleCnt="5"/>
      <dgm:spPr/>
    </dgm:pt>
    <dgm:pt modelId="{61D6A719-764E-480F-9380-C262C997C7DF}" type="pres">
      <dgm:prSet presAssocID="{2145C058-AF30-4450-A32C-D3851CF40B3F}" presName="imagNode" presStyleLbl="fgImgPlace1" presStyleIdx="0" presStyleCnt="5"/>
      <dgm:spPr>
        <a:blipFill>
          <a:blip xmlns:r="http://schemas.openxmlformats.org/officeDocument/2006/relationships" r:embed="rId1">
            <a:extLst>
              <a:ext uri="{28A0092B-C50C-407E-A947-70E740481C1C}">
                <a14:useLocalDpi xmlns:a14="http://schemas.microsoft.com/office/drawing/2010/main" val="0"/>
              </a:ext>
            </a:extLst>
          </a:blip>
          <a:srcRect/>
          <a:stretch>
            <a:fillRect t="-17000" b="-17000"/>
          </a:stretch>
        </a:blipFill>
      </dgm:spPr>
    </dgm:pt>
    <dgm:pt modelId="{6F3059CB-A074-454B-85BA-68F88CF53142}" type="pres">
      <dgm:prSet presAssocID="{27D6F03D-AA18-4547-9204-0F61E7FD329B}" presName="sibTrans" presStyleLbl="sibTrans2D1" presStyleIdx="0" presStyleCnt="0"/>
      <dgm:spPr/>
    </dgm:pt>
    <dgm:pt modelId="{6B979401-60FE-4214-A2FB-AEE1D22574B1}" type="pres">
      <dgm:prSet presAssocID="{640F1CB2-2B9D-4384-B60E-3AC22C9181F1}" presName="compNode" presStyleCnt="0"/>
      <dgm:spPr/>
    </dgm:pt>
    <dgm:pt modelId="{6A2AEBBF-D05B-47AB-9455-D65D959F826F}" type="pres">
      <dgm:prSet presAssocID="{640F1CB2-2B9D-4384-B60E-3AC22C9181F1}" presName="bkgdShape" presStyleLbl="node1" presStyleIdx="1" presStyleCnt="5"/>
      <dgm:spPr/>
    </dgm:pt>
    <dgm:pt modelId="{F5485393-45DA-4471-B705-83842D60E104}" type="pres">
      <dgm:prSet presAssocID="{640F1CB2-2B9D-4384-B60E-3AC22C9181F1}" presName="nodeTx" presStyleLbl="node1" presStyleIdx="1" presStyleCnt="5">
        <dgm:presLayoutVars>
          <dgm:bulletEnabled val="1"/>
        </dgm:presLayoutVars>
      </dgm:prSet>
      <dgm:spPr/>
    </dgm:pt>
    <dgm:pt modelId="{88A3DEFA-4C18-42C8-B5F6-6012BF830173}" type="pres">
      <dgm:prSet presAssocID="{640F1CB2-2B9D-4384-B60E-3AC22C9181F1}" presName="invisiNode" presStyleLbl="node1" presStyleIdx="1" presStyleCnt="5"/>
      <dgm:spPr/>
    </dgm:pt>
    <dgm:pt modelId="{84B5D18F-32BE-41B6-88D9-75CB8F515D7C}" type="pres">
      <dgm:prSet presAssocID="{640F1CB2-2B9D-4384-B60E-3AC22C9181F1}" presName="imagNode" presStyleLbl="fgImgPlace1" presStyleIdx="1" presStyleCnt="5"/>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pt>
    <dgm:pt modelId="{78A88EC8-88AA-43AF-AA77-9DAECDF06FC8}" type="pres">
      <dgm:prSet presAssocID="{6AB07158-AA62-40F1-8160-2457AD76ACB9}" presName="sibTrans" presStyleLbl="sibTrans2D1" presStyleIdx="0" presStyleCnt="0"/>
      <dgm:spPr/>
    </dgm:pt>
    <dgm:pt modelId="{CDE2FB91-A9A1-45E7-8219-70714899E5C4}" type="pres">
      <dgm:prSet presAssocID="{76A4F38F-DB46-4D43-8292-6A23B913718E}" presName="compNode" presStyleCnt="0"/>
      <dgm:spPr/>
    </dgm:pt>
    <dgm:pt modelId="{66D0D45F-16EE-4289-AE1E-F16D01321908}" type="pres">
      <dgm:prSet presAssocID="{76A4F38F-DB46-4D43-8292-6A23B913718E}" presName="bkgdShape" presStyleLbl="node1" presStyleIdx="2" presStyleCnt="5"/>
      <dgm:spPr/>
    </dgm:pt>
    <dgm:pt modelId="{7AA834A6-FCE5-4C12-B8A0-29937946718B}" type="pres">
      <dgm:prSet presAssocID="{76A4F38F-DB46-4D43-8292-6A23B913718E}" presName="nodeTx" presStyleLbl="node1" presStyleIdx="2" presStyleCnt="5">
        <dgm:presLayoutVars>
          <dgm:bulletEnabled val="1"/>
        </dgm:presLayoutVars>
      </dgm:prSet>
      <dgm:spPr/>
    </dgm:pt>
    <dgm:pt modelId="{2C514525-2128-4107-82CD-E637F61BAB4C}" type="pres">
      <dgm:prSet presAssocID="{76A4F38F-DB46-4D43-8292-6A23B913718E}" presName="invisiNode" presStyleLbl="node1" presStyleIdx="2" presStyleCnt="5"/>
      <dgm:spPr/>
    </dgm:pt>
    <dgm:pt modelId="{DEA56F7C-2431-4C93-93D5-8E466BCDF7B1}" type="pres">
      <dgm:prSet presAssocID="{76A4F38F-DB46-4D43-8292-6A23B913718E}" presName="imagNode" presStyleLbl="fgImgPlace1" presStyleIdx="2" presStyleCnt="5"/>
      <dgm:spPr>
        <a:blipFill>
          <a:blip xmlns:r="http://schemas.openxmlformats.org/officeDocument/2006/relationships" r:embed="rId3">
            <a:extLst>
              <a:ext uri="{28A0092B-C50C-407E-A947-70E740481C1C}">
                <a14:useLocalDpi xmlns:a14="http://schemas.microsoft.com/office/drawing/2010/main" val="0"/>
              </a:ext>
            </a:extLst>
          </a:blip>
          <a:srcRect/>
          <a:stretch>
            <a:fillRect l="-19000" r="-19000"/>
          </a:stretch>
        </a:blipFill>
      </dgm:spPr>
    </dgm:pt>
    <dgm:pt modelId="{BC4DF9AA-DB4E-4B3C-B891-CDE81A8D0FD5}" type="pres">
      <dgm:prSet presAssocID="{EFAFB346-740C-4D44-9459-9AE7721B5996}" presName="sibTrans" presStyleLbl="sibTrans2D1" presStyleIdx="0" presStyleCnt="0"/>
      <dgm:spPr/>
    </dgm:pt>
    <dgm:pt modelId="{9FBEC887-FE76-4575-829A-AAC2DD1F29AC}" type="pres">
      <dgm:prSet presAssocID="{124C2054-20C6-4FF6-A99F-F2DCAA7CD466}" presName="compNode" presStyleCnt="0"/>
      <dgm:spPr/>
    </dgm:pt>
    <dgm:pt modelId="{69254382-6A21-453B-B9F0-B743D10D281E}" type="pres">
      <dgm:prSet presAssocID="{124C2054-20C6-4FF6-A99F-F2DCAA7CD466}" presName="bkgdShape" presStyleLbl="node1" presStyleIdx="3" presStyleCnt="5"/>
      <dgm:spPr/>
    </dgm:pt>
    <dgm:pt modelId="{18713402-5588-47C6-BA32-8AD09888B32B}" type="pres">
      <dgm:prSet presAssocID="{124C2054-20C6-4FF6-A99F-F2DCAA7CD466}" presName="nodeTx" presStyleLbl="node1" presStyleIdx="3" presStyleCnt="5">
        <dgm:presLayoutVars>
          <dgm:bulletEnabled val="1"/>
        </dgm:presLayoutVars>
      </dgm:prSet>
      <dgm:spPr/>
    </dgm:pt>
    <dgm:pt modelId="{E566D884-4A66-4931-BCA9-24F88C4863D5}" type="pres">
      <dgm:prSet presAssocID="{124C2054-20C6-4FF6-A99F-F2DCAA7CD466}" presName="invisiNode" presStyleLbl="node1" presStyleIdx="3" presStyleCnt="5"/>
      <dgm:spPr/>
    </dgm:pt>
    <dgm:pt modelId="{FF2883DC-7C6F-4E0F-8443-B38959ACD0D9}" type="pres">
      <dgm:prSet presAssocID="{124C2054-20C6-4FF6-A99F-F2DCAA7CD466}" presName="imagNode" presStyleLbl="fgImgPlace1" presStyleIdx="3" presStyleCnt="5"/>
      <dgm:spPr>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dgm:spPr>
    </dgm:pt>
    <dgm:pt modelId="{4971F5E7-7432-484A-ACD5-502A73FDA42C}" type="pres">
      <dgm:prSet presAssocID="{C3B72409-3813-41A7-A679-B13AEE82B728}" presName="sibTrans" presStyleLbl="sibTrans2D1" presStyleIdx="0" presStyleCnt="0"/>
      <dgm:spPr/>
    </dgm:pt>
    <dgm:pt modelId="{B9CE1A91-57D4-4F56-B5F2-A26CDDF1E70A}" type="pres">
      <dgm:prSet presAssocID="{A9A5D308-41A0-460D-B971-D3BA087028C5}" presName="compNode" presStyleCnt="0"/>
      <dgm:spPr/>
    </dgm:pt>
    <dgm:pt modelId="{7A05157C-413F-4446-881B-CBEBE01D1D0B}" type="pres">
      <dgm:prSet presAssocID="{A9A5D308-41A0-460D-B971-D3BA087028C5}" presName="bkgdShape" presStyleLbl="node1" presStyleIdx="4" presStyleCnt="5"/>
      <dgm:spPr/>
    </dgm:pt>
    <dgm:pt modelId="{24DAD13A-07A4-49E5-84A5-7D2C73A06397}" type="pres">
      <dgm:prSet presAssocID="{A9A5D308-41A0-460D-B971-D3BA087028C5}" presName="nodeTx" presStyleLbl="node1" presStyleIdx="4" presStyleCnt="5">
        <dgm:presLayoutVars>
          <dgm:bulletEnabled val="1"/>
        </dgm:presLayoutVars>
      </dgm:prSet>
      <dgm:spPr/>
    </dgm:pt>
    <dgm:pt modelId="{81316AAD-B7AE-45F3-9877-520512337926}" type="pres">
      <dgm:prSet presAssocID="{A9A5D308-41A0-460D-B971-D3BA087028C5}" presName="invisiNode" presStyleLbl="node1" presStyleIdx="4" presStyleCnt="5"/>
      <dgm:spPr/>
    </dgm:pt>
    <dgm:pt modelId="{7293F970-394F-4418-9E9E-265F2210E96C}" type="pres">
      <dgm:prSet presAssocID="{A9A5D308-41A0-460D-B971-D3BA087028C5}" presName="imagNode" presStyleLbl="fgImgPlace1" presStyleIdx="4" presStyleCnt="5"/>
      <dgm:spPr>
        <a:blipFill>
          <a:blip xmlns:r="http://schemas.openxmlformats.org/officeDocument/2006/relationships" r:embed="rId5">
            <a:extLst>
              <a:ext uri="{28A0092B-C50C-407E-A947-70E740481C1C}">
                <a14:useLocalDpi xmlns:a14="http://schemas.microsoft.com/office/drawing/2010/main" val="0"/>
              </a:ext>
            </a:extLst>
          </a:blip>
          <a:srcRect/>
          <a:stretch>
            <a:fillRect l="-35000" r="-35000"/>
          </a:stretch>
        </a:blipFill>
      </dgm:spPr>
    </dgm:pt>
  </dgm:ptLst>
  <dgm:cxnLst>
    <dgm:cxn modelId="{BACC9B29-0A7B-4907-85D9-9B1B1EB2EF38}" srcId="{4A2226CF-B5CC-4855-9192-C6AE20A8A895}" destId="{A9A5D308-41A0-460D-B971-D3BA087028C5}" srcOrd="4" destOrd="0" parTransId="{C4B272E4-2B73-4C6C-B99A-D4534E212372}" sibTransId="{E3A19A60-B35C-4458-B682-731AF23269AD}"/>
    <dgm:cxn modelId="{458E998D-6783-41E9-AB61-2056C8F677D7}" type="presOf" srcId="{124C2054-20C6-4FF6-A99F-F2DCAA7CD466}" destId="{69254382-6A21-453B-B9F0-B743D10D281E}" srcOrd="0" destOrd="0" presId="urn:microsoft.com/office/officeart/2005/8/layout/hList7"/>
    <dgm:cxn modelId="{26CF6C3E-DEC7-4D6C-A726-AFAB8D2CB2AA}" type="presOf" srcId="{640F1CB2-2B9D-4384-B60E-3AC22C9181F1}" destId="{6A2AEBBF-D05B-47AB-9455-D65D959F826F}" srcOrd="0" destOrd="0" presId="urn:microsoft.com/office/officeart/2005/8/layout/hList7"/>
    <dgm:cxn modelId="{4065E2BD-B93C-4B21-BAF9-D86161B621F4}" type="presOf" srcId="{A9A5D308-41A0-460D-B971-D3BA087028C5}" destId="{7A05157C-413F-4446-881B-CBEBE01D1D0B}" srcOrd="0" destOrd="0" presId="urn:microsoft.com/office/officeart/2005/8/layout/hList7"/>
    <dgm:cxn modelId="{97C1528A-1B74-4072-B1F1-960370858D24}" type="presOf" srcId="{EFAFB346-740C-4D44-9459-9AE7721B5996}" destId="{BC4DF9AA-DB4E-4B3C-B891-CDE81A8D0FD5}" srcOrd="0" destOrd="0" presId="urn:microsoft.com/office/officeart/2005/8/layout/hList7"/>
    <dgm:cxn modelId="{8861206E-4F49-48B8-9D3F-A34D68140992}" type="presOf" srcId="{6AB07158-AA62-40F1-8160-2457AD76ACB9}" destId="{78A88EC8-88AA-43AF-AA77-9DAECDF06FC8}" srcOrd="0" destOrd="0" presId="urn:microsoft.com/office/officeart/2005/8/layout/hList7"/>
    <dgm:cxn modelId="{39DF09BF-83D7-4CEF-A92D-D5C33CC03070}" type="presOf" srcId="{640F1CB2-2B9D-4384-B60E-3AC22C9181F1}" destId="{F5485393-45DA-4471-B705-83842D60E104}" srcOrd="1" destOrd="0" presId="urn:microsoft.com/office/officeart/2005/8/layout/hList7"/>
    <dgm:cxn modelId="{F7C3F4EF-C619-46EE-97BF-EDDA7890AE9C}" srcId="{4A2226CF-B5CC-4855-9192-C6AE20A8A895}" destId="{76A4F38F-DB46-4D43-8292-6A23B913718E}" srcOrd="2" destOrd="0" parTransId="{D704E35E-A438-4A5D-B882-40B1ADF669A0}" sibTransId="{EFAFB346-740C-4D44-9459-9AE7721B5996}"/>
    <dgm:cxn modelId="{19AB8E2B-B402-49E1-938A-5D05112F7A20}" type="presOf" srcId="{27D6F03D-AA18-4547-9204-0F61E7FD329B}" destId="{6F3059CB-A074-454B-85BA-68F88CF53142}" srcOrd="0" destOrd="0" presId="urn:microsoft.com/office/officeart/2005/8/layout/hList7"/>
    <dgm:cxn modelId="{94417A34-1AD4-495F-B47C-9EAD921AFE08}" type="presOf" srcId="{76A4F38F-DB46-4D43-8292-6A23B913718E}" destId="{7AA834A6-FCE5-4C12-B8A0-29937946718B}" srcOrd="1" destOrd="0" presId="urn:microsoft.com/office/officeart/2005/8/layout/hList7"/>
    <dgm:cxn modelId="{D59C5173-BEF2-4D95-9697-3D6DFCB9D1F0}" srcId="{4A2226CF-B5CC-4855-9192-C6AE20A8A895}" destId="{124C2054-20C6-4FF6-A99F-F2DCAA7CD466}" srcOrd="3" destOrd="0" parTransId="{F2856D42-DA1F-4F49-BCAF-3CE2F11E542F}" sibTransId="{C3B72409-3813-41A7-A679-B13AEE82B728}"/>
    <dgm:cxn modelId="{D2239620-6935-473C-A1B4-550A5723F1B7}" srcId="{4A2226CF-B5CC-4855-9192-C6AE20A8A895}" destId="{640F1CB2-2B9D-4384-B60E-3AC22C9181F1}" srcOrd="1" destOrd="0" parTransId="{A6459F60-BC26-460F-B09E-8B9052392EA7}" sibTransId="{6AB07158-AA62-40F1-8160-2457AD76ACB9}"/>
    <dgm:cxn modelId="{19FF43FD-AC93-4E1D-88A3-410819E703B8}" type="presOf" srcId="{2145C058-AF30-4450-A32C-D3851CF40B3F}" destId="{B67AA871-3B8A-46FC-8FE2-5068329B9162}" srcOrd="0" destOrd="0" presId="urn:microsoft.com/office/officeart/2005/8/layout/hList7"/>
    <dgm:cxn modelId="{97048CDB-E8DC-4892-A174-A08191FC3E4B}" type="presOf" srcId="{A9A5D308-41A0-460D-B971-D3BA087028C5}" destId="{24DAD13A-07A4-49E5-84A5-7D2C73A06397}" srcOrd="1" destOrd="0" presId="urn:microsoft.com/office/officeart/2005/8/layout/hList7"/>
    <dgm:cxn modelId="{3E15B9CC-51EB-4F9C-AE14-DD7D281BBDC7}" type="presOf" srcId="{4A2226CF-B5CC-4855-9192-C6AE20A8A895}" destId="{16DBF29B-7702-42F7-A8BE-5490B8332CEE}" srcOrd="0" destOrd="0" presId="urn:microsoft.com/office/officeart/2005/8/layout/hList7"/>
    <dgm:cxn modelId="{D0C49CCB-7CE6-49DC-A4DD-24B528A38909}" type="presOf" srcId="{2145C058-AF30-4450-A32C-D3851CF40B3F}" destId="{68751023-BFA4-4BC9-9951-9E225B123314}" srcOrd="1" destOrd="0" presId="urn:microsoft.com/office/officeart/2005/8/layout/hList7"/>
    <dgm:cxn modelId="{B226FBF9-7137-4AC1-96FE-366B3642FC9A}" srcId="{4A2226CF-B5CC-4855-9192-C6AE20A8A895}" destId="{2145C058-AF30-4450-A32C-D3851CF40B3F}" srcOrd="0" destOrd="0" parTransId="{F5E1E742-0A89-454D-88E3-643B2E212C2D}" sibTransId="{27D6F03D-AA18-4547-9204-0F61E7FD329B}"/>
    <dgm:cxn modelId="{49825978-5505-47DF-96A2-CDB132F617CE}" type="presOf" srcId="{C3B72409-3813-41A7-A679-B13AEE82B728}" destId="{4971F5E7-7432-484A-ACD5-502A73FDA42C}" srcOrd="0" destOrd="0" presId="urn:microsoft.com/office/officeart/2005/8/layout/hList7"/>
    <dgm:cxn modelId="{460300F7-8D19-412A-93B9-43305DBC9638}" type="presOf" srcId="{76A4F38F-DB46-4D43-8292-6A23B913718E}" destId="{66D0D45F-16EE-4289-AE1E-F16D01321908}" srcOrd="0" destOrd="0" presId="urn:microsoft.com/office/officeart/2005/8/layout/hList7"/>
    <dgm:cxn modelId="{2233268F-C927-4395-9B8C-1E6D5654D7C8}" type="presOf" srcId="{124C2054-20C6-4FF6-A99F-F2DCAA7CD466}" destId="{18713402-5588-47C6-BA32-8AD09888B32B}" srcOrd="1" destOrd="0" presId="urn:microsoft.com/office/officeart/2005/8/layout/hList7"/>
    <dgm:cxn modelId="{3DF89D5C-0F1C-4D23-9634-45F33081AECE}" type="presParOf" srcId="{16DBF29B-7702-42F7-A8BE-5490B8332CEE}" destId="{43275709-34ED-465C-BE56-4ADB542A9AF0}" srcOrd="0" destOrd="0" presId="urn:microsoft.com/office/officeart/2005/8/layout/hList7"/>
    <dgm:cxn modelId="{EA0A439E-BC30-4CF6-A99C-30F96A20B882}" type="presParOf" srcId="{16DBF29B-7702-42F7-A8BE-5490B8332CEE}" destId="{B720C15C-CCEC-4629-9ED6-4849E2F57525}" srcOrd="1" destOrd="0" presId="urn:microsoft.com/office/officeart/2005/8/layout/hList7"/>
    <dgm:cxn modelId="{46DEF81F-BDCC-421D-A4F2-331A2C966BB5}" type="presParOf" srcId="{B720C15C-CCEC-4629-9ED6-4849E2F57525}" destId="{F6C02655-2DA0-46DF-9BC0-9154983ADC25}" srcOrd="0" destOrd="0" presId="urn:microsoft.com/office/officeart/2005/8/layout/hList7"/>
    <dgm:cxn modelId="{66E9C584-8332-4FDB-8A81-C112CEA0A35A}" type="presParOf" srcId="{F6C02655-2DA0-46DF-9BC0-9154983ADC25}" destId="{B67AA871-3B8A-46FC-8FE2-5068329B9162}" srcOrd="0" destOrd="0" presId="urn:microsoft.com/office/officeart/2005/8/layout/hList7"/>
    <dgm:cxn modelId="{CAE7FA86-B417-4EE0-80C5-3E97A2A50A51}" type="presParOf" srcId="{F6C02655-2DA0-46DF-9BC0-9154983ADC25}" destId="{68751023-BFA4-4BC9-9951-9E225B123314}" srcOrd="1" destOrd="0" presId="urn:microsoft.com/office/officeart/2005/8/layout/hList7"/>
    <dgm:cxn modelId="{DA5F11D1-20AD-455F-9388-9100F99FE9CA}" type="presParOf" srcId="{F6C02655-2DA0-46DF-9BC0-9154983ADC25}" destId="{2E6BBE7B-98B6-4FC3-B82A-4A3C79BB4376}" srcOrd="2" destOrd="0" presId="urn:microsoft.com/office/officeart/2005/8/layout/hList7"/>
    <dgm:cxn modelId="{F3E6C9EB-7533-43D9-A01A-97D144737608}" type="presParOf" srcId="{F6C02655-2DA0-46DF-9BC0-9154983ADC25}" destId="{61D6A719-764E-480F-9380-C262C997C7DF}" srcOrd="3" destOrd="0" presId="urn:microsoft.com/office/officeart/2005/8/layout/hList7"/>
    <dgm:cxn modelId="{0CB419CE-49D0-4FA1-8910-533CA364CEA5}" type="presParOf" srcId="{B720C15C-CCEC-4629-9ED6-4849E2F57525}" destId="{6F3059CB-A074-454B-85BA-68F88CF53142}" srcOrd="1" destOrd="0" presId="urn:microsoft.com/office/officeart/2005/8/layout/hList7"/>
    <dgm:cxn modelId="{CDB83E85-E37F-4CD9-83D9-6614585E1A97}" type="presParOf" srcId="{B720C15C-CCEC-4629-9ED6-4849E2F57525}" destId="{6B979401-60FE-4214-A2FB-AEE1D22574B1}" srcOrd="2" destOrd="0" presId="urn:microsoft.com/office/officeart/2005/8/layout/hList7"/>
    <dgm:cxn modelId="{2C0663EA-BEF7-4D24-A286-D1FC4AD957E1}" type="presParOf" srcId="{6B979401-60FE-4214-A2FB-AEE1D22574B1}" destId="{6A2AEBBF-D05B-47AB-9455-D65D959F826F}" srcOrd="0" destOrd="0" presId="urn:microsoft.com/office/officeart/2005/8/layout/hList7"/>
    <dgm:cxn modelId="{E1C9385E-090A-4147-8E75-8F76C84A0121}" type="presParOf" srcId="{6B979401-60FE-4214-A2FB-AEE1D22574B1}" destId="{F5485393-45DA-4471-B705-83842D60E104}" srcOrd="1" destOrd="0" presId="urn:microsoft.com/office/officeart/2005/8/layout/hList7"/>
    <dgm:cxn modelId="{1B68C04C-F586-44BB-832A-794B76EC3D89}" type="presParOf" srcId="{6B979401-60FE-4214-A2FB-AEE1D22574B1}" destId="{88A3DEFA-4C18-42C8-B5F6-6012BF830173}" srcOrd="2" destOrd="0" presId="urn:microsoft.com/office/officeart/2005/8/layout/hList7"/>
    <dgm:cxn modelId="{5905D065-FDF5-4F32-B084-A829FAED904F}" type="presParOf" srcId="{6B979401-60FE-4214-A2FB-AEE1D22574B1}" destId="{84B5D18F-32BE-41B6-88D9-75CB8F515D7C}" srcOrd="3" destOrd="0" presId="urn:microsoft.com/office/officeart/2005/8/layout/hList7"/>
    <dgm:cxn modelId="{C4B9062B-0F73-48B2-A7D6-96B2C239E516}" type="presParOf" srcId="{B720C15C-CCEC-4629-9ED6-4849E2F57525}" destId="{78A88EC8-88AA-43AF-AA77-9DAECDF06FC8}" srcOrd="3" destOrd="0" presId="urn:microsoft.com/office/officeart/2005/8/layout/hList7"/>
    <dgm:cxn modelId="{61B6B5A0-FAAA-49DE-B98C-46256A6D025D}" type="presParOf" srcId="{B720C15C-CCEC-4629-9ED6-4849E2F57525}" destId="{CDE2FB91-A9A1-45E7-8219-70714899E5C4}" srcOrd="4" destOrd="0" presId="urn:microsoft.com/office/officeart/2005/8/layout/hList7"/>
    <dgm:cxn modelId="{9E66FB0D-7442-4047-8396-B31787A366C6}" type="presParOf" srcId="{CDE2FB91-A9A1-45E7-8219-70714899E5C4}" destId="{66D0D45F-16EE-4289-AE1E-F16D01321908}" srcOrd="0" destOrd="0" presId="urn:microsoft.com/office/officeart/2005/8/layout/hList7"/>
    <dgm:cxn modelId="{54E1BC98-E5A5-4189-8509-28A31BE7B29F}" type="presParOf" srcId="{CDE2FB91-A9A1-45E7-8219-70714899E5C4}" destId="{7AA834A6-FCE5-4C12-B8A0-29937946718B}" srcOrd="1" destOrd="0" presId="urn:microsoft.com/office/officeart/2005/8/layout/hList7"/>
    <dgm:cxn modelId="{CB519530-1DEC-4CCE-84C7-7C1198163DF0}" type="presParOf" srcId="{CDE2FB91-A9A1-45E7-8219-70714899E5C4}" destId="{2C514525-2128-4107-82CD-E637F61BAB4C}" srcOrd="2" destOrd="0" presId="urn:microsoft.com/office/officeart/2005/8/layout/hList7"/>
    <dgm:cxn modelId="{8D35E4A3-FA17-4A68-846F-724F43121E09}" type="presParOf" srcId="{CDE2FB91-A9A1-45E7-8219-70714899E5C4}" destId="{DEA56F7C-2431-4C93-93D5-8E466BCDF7B1}" srcOrd="3" destOrd="0" presId="urn:microsoft.com/office/officeart/2005/8/layout/hList7"/>
    <dgm:cxn modelId="{50EBA76A-EE8D-479E-B473-23C7C114C33F}" type="presParOf" srcId="{B720C15C-CCEC-4629-9ED6-4849E2F57525}" destId="{BC4DF9AA-DB4E-4B3C-B891-CDE81A8D0FD5}" srcOrd="5" destOrd="0" presId="urn:microsoft.com/office/officeart/2005/8/layout/hList7"/>
    <dgm:cxn modelId="{2D90080F-DD5F-4B61-A20E-146E7800221F}" type="presParOf" srcId="{B720C15C-CCEC-4629-9ED6-4849E2F57525}" destId="{9FBEC887-FE76-4575-829A-AAC2DD1F29AC}" srcOrd="6" destOrd="0" presId="urn:microsoft.com/office/officeart/2005/8/layout/hList7"/>
    <dgm:cxn modelId="{EE1ED695-1EAE-4282-BC73-B744E6C859CF}" type="presParOf" srcId="{9FBEC887-FE76-4575-829A-AAC2DD1F29AC}" destId="{69254382-6A21-453B-B9F0-B743D10D281E}" srcOrd="0" destOrd="0" presId="urn:microsoft.com/office/officeart/2005/8/layout/hList7"/>
    <dgm:cxn modelId="{6F7A304C-1545-4751-A2BD-61C9DA53150B}" type="presParOf" srcId="{9FBEC887-FE76-4575-829A-AAC2DD1F29AC}" destId="{18713402-5588-47C6-BA32-8AD09888B32B}" srcOrd="1" destOrd="0" presId="urn:microsoft.com/office/officeart/2005/8/layout/hList7"/>
    <dgm:cxn modelId="{D7C88D92-50AD-4469-8D3A-E3AF5DBFD85F}" type="presParOf" srcId="{9FBEC887-FE76-4575-829A-AAC2DD1F29AC}" destId="{E566D884-4A66-4931-BCA9-24F88C4863D5}" srcOrd="2" destOrd="0" presId="urn:microsoft.com/office/officeart/2005/8/layout/hList7"/>
    <dgm:cxn modelId="{E033B305-0235-40AB-9340-358397BD4CAD}" type="presParOf" srcId="{9FBEC887-FE76-4575-829A-AAC2DD1F29AC}" destId="{FF2883DC-7C6F-4E0F-8443-B38959ACD0D9}" srcOrd="3" destOrd="0" presId="urn:microsoft.com/office/officeart/2005/8/layout/hList7"/>
    <dgm:cxn modelId="{1AF19FE2-62DB-4614-BFD8-C5E6C30927B8}" type="presParOf" srcId="{B720C15C-CCEC-4629-9ED6-4849E2F57525}" destId="{4971F5E7-7432-484A-ACD5-502A73FDA42C}" srcOrd="7" destOrd="0" presId="urn:microsoft.com/office/officeart/2005/8/layout/hList7"/>
    <dgm:cxn modelId="{9ECCDEFC-AB10-4031-8C82-196DDF4B8AF1}" type="presParOf" srcId="{B720C15C-CCEC-4629-9ED6-4849E2F57525}" destId="{B9CE1A91-57D4-4F56-B5F2-A26CDDF1E70A}" srcOrd="8" destOrd="0" presId="urn:microsoft.com/office/officeart/2005/8/layout/hList7"/>
    <dgm:cxn modelId="{1C1FE042-906E-4CAD-A257-869CB2D76DC8}" type="presParOf" srcId="{B9CE1A91-57D4-4F56-B5F2-A26CDDF1E70A}" destId="{7A05157C-413F-4446-881B-CBEBE01D1D0B}" srcOrd="0" destOrd="0" presId="urn:microsoft.com/office/officeart/2005/8/layout/hList7"/>
    <dgm:cxn modelId="{A6F713B4-1E7E-40EB-8909-C015C3BFAAAA}" type="presParOf" srcId="{B9CE1A91-57D4-4F56-B5F2-A26CDDF1E70A}" destId="{24DAD13A-07A4-49E5-84A5-7D2C73A06397}" srcOrd="1" destOrd="0" presId="urn:microsoft.com/office/officeart/2005/8/layout/hList7"/>
    <dgm:cxn modelId="{83794FD0-6A37-471A-BC2D-38E1CB6CE5F0}" type="presParOf" srcId="{B9CE1A91-57D4-4F56-B5F2-A26CDDF1E70A}" destId="{81316AAD-B7AE-45F3-9877-520512337926}" srcOrd="2" destOrd="0" presId="urn:microsoft.com/office/officeart/2005/8/layout/hList7"/>
    <dgm:cxn modelId="{9F9EE619-0C38-4302-B417-E3C293529561}" type="presParOf" srcId="{B9CE1A91-57D4-4F56-B5F2-A26CDDF1E70A}" destId="{7293F970-394F-4418-9E9E-265F2210E96C}" srcOrd="3" destOrd="0" presId="urn:microsoft.com/office/officeart/2005/8/layout/hList7"/>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1C89C0-54B6-48FB-8427-398262E4B338}">
      <dsp:nvSpPr>
        <dsp:cNvPr id="0" name=""/>
        <dsp:cNvSpPr/>
      </dsp:nvSpPr>
      <dsp:spPr>
        <a:xfrm rot="5400000">
          <a:off x="2833198" y="-833218"/>
          <a:ext cx="1276945" cy="3267455"/>
        </a:xfrm>
        <a:prstGeom prst="round2SameRect">
          <a:avLst/>
        </a:prstGeom>
        <a:solidFill>
          <a:schemeClr val="accent2">
            <a:tint val="40000"/>
            <a:alpha val="90000"/>
            <a:hueOff val="0"/>
            <a:satOff val="0"/>
            <a:lumOff val="0"/>
            <a:alphaOff val="0"/>
          </a:schemeClr>
        </a:solidFill>
        <a:ln w="1079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rtl="0">
            <a:lnSpc>
              <a:spcPct val="90000"/>
            </a:lnSpc>
            <a:spcBef>
              <a:spcPct val="0"/>
            </a:spcBef>
            <a:spcAft>
              <a:spcPct val="15000"/>
            </a:spcAft>
            <a:buChar char="•"/>
          </a:pPr>
          <a:r>
            <a:rPr lang="en-US" sz="2100" kern="1200" dirty="0"/>
            <a:t>Single Site</a:t>
          </a:r>
        </a:p>
        <a:p>
          <a:pPr marL="228600" lvl="1" indent="-228600" algn="l" defTabSz="933450" rtl="0">
            <a:lnSpc>
              <a:spcPct val="90000"/>
            </a:lnSpc>
            <a:spcBef>
              <a:spcPct val="0"/>
            </a:spcBef>
            <a:spcAft>
              <a:spcPct val="15000"/>
            </a:spcAft>
            <a:buChar char="•"/>
          </a:pPr>
          <a:r>
            <a:rPr lang="en-US" sz="2100" kern="1200"/>
            <a:t>Multiple Sites</a:t>
          </a:r>
        </a:p>
      </dsp:txBody>
      <dsp:txXfrm rot="-5400000">
        <a:off x="1837944" y="224371"/>
        <a:ext cx="3205120" cy="1152275"/>
      </dsp:txXfrm>
    </dsp:sp>
    <dsp:sp modelId="{DF03C165-43F6-4A6D-8B56-85E118F7514B}">
      <dsp:nvSpPr>
        <dsp:cNvPr id="0" name=""/>
        <dsp:cNvSpPr/>
      </dsp:nvSpPr>
      <dsp:spPr>
        <a:xfrm>
          <a:off x="0" y="2418"/>
          <a:ext cx="1837943" cy="1596181"/>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0">
            <a:lnSpc>
              <a:spcPct val="90000"/>
            </a:lnSpc>
            <a:spcBef>
              <a:spcPct val="0"/>
            </a:spcBef>
            <a:spcAft>
              <a:spcPct val="35000"/>
            </a:spcAft>
            <a:buNone/>
          </a:pPr>
          <a:r>
            <a:rPr lang="en-US" sz="2400" kern="1200"/>
            <a:t>AlwaysOn Failover Clustering</a:t>
          </a:r>
        </a:p>
      </dsp:txBody>
      <dsp:txXfrm>
        <a:off x="77919" y="80337"/>
        <a:ext cx="1682105" cy="1440343"/>
      </dsp:txXfrm>
    </dsp:sp>
    <dsp:sp modelId="{A4E0E118-59D8-4AC5-9986-995F7A559A50}">
      <dsp:nvSpPr>
        <dsp:cNvPr id="0" name=""/>
        <dsp:cNvSpPr/>
      </dsp:nvSpPr>
      <dsp:spPr>
        <a:xfrm rot="5400000">
          <a:off x="2833198" y="842772"/>
          <a:ext cx="1276945" cy="3267455"/>
        </a:xfrm>
        <a:prstGeom prst="round2SameRect">
          <a:avLst/>
        </a:prstGeom>
        <a:solidFill>
          <a:schemeClr val="accent3">
            <a:tint val="40000"/>
            <a:alpha val="90000"/>
            <a:hueOff val="0"/>
            <a:satOff val="0"/>
            <a:lumOff val="0"/>
            <a:alphaOff val="0"/>
          </a:schemeClr>
        </a:solidFill>
        <a:ln w="10795"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rtl="0">
            <a:lnSpc>
              <a:spcPct val="90000"/>
            </a:lnSpc>
            <a:spcBef>
              <a:spcPct val="0"/>
            </a:spcBef>
            <a:spcAft>
              <a:spcPct val="15000"/>
            </a:spcAft>
            <a:buChar char="•"/>
          </a:pPr>
          <a:r>
            <a:rPr lang="en-US" sz="2100" kern="1200"/>
            <a:t>Single Sites</a:t>
          </a:r>
        </a:p>
        <a:p>
          <a:pPr marL="228600" lvl="1" indent="-228600" algn="l" defTabSz="933450" rtl="0">
            <a:lnSpc>
              <a:spcPct val="90000"/>
            </a:lnSpc>
            <a:spcBef>
              <a:spcPct val="0"/>
            </a:spcBef>
            <a:spcAft>
              <a:spcPct val="15000"/>
            </a:spcAft>
            <a:buChar char="•"/>
          </a:pPr>
          <a:r>
            <a:rPr lang="en-US" sz="2100" kern="1200"/>
            <a:t>Multiple Sites</a:t>
          </a:r>
        </a:p>
        <a:p>
          <a:pPr marL="228600" lvl="1" indent="-228600" algn="l" defTabSz="933450" rtl="0">
            <a:lnSpc>
              <a:spcPct val="90000"/>
            </a:lnSpc>
            <a:spcBef>
              <a:spcPct val="0"/>
            </a:spcBef>
            <a:spcAft>
              <a:spcPct val="15000"/>
            </a:spcAft>
            <a:buChar char="•"/>
          </a:pPr>
          <a:r>
            <a:rPr lang="en-US" sz="2100" kern="1200" dirty="0"/>
            <a:t>On Premises and Azure</a:t>
          </a:r>
        </a:p>
      </dsp:txBody>
      <dsp:txXfrm rot="-5400000">
        <a:off x="1837944" y="1900362"/>
        <a:ext cx="3205120" cy="1152275"/>
      </dsp:txXfrm>
    </dsp:sp>
    <dsp:sp modelId="{E639D395-D36D-4DBA-8CCC-ACDE4AA020E9}">
      <dsp:nvSpPr>
        <dsp:cNvPr id="0" name=""/>
        <dsp:cNvSpPr/>
      </dsp:nvSpPr>
      <dsp:spPr>
        <a:xfrm>
          <a:off x="0" y="1678409"/>
          <a:ext cx="1837943" cy="1596181"/>
        </a:xfrm>
        <a:prstGeom prst="round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0">
            <a:lnSpc>
              <a:spcPct val="90000"/>
            </a:lnSpc>
            <a:spcBef>
              <a:spcPct val="0"/>
            </a:spcBef>
            <a:spcAft>
              <a:spcPct val="35000"/>
            </a:spcAft>
            <a:buNone/>
          </a:pPr>
          <a:r>
            <a:rPr lang="en-US" sz="2400" kern="1200" dirty="0" err="1"/>
            <a:t>AlwaysOn</a:t>
          </a:r>
          <a:r>
            <a:rPr lang="en-US" sz="2400" kern="1200" dirty="0"/>
            <a:t> Availability Groups</a:t>
          </a:r>
        </a:p>
      </dsp:txBody>
      <dsp:txXfrm>
        <a:off x="77919" y="1756328"/>
        <a:ext cx="1682105" cy="1440343"/>
      </dsp:txXfrm>
    </dsp:sp>
    <dsp:sp modelId="{E001DE8B-1F45-0E42-8CDD-019140F1E7F2}">
      <dsp:nvSpPr>
        <dsp:cNvPr id="0" name=""/>
        <dsp:cNvSpPr/>
      </dsp:nvSpPr>
      <dsp:spPr>
        <a:xfrm rot="5400000">
          <a:off x="2833198" y="2518763"/>
          <a:ext cx="1276945" cy="3267455"/>
        </a:xfrm>
        <a:prstGeom prst="round2SameRect">
          <a:avLst/>
        </a:prstGeom>
        <a:solidFill>
          <a:schemeClr val="accent4">
            <a:tint val="40000"/>
            <a:alpha val="90000"/>
            <a:hueOff val="0"/>
            <a:satOff val="0"/>
            <a:lumOff val="0"/>
            <a:alphaOff val="0"/>
          </a:schemeClr>
        </a:solidFill>
        <a:ln w="10795"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rtl="0">
            <a:lnSpc>
              <a:spcPct val="90000"/>
            </a:lnSpc>
            <a:spcBef>
              <a:spcPct val="0"/>
            </a:spcBef>
            <a:spcAft>
              <a:spcPct val="15000"/>
            </a:spcAft>
            <a:buChar char="•"/>
          </a:pPr>
          <a:r>
            <a:rPr lang="en-US" sz="2100" kern="1200" dirty="0"/>
            <a:t>What's New for Availability Groups</a:t>
          </a:r>
        </a:p>
      </dsp:txBody>
      <dsp:txXfrm rot="-5400000">
        <a:off x="1837944" y="3576353"/>
        <a:ext cx="3205120" cy="1152275"/>
      </dsp:txXfrm>
    </dsp:sp>
    <dsp:sp modelId="{5D83DC87-8CF0-F547-B94B-6525D60F75CB}">
      <dsp:nvSpPr>
        <dsp:cNvPr id="0" name=""/>
        <dsp:cNvSpPr/>
      </dsp:nvSpPr>
      <dsp:spPr>
        <a:xfrm>
          <a:off x="0" y="3354399"/>
          <a:ext cx="1837943" cy="1596181"/>
        </a:xfrm>
        <a:prstGeom prst="roundRect">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0">
            <a:lnSpc>
              <a:spcPct val="90000"/>
            </a:lnSpc>
            <a:spcBef>
              <a:spcPct val="0"/>
            </a:spcBef>
            <a:spcAft>
              <a:spcPct val="35000"/>
            </a:spcAft>
            <a:buNone/>
          </a:pPr>
          <a:r>
            <a:rPr lang="en-US" sz="2400" kern="1200" dirty="0"/>
            <a:t>SQL Server 2016</a:t>
          </a:r>
        </a:p>
      </dsp:txBody>
      <dsp:txXfrm>
        <a:off x="77919" y="3432318"/>
        <a:ext cx="1682105" cy="144034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1D8B3A-60C8-4E26-BDA7-F97E1CA67815}">
      <dsp:nvSpPr>
        <dsp:cNvPr id="0" name=""/>
        <dsp:cNvSpPr/>
      </dsp:nvSpPr>
      <dsp:spPr>
        <a:xfrm>
          <a:off x="0" y="8116"/>
          <a:ext cx="11887200" cy="1003860"/>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marR="0" lvl="0" indent="0" algn="l" defTabSz="1733550" rtl="0" eaLnBrk="1" fontAlgn="auto" latinLnBrk="0" hangingPunct="1">
            <a:lnSpc>
              <a:spcPct val="90000"/>
            </a:lnSpc>
            <a:spcBef>
              <a:spcPct val="0"/>
            </a:spcBef>
            <a:spcAft>
              <a:spcPct val="35000"/>
            </a:spcAft>
            <a:buClrTx/>
            <a:buSzPct val="90000"/>
            <a:buFont typeface="Arial" panose="020B0604020202020204" pitchFamily="34" charset="0"/>
            <a:buNone/>
          </a:pPr>
          <a:r>
            <a:rPr lang="en-US" sz="3900" kern="1200" baseline="0"/>
            <a:t>Hyper-V in Windows 2016 Introduces Shared VHD</a:t>
          </a:r>
          <a:endParaRPr lang="en-US" sz="3900" kern="1200"/>
        </a:p>
      </dsp:txBody>
      <dsp:txXfrm>
        <a:off x="49004" y="57120"/>
        <a:ext cx="11789192" cy="905852"/>
      </dsp:txXfrm>
    </dsp:sp>
    <dsp:sp modelId="{A82ACB62-44B7-4E1E-BE7B-4DBFE8FE34E4}">
      <dsp:nvSpPr>
        <dsp:cNvPr id="0" name=""/>
        <dsp:cNvSpPr/>
      </dsp:nvSpPr>
      <dsp:spPr>
        <a:xfrm>
          <a:off x="0" y="1124296"/>
          <a:ext cx="11887200" cy="1003860"/>
        </a:xfrm>
        <a:prstGeom prst="roundRect">
          <a:avLst/>
        </a:prstGeom>
        <a:solidFill>
          <a:schemeClr val="accent2">
            <a:hueOff val="-3097675"/>
            <a:satOff val="-25000"/>
            <a:lumOff val="-2696"/>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marR="0" lvl="0" indent="0" algn="l" defTabSz="1733550" rtl="0" eaLnBrk="1" fontAlgn="auto" latinLnBrk="0" hangingPunct="1">
            <a:lnSpc>
              <a:spcPct val="90000"/>
            </a:lnSpc>
            <a:spcBef>
              <a:spcPct val="0"/>
            </a:spcBef>
            <a:spcAft>
              <a:spcPct val="35000"/>
            </a:spcAft>
            <a:buNone/>
          </a:pPr>
          <a:r>
            <a:rPr lang="en-US" sz="3900" kern="1200" baseline="0"/>
            <a:t>Allows multiple VMs to share VHD files</a:t>
          </a:r>
          <a:endParaRPr lang="en-US" sz="3900" kern="1200"/>
        </a:p>
      </dsp:txBody>
      <dsp:txXfrm>
        <a:off x="49004" y="1173300"/>
        <a:ext cx="11789192" cy="905852"/>
      </dsp:txXfrm>
    </dsp:sp>
    <dsp:sp modelId="{4C733D83-087B-4B40-8530-CB1C8C0C416F}">
      <dsp:nvSpPr>
        <dsp:cNvPr id="0" name=""/>
        <dsp:cNvSpPr/>
      </dsp:nvSpPr>
      <dsp:spPr>
        <a:xfrm>
          <a:off x="0" y="2240476"/>
          <a:ext cx="11887200" cy="1003860"/>
        </a:xfrm>
        <a:prstGeom prst="roundRect">
          <a:avLst/>
        </a:prstGeom>
        <a:solidFill>
          <a:schemeClr val="accent2">
            <a:hueOff val="-6195349"/>
            <a:satOff val="-50000"/>
            <a:lumOff val="-5392"/>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marR="0" lvl="0" indent="0" algn="l" defTabSz="1733550" rtl="0" eaLnBrk="1" fontAlgn="auto" latinLnBrk="0" hangingPunct="1">
            <a:lnSpc>
              <a:spcPct val="90000"/>
            </a:lnSpc>
            <a:spcBef>
              <a:spcPct val="0"/>
            </a:spcBef>
            <a:spcAft>
              <a:spcPct val="35000"/>
            </a:spcAft>
            <a:buNone/>
          </a:pPr>
          <a:r>
            <a:rPr lang="en-US" sz="3900" kern="1200" baseline="0"/>
            <a:t>Enables ability to cluster VMs under Hyper-V</a:t>
          </a:r>
          <a:endParaRPr lang="en-US" sz="3900" kern="1200"/>
        </a:p>
      </dsp:txBody>
      <dsp:txXfrm>
        <a:off x="49004" y="2289480"/>
        <a:ext cx="11789192" cy="905852"/>
      </dsp:txXfrm>
    </dsp:sp>
    <dsp:sp modelId="{4371F816-CFF7-4FE4-BB24-35DC9F5E4915}">
      <dsp:nvSpPr>
        <dsp:cNvPr id="0" name=""/>
        <dsp:cNvSpPr/>
      </dsp:nvSpPr>
      <dsp:spPr>
        <a:xfrm>
          <a:off x="0" y="3356656"/>
          <a:ext cx="11887200" cy="1003860"/>
        </a:xfrm>
        <a:prstGeom prst="roundRect">
          <a:avLst/>
        </a:prstGeom>
        <a:solidFill>
          <a:schemeClr val="accent2">
            <a:hueOff val="-9293024"/>
            <a:satOff val="-75000"/>
            <a:lumOff val="-8088"/>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marR="0" lvl="0" indent="0" algn="l" defTabSz="1733550" rtl="0" eaLnBrk="1" fontAlgn="auto" latinLnBrk="0" hangingPunct="1">
            <a:lnSpc>
              <a:spcPct val="90000"/>
            </a:lnSpc>
            <a:spcBef>
              <a:spcPct val="0"/>
            </a:spcBef>
            <a:spcAft>
              <a:spcPct val="35000"/>
            </a:spcAft>
            <a:buNone/>
          </a:pPr>
          <a:r>
            <a:rPr lang="en-US" sz="3900" kern="1200" baseline="0"/>
            <a:t>No 3</a:t>
          </a:r>
          <a:r>
            <a:rPr lang="en-US" sz="3900" kern="1200" baseline="30000"/>
            <a:t>rd</a:t>
          </a:r>
          <a:r>
            <a:rPr lang="en-US" sz="3900" kern="1200" baseline="0"/>
            <a:t> party software required</a:t>
          </a:r>
          <a:endParaRPr lang="en-US" sz="3900" kern="1200"/>
        </a:p>
      </dsp:txBody>
      <dsp:txXfrm>
        <a:off x="49004" y="3405660"/>
        <a:ext cx="11789192" cy="905852"/>
      </dsp:txXfrm>
    </dsp:sp>
    <dsp:sp modelId="{BD251DB6-2775-4EDF-9BCE-1F0A6F8DCEAB}">
      <dsp:nvSpPr>
        <dsp:cNvPr id="0" name=""/>
        <dsp:cNvSpPr/>
      </dsp:nvSpPr>
      <dsp:spPr>
        <a:xfrm>
          <a:off x="0" y="4472836"/>
          <a:ext cx="11887200" cy="1003860"/>
        </a:xfrm>
        <a:prstGeom prst="roundRect">
          <a:avLst/>
        </a:prstGeom>
        <a:solidFill>
          <a:schemeClr val="accent2">
            <a:hueOff val="-12390699"/>
            <a:satOff val="-100000"/>
            <a:lumOff val="-1078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marR="0" lvl="0" indent="0" algn="l" defTabSz="1733550" rtl="0" eaLnBrk="1" fontAlgn="auto" latinLnBrk="0" hangingPunct="1">
            <a:lnSpc>
              <a:spcPct val="90000"/>
            </a:lnSpc>
            <a:spcBef>
              <a:spcPct val="0"/>
            </a:spcBef>
            <a:spcAft>
              <a:spcPct val="35000"/>
            </a:spcAft>
            <a:buNone/>
          </a:pPr>
          <a:r>
            <a:rPr lang="en-US" sz="3900" kern="1200" baseline="0"/>
            <a:t>No iSCSI required</a:t>
          </a:r>
          <a:endParaRPr lang="en-US" sz="3900" kern="1200"/>
        </a:p>
      </dsp:txBody>
      <dsp:txXfrm>
        <a:off x="49004" y="4521840"/>
        <a:ext cx="11789192" cy="90585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234728-F541-4255-87CE-BA2DD23276CD}">
      <dsp:nvSpPr>
        <dsp:cNvPr id="0" name=""/>
        <dsp:cNvSpPr/>
      </dsp:nvSpPr>
      <dsp:spPr>
        <a:xfrm>
          <a:off x="2921278" y="0"/>
          <a:ext cx="5256211" cy="5256211"/>
        </a:xfrm>
        <a:prstGeom prst="triangle">
          <a:avLst/>
        </a:prstGeom>
        <a:solidFill>
          <a:schemeClr val="accent1">
            <a:hueOff val="0"/>
            <a:satOff val="0"/>
            <a:lumOff val="0"/>
            <a:alphaOff val="0"/>
          </a:schemeClr>
        </a:solidFill>
        <a:ln w="1079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sp>
    <dsp:sp modelId="{8C7C703E-BDE0-4EBB-9F0B-0BD4A02063DA}">
      <dsp:nvSpPr>
        <dsp:cNvPr id="0" name=""/>
        <dsp:cNvSpPr/>
      </dsp:nvSpPr>
      <dsp:spPr>
        <a:xfrm>
          <a:off x="5549384" y="526134"/>
          <a:ext cx="3416537" cy="747367"/>
        </a:xfrm>
        <a:prstGeom prst="roundRect">
          <a:avLst/>
        </a:prstGeom>
        <a:solidFill>
          <a:schemeClr val="lt1">
            <a:alpha val="90000"/>
            <a:hueOff val="0"/>
            <a:satOff val="0"/>
            <a:lumOff val="0"/>
            <a:alphaOff val="0"/>
          </a:schemeClr>
        </a:solidFill>
        <a:ln w="10795" cap="flat"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rtl="0">
            <a:lnSpc>
              <a:spcPct val="90000"/>
            </a:lnSpc>
            <a:spcBef>
              <a:spcPct val="0"/>
            </a:spcBef>
            <a:spcAft>
              <a:spcPct val="35000"/>
            </a:spcAft>
            <a:buNone/>
          </a:pPr>
          <a:r>
            <a:rPr lang="en-US" sz="1700" kern="1200" baseline="0"/>
            <a:t>Fully supported in Azure as of April 1</a:t>
          </a:r>
          <a:r>
            <a:rPr lang="en-US" sz="1700" kern="1200" baseline="30000"/>
            <a:t>st</a:t>
          </a:r>
          <a:r>
            <a:rPr lang="en-US" sz="1700" kern="1200" baseline="0"/>
            <a:t>, 2015</a:t>
          </a:r>
          <a:endParaRPr lang="en-US" sz="1700" kern="1200"/>
        </a:p>
      </dsp:txBody>
      <dsp:txXfrm>
        <a:off x="5585867" y="562617"/>
        <a:ext cx="3343571" cy="674401"/>
      </dsp:txXfrm>
    </dsp:sp>
    <dsp:sp modelId="{B91B179B-C5D2-490C-9C6A-CD728BB39C25}">
      <dsp:nvSpPr>
        <dsp:cNvPr id="0" name=""/>
        <dsp:cNvSpPr/>
      </dsp:nvSpPr>
      <dsp:spPr>
        <a:xfrm>
          <a:off x="5549384" y="1366922"/>
          <a:ext cx="3416537" cy="747367"/>
        </a:xfrm>
        <a:prstGeom prst="roundRect">
          <a:avLst/>
        </a:prstGeom>
        <a:solidFill>
          <a:schemeClr val="lt1">
            <a:alpha val="90000"/>
            <a:hueOff val="0"/>
            <a:satOff val="0"/>
            <a:lumOff val="0"/>
            <a:alphaOff val="0"/>
          </a:schemeClr>
        </a:solidFill>
        <a:ln w="10795" cap="flat"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rtl="0">
            <a:lnSpc>
              <a:spcPct val="90000"/>
            </a:lnSpc>
            <a:spcBef>
              <a:spcPct val="0"/>
            </a:spcBef>
            <a:spcAft>
              <a:spcPct val="35000"/>
            </a:spcAft>
            <a:buNone/>
          </a:pPr>
          <a:r>
            <a:rPr lang="en-US" sz="1700" kern="1200" baseline="0"/>
            <a:t>Requires third party storage replication software</a:t>
          </a:r>
          <a:endParaRPr lang="en-US" sz="1700" kern="1200"/>
        </a:p>
      </dsp:txBody>
      <dsp:txXfrm>
        <a:off x="5585867" y="1403405"/>
        <a:ext cx="3343571" cy="674401"/>
      </dsp:txXfrm>
    </dsp:sp>
    <dsp:sp modelId="{ED6E56F5-556C-4830-A1BD-44462709BC04}">
      <dsp:nvSpPr>
        <dsp:cNvPr id="0" name=""/>
        <dsp:cNvSpPr/>
      </dsp:nvSpPr>
      <dsp:spPr>
        <a:xfrm>
          <a:off x="5549384" y="2207711"/>
          <a:ext cx="3416537" cy="747367"/>
        </a:xfrm>
        <a:prstGeom prst="roundRect">
          <a:avLst/>
        </a:prstGeom>
        <a:solidFill>
          <a:schemeClr val="lt1">
            <a:alpha val="90000"/>
            <a:hueOff val="0"/>
            <a:satOff val="0"/>
            <a:lumOff val="0"/>
            <a:alphaOff val="0"/>
          </a:schemeClr>
        </a:solidFill>
        <a:ln w="10795" cap="flat"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rtl="0">
            <a:lnSpc>
              <a:spcPct val="90000"/>
            </a:lnSpc>
            <a:spcBef>
              <a:spcPct val="0"/>
            </a:spcBef>
            <a:spcAft>
              <a:spcPct val="35000"/>
            </a:spcAft>
            <a:buNone/>
          </a:pPr>
          <a:r>
            <a:rPr lang="en-US" sz="1700" kern="1200" baseline="0"/>
            <a:t>Single instance per cluster</a:t>
          </a:r>
          <a:endParaRPr lang="en-US" sz="1700" kern="1200"/>
        </a:p>
      </dsp:txBody>
      <dsp:txXfrm>
        <a:off x="5585867" y="2244194"/>
        <a:ext cx="3343571" cy="674401"/>
      </dsp:txXfrm>
    </dsp:sp>
    <dsp:sp modelId="{75830E89-6D03-418C-A1D2-C2DE53260ABD}">
      <dsp:nvSpPr>
        <dsp:cNvPr id="0" name=""/>
        <dsp:cNvSpPr/>
      </dsp:nvSpPr>
      <dsp:spPr>
        <a:xfrm>
          <a:off x="5549384" y="3048499"/>
          <a:ext cx="3416537" cy="747367"/>
        </a:xfrm>
        <a:prstGeom prst="roundRect">
          <a:avLst/>
        </a:prstGeom>
        <a:solidFill>
          <a:schemeClr val="lt1">
            <a:alpha val="90000"/>
            <a:hueOff val="0"/>
            <a:satOff val="0"/>
            <a:lumOff val="0"/>
            <a:alphaOff val="0"/>
          </a:schemeClr>
        </a:solidFill>
        <a:ln w="10795" cap="flat"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rtl="0">
            <a:lnSpc>
              <a:spcPct val="90000"/>
            </a:lnSpc>
            <a:spcBef>
              <a:spcPct val="0"/>
            </a:spcBef>
            <a:spcAft>
              <a:spcPct val="35000"/>
            </a:spcAft>
            <a:buNone/>
          </a:pPr>
          <a:r>
            <a:rPr lang="en-US" sz="1700" kern="1200" baseline="0" dirty="0"/>
            <a:t>Single instance per “Cloud Service”</a:t>
          </a:r>
          <a:endParaRPr lang="en-US" sz="1700" kern="1200" dirty="0"/>
        </a:p>
      </dsp:txBody>
      <dsp:txXfrm>
        <a:off x="5585867" y="3084982"/>
        <a:ext cx="3343571" cy="674401"/>
      </dsp:txXfrm>
    </dsp:sp>
    <dsp:sp modelId="{20AE6604-2A53-4633-86A9-F596EA9895B4}">
      <dsp:nvSpPr>
        <dsp:cNvPr id="0" name=""/>
        <dsp:cNvSpPr/>
      </dsp:nvSpPr>
      <dsp:spPr>
        <a:xfrm>
          <a:off x="5549384" y="3889288"/>
          <a:ext cx="3416537" cy="747367"/>
        </a:xfrm>
        <a:prstGeom prst="roundRect">
          <a:avLst/>
        </a:prstGeom>
        <a:solidFill>
          <a:schemeClr val="lt1">
            <a:alpha val="90000"/>
            <a:hueOff val="0"/>
            <a:satOff val="0"/>
            <a:lumOff val="0"/>
            <a:alphaOff val="0"/>
          </a:schemeClr>
        </a:solidFill>
        <a:ln w="10795" cap="flat"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rtl="0">
            <a:lnSpc>
              <a:spcPct val="90000"/>
            </a:lnSpc>
            <a:spcBef>
              <a:spcPct val="0"/>
            </a:spcBef>
            <a:spcAft>
              <a:spcPct val="35000"/>
            </a:spcAft>
            <a:buNone/>
          </a:pPr>
          <a:r>
            <a:rPr lang="en-US" sz="1700" kern="1200" baseline="0"/>
            <a:t>Requires using Internal Load Balancer</a:t>
          </a:r>
          <a:endParaRPr lang="en-US" sz="1700" kern="1200"/>
        </a:p>
      </dsp:txBody>
      <dsp:txXfrm>
        <a:off x="5585867" y="3925771"/>
        <a:ext cx="3343571" cy="674401"/>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573D42-1005-4A2E-9CA6-8B6AD90FD829}">
      <dsp:nvSpPr>
        <dsp:cNvPr id="0" name=""/>
        <dsp:cNvSpPr/>
      </dsp:nvSpPr>
      <dsp:spPr>
        <a:xfrm>
          <a:off x="2805201" y="3266209"/>
          <a:ext cx="2318309" cy="1990001"/>
        </a:xfrm>
        <a:prstGeom prst="hexagon">
          <a:avLst>
            <a:gd name="adj" fmla="val 25000"/>
            <a:gd name="vf" fmla="val 115470"/>
          </a:avLst>
        </a:prstGeom>
        <a:solidFill>
          <a:schemeClr val="accent2">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3020" rIns="0" bIns="33020" numCol="1" spcCol="1270" anchor="ctr" anchorCtr="0">
          <a:noAutofit/>
        </a:bodyPr>
        <a:lstStyle/>
        <a:p>
          <a:pPr marL="0" lvl="0" indent="0" algn="ctr" defTabSz="1155700" rtl="0">
            <a:lnSpc>
              <a:spcPct val="90000"/>
            </a:lnSpc>
            <a:spcBef>
              <a:spcPct val="0"/>
            </a:spcBef>
            <a:spcAft>
              <a:spcPct val="35000"/>
            </a:spcAft>
            <a:buNone/>
          </a:pPr>
          <a:r>
            <a:rPr lang="en-US" sz="2600" kern="1200" baseline="0"/>
            <a:t>Availability Groups</a:t>
          </a:r>
          <a:endParaRPr lang="en-US" sz="2600" kern="1200"/>
        </a:p>
      </dsp:txBody>
      <dsp:txXfrm>
        <a:off x="3164227" y="3574391"/>
        <a:ext cx="1600257" cy="1373637"/>
      </dsp:txXfrm>
    </dsp:sp>
    <dsp:sp modelId="{D9334B78-7F4A-4F1C-88DF-1076CF739E9A}">
      <dsp:nvSpPr>
        <dsp:cNvPr id="0" name=""/>
        <dsp:cNvSpPr/>
      </dsp:nvSpPr>
      <dsp:spPr>
        <a:xfrm>
          <a:off x="2877712" y="4145573"/>
          <a:ext cx="270639" cy="233375"/>
        </a:xfrm>
        <a:prstGeom prst="hexagon">
          <a:avLst>
            <a:gd name="adj" fmla="val 25000"/>
            <a:gd name="vf" fmla="val 115470"/>
          </a:avLst>
        </a:prstGeom>
        <a:solidFill>
          <a:schemeClr val="lt1">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16D8CB3-3CDE-42E7-A7F2-3A251DFDDF08}">
      <dsp:nvSpPr>
        <dsp:cNvPr id="0" name=""/>
        <dsp:cNvSpPr/>
      </dsp:nvSpPr>
      <dsp:spPr>
        <a:xfrm>
          <a:off x="837191" y="2184481"/>
          <a:ext cx="2318309" cy="1990001"/>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7000" r="-7000"/>
          </a:stretch>
        </a:blip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9E3114B-313A-467C-B235-C89532B9EE3C}">
      <dsp:nvSpPr>
        <dsp:cNvPr id="0" name=""/>
        <dsp:cNvSpPr/>
      </dsp:nvSpPr>
      <dsp:spPr>
        <a:xfrm>
          <a:off x="2406901" y="3898531"/>
          <a:ext cx="270639" cy="233375"/>
        </a:xfrm>
        <a:prstGeom prst="hexagon">
          <a:avLst>
            <a:gd name="adj" fmla="val 25000"/>
            <a:gd name="vf" fmla="val 115470"/>
          </a:avLst>
        </a:prstGeom>
        <a:solidFill>
          <a:schemeClr val="lt1">
            <a:hueOff val="0"/>
            <a:satOff val="0"/>
            <a:lumOff val="0"/>
            <a:alphaOff val="0"/>
          </a:schemeClr>
        </a:solidFill>
        <a:ln w="10795" cap="flat" cmpd="sng" algn="ctr">
          <a:solidFill>
            <a:schemeClr val="accent2">
              <a:hueOff val="-1770100"/>
              <a:satOff val="-14286"/>
              <a:lumOff val="-1541"/>
              <a:alphaOff val="0"/>
            </a:schemeClr>
          </a:solidFill>
          <a:prstDash val="solid"/>
        </a:ln>
        <a:effectLst/>
      </dsp:spPr>
      <dsp:style>
        <a:lnRef idx="2">
          <a:scrgbClr r="0" g="0" b="0"/>
        </a:lnRef>
        <a:fillRef idx="1">
          <a:scrgbClr r="0" g="0" b="0"/>
        </a:fillRef>
        <a:effectRef idx="0">
          <a:scrgbClr r="0" g="0" b="0"/>
        </a:effectRef>
        <a:fontRef idx="minor"/>
      </dsp:style>
    </dsp:sp>
    <dsp:sp modelId="{1A50F427-5A31-4D6C-A3E9-6F8D20B68193}">
      <dsp:nvSpPr>
        <dsp:cNvPr id="0" name=""/>
        <dsp:cNvSpPr/>
      </dsp:nvSpPr>
      <dsp:spPr>
        <a:xfrm>
          <a:off x="4771168" y="2169238"/>
          <a:ext cx="2318309" cy="1990001"/>
        </a:xfrm>
        <a:prstGeom prst="hexagon">
          <a:avLst>
            <a:gd name="adj" fmla="val 25000"/>
            <a:gd name="vf" fmla="val 115470"/>
          </a:avLst>
        </a:prstGeom>
        <a:solidFill>
          <a:schemeClr val="accent2">
            <a:hueOff val="-4130233"/>
            <a:satOff val="-33333"/>
            <a:lumOff val="-3595"/>
            <a:alphaOff val="0"/>
          </a:schemeClr>
        </a:solidFill>
        <a:ln w="10795" cap="flat" cmpd="sng" algn="ctr">
          <a:solidFill>
            <a:schemeClr val="accent2">
              <a:hueOff val="-4130233"/>
              <a:satOff val="-33333"/>
              <a:lumOff val="-359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3020" rIns="0" bIns="33020" numCol="1" spcCol="1270" anchor="ctr" anchorCtr="0">
          <a:noAutofit/>
        </a:bodyPr>
        <a:lstStyle/>
        <a:p>
          <a:pPr marL="0" lvl="0" indent="0" algn="ctr" defTabSz="1155700" rtl="0">
            <a:lnSpc>
              <a:spcPct val="90000"/>
            </a:lnSpc>
            <a:spcBef>
              <a:spcPct val="0"/>
            </a:spcBef>
            <a:spcAft>
              <a:spcPct val="35000"/>
            </a:spcAft>
            <a:buNone/>
          </a:pPr>
          <a:r>
            <a:rPr lang="en-US" sz="2600" kern="1200" baseline="0" dirty="0"/>
            <a:t>Availability Replicas</a:t>
          </a:r>
          <a:endParaRPr lang="en-US" sz="2600" kern="1200" dirty="0"/>
        </a:p>
      </dsp:txBody>
      <dsp:txXfrm>
        <a:off x="5130194" y="2477420"/>
        <a:ext cx="1600257" cy="1373637"/>
      </dsp:txXfrm>
    </dsp:sp>
    <dsp:sp modelId="{7D7E977A-0E7A-48F1-A7CC-BB35F3F79845}">
      <dsp:nvSpPr>
        <dsp:cNvPr id="0" name=""/>
        <dsp:cNvSpPr/>
      </dsp:nvSpPr>
      <dsp:spPr>
        <a:xfrm>
          <a:off x="6359261" y="3881186"/>
          <a:ext cx="270639" cy="233375"/>
        </a:xfrm>
        <a:prstGeom prst="hexagon">
          <a:avLst>
            <a:gd name="adj" fmla="val 25000"/>
            <a:gd name="vf" fmla="val 115470"/>
          </a:avLst>
        </a:prstGeom>
        <a:solidFill>
          <a:schemeClr val="lt1">
            <a:hueOff val="0"/>
            <a:satOff val="0"/>
            <a:lumOff val="0"/>
            <a:alphaOff val="0"/>
          </a:schemeClr>
        </a:solidFill>
        <a:ln w="10795" cap="flat" cmpd="sng" algn="ctr">
          <a:solidFill>
            <a:schemeClr val="accent2">
              <a:hueOff val="-3540200"/>
              <a:satOff val="-28571"/>
              <a:lumOff val="-3081"/>
              <a:alphaOff val="0"/>
            </a:schemeClr>
          </a:solidFill>
          <a:prstDash val="solid"/>
        </a:ln>
        <a:effectLst/>
      </dsp:spPr>
      <dsp:style>
        <a:lnRef idx="2">
          <a:scrgbClr r="0" g="0" b="0"/>
        </a:lnRef>
        <a:fillRef idx="1">
          <a:scrgbClr r="0" g="0" b="0"/>
        </a:fillRef>
        <a:effectRef idx="0">
          <a:scrgbClr r="0" g="0" b="0"/>
        </a:effectRef>
        <a:fontRef idx="minor"/>
      </dsp:style>
    </dsp:sp>
    <dsp:sp modelId="{FAE68758-591D-49B6-A32A-A780578E1CFC}">
      <dsp:nvSpPr>
        <dsp:cNvPr id="0" name=""/>
        <dsp:cNvSpPr/>
      </dsp:nvSpPr>
      <dsp:spPr>
        <a:xfrm>
          <a:off x="6747348" y="3263055"/>
          <a:ext cx="2318309" cy="1990001"/>
        </a:xfrm>
        <a:prstGeom prst="hexagon">
          <a:avLst>
            <a:gd name="adj" fmla="val 25000"/>
            <a:gd name="vf" fmla="val 11547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7000" r="-7000"/>
          </a:stretch>
        </a:blipFill>
        <a:ln w="10795" cap="flat" cmpd="sng" algn="ctr">
          <a:solidFill>
            <a:schemeClr val="accent2">
              <a:hueOff val="-4130233"/>
              <a:satOff val="-33333"/>
              <a:lumOff val="-3595"/>
              <a:alphaOff val="0"/>
            </a:schemeClr>
          </a:solidFill>
          <a:prstDash val="solid"/>
        </a:ln>
        <a:effectLst/>
      </dsp:spPr>
      <dsp:style>
        <a:lnRef idx="2">
          <a:scrgbClr r="0" g="0" b="0"/>
        </a:lnRef>
        <a:fillRef idx="1">
          <a:scrgbClr r="0" g="0" b="0"/>
        </a:fillRef>
        <a:effectRef idx="0">
          <a:scrgbClr r="0" g="0" b="0"/>
        </a:effectRef>
        <a:fontRef idx="minor"/>
      </dsp:style>
    </dsp:sp>
    <dsp:sp modelId="{D6083F58-59D4-473C-946C-2643F742E726}">
      <dsp:nvSpPr>
        <dsp:cNvPr id="0" name=""/>
        <dsp:cNvSpPr/>
      </dsp:nvSpPr>
      <dsp:spPr>
        <a:xfrm>
          <a:off x="6800455" y="4154509"/>
          <a:ext cx="270639" cy="233375"/>
        </a:xfrm>
        <a:prstGeom prst="hexagon">
          <a:avLst>
            <a:gd name="adj" fmla="val 25000"/>
            <a:gd name="vf" fmla="val 115470"/>
          </a:avLst>
        </a:prstGeom>
        <a:solidFill>
          <a:schemeClr val="lt1">
            <a:hueOff val="0"/>
            <a:satOff val="0"/>
            <a:lumOff val="0"/>
            <a:alphaOff val="0"/>
          </a:schemeClr>
        </a:solidFill>
        <a:ln w="10795" cap="flat" cmpd="sng" algn="ctr">
          <a:solidFill>
            <a:schemeClr val="accent2">
              <a:hueOff val="-5310299"/>
              <a:satOff val="-42857"/>
              <a:lumOff val="-4622"/>
              <a:alphaOff val="0"/>
            </a:schemeClr>
          </a:solidFill>
          <a:prstDash val="solid"/>
        </a:ln>
        <a:effectLst/>
      </dsp:spPr>
      <dsp:style>
        <a:lnRef idx="2">
          <a:scrgbClr r="0" g="0" b="0"/>
        </a:lnRef>
        <a:fillRef idx="1">
          <a:scrgbClr r="0" g="0" b="0"/>
        </a:fillRef>
        <a:effectRef idx="0">
          <a:scrgbClr r="0" g="0" b="0"/>
        </a:effectRef>
        <a:fontRef idx="minor"/>
      </dsp:style>
    </dsp:sp>
    <dsp:sp modelId="{6E4F4C19-08FD-4794-992D-E0B00F9705B1}">
      <dsp:nvSpPr>
        <dsp:cNvPr id="0" name=""/>
        <dsp:cNvSpPr/>
      </dsp:nvSpPr>
      <dsp:spPr>
        <a:xfrm>
          <a:off x="2805201" y="1096971"/>
          <a:ext cx="2318309" cy="1990001"/>
        </a:xfrm>
        <a:prstGeom prst="hexagon">
          <a:avLst>
            <a:gd name="adj" fmla="val 25000"/>
            <a:gd name="vf" fmla="val 115470"/>
          </a:avLst>
        </a:prstGeom>
        <a:solidFill>
          <a:schemeClr val="accent2">
            <a:hueOff val="-8260466"/>
            <a:satOff val="-66667"/>
            <a:lumOff val="-7189"/>
            <a:alphaOff val="0"/>
          </a:schemeClr>
        </a:solidFill>
        <a:ln w="10795" cap="flat" cmpd="sng" algn="ctr">
          <a:solidFill>
            <a:schemeClr val="accent2">
              <a:hueOff val="-8260466"/>
              <a:satOff val="-66667"/>
              <a:lumOff val="-7189"/>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3020" rIns="0" bIns="33020" numCol="1" spcCol="1270" anchor="ctr" anchorCtr="0">
          <a:noAutofit/>
        </a:bodyPr>
        <a:lstStyle/>
        <a:p>
          <a:pPr marL="0" lvl="0" indent="0" algn="ctr" defTabSz="1155700" rtl="0">
            <a:lnSpc>
              <a:spcPct val="90000"/>
            </a:lnSpc>
            <a:spcBef>
              <a:spcPct val="0"/>
            </a:spcBef>
            <a:spcAft>
              <a:spcPct val="35000"/>
            </a:spcAft>
            <a:buNone/>
          </a:pPr>
          <a:r>
            <a:rPr lang="en-US" sz="2600" kern="1200" baseline="0" dirty="0"/>
            <a:t>Availability Databases</a:t>
          </a:r>
          <a:endParaRPr lang="en-US" sz="2600" kern="1200" dirty="0"/>
        </a:p>
      </dsp:txBody>
      <dsp:txXfrm>
        <a:off x="3164227" y="1405153"/>
        <a:ext cx="1600257" cy="1373637"/>
      </dsp:txXfrm>
    </dsp:sp>
    <dsp:sp modelId="{015C5833-9D8A-4250-8DF7-C268DB84EAC5}">
      <dsp:nvSpPr>
        <dsp:cNvPr id="0" name=""/>
        <dsp:cNvSpPr/>
      </dsp:nvSpPr>
      <dsp:spPr>
        <a:xfrm>
          <a:off x="4383081" y="1137969"/>
          <a:ext cx="270639" cy="233375"/>
        </a:xfrm>
        <a:prstGeom prst="hexagon">
          <a:avLst>
            <a:gd name="adj" fmla="val 25000"/>
            <a:gd name="vf" fmla="val 115470"/>
          </a:avLst>
        </a:prstGeom>
        <a:solidFill>
          <a:schemeClr val="lt1">
            <a:hueOff val="0"/>
            <a:satOff val="0"/>
            <a:lumOff val="0"/>
            <a:alphaOff val="0"/>
          </a:schemeClr>
        </a:solidFill>
        <a:ln w="10795" cap="flat" cmpd="sng" algn="ctr">
          <a:solidFill>
            <a:schemeClr val="accent2">
              <a:hueOff val="-7080400"/>
              <a:satOff val="-57143"/>
              <a:lumOff val="-6162"/>
              <a:alphaOff val="0"/>
            </a:schemeClr>
          </a:solidFill>
          <a:prstDash val="solid"/>
        </a:ln>
        <a:effectLst/>
      </dsp:spPr>
      <dsp:style>
        <a:lnRef idx="2">
          <a:scrgbClr r="0" g="0" b="0"/>
        </a:lnRef>
        <a:fillRef idx="1">
          <a:scrgbClr r="0" g="0" b="0"/>
        </a:fillRef>
        <a:effectRef idx="0">
          <a:scrgbClr r="0" g="0" b="0"/>
        </a:effectRef>
        <a:fontRef idx="minor"/>
      </dsp:style>
    </dsp:sp>
    <dsp:sp modelId="{88D34B93-0371-48E0-A494-532C8D311DED}">
      <dsp:nvSpPr>
        <dsp:cNvPr id="0" name=""/>
        <dsp:cNvSpPr/>
      </dsp:nvSpPr>
      <dsp:spPr>
        <a:xfrm>
          <a:off x="4771168" y="0"/>
          <a:ext cx="2318309" cy="1990001"/>
        </a:xfrm>
        <a:prstGeom prst="hexagon">
          <a:avLst>
            <a:gd name="adj" fmla="val 25000"/>
            <a:gd name="vf" fmla="val 11547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7000" r="-7000"/>
          </a:stretch>
        </a:blipFill>
        <a:ln w="10795" cap="flat" cmpd="sng" algn="ctr">
          <a:solidFill>
            <a:schemeClr val="accent2">
              <a:hueOff val="-8260466"/>
              <a:satOff val="-66667"/>
              <a:lumOff val="-7189"/>
              <a:alphaOff val="0"/>
            </a:schemeClr>
          </a:solidFill>
          <a:prstDash val="solid"/>
        </a:ln>
        <a:effectLst/>
      </dsp:spPr>
      <dsp:style>
        <a:lnRef idx="2">
          <a:scrgbClr r="0" g="0" b="0"/>
        </a:lnRef>
        <a:fillRef idx="1">
          <a:scrgbClr r="0" g="0" b="0"/>
        </a:fillRef>
        <a:effectRef idx="0">
          <a:scrgbClr r="0" g="0" b="0"/>
        </a:effectRef>
        <a:fontRef idx="minor"/>
      </dsp:style>
    </dsp:sp>
    <dsp:sp modelId="{F06A1F3D-9266-41D6-8252-ED98FE5B597C}">
      <dsp:nvSpPr>
        <dsp:cNvPr id="0" name=""/>
        <dsp:cNvSpPr/>
      </dsp:nvSpPr>
      <dsp:spPr>
        <a:xfrm>
          <a:off x="4824275" y="881992"/>
          <a:ext cx="270639" cy="233375"/>
        </a:xfrm>
        <a:prstGeom prst="hexagon">
          <a:avLst>
            <a:gd name="adj" fmla="val 25000"/>
            <a:gd name="vf" fmla="val 115470"/>
          </a:avLst>
        </a:prstGeom>
        <a:solidFill>
          <a:schemeClr val="lt1">
            <a:hueOff val="0"/>
            <a:satOff val="0"/>
            <a:lumOff val="0"/>
            <a:alphaOff val="0"/>
          </a:schemeClr>
        </a:solidFill>
        <a:ln w="10795" cap="flat" cmpd="sng" algn="ctr">
          <a:solidFill>
            <a:schemeClr val="accent2">
              <a:hueOff val="-8850499"/>
              <a:satOff val="-71429"/>
              <a:lumOff val="-7703"/>
              <a:alphaOff val="0"/>
            </a:schemeClr>
          </a:solidFill>
          <a:prstDash val="solid"/>
        </a:ln>
        <a:effectLst/>
      </dsp:spPr>
      <dsp:style>
        <a:lnRef idx="2">
          <a:scrgbClr r="0" g="0" b="0"/>
        </a:lnRef>
        <a:fillRef idx="1">
          <a:scrgbClr r="0" g="0" b="0"/>
        </a:fillRef>
        <a:effectRef idx="0">
          <a:scrgbClr r="0" g="0" b="0"/>
        </a:effectRef>
        <a:fontRef idx="minor"/>
      </dsp:style>
    </dsp:sp>
    <dsp:sp modelId="{4F2119D6-4C94-4376-9E55-D21464A8E849}">
      <dsp:nvSpPr>
        <dsp:cNvPr id="0" name=""/>
        <dsp:cNvSpPr/>
      </dsp:nvSpPr>
      <dsp:spPr>
        <a:xfrm>
          <a:off x="6747348" y="1093817"/>
          <a:ext cx="2318309" cy="1990001"/>
        </a:xfrm>
        <a:prstGeom prst="hexagon">
          <a:avLst>
            <a:gd name="adj" fmla="val 25000"/>
            <a:gd name="vf" fmla="val 115470"/>
          </a:avLst>
        </a:prstGeom>
        <a:solidFill>
          <a:schemeClr val="accent2">
            <a:hueOff val="-12390699"/>
            <a:satOff val="-100000"/>
            <a:lumOff val="-10784"/>
            <a:alphaOff val="0"/>
          </a:schemeClr>
        </a:solidFill>
        <a:ln w="10795" cap="flat" cmpd="sng" algn="ctr">
          <a:solidFill>
            <a:schemeClr val="accent2">
              <a:hueOff val="-12390699"/>
              <a:satOff val="-100000"/>
              <a:lumOff val="-10784"/>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3020" rIns="0" bIns="33020" numCol="1" spcCol="1270" anchor="ctr" anchorCtr="0">
          <a:noAutofit/>
        </a:bodyPr>
        <a:lstStyle/>
        <a:p>
          <a:pPr marL="0" lvl="0" indent="0" algn="ctr" defTabSz="1155700" rtl="0">
            <a:lnSpc>
              <a:spcPct val="90000"/>
            </a:lnSpc>
            <a:spcBef>
              <a:spcPct val="0"/>
            </a:spcBef>
            <a:spcAft>
              <a:spcPct val="35000"/>
            </a:spcAft>
            <a:buNone/>
          </a:pPr>
          <a:r>
            <a:rPr lang="en-US" sz="2600" kern="1200" baseline="0" dirty="0"/>
            <a:t>Availability Group Listener</a:t>
          </a:r>
          <a:endParaRPr lang="en-US" sz="2600" kern="1200" dirty="0"/>
        </a:p>
      </dsp:txBody>
      <dsp:txXfrm>
        <a:off x="7106374" y="1401999"/>
        <a:ext cx="1600257" cy="1373637"/>
      </dsp:txXfrm>
    </dsp:sp>
    <dsp:sp modelId="{E280E338-A2F2-4C9D-8034-0370A28B295F}">
      <dsp:nvSpPr>
        <dsp:cNvPr id="0" name=""/>
        <dsp:cNvSpPr/>
      </dsp:nvSpPr>
      <dsp:spPr>
        <a:xfrm>
          <a:off x="8740890" y="1972130"/>
          <a:ext cx="270639" cy="233375"/>
        </a:xfrm>
        <a:prstGeom prst="hexagon">
          <a:avLst>
            <a:gd name="adj" fmla="val 25000"/>
            <a:gd name="vf" fmla="val 115470"/>
          </a:avLst>
        </a:prstGeom>
        <a:solidFill>
          <a:schemeClr val="lt1">
            <a:hueOff val="0"/>
            <a:satOff val="0"/>
            <a:lumOff val="0"/>
            <a:alphaOff val="0"/>
          </a:schemeClr>
        </a:solidFill>
        <a:ln w="10795" cap="flat" cmpd="sng" algn="ctr">
          <a:solidFill>
            <a:schemeClr val="accent2">
              <a:hueOff val="-10620599"/>
              <a:satOff val="-85714"/>
              <a:lumOff val="-9243"/>
              <a:alphaOff val="0"/>
            </a:schemeClr>
          </a:solidFill>
          <a:prstDash val="solid"/>
        </a:ln>
        <a:effectLst/>
      </dsp:spPr>
      <dsp:style>
        <a:lnRef idx="2">
          <a:scrgbClr r="0" g="0" b="0"/>
        </a:lnRef>
        <a:fillRef idx="1">
          <a:scrgbClr r="0" g="0" b="0"/>
        </a:fillRef>
        <a:effectRef idx="0">
          <a:scrgbClr r="0" g="0" b="0"/>
        </a:effectRef>
        <a:fontRef idx="minor"/>
      </dsp:style>
    </dsp:sp>
    <dsp:sp modelId="{2F9E339D-2997-44AC-B105-8F66F0A92F3E}">
      <dsp:nvSpPr>
        <dsp:cNvPr id="0" name=""/>
        <dsp:cNvSpPr/>
      </dsp:nvSpPr>
      <dsp:spPr>
        <a:xfrm>
          <a:off x="8731699" y="2187635"/>
          <a:ext cx="2318309" cy="1990001"/>
        </a:xfrm>
        <a:prstGeom prst="hexagon">
          <a:avLst>
            <a:gd name="adj" fmla="val 25000"/>
            <a:gd name="vf" fmla="val 11547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7000" r="-7000"/>
          </a:stretch>
        </a:blipFill>
        <a:ln w="10795" cap="flat" cmpd="sng" algn="ctr">
          <a:solidFill>
            <a:schemeClr val="accent2">
              <a:hueOff val="-12390699"/>
              <a:satOff val="-100000"/>
              <a:lumOff val="-10784"/>
              <a:alphaOff val="0"/>
            </a:schemeClr>
          </a:solidFill>
          <a:prstDash val="solid"/>
        </a:ln>
        <a:effectLst/>
      </dsp:spPr>
      <dsp:style>
        <a:lnRef idx="2">
          <a:scrgbClr r="0" g="0" b="0"/>
        </a:lnRef>
        <a:fillRef idx="1">
          <a:scrgbClr r="0" g="0" b="0"/>
        </a:fillRef>
        <a:effectRef idx="0">
          <a:scrgbClr r="0" g="0" b="0"/>
        </a:effectRef>
        <a:fontRef idx="minor"/>
      </dsp:style>
    </dsp:sp>
    <dsp:sp modelId="{D91A565E-B2B8-472A-8F99-753E5B6C2494}">
      <dsp:nvSpPr>
        <dsp:cNvPr id="0" name=""/>
        <dsp:cNvSpPr/>
      </dsp:nvSpPr>
      <dsp:spPr>
        <a:xfrm>
          <a:off x="9199446" y="2222851"/>
          <a:ext cx="270639" cy="233375"/>
        </a:xfrm>
        <a:prstGeom prst="hexagon">
          <a:avLst>
            <a:gd name="adj" fmla="val 25000"/>
            <a:gd name="vf" fmla="val 115470"/>
          </a:avLst>
        </a:prstGeom>
        <a:solidFill>
          <a:schemeClr val="lt1">
            <a:hueOff val="0"/>
            <a:satOff val="0"/>
            <a:lumOff val="0"/>
            <a:alphaOff val="0"/>
          </a:schemeClr>
        </a:solidFill>
        <a:ln w="10795" cap="flat" cmpd="sng" algn="ctr">
          <a:solidFill>
            <a:schemeClr val="accent2">
              <a:hueOff val="-12390699"/>
              <a:satOff val="-100000"/>
              <a:lumOff val="-10784"/>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530EBB-A2B5-4D67-BD93-390CD38B5B30}">
      <dsp:nvSpPr>
        <dsp:cNvPr id="0" name=""/>
        <dsp:cNvSpPr/>
      </dsp:nvSpPr>
      <dsp:spPr>
        <a:xfrm>
          <a:off x="0" y="46305"/>
          <a:ext cx="11887200" cy="1261259"/>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marL="0" lvl="0" indent="0" algn="l" defTabSz="2178050" rtl="0">
            <a:lnSpc>
              <a:spcPct val="90000"/>
            </a:lnSpc>
            <a:spcBef>
              <a:spcPct val="0"/>
            </a:spcBef>
            <a:spcAft>
              <a:spcPct val="35000"/>
            </a:spcAft>
            <a:buNone/>
          </a:pPr>
          <a:r>
            <a:rPr lang="en-US" sz="4900" kern="1200" baseline="0"/>
            <a:t>Transaction Log Stream</a:t>
          </a:r>
          <a:endParaRPr lang="en-US" sz="4900" kern="1200"/>
        </a:p>
      </dsp:txBody>
      <dsp:txXfrm>
        <a:off x="61570" y="107875"/>
        <a:ext cx="11764060" cy="1138119"/>
      </dsp:txXfrm>
    </dsp:sp>
    <dsp:sp modelId="{8D4B67CC-4406-4D3C-9511-2660BEAB1F63}">
      <dsp:nvSpPr>
        <dsp:cNvPr id="0" name=""/>
        <dsp:cNvSpPr/>
      </dsp:nvSpPr>
      <dsp:spPr>
        <a:xfrm>
          <a:off x="0" y="1448685"/>
          <a:ext cx="11887200" cy="1261259"/>
        </a:xfrm>
        <a:prstGeom prst="roundRect">
          <a:avLst/>
        </a:prstGeom>
        <a:solidFill>
          <a:schemeClr val="accent2">
            <a:hueOff val="-4130233"/>
            <a:satOff val="-33333"/>
            <a:lumOff val="-3595"/>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marL="0" lvl="0" indent="0" algn="l" defTabSz="2178050" rtl="0">
            <a:lnSpc>
              <a:spcPct val="90000"/>
            </a:lnSpc>
            <a:spcBef>
              <a:spcPct val="0"/>
            </a:spcBef>
            <a:spcAft>
              <a:spcPct val="35000"/>
            </a:spcAft>
            <a:buNone/>
          </a:pPr>
          <a:r>
            <a:rPr lang="en-US" sz="4900" kern="1200" baseline="0"/>
            <a:t>Uses encrypted Mirroring endpoint</a:t>
          </a:r>
          <a:endParaRPr lang="en-US" sz="4900" kern="1200"/>
        </a:p>
      </dsp:txBody>
      <dsp:txXfrm>
        <a:off x="61570" y="1510255"/>
        <a:ext cx="11764060" cy="1138119"/>
      </dsp:txXfrm>
    </dsp:sp>
    <dsp:sp modelId="{F9620E8F-FE92-48F0-B79C-F23D7B25E68A}">
      <dsp:nvSpPr>
        <dsp:cNvPr id="0" name=""/>
        <dsp:cNvSpPr/>
      </dsp:nvSpPr>
      <dsp:spPr>
        <a:xfrm>
          <a:off x="0" y="2851065"/>
          <a:ext cx="11887200" cy="1261259"/>
        </a:xfrm>
        <a:prstGeom prst="roundRect">
          <a:avLst/>
        </a:prstGeom>
        <a:solidFill>
          <a:schemeClr val="accent2">
            <a:hueOff val="-8260466"/>
            <a:satOff val="-66667"/>
            <a:lumOff val="-7189"/>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marL="0" lvl="0" indent="0" algn="l" defTabSz="2178050" rtl="0">
            <a:lnSpc>
              <a:spcPct val="90000"/>
            </a:lnSpc>
            <a:spcBef>
              <a:spcPct val="0"/>
            </a:spcBef>
            <a:spcAft>
              <a:spcPct val="35000"/>
            </a:spcAft>
            <a:buNone/>
          </a:pPr>
          <a:r>
            <a:rPr lang="en-US" sz="4900" kern="1200" baseline="0"/>
            <a:t>Secondary Replicas can be readable</a:t>
          </a:r>
          <a:endParaRPr lang="en-US" sz="4900" kern="1200"/>
        </a:p>
      </dsp:txBody>
      <dsp:txXfrm>
        <a:off x="61570" y="2912635"/>
        <a:ext cx="11764060" cy="1138119"/>
      </dsp:txXfrm>
    </dsp:sp>
    <dsp:sp modelId="{BAFE3150-D04C-4AA4-A0A5-9A8590207898}">
      <dsp:nvSpPr>
        <dsp:cNvPr id="0" name=""/>
        <dsp:cNvSpPr/>
      </dsp:nvSpPr>
      <dsp:spPr>
        <a:xfrm>
          <a:off x="0" y="4253445"/>
          <a:ext cx="11887200" cy="1261259"/>
        </a:xfrm>
        <a:prstGeom prst="roundRect">
          <a:avLst/>
        </a:prstGeom>
        <a:solidFill>
          <a:schemeClr val="accent2">
            <a:hueOff val="-12390699"/>
            <a:satOff val="-100000"/>
            <a:lumOff val="-1078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marL="0" lvl="0" indent="0" algn="l" defTabSz="2178050" rtl="0">
            <a:lnSpc>
              <a:spcPct val="90000"/>
            </a:lnSpc>
            <a:spcBef>
              <a:spcPct val="0"/>
            </a:spcBef>
            <a:spcAft>
              <a:spcPct val="35000"/>
            </a:spcAft>
            <a:buNone/>
          </a:pPr>
          <a:r>
            <a:rPr lang="en-US" sz="4900" kern="1200" baseline="0" dirty="0"/>
            <a:t>Automatic Failover for Synchronous</a:t>
          </a:r>
          <a:endParaRPr lang="en-US" sz="4900" kern="1200" dirty="0"/>
        </a:p>
      </dsp:txBody>
      <dsp:txXfrm>
        <a:off x="61570" y="4315015"/>
        <a:ext cx="11764060" cy="113811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423A56-DB72-4190-BCDA-A3887F05C3D1}">
      <dsp:nvSpPr>
        <dsp:cNvPr id="0" name=""/>
        <dsp:cNvSpPr/>
      </dsp:nvSpPr>
      <dsp:spPr>
        <a:xfrm>
          <a:off x="2440706" y="896"/>
          <a:ext cx="4121050" cy="1648420"/>
        </a:xfrm>
        <a:prstGeom prst="chevron">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24765" rIns="0" bIns="24765" numCol="1" spcCol="1270" anchor="ctr" anchorCtr="0">
          <a:noAutofit/>
        </a:bodyPr>
        <a:lstStyle/>
        <a:p>
          <a:pPr marL="0" lvl="0" indent="0" algn="ctr" defTabSz="1733550" rtl="0">
            <a:lnSpc>
              <a:spcPct val="90000"/>
            </a:lnSpc>
            <a:spcBef>
              <a:spcPct val="0"/>
            </a:spcBef>
            <a:spcAft>
              <a:spcPct val="35000"/>
            </a:spcAft>
            <a:buNone/>
          </a:pPr>
          <a:r>
            <a:rPr lang="en-US" sz="3900" kern="1200" baseline="0"/>
            <a:t>SQL Server 2012</a:t>
          </a:r>
          <a:endParaRPr lang="en-US" sz="3900" kern="1200"/>
        </a:p>
      </dsp:txBody>
      <dsp:txXfrm>
        <a:off x="3264916" y="896"/>
        <a:ext cx="2472630" cy="1648420"/>
      </dsp:txXfrm>
    </dsp:sp>
    <dsp:sp modelId="{C3AD5293-23E2-4778-B35F-123FDD69C559}">
      <dsp:nvSpPr>
        <dsp:cNvPr id="0" name=""/>
        <dsp:cNvSpPr/>
      </dsp:nvSpPr>
      <dsp:spPr>
        <a:xfrm>
          <a:off x="6026021" y="141011"/>
          <a:ext cx="3420472" cy="1368188"/>
        </a:xfrm>
        <a:prstGeom prst="chevron">
          <a:avLst/>
        </a:prstGeom>
        <a:solidFill>
          <a:schemeClr val="accent2">
            <a:tint val="40000"/>
            <a:alpha val="90000"/>
            <a:hueOff val="0"/>
            <a:satOff val="0"/>
            <a:lumOff val="0"/>
            <a:alphaOff val="0"/>
          </a:schemeClr>
        </a:solidFill>
        <a:ln w="1079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3335" rIns="0" bIns="13335" numCol="1" spcCol="1270" anchor="t" anchorCtr="0">
          <a:noAutofit/>
        </a:bodyPr>
        <a:lstStyle/>
        <a:p>
          <a:pPr marL="0" lvl="0" indent="0" algn="l" defTabSz="933450" rtl="0">
            <a:lnSpc>
              <a:spcPct val="90000"/>
            </a:lnSpc>
            <a:spcBef>
              <a:spcPct val="0"/>
            </a:spcBef>
            <a:spcAft>
              <a:spcPct val="35000"/>
            </a:spcAft>
            <a:buNone/>
          </a:pPr>
          <a:r>
            <a:rPr lang="en-US" sz="2100" kern="1200" baseline="0"/>
            <a:t>4 secondary replicas</a:t>
          </a:r>
          <a:endParaRPr lang="en-US" sz="2100" kern="1200"/>
        </a:p>
        <a:p>
          <a:pPr marL="171450" lvl="1" indent="-171450" algn="l" defTabSz="711200" rtl="0">
            <a:lnSpc>
              <a:spcPct val="90000"/>
            </a:lnSpc>
            <a:spcBef>
              <a:spcPct val="0"/>
            </a:spcBef>
            <a:spcAft>
              <a:spcPct val="15000"/>
            </a:spcAft>
            <a:buChar char="•"/>
          </a:pPr>
          <a:r>
            <a:rPr lang="en-US" sz="1600" kern="1200" baseline="0"/>
            <a:t>2 Synchronous</a:t>
          </a:r>
          <a:endParaRPr lang="en-US" sz="1600" kern="1200"/>
        </a:p>
        <a:p>
          <a:pPr marL="171450" lvl="1" indent="-171450" algn="l" defTabSz="711200" rtl="0">
            <a:lnSpc>
              <a:spcPct val="90000"/>
            </a:lnSpc>
            <a:spcBef>
              <a:spcPct val="0"/>
            </a:spcBef>
            <a:spcAft>
              <a:spcPct val="15000"/>
            </a:spcAft>
            <a:buChar char="•"/>
          </a:pPr>
          <a:r>
            <a:rPr lang="en-US" sz="1600" kern="1200" baseline="0"/>
            <a:t>4 Asynchronous</a:t>
          </a:r>
          <a:endParaRPr lang="en-US" sz="1600" kern="1200"/>
        </a:p>
      </dsp:txBody>
      <dsp:txXfrm>
        <a:off x="6710115" y="141011"/>
        <a:ext cx="2052284" cy="1368188"/>
      </dsp:txXfrm>
    </dsp:sp>
    <dsp:sp modelId="{1D610104-E203-42DC-AC12-3C5DF8B016C9}">
      <dsp:nvSpPr>
        <dsp:cNvPr id="0" name=""/>
        <dsp:cNvSpPr/>
      </dsp:nvSpPr>
      <dsp:spPr>
        <a:xfrm>
          <a:off x="2440706" y="1880095"/>
          <a:ext cx="4121050" cy="1648420"/>
        </a:xfrm>
        <a:prstGeom prst="chevron">
          <a:avLst/>
        </a:prstGeom>
        <a:solidFill>
          <a:schemeClr val="accent2">
            <a:hueOff val="-6195349"/>
            <a:satOff val="-50000"/>
            <a:lumOff val="-5392"/>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24765" rIns="0" bIns="24765" numCol="1" spcCol="1270" anchor="ctr" anchorCtr="0">
          <a:noAutofit/>
        </a:bodyPr>
        <a:lstStyle/>
        <a:p>
          <a:pPr marL="0" lvl="0" indent="0" algn="ctr" defTabSz="1733550" rtl="0">
            <a:lnSpc>
              <a:spcPct val="90000"/>
            </a:lnSpc>
            <a:spcBef>
              <a:spcPct val="0"/>
            </a:spcBef>
            <a:spcAft>
              <a:spcPct val="35000"/>
            </a:spcAft>
            <a:buNone/>
          </a:pPr>
          <a:r>
            <a:rPr lang="en-US" sz="3900" kern="1200" baseline="0" dirty="0"/>
            <a:t>SQL Server 2014</a:t>
          </a:r>
          <a:endParaRPr lang="en-US" sz="3900" kern="1200" dirty="0"/>
        </a:p>
      </dsp:txBody>
      <dsp:txXfrm>
        <a:off x="3264916" y="1880095"/>
        <a:ext cx="2472630" cy="1648420"/>
      </dsp:txXfrm>
    </dsp:sp>
    <dsp:sp modelId="{9751F74B-708A-4C24-A582-13665EA934EC}">
      <dsp:nvSpPr>
        <dsp:cNvPr id="0" name=""/>
        <dsp:cNvSpPr/>
      </dsp:nvSpPr>
      <dsp:spPr>
        <a:xfrm>
          <a:off x="6026021" y="2020211"/>
          <a:ext cx="3420472" cy="1368188"/>
        </a:xfrm>
        <a:prstGeom prst="chevron">
          <a:avLst/>
        </a:prstGeom>
        <a:solidFill>
          <a:schemeClr val="accent2">
            <a:tint val="40000"/>
            <a:alpha val="90000"/>
            <a:hueOff val="-6661646"/>
            <a:satOff val="-27534"/>
            <a:lumOff val="-2656"/>
            <a:alphaOff val="0"/>
          </a:schemeClr>
        </a:solidFill>
        <a:ln w="10795" cap="flat" cmpd="sng" algn="ctr">
          <a:solidFill>
            <a:schemeClr val="accent2">
              <a:tint val="40000"/>
              <a:alpha val="90000"/>
              <a:hueOff val="-6661646"/>
              <a:satOff val="-27534"/>
              <a:lumOff val="-265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3335" rIns="0" bIns="13335" numCol="1" spcCol="1270" anchor="t" anchorCtr="0">
          <a:noAutofit/>
        </a:bodyPr>
        <a:lstStyle/>
        <a:p>
          <a:pPr marL="0" lvl="0" indent="0" algn="l" defTabSz="933450" rtl="0">
            <a:lnSpc>
              <a:spcPct val="90000"/>
            </a:lnSpc>
            <a:spcBef>
              <a:spcPct val="0"/>
            </a:spcBef>
            <a:spcAft>
              <a:spcPct val="35000"/>
            </a:spcAft>
            <a:buNone/>
          </a:pPr>
          <a:r>
            <a:rPr lang="en-US" sz="2100" kern="1200" baseline="0"/>
            <a:t>8 Secondary Replicas</a:t>
          </a:r>
          <a:endParaRPr lang="en-US" sz="2100" kern="1200"/>
        </a:p>
        <a:p>
          <a:pPr marL="171450" lvl="1" indent="-171450" algn="l" defTabSz="711200" rtl="0">
            <a:lnSpc>
              <a:spcPct val="90000"/>
            </a:lnSpc>
            <a:spcBef>
              <a:spcPct val="0"/>
            </a:spcBef>
            <a:spcAft>
              <a:spcPct val="15000"/>
            </a:spcAft>
            <a:buChar char="•"/>
          </a:pPr>
          <a:r>
            <a:rPr lang="en-US" sz="1600" kern="1200" baseline="0"/>
            <a:t>2 Synchronous</a:t>
          </a:r>
          <a:endParaRPr lang="en-US" sz="1600" kern="1200"/>
        </a:p>
        <a:p>
          <a:pPr marL="171450" lvl="1" indent="-171450" algn="l" defTabSz="711200" rtl="0">
            <a:lnSpc>
              <a:spcPct val="90000"/>
            </a:lnSpc>
            <a:spcBef>
              <a:spcPct val="0"/>
            </a:spcBef>
            <a:spcAft>
              <a:spcPct val="15000"/>
            </a:spcAft>
            <a:buChar char="•"/>
          </a:pPr>
          <a:r>
            <a:rPr lang="en-US" sz="1600" kern="1200" baseline="0"/>
            <a:t>8 Asynchronous</a:t>
          </a:r>
          <a:endParaRPr lang="en-US" sz="1600" kern="1200"/>
        </a:p>
      </dsp:txBody>
      <dsp:txXfrm>
        <a:off x="6710115" y="2020211"/>
        <a:ext cx="2052284" cy="1368188"/>
      </dsp:txXfrm>
    </dsp:sp>
    <dsp:sp modelId="{2AB0C2C3-0DDF-4DCC-861F-FDA1D4A4E324}">
      <dsp:nvSpPr>
        <dsp:cNvPr id="0" name=""/>
        <dsp:cNvSpPr/>
      </dsp:nvSpPr>
      <dsp:spPr>
        <a:xfrm>
          <a:off x="2440706" y="3759294"/>
          <a:ext cx="4121050" cy="1648420"/>
        </a:xfrm>
        <a:prstGeom prst="chevron">
          <a:avLst/>
        </a:prstGeom>
        <a:solidFill>
          <a:schemeClr val="accent2">
            <a:hueOff val="-12390699"/>
            <a:satOff val="-100000"/>
            <a:lumOff val="-1078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24765" rIns="0" bIns="24765" numCol="1" spcCol="1270" anchor="ctr" anchorCtr="0">
          <a:noAutofit/>
        </a:bodyPr>
        <a:lstStyle/>
        <a:p>
          <a:pPr marL="0" lvl="0" indent="0" algn="ctr" defTabSz="1733550" rtl="0">
            <a:lnSpc>
              <a:spcPct val="90000"/>
            </a:lnSpc>
            <a:spcBef>
              <a:spcPct val="0"/>
            </a:spcBef>
            <a:spcAft>
              <a:spcPct val="35000"/>
            </a:spcAft>
            <a:buNone/>
          </a:pPr>
          <a:r>
            <a:rPr lang="en-US" sz="3900" kern="1200" baseline="0"/>
            <a:t>SQL Server 2016</a:t>
          </a:r>
          <a:endParaRPr lang="en-US" sz="3900" kern="1200"/>
        </a:p>
      </dsp:txBody>
      <dsp:txXfrm>
        <a:off x="3264916" y="3759294"/>
        <a:ext cx="2472630" cy="1648420"/>
      </dsp:txXfrm>
    </dsp:sp>
    <dsp:sp modelId="{A2BB844B-6C35-4AE2-957D-6867C61FB7E7}">
      <dsp:nvSpPr>
        <dsp:cNvPr id="0" name=""/>
        <dsp:cNvSpPr/>
      </dsp:nvSpPr>
      <dsp:spPr>
        <a:xfrm>
          <a:off x="6026021" y="3899410"/>
          <a:ext cx="3420472" cy="1368188"/>
        </a:xfrm>
        <a:prstGeom prst="chevron">
          <a:avLst/>
        </a:prstGeom>
        <a:solidFill>
          <a:schemeClr val="accent2">
            <a:tint val="40000"/>
            <a:alpha val="90000"/>
            <a:hueOff val="-13323292"/>
            <a:satOff val="-55067"/>
            <a:lumOff val="-5311"/>
            <a:alphaOff val="0"/>
          </a:schemeClr>
        </a:solidFill>
        <a:ln w="10795" cap="flat" cmpd="sng" algn="ctr">
          <a:solidFill>
            <a:schemeClr val="accent2">
              <a:tint val="40000"/>
              <a:alpha val="90000"/>
              <a:hueOff val="-13323292"/>
              <a:satOff val="-55067"/>
              <a:lumOff val="-531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3335" rIns="0" bIns="13335" numCol="1" spcCol="1270" anchor="ctr" anchorCtr="0">
          <a:noAutofit/>
        </a:bodyPr>
        <a:lstStyle/>
        <a:p>
          <a:pPr marL="0" lvl="0" indent="0" algn="ctr" defTabSz="933450" rtl="0">
            <a:lnSpc>
              <a:spcPct val="90000"/>
            </a:lnSpc>
            <a:spcBef>
              <a:spcPct val="0"/>
            </a:spcBef>
            <a:spcAft>
              <a:spcPct val="35000"/>
            </a:spcAft>
            <a:buNone/>
          </a:pPr>
          <a:r>
            <a:rPr lang="en-US" sz="2100" kern="1200" baseline="0"/>
            <a:t>TBD</a:t>
          </a:r>
          <a:endParaRPr lang="en-US" sz="2100" kern="1200"/>
        </a:p>
      </dsp:txBody>
      <dsp:txXfrm>
        <a:off x="6710115" y="3899410"/>
        <a:ext cx="2052284" cy="1368188"/>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F3FC3E-2934-4EE0-A68C-018FBD218D16}">
      <dsp:nvSpPr>
        <dsp:cNvPr id="0" name=""/>
        <dsp:cNvSpPr/>
      </dsp:nvSpPr>
      <dsp:spPr>
        <a:xfrm>
          <a:off x="4290537" y="70465"/>
          <a:ext cx="3382326" cy="3382326"/>
        </a:xfrm>
        <a:prstGeom prst="ellipse">
          <a:avLst/>
        </a:prstGeom>
        <a:solidFill>
          <a:schemeClr val="accent2">
            <a:alpha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111250" rtl="0">
            <a:lnSpc>
              <a:spcPct val="90000"/>
            </a:lnSpc>
            <a:spcBef>
              <a:spcPct val="0"/>
            </a:spcBef>
            <a:spcAft>
              <a:spcPct val="35000"/>
            </a:spcAft>
            <a:buNone/>
          </a:pPr>
          <a:r>
            <a:rPr lang="en-US" sz="2500" kern="1200" baseline="0"/>
            <a:t>Availability Groups can be built on top of FCIs</a:t>
          </a:r>
          <a:endParaRPr lang="en-US" sz="2500" kern="1200"/>
        </a:p>
      </dsp:txBody>
      <dsp:txXfrm>
        <a:off x="4741514" y="662372"/>
        <a:ext cx="2480372" cy="1522046"/>
      </dsp:txXfrm>
    </dsp:sp>
    <dsp:sp modelId="{52C06296-BF37-47E1-97A2-E830A2A28ADE}">
      <dsp:nvSpPr>
        <dsp:cNvPr id="0" name=""/>
        <dsp:cNvSpPr/>
      </dsp:nvSpPr>
      <dsp:spPr>
        <a:xfrm>
          <a:off x="5510993" y="2184419"/>
          <a:ext cx="3382326" cy="3382326"/>
        </a:xfrm>
        <a:prstGeom prst="ellipse">
          <a:avLst/>
        </a:prstGeom>
        <a:solidFill>
          <a:schemeClr val="accent3">
            <a:alpha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111250" rtl="0">
            <a:lnSpc>
              <a:spcPct val="90000"/>
            </a:lnSpc>
            <a:spcBef>
              <a:spcPct val="0"/>
            </a:spcBef>
            <a:spcAft>
              <a:spcPct val="35000"/>
            </a:spcAft>
            <a:buNone/>
          </a:pPr>
          <a:r>
            <a:rPr lang="en-US" sz="2500" kern="1200" baseline="0"/>
            <a:t>Allows for additional redundancy at each site</a:t>
          </a:r>
          <a:endParaRPr lang="en-US" sz="2500" kern="1200"/>
        </a:p>
      </dsp:txBody>
      <dsp:txXfrm>
        <a:off x="6545421" y="3058186"/>
        <a:ext cx="2029395" cy="1860279"/>
      </dsp:txXfrm>
    </dsp:sp>
    <dsp:sp modelId="{CB4A0F05-5B5D-4778-8909-6ED22F2AD553}">
      <dsp:nvSpPr>
        <dsp:cNvPr id="0" name=""/>
        <dsp:cNvSpPr/>
      </dsp:nvSpPr>
      <dsp:spPr>
        <a:xfrm>
          <a:off x="3070081" y="2184419"/>
          <a:ext cx="3382326" cy="3382326"/>
        </a:xfrm>
        <a:prstGeom prst="ellipse">
          <a:avLst/>
        </a:prstGeom>
        <a:solidFill>
          <a:schemeClr val="accent4">
            <a:alpha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111250" rtl="0">
            <a:lnSpc>
              <a:spcPct val="90000"/>
            </a:lnSpc>
            <a:spcBef>
              <a:spcPct val="0"/>
            </a:spcBef>
            <a:spcAft>
              <a:spcPct val="35000"/>
            </a:spcAft>
            <a:buNone/>
          </a:pPr>
          <a:r>
            <a:rPr lang="en-US" sz="2500" kern="1200" baseline="0"/>
            <a:t>Limits Automatic Failover</a:t>
          </a:r>
          <a:endParaRPr lang="en-US" sz="2500" kern="1200"/>
        </a:p>
      </dsp:txBody>
      <dsp:txXfrm>
        <a:off x="3388583" y="3058186"/>
        <a:ext cx="2029395" cy="1860279"/>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B794D-6BBE-4625-958F-189B1ABC02D7}">
      <dsp:nvSpPr>
        <dsp:cNvPr id="0" name=""/>
        <dsp:cNvSpPr/>
      </dsp:nvSpPr>
      <dsp:spPr>
        <a:xfrm>
          <a:off x="0" y="61769"/>
          <a:ext cx="5486399" cy="643500"/>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rtl="0">
            <a:lnSpc>
              <a:spcPct val="90000"/>
            </a:lnSpc>
            <a:spcBef>
              <a:spcPct val="0"/>
            </a:spcBef>
            <a:spcAft>
              <a:spcPct val="35000"/>
            </a:spcAft>
            <a:buNone/>
          </a:pPr>
          <a:r>
            <a:rPr lang="en-US" sz="2500" kern="1200" baseline="0"/>
            <a:t>FILESTREAM</a:t>
          </a:r>
          <a:endParaRPr lang="en-US" sz="2500" kern="1200"/>
        </a:p>
      </dsp:txBody>
      <dsp:txXfrm>
        <a:off x="31413" y="93182"/>
        <a:ext cx="5423573" cy="580674"/>
      </dsp:txXfrm>
    </dsp:sp>
    <dsp:sp modelId="{EE416942-ACFA-449A-9368-4E72F47C1BFC}">
      <dsp:nvSpPr>
        <dsp:cNvPr id="0" name=""/>
        <dsp:cNvSpPr/>
      </dsp:nvSpPr>
      <dsp:spPr>
        <a:xfrm>
          <a:off x="0" y="777269"/>
          <a:ext cx="5486399" cy="643500"/>
        </a:xfrm>
        <a:prstGeom prst="roundRect">
          <a:avLst/>
        </a:prstGeom>
        <a:solidFill>
          <a:schemeClr val="accent2">
            <a:hueOff val="-2478140"/>
            <a:satOff val="-20000"/>
            <a:lumOff val="-2157"/>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rtl="0">
            <a:lnSpc>
              <a:spcPct val="90000"/>
            </a:lnSpc>
            <a:spcBef>
              <a:spcPct val="0"/>
            </a:spcBef>
            <a:spcAft>
              <a:spcPct val="35000"/>
            </a:spcAft>
            <a:buNone/>
          </a:pPr>
          <a:r>
            <a:rPr lang="en-US" sz="2500" kern="1200" baseline="0"/>
            <a:t>FileTable</a:t>
          </a:r>
          <a:endParaRPr lang="en-US" sz="2500" kern="1200"/>
        </a:p>
      </dsp:txBody>
      <dsp:txXfrm>
        <a:off x="31413" y="808682"/>
        <a:ext cx="5423573" cy="580674"/>
      </dsp:txXfrm>
    </dsp:sp>
    <dsp:sp modelId="{C882B5CB-25D8-436B-B693-8BC8FBC14A34}">
      <dsp:nvSpPr>
        <dsp:cNvPr id="0" name=""/>
        <dsp:cNvSpPr/>
      </dsp:nvSpPr>
      <dsp:spPr>
        <a:xfrm>
          <a:off x="0" y="1492769"/>
          <a:ext cx="5486399" cy="643500"/>
        </a:xfrm>
        <a:prstGeom prst="roundRect">
          <a:avLst/>
        </a:prstGeom>
        <a:solidFill>
          <a:schemeClr val="accent2">
            <a:hueOff val="-4956280"/>
            <a:satOff val="-40000"/>
            <a:lumOff val="-431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rtl="0">
            <a:lnSpc>
              <a:spcPct val="90000"/>
            </a:lnSpc>
            <a:spcBef>
              <a:spcPct val="0"/>
            </a:spcBef>
            <a:spcAft>
              <a:spcPct val="35000"/>
            </a:spcAft>
            <a:buNone/>
          </a:pPr>
          <a:r>
            <a:rPr lang="en-US" sz="2500" kern="1200" baseline="0"/>
            <a:t>ColumnStore Indexes*</a:t>
          </a:r>
          <a:endParaRPr lang="en-US" sz="2500" kern="1200"/>
        </a:p>
      </dsp:txBody>
      <dsp:txXfrm>
        <a:off x="31413" y="1524182"/>
        <a:ext cx="5423573" cy="580674"/>
      </dsp:txXfrm>
    </dsp:sp>
    <dsp:sp modelId="{9CDFEB6F-70AE-4680-AD00-C69643477718}">
      <dsp:nvSpPr>
        <dsp:cNvPr id="0" name=""/>
        <dsp:cNvSpPr/>
      </dsp:nvSpPr>
      <dsp:spPr>
        <a:xfrm>
          <a:off x="0" y="2208269"/>
          <a:ext cx="5486399" cy="643500"/>
        </a:xfrm>
        <a:prstGeom prst="roundRect">
          <a:avLst/>
        </a:prstGeom>
        <a:solidFill>
          <a:schemeClr val="accent2">
            <a:hueOff val="-7434419"/>
            <a:satOff val="-60000"/>
            <a:lumOff val="-647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rtl="0">
            <a:lnSpc>
              <a:spcPct val="90000"/>
            </a:lnSpc>
            <a:spcBef>
              <a:spcPct val="0"/>
            </a:spcBef>
            <a:spcAft>
              <a:spcPct val="35000"/>
            </a:spcAft>
            <a:buNone/>
          </a:pPr>
          <a:r>
            <a:rPr lang="en-US" sz="2500" kern="1200" baseline="0"/>
            <a:t>Full Text Indexes</a:t>
          </a:r>
          <a:endParaRPr lang="en-US" sz="2500" kern="1200"/>
        </a:p>
      </dsp:txBody>
      <dsp:txXfrm>
        <a:off x="31413" y="2239682"/>
        <a:ext cx="5423573" cy="580674"/>
      </dsp:txXfrm>
    </dsp:sp>
    <dsp:sp modelId="{799C73F6-3ED8-4475-B2B8-733BCBF879C7}">
      <dsp:nvSpPr>
        <dsp:cNvPr id="0" name=""/>
        <dsp:cNvSpPr/>
      </dsp:nvSpPr>
      <dsp:spPr>
        <a:xfrm>
          <a:off x="0" y="2923769"/>
          <a:ext cx="5486399" cy="643500"/>
        </a:xfrm>
        <a:prstGeom prst="roundRect">
          <a:avLst/>
        </a:prstGeom>
        <a:solidFill>
          <a:schemeClr val="accent2">
            <a:hueOff val="-9912559"/>
            <a:satOff val="-80000"/>
            <a:lumOff val="-8627"/>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rtl="0">
            <a:lnSpc>
              <a:spcPct val="90000"/>
            </a:lnSpc>
            <a:spcBef>
              <a:spcPct val="0"/>
            </a:spcBef>
            <a:spcAft>
              <a:spcPct val="35000"/>
            </a:spcAft>
            <a:buNone/>
          </a:pPr>
          <a:r>
            <a:rPr lang="en-US" sz="2500" kern="1200" baseline="0"/>
            <a:t>Replication</a:t>
          </a:r>
          <a:endParaRPr lang="en-US" sz="2500" kern="1200"/>
        </a:p>
      </dsp:txBody>
      <dsp:txXfrm>
        <a:off x="31413" y="2955182"/>
        <a:ext cx="5423573" cy="580674"/>
      </dsp:txXfrm>
    </dsp:sp>
    <dsp:sp modelId="{3517C628-166E-41E1-858A-E0E3E62280E6}">
      <dsp:nvSpPr>
        <dsp:cNvPr id="0" name=""/>
        <dsp:cNvSpPr/>
      </dsp:nvSpPr>
      <dsp:spPr>
        <a:xfrm>
          <a:off x="0" y="3567269"/>
          <a:ext cx="5486399" cy="750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4193" tIns="31750" rIns="177800" bIns="31750" numCol="1" spcCol="1270" anchor="t" anchorCtr="0">
          <a:noAutofit/>
        </a:bodyPr>
        <a:lstStyle/>
        <a:p>
          <a:pPr marL="228600" lvl="1" indent="-228600" algn="l" defTabSz="889000" rtl="0">
            <a:lnSpc>
              <a:spcPct val="90000"/>
            </a:lnSpc>
            <a:spcBef>
              <a:spcPct val="0"/>
            </a:spcBef>
            <a:spcAft>
              <a:spcPct val="20000"/>
            </a:spcAft>
            <a:buChar char="•"/>
          </a:pPr>
          <a:r>
            <a:rPr lang="en-US" sz="2000" kern="1200" baseline="0" dirty="0"/>
            <a:t>Publication</a:t>
          </a:r>
          <a:endParaRPr lang="en-US" sz="2000" kern="1200" dirty="0"/>
        </a:p>
        <a:p>
          <a:pPr marL="228600" lvl="1" indent="-228600" algn="l" defTabSz="889000" rtl="0">
            <a:lnSpc>
              <a:spcPct val="90000"/>
            </a:lnSpc>
            <a:spcBef>
              <a:spcPct val="0"/>
            </a:spcBef>
            <a:spcAft>
              <a:spcPct val="20000"/>
            </a:spcAft>
            <a:buChar char="•"/>
          </a:pPr>
          <a:r>
            <a:rPr lang="en-US" sz="2000" kern="1200" baseline="0" dirty="0"/>
            <a:t>Subscription</a:t>
          </a:r>
          <a:endParaRPr lang="en-US" sz="2000" kern="1200" dirty="0"/>
        </a:p>
      </dsp:txBody>
      <dsp:txXfrm>
        <a:off x="0" y="3567269"/>
        <a:ext cx="5486399" cy="750375"/>
      </dsp:txXfrm>
    </dsp:sp>
    <dsp:sp modelId="{BBE450B3-040F-4E4D-9201-15A126601CC5}">
      <dsp:nvSpPr>
        <dsp:cNvPr id="0" name=""/>
        <dsp:cNvSpPr/>
      </dsp:nvSpPr>
      <dsp:spPr>
        <a:xfrm>
          <a:off x="0" y="4317644"/>
          <a:ext cx="5486399" cy="643500"/>
        </a:xfrm>
        <a:prstGeom prst="roundRect">
          <a:avLst/>
        </a:prstGeom>
        <a:solidFill>
          <a:schemeClr val="accent2">
            <a:hueOff val="-12390699"/>
            <a:satOff val="-100000"/>
            <a:lumOff val="-1078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rtl="0">
            <a:lnSpc>
              <a:spcPct val="90000"/>
            </a:lnSpc>
            <a:spcBef>
              <a:spcPct val="0"/>
            </a:spcBef>
            <a:spcAft>
              <a:spcPct val="35000"/>
            </a:spcAft>
            <a:buNone/>
          </a:pPr>
          <a:r>
            <a:rPr lang="en-US" sz="2500" kern="1200" baseline="0"/>
            <a:t>Contained Databases</a:t>
          </a:r>
          <a:endParaRPr lang="en-US" sz="2500" kern="1200"/>
        </a:p>
      </dsp:txBody>
      <dsp:txXfrm>
        <a:off x="31413" y="4349057"/>
        <a:ext cx="5423573" cy="580674"/>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86AC2A-0D50-4076-8592-67B1BB8C32EE}">
      <dsp:nvSpPr>
        <dsp:cNvPr id="0" name=""/>
        <dsp:cNvSpPr/>
      </dsp:nvSpPr>
      <dsp:spPr>
        <a:xfrm>
          <a:off x="0" y="65626"/>
          <a:ext cx="5486399" cy="746460"/>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rtl="0">
            <a:lnSpc>
              <a:spcPct val="90000"/>
            </a:lnSpc>
            <a:spcBef>
              <a:spcPct val="0"/>
            </a:spcBef>
            <a:spcAft>
              <a:spcPct val="35000"/>
            </a:spcAft>
            <a:buNone/>
          </a:pPr>
          <a:r>
            <a:rPr lang="en-US" sz="2900" kern="1200" baseline="0" dirty="0"/>
            <a:t>Policy Based Management</a:t>
          </a:r>
          <a:endParaRPr lang="en-US" sz="2900" kern="1200" dirty="0"/>
        </a:p>
      </dsp:txBody>
      <dsp:txXfrm>
        <a:off x="36439" y="102065"/>
        <a:ext cx="5413521" cy="673582"/>
      </dsp:txXfrm>
    </dsp:sp>
    <dsp:sp modelId="{0F4C79AC-78DD-4E67-B18E-F1B104FF113C}">
      <dsp:nvSpPr>
        <dsp:cNvPr id="0" name=""/>
        <dsp:cNvSpPr/>
      </dsp:nvSpPr>
      <dsp:spPr>
        <a:xfrm>
          <a:off x="0" y="895606"/>
          <a:ext cx="5486399" cy="746460"/>
        </a:xfrm>
        <a:prstGeom prst="roundRect">
          <a:avLst/>
        </a:prstGeom>
        <a:solidFill>
          <a:schemeClr val="accent2">
            <a:hueOff val="-2478140"/>
            <a:satOff val="-20000"/>
            <a:lumOff val="-2157"/>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rtl="0">
            <a:lnSpc>
              <a:spcPct val="90000"/>
            </a:lnSpc>
            <a:spcBef>
              <a:spcPct val="0"/>
            </a:spcBef>
            <a:spcAft>
              <a:spcPct val="35000"/>
            </a:spcAft>
            <a:buNone/>
          </a:pPr>
          <a:r>
            <a:rPr lang="en-US" sz="2900" kern="1200" baseline="0" dirty="0"/>
            <a:t>Maintenance Plans</a:t>
          </a:r>
          <a:endParaRPr lang="en-US" sz="2900" kern="1200" dirty="0"/>
        </a:p>
      </dsp:txBody>
      <dsp:txXfrm>
        <a:off x="36439" y="932045"/>
        <a:ext cx="5413521" cy="673582"/>
      </dsp:txXfrm>
    </dsp:sp>
    <dsp:sp modelId="{191F0D05-B490-4501-961C-416C7ECC02EA}">
      <dsp:nvSpPr>
        <dsp:cNvPr id="0" name=""/>
        <dsp:cNvSpPr/>
      </dsp:nvSpPr>
      <dsp:spPr>
        <a:xfrm>
          <a:off x="0" y="1725586"/>
          <a:ext cx="5486399" cy="746460"/>
        </a:xfrm>
        <a:prstGeom prst="roundRect">
          <a:avLst/>
        </a:prstGeom>
        <a:solidFill>
          <a:schemeClr val="accent2">
            <a:hueOff val="-4956280"/>
            <a:satOff val="-40000"/>
            <a:lumOff val="-431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rtl="0">
            <a:lnSpc>
              <a:spcPct val="90000"/>
            </a:lnSpc>
            <a:spcBef>
              <a:spcPct val="0"/>
            </a:spcBef>
            <a:spcAft>
              <a:spcPct val="35000"/>
            </a:spcAft>
            <a:buNone/>
          </a:pPr>
          <a:r>
            <a:rPr lang="en-US" sz="2900" kern="1200" baseline="0"/>
            <a:t>Auditing</a:t>
          </a:r>
          <a:endParaRPr lang="en-US" sz="2900" kern="1200"/>
        </a:p>
      </dsp:txBody>
      <dsp:txXfrm>
        <a:off x="36439" y="1762025"/>
        <a:ext cx="5413521" cy="673582"/>
      </dsp:txXfrm>
    </dsp:sp>
    <dsp:sp modelId="{55654365-333F-4E36-AA0A-D3D2915C123C}">
      <dsp:nvSpPr>
        <dsp:cNvPr id="0" name=""/>
        <dsp:cNvSpPr/>
      </dsp:nvSpPr>
      <dsp:spPr>
        <a:xfrm>
          <a:off x="0" y="2555566"/>
          <a:ext cx="5486399" cy="746460"/>
        </a:xfrm>
        <a:prstGeom prst="roundRect">
          <a:avLst/>
        </a:prstGeom>
        <a:solidFill>
          <a:schemeClr val="accent2">
            <a:hueOff val="-7434419"/>
            <a:satOff val="-60000"/>
            <a:lumOff val="-647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rtl="0">
            <a:lnSpc>
              <a:spcPct val="90000"/>
            </a:lnSpc>
            <a:spcBef>
              <a:spcPct val="0"/>
            </a:spcBef>
            <a:spcAft>
              <a:spcPct val="35000"/>
            </a:spcAft>
            <a:buNone/>
          </a:pPr>
          <a:r>
            <a:rPr lang="en-US" sz="2900" kern="1200" baseline="0"/>
            <a:t>User Defined Server Roles</a:t>
          </a:r>
          <a:endParaRPr lang="en-US" sz="2900" kern="1200"/>
        </a:p>
      </dsp:txBody>
      <dsp:txXfrm>
        <a:off x="36439" y="2592005"/>
        <a:ext cx="5413521" cy="673582"/>
      </dsp:txXfrm>
    </dsp:sp>
    <dsp:sp modelId="{350857E7-C307-4C52-AA60-8880C4982FAD}">
      <dsp:nvSpPr>
        <dsp:cNvPr id="0" name=""/>
        <dsp:cNvSpPr/>
      </dsp:nvSpPr>
      <dsp:spPr>
        <a:xfrm>
          <a:off x="0" y="3385546"/>
          <a:ext cx="5486399" cy="746460"/>
        </a:xfrm>
        <a:prstGeom prst="roundRect">
          <a:avLst/>
        </a:prstGeom>
        <a:solidFill>
          <a:schemeClr val="accent2">
            <a:hueOff val="-9912559"/>
            <a:satOff val="-80000"/>
            <a:lumOff val="-8627"/>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rtl="0">
            <a:lnSpc>
              <a:spcPct val="90000"/>
            </a:lnSpc>
            <a:spcBef>
              <a:spcPct val="0"/>
            </a:spcBef>
            <a:spcAft>
              <a:spcPct val="35000"/>
            </a:spcAft>
            <a:buNone/>
          </a:pPr>
          <a:r>
            <a:rPr lang="en-US" sz="2900" kern="1200" baseline="0"/>
            <a:t>Transparent Data Encryption</a:t>
          </a:r>
          <a:endParaRPr lang="en-US" sz="2900" kern="1200"/>
        </a:p>
      </dsp:txBody>
      <dsp:txXfrm>
        <a:off x="36439" y="3421985"/>
        <a:ext cx="5413521" cy="673582"/>
      </dsp:txXfrm>
    </dsp:sp>
    <dsp:sp modelId="{B85B6690-19E6-4B43-86A2-C032152CEAF6}">
      <dsp:nvSpPr>
        <dsp:cNvPr id="0" name=""/>
        <dsp:cNvSpPr/>
      </dsp:nvSpPr>
      <dsp:spPr>
        <a:xfrm>
          <a:off x="0" y="4215526"/>
          <a:ext cx="5486399" cy="746460"/>
        </a:xfrm>
        <a:prstGeom prst="roundRect">
          <a:avLst/>
        </a:prstGeom>
        <a:solidFill>
          <a:schemeClr val="accent2">
            <a:hueOff val="-12390699"/>
            <a:satOff val="-100000"/>
            <a:lumOff val="-1078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rtl="0">
            <a:lnSpc>
              <a:spcPct val="90000"/>
            </a:lnSpc>
            <a:spcBef>
              <a:spcPct val="0"/>
            </a:spcBef>
            <a:spcAft>
              <a:spcPct val="35000"/>
            </a:spcAft>
            <a:buNone/>
          </a:pPr>
          <a:r>
            <a:rPr lang="en-US" sz="2900" kern="1200" baseline="0"/>
            <a:t>SQL Service Broker</a:t>
          </a:r>
          <a:endParaRPr lang="en-US" sz="2900" kern="1200"/>
        </a:p>
      </dsp:txBody>
      <dsp:txXfrm>
        <a:off x="36439" y="4251965"/>
        <a:ext cx="5413521" cy="673582"/>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3CCD04-D090-4AA1-8959-52F0B6C69ADA}">
      <dsp:nvSpPr>
        <dsp:cNvPr id="0" name=""/>
        <dsp:cNvSpPr/>
      </dsp:nvSpPr>
      <dsp:spPr>
        <a:xfrm rot="5400000">
          <a:off x="7680361" y="-3172735"/>
          <a:ext cx="1127558" cy="7759191"/>
        </a:xfrm>
        <a:prstGeom prst="round2SameRect">
          <a:avLst/>
        </a:prstGeom>
        <a:solidFill>
          <a:schemeClr val="accent2">
            <a:tint val="40000"/>
            <a:alpha val="90000"/>
            <a:hueOff val="0"/>
            <a:satOff val="0"/>
            <a:lumOff val="0"/>
            <a:alphaOff val="0"/>
          </a:schemeClr>
        </a:solidFill>
        <a:ln w="1079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2870" tIns="51435" rIns="102870" bIns="51435" numCol="1" spcCol="1270" anchor="ctr" anchorCtr="0">
          <a:noAutofit/>
        </a:bodyPr>
        <a:lstStyle/>
        <a:p>
          <a:pPr marL="228600" lvl="1" indent="-228600" algn="l" defTabSz="1200150" rtl="0">
            <a:lnSpc>
              <a:spcPct val="90000"/>
            </a:lnSpc>
            <a:spcBef>
              <a:spcPct val="0"/>
            </a:spcBef>
            <a:spcAft>
              <a:spcPct val="15000"/>
            </a:spcAft>
            <a:buChar char="•"/>
          </a:pPr>
          <a:r>
            <a:rPr lang="en-US" sz="2700" kern="1200" baseline="0"/>
            <a:t>Replicas continuously synchronize</a:t>
          </a:r>
          <a:endParaRPr lang="en-US" sz="2700" kern="1200"/>
        </a:p>
      </dsp:txBody>
      <dsp:txXfrm rot="-5400000">
        <a:off x="4364545" y="198124"/>
        <a:ext cx="7704148" cy="1017472"/>
      </dsp:txXfrm>
    </dsp:sp>
    <dsp:sp modelId="{63F8AC03-EDFF-41EA-B317-E18DE25D2BEF}">
      <dsp:nvSpPr>
        <dsp:cNvPr id="0" name=""/>
        <dsp:cNvSpPr/>
      </dsp:nvSpPr>
      <dsp:spPr>
        <a:xfrm>
          <a:off x="0" y="2135"/>
          <a:ext cx="4364545" cy="1409448"/>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0">
            <a:lnSpc>
              <a:spcPct val="90000"/>
            </a:lnSpc>
            <a:spcBef>
              <a:spcPct val="0"/>
            </a:spcBef>
            <a:spcAft>
              <a:spcPct val="35000"/>
            </a:spcAft>
            <a:buNone/>
          </a:pPr>
          <a:r>
            <a:rPr lang="en-US" sz="2400" kern="1200" baseline="0"/>
            <a:t>Deploy one or more secondary replicas for on-premise SQL Server</a:t>
          </a:r>
          <a:endParaRPr lang="en-US" sz="2400" kern="1200"/>
        </a:p>
      </dsp:txBody>
      <dsp:txXfrm>
        <a:off x="68804" y="70939"/>
        <a:ext cx="4226937" cy="1271840"/>
      </dsp:txXfrm>
    </dsp:sp>
    <dsp:sp modelId="{7834FA89-640E-4ADC-B2C2-1AD0E1DF93B7}">
      <dsp:nvSpPr>
        <dsp:cNvPr id="0" name=""/>
        <dsp:cNvSpPr/>
      </dsp:nvSpPr>
      <dsp:spPr>
        <a:xfrm rot="5400000">
          <a:off x="7680361" y="-1692814"/>
          <a:ext cx="1127558" cy="7759191"/>
        </a:xfrm>
        <a:prstGeom prst="round2SameRect">
          <a:avLst/>
        </a:prstGeom>
        <a:solidFill>
          <a:schemeClr val="accent2">
            <a:tint val="40000"/>
            <a:alpha val="90000"/>
            <a:hueOff val="-6661646"/>
            <a:satOff val="-27534"/>
            <a:lumOff val="-2656"/>
            <a:alphaOff val="0"/>
          </a:schemeClr>
        </a:solidFill>
        <a:ln w="10795" cap="flat" cmpd="sng" algn="ctr">
          <a:solidFill>
            <a:schemeClr val="accent2">
              <a:tint val="40000"/>
              <a:alpha val="90000"/>
              <a:hueOff val="-6661646"/>
              <a:satOff val="-27534"/>
              <a:lumOff val="-265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2870" tIns="51435" rIns="102870" bIns="51435" numCol="1" spcCol="1270" anchor="ctr" anchorCtr="0">
          <a:noAutofit/>
        </a:bodyPr>
        <a:lstStyle/>
        <a:p>
          <a:pPr marL="228600" lvl="1" indent="-228600" algn="l" defTabSz="1200150" rtl="0">
            <a:lnSpc>
              <a:spcPct val="90000"/>
            </a:lnSpc>
            <a:spcBef>
              <a:spcPct val="0"/>
            </a:spcBef>
            <a:spcAft>
              <a:spcPct val="15000"/>
            </a:spcAft>
            <a:buChar char="•"/>
          </a:pPr>
          <a:r>
            <a:rPr lang="en-US" sz="2700" kern="1200" baseline="0"/>
            <a:t>Political considerations</a:t>
          </a:r>
          <a:endParaRPr lang="en-US" sz="2700" kern="1200"/>
        </a:p>
        <a:p>
          <a:pPr marL="228600" lvl="1" indent="-228600" algn="l" defTabSz="1200150" rtl="0">
            <a:lnSpc>
              <a:spcPct val="90000"/>
            </a:lnSpc>
            <a:spcBef>
              <a:spcPct val="0"/>
            </a:spcBef>
            <a:spcAft>
              <a:spcPct val="15000"/>
            </a:spcAft>
            <a:buChar char="•"/>
          </a:pPr>
          <a:r>
            <a:rPr lang="en-US" sz="2700" kern="1200" baseline="0"/>
            <a:t>Latency</a:t>
          </a:r>
          <a:endParaRPr lang="en-US" sz="2700" kern="1200"/>
        </a:p>
      </dsp:txBody>
      <dsp:txXfrm rot="-5400000">
        <a:off x="4364545" y="1678045"/>
        <a:ext cx="7704148" cy="1017472"/>
      </dsp:txXfrm>
    </dsp:sp>
    <dsp:sp modelId="{5974FE9C-597A-44B0-8B6F-D160E83D1846}">
      <dsp:nvSpPr>
        <dsp:cNvPr id="0" name=""/>
        <dsp:cNvSpPr/>
      </dsp:nvSpPr>
      <dsp:spPr>
        <a:xfrm>
          <a:off x="0" y="1482056"/>
          <a:ext cx="4364545" cy="1409448"/>
        </a:xfrm>
        <a:prstGeom prst="roundRect">
          <a:avLst/>
        </a:prstGeom>
        <a:solidFill>
          <a:schemeClr val="accent2">
            <a:hueOff val="-6195349"/>
            <a:satOff val="-50000"/>
            <a:lumOff val="-5392"/>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0">
            <a:lnSpc>
              <a:spcPct val="90000"/>
            </a:lnSpc>
            <a:spcBef>
              <a:spcPct val="0"/>
            </a:spcBef>
            <a:spcAft>
              <a:spcPct val="35000"/>
            </a:spcAft>
            <a:buNone/>
          </a:pPr>
          <a:r>
            <a:rPr lang="en-US" sz="2400" kern="1200" baseline="0" dirty="0"/>
            <a:t>At best region: West US, East US, East Asia, Southeast Asia, North Europe, West Europe</a:t>
          </a:r>
          <a:endParaRPr lang="en-US" sz="2400" kern="1200" dirty="0"/>
        </a:p>
      </dsp:txBody>
      <dsp:txXfrm>
        <a:off x="68804" y="1550860"/>
        <a:ext cx="4226937" cy="1271840"/>
      </dsp:txXfrm>
    </dsp:sp>
    <dsp:sp modelId="{74720EE3-1407-4E11-9292-64BA32FE587D}">
      <dsp:nvSpPr>
        <dsp:cNvPr id="0" name=""/>
        <dsp:cNvSpPr/>
      </dsp:nvSpPr>
      <dsp:spPr>
        <a:xfrm rot="5400000">
          <a:off x="7680361" y="-212893"/>
          <a:ext cx="1127558" cy="7759191"/>
        </a:xfrm>
        <a:prstGeom prst="round2SameRect">
          <a:avLst/>
        </a:prstGeom>
        <a:solidFill>
          <a:schemeClr val="accent2">
            <a:tint val="40000"/>
            <a:alpha val="90000"/>
            <a:hueOff val="-13323292"/>
            <a:satOff val="-55067"/>
            <a:lumOff val="-5311"/>
            <a:alphaOff val="0"/>
          </a:schemeClr>
        </a:solidFill>
        <a:ln w="10795" cap="flat" cmpd="sng" algn="ctr">
          <a:solidFill>
            <a:schemeClr val="accent2">
              <a:tint val="40000"/>
              <a:alpha val="90000"/>
              <a:hueOff val="-13323292"/>
              <a:satOff val="-55067"/>
              <a:lumOff val="-531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2870" tIns="51435" rIns="102870" bIns="51435" numCol="1" spcCol="1270" anchor="ctr" anchorCtr="0">
          <a:noAutofit/>
        </a:bodyPr>
        <a:lstStyle/>
        <a:p>
          <a:pPr marL="228600" lvl="1" indent="-228600" algn="l" defTabSz="1200150" rtl="0">
            <a:lnSpc>
              <a:spcPct val="90000"/>
            </a:lnSpc>
            <a:spcBef>
              <a:spcPct val="0"/>
            </a:spcBef>
            <a:spcAft>
              <a:spcPct val="15000"/>
            </a:spcAft>
            <a:buChar char="•"/>
          </a:pPr>
          <a:r>
            <a:rPr lang="en-US" sz="2700" kern="1200" baseline="0"/>
            <a:t>VM and storage</a:t>
          </a:r>
          <a:endParaRPr lang="en-US" sz="2700" kern="1200"/>
        </a:p>
      </dsp:txBody>
      <dsp:txXfrm rot="-5400000">
        <a:off x="4364545" y="3157966"/>
        <a:ext cx="7704148" cy="1017472"/>
      </dsp:txXfrm>
    </dsp:sp>
    <dsp:sp modelId="{9907A4D0-168C-4125-BDAD-E6E66BE25551}">
      <dsp:nvSpPr>
        <dsp:cNvPr id="0" name=""/>
        <dsp:cNvSpPr/>
      </dsp:nvSpPr>
      <dsp:spPr>
        <a:xfrm>
          <a:off x="0" y="2961977"/>
          <a:ext cx="4364545" cy="1409448"/>
        </a:xfrm>
        <a:prstGeom prst="roundRect">
          <a:avLst/>
        </a:prstGeom>
        <a:solidFill>
          <a:schemeClr val="accent2">
            <a:hueOff val="-12390699"/>
            <a:satOff val="-100000"/>
            <a:lumOff val="-1078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rtl="0">
            <a:lnSpc>
              <a:spcPct val="90000"/>
            </a:lnSpc>
            <a:spcBef>
              <a:spcPct val="0"/>
            </a:spcBef>
            <a:spcAft>
              <a:spcPct val="35000"/>
            </a:spcAft>
            <a:buNone/>
          </a:pPr>
          <a:r>
            <a:rPr lang="en-US" sz="2400" kern="1200" baseline="0"/>
            <a:t>Low TCO</a:t>
          </a:r>
          <a:endParaRPr lang="en-US" sz="2400" kern="1200"/>
        </a:p>
      </dsp:txBody>
      <dsp:txXfrm>
        <a:off x="68804" y="3030781"/>
        <a:ext cx="4226937" cy="127184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C8B6A3-30CF-4F2F-BBE9-4AB5DC29DFB1}">
      <dsp:nvSpPr>
        <dsp:cNvPr id="0" name=""/>
        <dsp:cNvSpPr/>
      </dsp:nvSpPr>
      <dsp:spPr>
        <a:xfrm>
          <a:off x="7317623" y="2227602"/>
          <a:ext cx="3767264" cy="435881"/>
        </a:xfrm>
        <a:custGeom>
          <a:avLst/>
          <a:gdLst/>
          <a:ahLst/>
          <a:cxnLst/>
          <a:rect l="0" t="0" r="0" b="0"/>
          <a:pathLst>
            <a:path>
              <a:moveTo>
                <a:pt x="0" y="0"/>
              </a:moveTo>
              <a:lnTo>
                <a:pt x="0" y="217940"/>
              </a:lnTo>
              <a:lnTo>
                <a:pt x="3767264" y="217940"/>
              </a:lnTo>
              <a:lnTo>
                <a:pt x="3767264" y="435881"/>
              </a:lnTo>
            </a:path>
          </a:pathLst>
        </a:custGeom>
        <a:noFill/>
        <a:ln w="1079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1857CB0-0064-4F18-A883-FB61916C46CE}">
      <dsp:nvSpPr>
        <dsp:cNvPr id="0" name=""/>
        <dsp:cNvSpPr/>
      </dsp:nvSpPr>
      <dsp:spPr>
        <a:xfrm>
          <a:off x="7317623" y="2227602"/>
          <a:ext cx="1255754" cy="435881"/>
        </a:xfrm>
        <a:custGeom>
          <a:avLst/>
          <a:gdLst/>
          <a:ahLst/>
          <a:cxnLst/>
          <a:rect l="0" t="0" r="0" b="0"/>
          <a:pathLst>
            <a:path>
              <a:moveTo>
                <a:pt x="0" y="0"/>
              </a:moveTo>
              <a:lnTo>
                <a:pt x="0" y="217940"/>
              </a:lnTo>
              <a:lnTo>
                <a:pt x="1255754" y="217940"/>
              </a:lnTo>
              <a:lnTo>
                <a:pt x="1255754" y="435881"/>
              </a:lnTo>
            </a:path>
          </a:pathLst>
        </a:custGeom>
        <a:noFill/>
        <a:ln w="1079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6F5D7A8-5943-4C54-829D-F6D3566DFD99}">
      <dsp:nvSpPr>
        <dsp:cNvPr id="0" name=""/>
        <dsp:cNvSpPr/>
      </dsp:nvSpPr>
      <dsp:spPr>
        <a:xfrm>
          <a:off x="6061868" y="2227602"/>
          <a:ext cx="1255754" cy="435881"/>
        </a:xfrm>
        <a:custGeom>
          <a:avLst/>
          <a:gdLst/>
          <a:ahLst/>
          <a:cxnLst/>
          <a:rect l="0" t="0" r="0" b="0"/>
          <a:pathLst>
            <a:path>
              <a:moveTo>
                <a:pt x="1255754" y="0"/>
              </a:moveTo>
              <a:lnTo>
                <a:pt x="1255754" y="217940"/>
              </a:lnTo>
              <a:lnTo>
                <a:pt x="0" y="217940"/>
              </a:lnTo>
              <a:lnTo>
                <a:pt x="0" y="435881"/>
              </a:lnTo>
            </a:path>
          </a:pathLst>
        </a:custGeom>
        <a:noFill/>
        <a:ln w="1079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339034F-6640-4D1B-8E70-D5CB1B6A02E3}">
      <dsp:nvSpPr>
        <dsp:cNvPr id="0" name=""/>
        <dsp:cNvSpPr/>
      </dsp:nvSpPr>
      <dsp:spPr>
        <a:xfrm>
          <a:off x="3550359" y="2227602"/>
          <a:ext cx="3767264" cy="435881"/>
        </a:xfrm>
        <a:custGeom>
          <a:avLst/>
          <a:gdLst/>
          <a:ahLst/>
          <a:cxnLst/>
          <a:rect l="0" t="0" r="0" b="0"/>
          <a:pathLst>
            <a:path>
              <a:moveTo>
                <a:pt x="3767264" y="0"/>
              </a:moveTo>
              <a:lnTo>
                <a:pt x="3767264" y="217940"/>
              </a:lnTo>
              <a:lnTo>
                <a:pt x="0" y="217940"/>
              </a:lnTo>
              <a:lnTo>
                <a:pt x="0" y="435881"/>
              </a:lnTo>
            </a:path>
          </a:pathLst>
        </a:custGeom>
        <a:noFill/>
        <a:ln w="1079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DA8ACA5-5CAA-4AE4-8FAC-DC662C37DEF8}">
      <dsp:nvSpPr>
        <dsp:cNvPr id="0" name=""/>
        <dsp:cNvSpPr/>
      </dsp:nvSpPr>
      <dsp:spPr>
        <a:xfrm>
          <a:off x="993129" y="2227602"/>
          <a:ext cx="91440" cy="435881"/>
        </a:xfrm>
        <a:custGeom>
          <a:avLst/>
          <a:gdLst/>
          <a:ahLst/>
          <a:cxnLst/>
          <a:rect l="0" t="0" r="0" b="0"/>
          <a:pathLst>
            <a:path>
              <a:moveTo>
                <a:pt x="45720" y="0"/>
              </a:moveTo>
              <a:lnTo>
                <a:pt x="45720" y="435881"/>
              </a:lnTo>
            </a:path>
          </a:pathLst>
        </a:custGeom>
        <a:noFill/>
        <a:ln w="1079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F992147-CFB4-4313-8E30-3FCC03414ACE}">
      <dsp:nvSpPr>
        <dsp:cNvPr id="0" name=""/>
        <dsp:cNvSpPr/>
      </dsp:nvSpPr>
      <dsp:spPr>
        <a:xfrm>
          <a:off x="1035" y="1189788"/>
          <a:ext cx="2075627" cy="1037813"/>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rtl="0">
            <a:lnSpc>
              <a:spcPct val="90000"/>
            </a:lnSpc>
            <a:spcBef>
              <a:spcPct val="0"/>
            </a:spcBef>
            <a:spcAft>
              <a:spcPct val="35000"/>
            </a:spcAft>
            <a:buNone/>
          </a:pPr>
          <a:r>
            <a:rPr lang="en-US" sz="1600" kern="1200" baseline="0"/>
            <a:t>An event can cause on-premises SQL Server to become unavailable</a:t>
          </a:r>
          <a:endParaRPr lang="en-US" sz="1600" kern="1200"/>
        </a:p>
      </dsp:txBody>
      <dsp:txXfrm>
        <a:off x="1035" y="1189788"/>
        <a:ext cx="2075627" cy="1037813"/>
      </dsp:txXfrm>
    </dsp:sp>
    <dsp:sp modelId="{7337CE90-CCBC-4BA5-9888-47ADE7ABA61D}">
      <dsp:nvSpPr>
        <dsp:cNvPr id="0" name=""/>
        <dsp:cNvSpPr/>
      </dsp:nvSpPr>
      <dsp:spPr>
        <a:xfrm>
          <a:off x="1035" y="2663484"/>
          <a:ext cx="2075627" cy="1037813"/>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rtl="0">
            <a:lnSpc>
              <a:spcPct val="90000"/>
            </a:lnSpc>
            <a:spcBef>
              <a:spcPct val="0"/>
            </a:spcBef>
            <a:spcAft>
              <a:spcPct val="35000"/>
            </a:spcAft>
            <a:buNone/>
          </a:pPr>
          <a:r>
            <a:rPr lang="en-US" sz="1600" kern="1200" baseline="0"/>
            <a:t>Temporarily (e.g. gateway failure)</a:t>
          </a:r>
          <a:endParaRPr lang="en-US" sz="1600" kern="1200"/>
        </a:p>
      </dsp:txBody>
      <dsp:txXfrm>
        <a:off x="1035" y="2663484"/>
        <a:ext cx="2075627" cy="1037813"/>
      </dsp:txXfrm>
    </dsp:sp>
    <dsp:sp modelId="{00082351-701C-4A3F-B8AC-BEE59E987493}">
      <dsp:nvSpPr>
        <dsp:cNvPr id="0" name=""/>
        <dsp:cNvSpPr/>
      </dsp:nvSpPr>
      <dsp:spPr>
        <a:xfrm>
          <a:off x="6279809" y="1189788"/>
          <a:ext cx="2075627" cy="1037813"/>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rtl="0">
            <a:lnSpc>
              <a:spcPct val="90000"/>
            </a:lnSpc>
            <a:spcBef>
              <a:spcPct val="0"/>
            </a:spcBef>
            <a:spcAft>
              <a:spcPct val="35000"/>
            </a:spcAft>
            <a:buNone/>
          </a:pPr>
          <a:r>
            <a:rPr lang="en-US" sz="1600" kern="1200" baseline="0"/>
            <a:t>A disaster recovery site is expensive</a:t>
          </a:r>
          <a:endParaRPr lang="en-US" sz="1600" kern="1200"/>
        </a:p>
      </dsp:txBody>
      <dsp:txXfrm>
        <a:off x="6279809" y="1189788"/>
        <a:ext cx="2075627" cy="1037813"/>
      </dsp:txXfrm>
    </dsp:sp>
    <dsp:sp modelId="{D2D9914D-67BB-41EB-8904-BFE1DDA4FD0B}">
      <dsp:nvSpPr>
        <dsp:cNvPr id="0" name=""/>
        <dsp:cNvSpPr/>
      </dsp:nvSpPr>
      <dsp:spPr>
        <a:xfrm>
          <a:off x="2512545" y="2663484"/>
          <a:ext cx="2075627" cy="1037813"/>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rtl="0">
            <a:lnSpc>
              <a:spcPct val="90000"/>
            </a:lnSpc>
            <a:spcBef>
              <a:spcPct val="0"/>
            </a:spcBef>
            <a:spcAft>
              <a:spcPct val="35000"/>
            </a:spcAft>
            <a:buNone/>
          </a:pPr>
          <a:r>
            <a:rPr lang="en-US" sz="1600" kern="1200" baseline="0"/>
            <a:t>Site rent + maintenance</a:t>
          </a:r>
          <a:endParaRPr lang="en-US" sz="1600" kern="1200"/>
        </a:p>
      </dsp:txBody>
      <dsp:txXfrm>
        <a:off x="2512545" y="2663484"/>
        <a:ext cx="2075627" cy="1037813"/>
      </dsp:txXfrm>
    </dsp:sp>
    <dsp:sp modelId="{523BEB2D-D7EF-41A8-946F-CCA8B7AEBB1B}">
      <dsp:nvSpPr>
        <dsp:cNvPr id="0" name=""/>
        <dsp:cNvSpPr/>
      </dsp:nvSpPr>
      <dsp:spPr>
        <a:xfrm>
          <a:off x="5024054" y="2663484"/>
          <a:ext cx="2075627" cy="1037813"/>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rtl="0">
            <a:lnSpc>
              <a:spcPct val="90000"/>
            </a:lnSpc>
            <a:spcBef>
              <a:spcPct val="0"/>
            </a:spcBef>
            <a:spcAft>
              <a:spcPct val="35000"/>
            </a:spcAft>
            <a:buNone/>
          </a:pPr>
          <a:r>
            <a:rPr lang="en-US" sz="1600" kern="1200" baseline="0"/>
            <a:t>Hardware</a:t>
          </a:r>
          <a:endParaRPr lang="en-US" sz="1600" kern="1200"/>
        </a:p>
      </dsp:txBody>
      <dsp:txXfrm>
        <a:off x="5024054" y="2663484"/>
        <a:ext cx="2075627" cy="1037813"/>
      </dsp:txXfrm>
    </dsp:sp>
    <dsp:sp modelId="{7380965D-CD61-4BFA-8275-85E2144CAB25}">
      <dsp:nvSpPr>
        <dsp:cNvPr id="0" name=""/>
        <dsp:cNvSpPr/>
      </dsp:nvSpPr>
      <dsp:spPr>
        <a:xfrm>
          <a:off x="7535564" y="2663484"/>
          <a:ext cx="2075627" cy="1037813"/>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rtl="0">
            <a:lnSpc>
              <a:spcPct val="90000"/>
            </a:lnSpc>
            <a:spcBef>
              <a:spcPct val="0"/>
            </a:spcBef>
            <a:spcAft>
              <a:spcPct val="35000"/>
            </a:spcAft>
            <a:buNone/>
          </a:pPr>
          <a:r>
            <a:rPr lang="en-US" sz="1600" kern="1200" baseline="0"/>
            <a:t>Ops</a:t>
          </a:r>
          <a:endParaRPr lang="en-US" sz="1600" kern="1200"/>
        </a:p>
      </dsp:txBody>
      <dsp:txXfrm>
        <a:off x="7535564" y="2663484"/>
        <a:ext cx="2075627" cy="1037813"/>
      </dsp:txXfrm>
    </dsp:sp>
    <dsp:sp modelId="{C33D392F-E24D-4262-B3FF-77A815E9DFC6}">
      <dsp:nvSpPr>
        <dsp:cNvPr id="0" name=""/>
        <dsp:cNvSpPr/>
      </dsp:nvSpPr>
      <dsp:spPr>
        <a:xfrm>
          <a:off x="10047073" y="2663484"/>
          <a:ext cx="2075627" cy="1037813"/>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rtl="0">
            <a:lnSpc>
              <a:spcPct val="90000"/>
            </a:lnSpc>
            <a:spcBef>
              <a:spcPct val="0"/>
            </a:spcBef>
            <a:spcAft>
              <a:spcPct val="35000"/>
            </a:spcAft>
            <a:buNone/>
          </a:pPr>
          <a:r>
            <a:rPr lang="en-US" sz="1600" kern="1200" baseline="0"/>
            <a:t>Permanently (e.g. flooding)</a:t>
          </a:r>
          <a:endParaRPr lang="en-US" sz="1600" kern="1200"/>
        </a:p>
      </dsp:txBody>
      <dsp:txXfrm>
        <a:off x="10047073" y="2663484"/>
        <a:ext cx="2075627" cy="10378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33043D-CD36-4481-8F32-4BCCA40D5977}">
      <dsp:nvSpPr>
        <dsp:cNvPr id="0" name=""/>
        <dsp:cNvSpPr/>
      </dsp:nvSpPr>
      <dsp:spPr>
        <a:xfrm>
          <a:off x="0" y="695505"/>
          <a:ext cx="11887200" cy="926640"/>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rtl="0">
            <a:lnSpc>
              <a:spcPct val="90000"/>
            </a:lnSpc>
            <a:spcBef>
              <a:spcPct val="0"/>
            </a:spcBef>
            <a:spcAft>
              <a:spcPct val="35000"/>
            </a:spcAft>
            <a:buNone/>
          </a:pPr>
          <a:r>
            <a:rPr lang="en-US" sz="3600" kern="1200" baseline="0"/>
            <a:t>Built on top of Windows Failover Clustering</a:t>
          </a:r>
          <a:endParaRPr lang="en-US" sz="3600" kern="1200"/>
        </a:p>
      </dsp:txBody>
      <dsp:txXfrm>
        <a:off x="45235" y="740740"/>
        <a:ext cx="11796730" cy="836170"/>
      </dsp:txXfrm>
    </dsp:sp>
    <dsp:sp modelId="{918F00F9-A6E8-4606-B3CC-95EE3CE11CD2}">
      <dsp:nvSpPr>
        <dsp:cNvPr id="0" name=""/>
        <dsp:cNvSpPr/>
      </dsp:nvSpPr>
      <dsp:spPr>
        <a:xfrm>
          <a:off x="0" y="1725825"/>
          <a:ext cx="11887200" cy="926640"/>
        </a:xfrm>
        <a:prstGeom prst="roundRect">
          <a:avLst/>
        </a:prstGeom>
        <a:solidFill>
          <a:schemeClr val="accent2">
            <a:hueOff val="-4130233"/>
            <a:satOff val="-33333"/>
            <a:lumOff val="-3595"/>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rtl="0">
            <a:lnSpc>
              <a:spcPct val="90000"/>
            </a:lnSpc>
            <a:spcBef>
              <a:spcPct val="0"/>
            </a:spcBef>
            <a:spcAft>
              <a:spcPct val="35000"/>
            </a:spcAft>
            <a:buNone/>
          </a:pPr>
          <a:r>
            <a:rPr lang="en-US" sz="3600" kern="1200" baseline="0"/>
            <a:t>Single set of database files</a:t>
          </a:r>
          <a:endParaRPr lang="en-US" sz="3600" kern="1200"/>
        </a:p>
      </dsp:txBody>
      <dsp:txXfrm>
        <a:off x="45235" y="1771060"/>
        <a:ext cx="11796730" cy="836170"/>
      </dsp:txXfrm>
    </dsp:sp>
    <dsp:sp modelId="{3DEFAF2F-9A23-431B-81E2-8F999765B652}">
      <dsp:nvSpPr>
        <dsp:cNvPr id="0" name=""/>
        <dsp:cNvSpPr/>
      </dsp:nvSpPr>
      <dsp:spPr>
        <a:xfrm>
          <a:off x="0" y="2756145"/>
          <a:ext cx="11887200" cy="926640"/>
        </a:xfrm>
        <a:prstGeom prst="roundRect">
          <a:avLst/>
        </a:prstGeom>
        <a:solidFill>
          <a:schemeClr val="accent2">
            <a:hueOff val="-8260466"/>
            <a:satOff val="-66667"/>
            <a:lumOff val="-7189"/>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rtl="0">
            <a:lnSpc>
              <a:spcPct val="90000"/>
            </a:lnSpc>
            <a:spcBef>
              <a:spcPct val="0"/>
            </a:spcBef>
            <a:spcAft>
              <a:spcPct val="35000"/>
            </a:spcAft>
            <a:buNone/>
          </a:pPr>
          <a:r>
            <a:rPr lang="en-US" sz="3600" kern="1200" baseline="0" dirty="0"/>
            <a:t>Multiple instances configured to use these database files</a:t>
          </a:r>
          <a:endParaRPr lang="en-US" sz="3600" kern="1200" dirty="0"/>
        </a:p>
      </dsp:txBody>
      <dsp:txXfrm>
        <a:off x="45235" y="2801380"/>
        <a:ext cx="11796730" cy="836170"/>
      </dsp:txXfrm>
    </dsp:sp>
    <dsp:sp modelId="{29EB776C-4037-47F0-B403-6955DA379693}">
      <dsp:nvSpPr>
        <dsp:cNvPr id="0" name=""/>
        <dsp:cNvSpPr/>
      </dsp:nvSpPr>
      <dsp:spPr>
        <a:xfrm>
          <a:off x="0" y="3786465"/>
          <a:ext cx="11887200" cy="926640"/>
        </a:xfrm>
        <a:prstGeom prst="roundRect">
          <a:avLst/>
        </a:prstGeom>
        <a:solidFill>
          <a:schemeClr val="accent2">
            <a:hueOff val="-12390699"/>
            <a:satOff val="-100000"/>
            <a:lumOff val="-1078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rtl="0">
            <a:lnSpc>
              <a:spcPct val="90000"/>
            </a:lnSpc>
            <a:spcBef>
              <a:spcPct val="0"/>
            </a:spcBef>
            <a:spcAft>
              <a:spcPct val="35000"/>
            </a:spcAft>
            <a:buNone/>
          </a:pPr>
          <a:r>
            <a:rPr lang="en-US" sz="3600" kern="1200" baseline="0" dirty="0"/>
            <a:t>Only a Single instance can host the databases at once</a:t>
          </a:r>
          <a:endParaRPr lang="en-US" sz="3600" kern="1200" dirty="0"/>
        </a:p>
      </dsp:txBody>
      <dsp:txXfrm>
        <a:off x="45235" y="3831700"/>
        <a:ext cx="11796730" cy="83617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D6183A-2546-4E04-9CA5-7F34E48B7694}">
      <dsp:nvSpPr>
        <dsp:cNvPr id="0" name=""/>
        <dsp:cNvSpPr/>
      </dsp:nvSpPr>
      <dsp:spPr>
        <a:xfrm rot="5400000">
          <a:off x="7057718" y="-2521868"/>
          <a:ext cx="2051154" cy="7607808"/>
        </a:xfrm>
        <a:prstGeom prst="round2SameRect">
          <a:avLst/>
        </a:prstGeom>
        <a:solidFill>
          <a:schemeClr val="accent2">
            <a:tint val="40000"/>
            <a:alpha val="90000"/>
            <a:hueOff val="0"/>
            <a:satOff val="0"/>
            <a:lumOff val="0"/>
            <a:alphaOff val="0"/>
          </a:schemeClr>
        </a:solidFill>
        <a:ln w="1079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rtl="0">
            <a:lnSpc>
              <a:spcPct val="90000"/>
            </a:lnSpc>
            <a:spcBef>
              <a:spcPct val="0"/>
            </a:spcBef>
            <a:spcAft>
              <a:spcPct val="15000"/>
            </a:spcAft>
            <a:buChar char="•"/>
          </a:pPr>
          <a:r>
            <a:rPr lang="en-US" sz="1700" kern="1200" baseline="0"/>
            <a:t>Integrated HA/DR</a:t>
          </a:r>
          <a:endParaRPr lang="en-US" sz="1700" kern="1200"/>
        </a:p>
        <a:p>
          <a:pPr marL="171450" lvl="1" indent="-171450" algn="l" defTabSz="755650" rtl="0">
            <a:lnSpc>
              <a:spcPct val="90000"/>
            </a:lnSpc>
            <a:spcBef>
              <a:spcPct val="0"/>
            </a:spcBef>
            <a:spcAft>
              <a:spcPct val="15000"/>
            </a:spcAft>
            <a:buChar char="•"/>
          </a:pPr>
          <a:r>
            <a:rPr lang="en-US" sz="1700" kern="1200" baseline="0"/>
            <a:t>Offload Read workloads to Azure</a:t>
          </a:r>
          <a:endParaRPr lang="en-US" sz="1700" kern="1200"/>
        </a:p>
        <a:p>
          <a:pPr marL="342900" lvl="2" indent="-171450" algn="l" defTabSz="755650" rtl="0">
            <a:lnSpc>
              <a:spcPct val="90000"/>
            </a:lnSpc>
            <a:spcBef>
              <a:spcPct val="0"/>
            </a:spcBef>
            <a:spcAft>
              <a:spcPct val="15000"/>
            </a:spcAft>
            <a:buChar char="•"/>
          </a:pPr>
          <a:r>
            <a:rPr lang="en-US" sz="1700" kern="1200" baseline="0"/>
            <a:t>Connect reporting/BI apps</a:t>
          </a:r>
          <a:endParaRPr lang="en-US" sz="1700" kern="1200"/>
        </a:p>
        <a:p>
          <a:pPr marL="342900" lvl="2" indent="-171450" algn="l" defTabSz="755650" rtl="0">
            <a:lnSpc>
              <a:spcPct val="90000"/>
            </a:lnSpc>
            <a:spcBef>
              <a:spcPct val="0"/>
            </a:spcBef>
            <a:spcAft>
              <a:spcPct val="15000"/>
            </a:spcAft>
            <a:buChar char="•"/>
          </a:pPr>
          <a:r>
            <a:rPr lang="en-US" sz="1700" kern="1200" baseline="0"/>
            <a:t>Migrate apps and run against local secondaries</a:t>
          </a:r>
          <a:endParaRPr lang="en-US" sz="1700" kern="1200"/>
        </a:p>
        <a:p>
          <a:pPr marL="171450" lvl="1" indent="-171450" algn="l" defTabSz="755650" rtl="0">
            <a:lnSpc>
              <a:spcPct val="90000"/>
            </a:lnSpc>
            <a:spcBef>
              <a:spcPct val="0"/>
            </a:spcBef>
            <a:spcAft>
              <a:spcPct val="15000"/>
            </a:spcAft>
            <a:buChar char="•"/>
          </a:pPr>
          <a:r>
            <a:rPr lang="en-US" sz="1700" kern="1200" baseline="0"/>
            <a:t>Offload Backups to Azure</a:t>
          </a:r>
          <a:endParaRPr lang="en-US" sz="1700" kern="1200"/>
        </a:p>
        <a:p>
          <a:pPr marL="342900" lvl="2" indent="-171450" algn="l" defTabSz="755650" rtl="0">
            <a:lnSpc>
              <a:spcPct val="90000"/>
            </a:lnSpc>
            <a:spcBef>
              <a:spcPct val="0"/>
            </a:spcBef>
            <a:spcAft>
              <a:spcPct val="15000"/>
            </a:spcAft>
            <a:buChar char="•"/>
          </a:pPr>
          <a:r>
            <a:rPr lang="en-US" sz="1700" kern="1200" baseline="0"/>
            <a:t>A solution for policy compliance</a:t>
          </a:r>
          <a:endParaRPr lang="en-US" sz="1700" kern="1200"/>
        </a:p>
      </dsp:txBody>
      <dsp:txXfrm rot="-5400000">
        <a:off x="4279392" y="356587"/>
        <a:ext cx="7507679" cy="1850896"/>
      </dsp:txXfrm>
    </dsp:sp>
    <dsp:sp modelId="{525730C1-56AA-4C00-AC0E-6C4BCA3E2B33}">
      <dsp:nvSpPr>
        <dsp:cNvPr id="0" name=""/>
        <dsp:cNvSpPr/>
      </dsp:nvSpPr>
      <dsp:spPr>
        <a:xfrm>
          <a:off x="0" y="64"/>
          <a:ext cx="4279392" cy="2563942"/>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87630" rIns="175260" bIns="87630" numCol="1" spcCol="1270" anchor="ctr" anchorCtr="0">
          <a:noAutofit/>
        </a:bodyPr>
        <a:lstStyle/>
        <a:p>
          <a:pPr marL="0" lvl="0" indent="0" algn="ctr" defTabSz="2044700" rtl="0">
            <a:lnSpc>
              <a:spcPct val="90000"/>
            </a:lnSpc>
            <a:spcBef>
              <a:spcPct val="0"/>
            </a:spcBef>
            <a:spcAft>
              <a:spcPct val="35000"/>
            </a:spcAft>
            <a:buNone/>
          </a:pPr>
          <a:r>
            <a:rPr lang="en-US" sz="4600" kern="1200" baseline="0"/>
            <a:t>Provide additional benefits:</a:t>
          </a:r>
          <a:endParaRPr lang="en-US" sz="4600" kern="1200"/>
        </a:p>
      </dsp:txBody>
      <dsp:txXfrm>
        <a:off x="125161" y="125225"/>
        <a:ext cx="4029070" cy="2313620"/>
      </dsp:txXfrm>
    </dsp:sp>
    <dsp:sp modelId="{304D3927-F0C4-4FBD-925F-3C6DACBC900F}">
      <dsp:nvSpPr>
        <dsp:cNvPr id="0" name=""/>
        <dsp:cNvSpPr/>
      </dsp:nvSpPr>
      <dsp:spPr>
        <a:xfrm rot="5400000">
          <a:off x="7057718" y="170271"/>
          <a:ext cx="2051154" cy="7607808"/>
        </a:xfrm>
        <a:prstGeom prst="round2SameRect">
          <a:avLst/>
        </a:prstGeom>
        <a:solidFill>
          <a:schemeClr val="accent3">
            <a:tint val="40000"/>
            <a:alpha val="90000"/>
            <a:hueOff val="0"/>
            <a:satOff val="0"/>
            <a:lumOff val="0"/>
            <a:alphaOff val="0"/>
          </a:schemeClr>
        </a:solidFill>
        <a:ln w="10795"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rtl="0">
            <a:lnSpc>
              <a:spcPct val="90000"/>
            </a:lnSpc>
            <a:spcBef>
              <a:spcPct val="0"/>
            </a:spcBef>
            <a:spcAft>
              <a:spcPct val="15000"/>
            </a:spcAft>
            <a:buChar char="•"/>
          </a:pPr>
          <a:r>
            <a:rPr lang="en-US" sz="1700" kern="1200" baseline="0"/>
            <a:t>Same Windows Domain</a:t>
          </a:r>
          <a:endParaRPr lang="en-US" sz="1700" kern="1200"/>
        </a:p>
        <a:p>
          <a:pPr marL="171450" lvl="1" indent="-171450" algn="l" defTabSz="755650" rtl="0">
            <a:lnSpc>
              <a:spcPct val="90000"/>
            </a:lnSpc>
            <a:spcBef>
              <a:spcPct val="0"/>
            </a:spcBef>
            <a:spcAft>
              <a:spcPct val="15000"/>
            </a:spcAft>
            <a:buChar char="•"/>
          </a:pPr>
          <a:r>
            <a:rPr lang="en-US" sz="1700" kern="1200" baseline="0"/>
            <a:t>Needs an Active Directory Domain Controller</a:t>
          </a:r>
          <a:endParaRPr lang="en-US" sz="1700" kern="1200"/>
        </a:p>
      </dsp:txBody>
      <dsp:txXfrm rot="-5400000">
        <a:off x="4279392" y="3048727"/>
        <a:ext cx="7507679" cy="1850896"/>
      </dsp:txXfrm>
    </dsp:sp>
    <dsp:sp modelId="{C96E1EE5-814E-4A1F-90EC-1928D6EEF75C}">
      <dsp:nvSpPr>
        <dsp:cNvPr id="0" name=""/>
        <dsp:cNvSpPr/>
      </dsp:nvSpPr>
      <dsp:spPr>
        <a:xfrm>
          <a:off x="0" y="2692204"/>
          <a:ext cx="4279392" cy="2563942"/>
        </a:xfrm>
        <a:prstGeom prst="round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87630" rIns="175260" bIns="87630" numCol="1" spcCol="1270" anchor="ctr" anchorCtr="0">
          <a:noAutofit/>
        </a:bodyPr>
        <a:lstStyle/>
        <a:p>
          <a:pPr marL="0" lvl="0" indent="0" algn="ctr" defTabSz="2044700" rtl="0">
            <a:lnSpc>
              <a:spcPct val="90000"/>
            </a:lnSpc>
            <a:spcBef>
              <a:spcPct val="0"/>
            </a:spcBef>
            <a:spcAft>
              <a:spcPct val="35000"/>
            </a:spcAft>
            <a:buNone/>
          </a:pPr>
          <a:r>
            <a:rPr lang="en-US" sz="4600" kern="1200" baseline="0"/>
            <a:t>Remember it requires:</a:t>
          </a:r>
          <a:endParaRPr lang="en-US" sz="4600" kern="1200"/>
        </a:p>
      </dsp:txBody>
      <dsp:txXfrm>
        <a:off x="125161" y="2817365"/>
        <a:ext cx="4029070" cy="2313620"/>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55A7EB-7F9B-7444-820E-73997FFB2EBB}">
      <dsp:nvSpPr>
        <dsp:cNvPr id="0" name=""/>
        <dsp:cNvSpPr/>
      </dsp:nvSpPr>
      <dsp:spPr>
        <a:xfrm>
          <a:off x="0" y="119205"/>
          <a:ext cx="11887200" cy="514800"/>
        </a:xfrm>
        <a:prstGeom prst="roundRect">
          <a:avLst/>
        </a:prstGeom>
        <a:solidFill>
          <a:schemeClr val="accent2">
            <a:hueOff val="0"/>
            <a:satOff val="0"/>
            <a:lumOff val="0"/>
            <a:alphaOff val="0"/>
          </a:schemeClr>
        </a:solidFill>
        <a:ln>
          <a:solidFill>
            <a:schemeClr val="tx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baseline="0" dirty="0"/>
            <a:t>Database Level Failover Trigger</a:t>
          </a:r>
          <a:endParaRPr lang="en-US" sz="2000" kern="1200" dirty="0"/>
        </a:p>
      </dsp:txBody>
      <dsp:txXfrm>
        <a:off x="25130" y="144335"/>
        <a:ext cx="11836940" cy="464540"/>
      </dsp:txXfrm>
    </dsp:sp>
    <dsp:sp modelId="{42D00E86-BEBD-3943-88CA-856199971C2B}">
      <dsp:nvSpPr>
        <dsp:cNvPr id="0" name=""/>
        <dsp:cNvSpPr/>
      </dsp:nvSpPr>
      <dsp:spPr>
        <a:xfrm>
          <a:off x="0" y="691605"/>
          <a:ext cx="11887200" cy="514800"/>
        </a:xfrm>
        <a:prstGeom prst="roundRect">
          <a:avLst/>
        </a:prstGeom>
        <a:solidFill>
          <a:schemeClr val="accent2">
            <a:hueOff val="-1548837"/>
            <a:satOff val="-12500"/>
            <a:lumOff val="-1348"/>
            <a:alphaOff val="0"/>
          </a:schemeClr>
        </a:solidFill>
        <a:ln>
          <a:solidFill>
            <a:schemeClr val="tx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baseline="0"/>
            <a:t>DTC Support</a:t>
          </a:r>
          <a:endParaRPr lang="en-US" sz="2000" kern="1200" dirty="0"/>
        </a:p>
      </dsp:txBody>
      <dsp:txXfrm>
        <a:off x="25130" y="716735"/>
        <a:ext cx="11836940" cy="464540"/>
      </dsp:txXfrm>
    </dsp:sp>
    <dsp:sp modelId="{5B442F52-7BE3-904B-BE34-A0DAC5538AB7}">
      <dsp:nvSpPr>
        <dsp:cNvPr id="0" name=""/>
        <dsp:cNvSpPr/>
      </dsp:nvSpPr>
      <dsp:spPr>
        <a:xfrm>
          <a:off x="0" y="1264005"/>
          <a:ext cx="11887200" cy="514800"/>
        </a:xfrm>
        <a:prstGeom prst="roundRect">
          <a:avLst/>
        </a:prstGeom>
        <a:solidFill>
          <a:schemeClr val="accent2">
            <a:hueOff val="-3097675"/>
            <a:satOff val="-25000"/>
            <a:lumOff val="-2696"/>
            <a:alphaOff val="0"/>
          </a:schemeClr>
        </a:solidFill>
        <a:ln>
          <a:solidFill>
            <a:schemeClr val="tx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baseline="0"/>
            <a:t>Better Automatic Failover Support</a:t>
          </a:r>
          <a:endParaRPr lang="en-US" sz="2000" kern="1200" dirty="0"/>
        </a:p>
      </dsp:txBody>
      <dsp:txXfrm>
        <a:off x="25130" y="1289135"/>
        <a:ext cx="11836940" cy="464540"/>
      </dsp:txXfrm>
    </dsp:sp>
    <dsp:sp modelId="{098CEB95-81C8-6C4B-91A7-38A83C820391}">
      <dsp:nvSpPr>
        <dsp:cNvPr id="0" name=""/>
        <dsp:cNvSpPr/>
      </dsp:nvSpPr>
      <dsp:spPr>
        <a:xfrm>
          <a:off x="0" y="1836405"/>
          <a:ext cx="11887200" cy="514800"/>
        </a:xfrm>
        <a:prstGeom prst="roundRect">
          <a:avLst/>
        </a:prstGeom>
        <a:solidFill>
          <a:schemeClr val="accent2">
            <a:hueOff val="-4646512"/>
            <a:satOff val="-37500"/>
            <a:lumOff val="-4044"/>
            <a:alphaOff val="0"/>
          </a:schemeClr>
        </a:solidFill>
        <a:ln>
          <a:solidFill>
            <a:schemeClr val="tx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baseline="0"/>
            <a:t>Log Transport Performance</a:t>
          </a:r>
          <a:endParaRPr lang="en-US" sz="2000" kern="1200" dirty="0"/>
        </a:p>
      </dsp:txBody>
      <dsp:txXfrm>
        <a:off x="25130" y="1861535"/>
        <a:ext cx="11836940" cy="464540"/>
      </dsp:txXfrm>
    </dsp:sp>
    <dsp:sp modelId="{3B8C924B-BB45-134B-87C5-74D9A436EC60}">
      <dsp:nvSpPr>
        <dsp:cNvPr id="0" name=""/>
        <dsp:cNvSpPr/>
      </dsp:nvSpPr>
      <dsp:spPr>
        <a:xfrm>
          <a:off x="0" y="2408805"/>
          <a:ext cx="11887200" cy="514800"/>
        </a:xfrm>
        <a:prstGeom prst="roundRect">
          <a:avLst/>
        </a:prstGeom>
        <a:solidFill>
          <a:schemeClr val="accent2">
            <a:hueOff val="-6195349"/>
            <a:satOff val="-50000"/>
            <a:lumOff val="-5392"/>
            <a:alphaOff val="0"/>
          </a:schemeClr>
        </a:solidFill>
        <a:ln>
          <a:solidFill>
            <a:schemeClr val="tx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baseline="0" dirty="0"/>
            <a:t>Load Balanced Readable </a:t>
          </a:r>
          <a:r>
            <a:rPr lang="en-US" sz="2000" kern="1200" baseline="0" dirty="0" err="1"/>
            <a:t>Secondaries</a:t>
          </a:r>
          <a:endParaRPr lang="en-US" sz="2000" kern="1200" dirty="0"/>
        </a:p>
      </dsp:txBody>
      <dsp:txXfrm>
        <a:off x="25130" y="2433935"/>
        <a:ext cx="11836940" cy="464540"/>
      </dsp:txXfrm>
    </dsp:sp>
    <dsp:sp modelId="{D304C858-F5DB-1244-9A08-A1CB22C69C63}">
      <dsp:nvSpPr>
        <dsp:cNvPr id="0" name=""/>
        <dsp:cNvSpPr/>
      </dsp:nvSpPr>
      <dsp:spPr>
        <a:xfrm>
          <a:off x="0" y="2981205"/>
          <a:ext cx="11887200" cy="514800"/>
        </a:xfrm>
        <a:prstGeom prst="roundRect">
          <a:avLst/>
        </a:prstGeom>
        <a:solidFill>
          <a:schemeClr val="accent2">
            <a:hueOff val="-7744187"/>
            <a:satOff val="-62500"/>
            <a:lumOff val="-6740"/>
            <a:alphaOff val="0"/>
          </a:schemeClr>
        </a:solidFill>
        <a:ln>
          <a:solidFill>
            <a:schemeClr val="tx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baseline="0" dirty="0" err="1"/>
            <a:t>gMSA</a:t>
          </a:r>
          <a:r>
            <a:rPr lang="en-US" sz="2000" kern="1200" baseline="0" dirty="0"/>
            <a:t> Support</a:t>
          </a:r>
          <a:endParaRPr lang="en-US" sz="2000" kern="1200" dirty="0"/>
        </a:p>
      </dsp:txBody>
      <dsp:txXfrm>
        <a:off x="25130" y="3006335"/>
        <a:ext cx="11836940" cy="464540"/>
      </dsp:txXfrm>
    </dsp:sp>
    <dsp:sp modelId="{DEF23348-795C-4190-BF98-9F0FBB4C61E6}">
      <dsp:nvSpPr>
        <dsp:cNvPr id="0" name=""/>
        <dsp:cNvSpPr/>
      </dsp:nvSpPr>
      <dsp:spPr>
        <a:xfrm>
          <a:off x="0" y="3553605"/>
          <a:ext cx="11887200" cy="514800"/>
        </a:xfrm>
        <a:prstGeom prst="roundRect">
          <a:avLst/>
        </a:prstGeom>
        <a:solidFill>
          <a:schemeClr val="accent2">
            <a:hueOff val="-9293024"/>
            <a:satOff val="-75000"/>
            <a:lumOff val="-8088"/>
            <a:alphaOff val="0"/>
          </a:schemeClr>
        </a:solidFill>
        <a:ln>
          <a:solidFill>
            <a:schemeClr val="tx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dirty="0"/>
            <a:t>Distributed Availability Groups</a:t>
          </a:r>
        </a:p>
      </dsp:txBody>
      <dsp:txXfrm>
        <a:off x="25130" y="3578735"/>
        <a:ext cx="11836940" cy="464540"/>
      </dsp:txXfrm>
    </dsp:sp>
    <dsp:sp modelId="{60348778-18C8-4F87-838C-FD89A1E62BD2}">
      <dsp:nvSpPr>
        <dsp:cNvPr id="0" name=""/>
        <dsp:cNvSpPr/>
      </dsp:nvSpPr>
      <dsp:spPr>
        <a:xfrm>
          <a:off x="0" y="4126005"/>
          <a:ext cx="11887200" cy="514800"/>
        </a:xfrm>
        <a:prstGeom prst="roundRect">
          <a:avLst/>
        </a:prstGeom>
        <a:solidFill>
          <a:schemeClr val="accent2">
            <a:hueOff val="-10841862"/>
            <a:satOff val="-87500"/>
            <a:lumOff val="-9436"/>
            <a:alphaOff val="0"/>
          </a:schemeClr>
        </a:solidFill>
        <a:ln>
          <a:solidFill>
            <a:schemeClr val="tx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dirty="0"/>
            <a:t>Availability Group Seeding</a:t>
          </a:r>
        </a:p>
      </dsp:txBody>
      <dsp:txXfrm>
        <a:off x="25130" y="4151135"/>
        <a:ext cx="11836940" cy="464540"/>
      </dsp:txXfrm>
    </dsp:sp>
    <dsp:sp modelId="{40E6AB60-C571-4F40-B9E1-789631ABF6B9}">
      <dsp:nvSpPr>
        <dsp:cNvPr id="0" name=""/>
        <dsp:cNvSpPr/>
      </dsp:nvSpPr>
      <dsp:spPr>
        <a:xfrm>
          <a:off x="0" y="4698405"/>
          <a:ext cx="11887200" cy="514800"/>
        </a:xfrm>
        <a:prstGeom prst="roundRect">
          <a:avLst/>
        </a:prstGeom>
        <a:solidFill>
          <a:schemeClr val="accent2">
            <a:hueOff val="-12390699"/>
            <a:satOff val="-100000"/>
            <a:lumOff val="-10784"/>
            <a:alphaOff val="0"/>
          </a:schemeClr>
        </a:solidFill>
        <a:ln>
          <a:solidFill>
            <a:schemeClr val="tx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dirty="0" err="1"/>
            <a:t>Domainless</a:t>
          </a:r>
          <a:r>
            <a:rPr lang="en-US" sz="2000" kern="1200" dirty="0"/>
            <a:t> AG Support</a:t>
          </a:r>
        </a:p>
      </dsp:txBody>
      <dsp:txXfrm>
        <a:off x="25130" y="4723535"/>
        <a:ext cx="11836940" cy="464540"/>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7563FC-A8EC-A94E-AE25-FD8C9952E0F3}">
      <dsp:nvSpPr>
        <dsp:cNvPr id="0" name=""/>
        <dsp:cNvSpPr/>
      </dsp:nvSpPr>
      <dsp:spPr>
        <a:xfrm rot="5400000">
          <a:off x="7236134" y="-2744898"/>
          <a:ext cx="1694323" cy="7607808"/>
        </a:xfrm>
        <a:prstGeom prst="round2SameRect">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67640" tIns="83820" rIns="167640" bIns="83820" numCol="1" spcCol="1270" anchor="ctr" anchorCtr="0">
          <a:noAutofit/>
        </a:bodyPr>
        <a:lstStyle/>
        <a:p>
          <a:pPr marL="285750" lvl="1" indent="-285750" algn="l" defTabSz="1955800" rtl="0">
            <a:lnSpc>
              <a:spcPct val="90000"/>
            </a:lnSpc>
            <a:spcBef>
              <a:spcPct val="0"/>
            </a:spcBef>
            <a:spcAft>
              <a:spcPct val="15000"/>
            </a:spcAft>
            <a:buChar char="•"/>
          </a:pPr>
          <a:r>
            <a:rPr lang="en-US" sz="4400" kern="1200" baseline="0"/>
            <a:t>Database can go corrupt and AG will not failover</a:t>
          </a:r>
          <a:endParaRPr lang="en-US" sz="4400" kern="1200"/>
        </a:p>
      </dsp:txBody>
      <dsp:txXfrm rot="-5400000">
        <a:off x="4279392" y="294554"/>
        <a:ext cx="7525098" cy="1528903"/>
      </dsp:txXfrm>
    </dsp:sp>
    <dsp:sp modelId="{EC937BCC-74C3-2D4A-959C-CED24F997E9D}">
      <dsp:nvSpPr>
        <dsp:cNvPr id="0" name=""/>
        <dsp:cNvSpPr/>
      </dsp:nvSpPr>
      <dsp:spPr>
        <a:xfrm>
          <a:off x="0" y="53"/>
          <a:ext cx="4279392" cy="2117904"/>
        </a:xfrm>
        <a:prstGeom prst="roundRect">
          <a:avLst/>
        </a:prstGeom>
        <a:solidFill>
          <a:schemeClr val="accent2">
            <a:hueOff val="0"/>
            <a:satOff val="0"/>
            <a:lumOff val="0"/>
            <a:alphaOff val="0"/>
          </a:schemeClr>
        </a:solidFill>
        <a:ln>
          <a:solidFill>
            <a:schemeClr val="tx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55245" rIns="110490" bIns="55245" numCol="1" spcCol="1270" anchor="ctr" anchorCtr="0">
          <a:noAutofit/>
        </a:bodyPr>
        <a:lstStyle/>
        <a:p>
          <a:pPr marL="0" lvl="0" indent="0" algn="ctr" defTabSz="1289050" rtl="0">
            <a:lnSpc>
              <a:spcPct val="90000"/>
            </a:lnSpc>
            <a:spcBef>
              <a:spcPct val="0"/>
            </a:spcBef>
            <a:spcAft>
              <a:spcPct val="35000"/>
            </a:spcAft>
            <a:buNone/>
          </a:pPr>
          <a:r>
            <a:rPr lang="en-US" sz="2900" kern="1200" baseline="0"/>
            <a:t>AG Health (2012, 2014) monitored at instance level</a:t>
          </a:r>
          <a:endParaRPr lang="en-US" sz="2900" kern="1200"/>
        </a:p>
      </dsp:txBody>
      <dsp:txXfrm>
        <a:off x="103388" y="103441"/>
        <a:ext cx="4072616" cy="1911128"/>
      </dsp:txXfrm>
    </dsp:sp>
    <dsp:sp modelId="{B12249B8-7836-2345-8485-804F2D0B3419}">
      <dsp:nvSpPr>
        <dsp:cNvPr id="0" name=""/>
        <dsp:cNvSpPr/>
      </dsp:nvSpPr>
      <dsp:spPr>
        <a:xfrm rot="5400000">
          <a:off x="7236134" y="-521098"/>
          <a:ext cx="1694323" cy="7607808"/>
        </a:xfrm>
        <a:prstGeom prst="round2Same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67640" tIns="83820" rIns="167640" bIns="83820" numCol="1" spcCol="1270" anchor="ctr" anchorCtr="0">
          <a:noAutofit/>
        </a:bodyPr>
        <a:lstStyle/>
        <a:p>
          <a:pPr marL="285750" lvl="1" indent="-285750" algn="l" defTabSz="1955800" rtl="0">
            <a:lnSpc>
              <a:spcPct val="90000"/>
            </a:lnSpc>
            <a:spcBef>
              <a:spcPct val="0"/>
            </a:spcBef>
            <a:spcAft>
              <a:spcPct val="15000"/>
            </a:spcAft>
            <a:buChar char="•"/>
          </a:pPr>
          <a:r>
            <a:rPr lang="en-US" sz="4400" kern="1200" dirty="0"/>
            <a:t>Offline database will change AG health</a:t>
          </a:r>
        </a:p>
      </dsp:txBody>
      <dsp:txXfrm rot="-5400000">
        <a:off x="4279392" y="2518354"/>
        <a:ext cx="7525098" cy="1528903"/>
      </dsp:txXfrm>
    </dsp:sp>
    <dsp:sp modelId="{1884E519-6E9F-0345-8B23-19C1C1430C0A}">
      <dsp:nvSpPr>
        <dsp:cNvPr id="0" name=""/>
        <dsp:cNvSpPr/>
      </dsp:nvSpPr>
      <dsp:spPr>
        <a:xfrm>
          <a:off x="0" y="2223853"/>
          <a:ext cx="4279392" cy="2117904"/>
        </a:xfrm>
        <a:prstGeom prst="roundRect">
          <a:avLst/>
        </a:prstGeom>
        <a:solidFill>
          <a:schemeClr val="accent3">
            <a:hueOff val="0"/>
            <a:satOff val="0"/>
            <a:lumOff val="0"/>
            <a:alphaOff val="0"/>
          </a:schemeClr>
        </a:solidFill>
        <a:ln>
          <a:solidFill>
            <a:schemeClr val="tx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55245" rIns="110490" bIns="55245" numCol="1" spcCol="1270" anchor="ctr" anchorCtr="0">
          <a:noAutofit/>
        </a:bodyPr>
        <a:lstStyle/>
        <a:p>
          <a:pPr marL="0" lvl="0" indent="0" algn="ctr" defTabSz="1289050" rtl="0">
            <a:lnSpc>
              <a:spcPct val="90000"/>
            </a:lnSpc>
            <a:spcBef>
              <a:spcPct val="0"/>
            </a:spcBef>
            <a:spcAft>
              <a:spcPct val="35000"/>
            </a:spcAft>
            <a:buNone/>
          </a:pPr>
          <a:r>
            <a:rPr lang="en-US" sz="2900" kern="1200" baseline="0" dirty="0"/>
            <a:t>Optional setting in 2016 to allow a database failure to trigger AG failover</a:t>
          </a:r>
          <a:endParaRPr lang="en-US" sz="2900" kern="1200" dirty="0"/>
        </a:p>
      </dsp:txBody>
      <dsp:txXfrm>
        <a:off x="103388" y="2327241"/>
        <a:ext cx="4072616" cy="1911128"/>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8F5E0D-20C1-1845-A3C9-4BA8648D6248}">
      <dsp:nvSpPr>
        <dsp:cNvPr id="0" name=""/>
        <dsp:cNvSpPr/>
      </dsp:nvSpPr>
      <dsp:spPr>
        <a:xfrm>
          <a:off x="0" y="32655"/>
          <a:ext cx="11887200" cy="1601730"/>
        </a:xfrm>
        <a:prstGeom prst="roundRect">
          <a:avLst/>
        </a:prstGeom>
        <a:solidFill>
          <a:schemeClr val="accent2">
            <a:hueOff val="0"/>
            <a:satOff val="0"/>
            <a:lumOff val="0"/>
            <a:alphaOff val="0"/>
          </a:schemeClr>
        </a:solidFill>
        <a:ln>
          <a:solidFill>
            <a:schemeClr val="tx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rtl="0">
            <a:lnSpc>
              <a:spcPct val="90000"/>
            </a:lnSpc>
            <a:spcBef>
              <a:spcPct val="0"/>
            </a:spcBef>
            <a:spcAft>
              <a:spcPct val="35000"/>
            </a:spcAft>
            <a:buNone/>
          </a:pPr>
          <a:r>
            <a:rPr lang="en-US" sz="3700" kern="1200" dirty="0"/>
            <a:t>Currently Distributed Transactions touching an AG database are not supported</a:t>
          </a:r>
        </a:p>
      </dsp:txBody>
      <dsp:txXfrm>
        <a:off x="78190" y="110845"/>
        <a:ext cx="11730820" cy="1445350"/>
      </dsp:txXfrm>
    </dsp:sp>
    <dsp:sp modelId="{23EC4A5B-3424-D048-B91F-0ADF0AD5CB1A}">
      <dsp:nvSpPr>
        <dsp:cNvPr id="0" name=""/>
        <dsp:cNvSpPr/>
      </dsp:nvSpPr>
      <dsp:spPr>
        <a:xfrm>
          <a:off x="0" y="1634385"/>
          <a:ext cx="11887200" cy="612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7419" tIns="46990" rIns="263144" bIns="46990" numCol="1" spcCol="1270" anchor="t" anchorCtr="0">
          <a:noAutofit/>
        </a:bodyPr>
        <a:lstStyle/>
        <a:p>
          <a:pPr marL="285750" lvl="1" indent="-285750" algn="l" defTabSz="1289050" rtl="0">
            <a:lnSpc>
              <a:spcPct val="90000"/>
            </a:lnSpc>
            <a:spcBef>
              <a:spcPct val="0"/>
            </a:spcBef>
            <a:spcAft>
              <a:spcPct val="20000"/>
            </a:spcAft>
            <a:buChar char="•"/>
          </a:pPr>
          <a:r>
            <a:rPr lang="en-US" sz="2900" kern="1200" dirty="0"/>
            <a:t>Many enterprise apps require cross database transactions</a:t>
          </a:r>
        </a:p>
      </dsp:txBody>
      <dsp:txXfrm>
        <a:off x="0" y="1634385"/>
        <a:ext cx="11887200" cy="612720"/>
      </dsp:txXfrm>
    </dsp:sp>
    <dsp:sp modelId="{2C4567C6-393C-774D-8800-42A0451E5EED}">
      <dsp:nvSpPr>
        <dsp:cNvPr id="0" name=""/>
        <dsp:cNvSpPr/>
      </dsp:nvSpPr>
      <dsp:spPr>
        <a:xfrm>
          <a:off x="0" y="2247105"/>
          <a:ext cx="11887200" cy="1601730"/>
        </a:xfrm>
        <a:prstGeom prst="roundRect">
          <a:avLst/>
        </a:prstGeom>
        <a:solidFill>
          <a:schemeClr val="accent2">
            <a:hueOff val="-12390699"/>
            <a:satOff val="-100000"/>
            <a:lumOff val="-10784"/>
            <a:alphaOff val="0"/>
          </a:schemeClr>
        </a:solidFill>
        <a:ln>
          <a:solidFill>
            <a:schemeClr val="tx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rtl="0">
            <a:lnSpc>
              <a:spcPct val="90000"/>
            </a:lnSpc>
            <a:spcBef>
              <a:spcPct val="0"/>
            </a:spcBef>
            <a:spcAft>
              <a:spcPct val="35000"/>
            </a:spcAft>
            <a:buNone/>
          </a:pPr>
          <a:r>
            <a:rPr lang="en-US" sz="3700" kern="1200" baseline="0" dirty="0"/>
            <a:t>Full Support for DTC in 2016</a:t>
          </a:r>
          <a:endParaRPr lang="en-US" sz="3700" kern="1200" dirty="0"/>
        </a:p>
      </dsp:txBody>
      <dsp:txXfrm>
        <a:off x="78190" y="2325295"/>
        <a:ext cx="11730820" cy="1445350"/>
      </dsp:txXfrm>
    </dsp:sp>
    <dsp:sp modelId="{EDD269C9-AEED-EC4B-8A52-B9EA5BBCC996}">
      <dsp:nvSpPr>
        <dsp:cNvPr id="0" name=""/>
        <dsp:cNvSpPr/>
      </dsp:nvSpPr>
      <dsp:spPr>
        <a:xfrm>
          <a:off x="0" y="3848835"/>
          <a:ext cx="11887200" cy="612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7419" tIns="46990" rIns="263144" bIns="46990" numCol="1" spcCol="1270" anchor="t" anchorCtr="0">
          <a:noAutofit/>
        </a:bodyPr>
        <a:lstStyle/>
        <a:p>
          <a:pPr marL="285750" lvl="1" indent="-285750" algn="l" defTabSz="1289050" rtl="0">
            <a:lnSpc>
              <a:spcPct val="90000"/>
            </a:lnSpc>
            <a:spcBef>
              <a:spcPct val="0"/>
            </a:spcBef>
            <a:spcAft>
              <a:spcPct val="20000"/>
            </a:spcAft>
            <a:buChar char="•"/>
          </a:pPr>
          <a:r>
            <a:rPr lang="en-US" sz="2900" kern="1200" baseline="0" dirty="0"/>
            <a:t>Requires OS patch to work cleanly</a:t>
          </a:r>
          <a:endParaRPr lang="en-US" sz="2900" kern="1200" dirty="0"/>
        </a:p>
      </dsp:txBody>
      <dsp:txXfrm>
        <a:off x="0" y="3848835"/>
        <a:ext cx="11887200" cy="612720"/>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F022B4-5B9A-0A4C-AAA4-29124539DB6A}">
      <dsp:nvSpPr>
        <dsp:cNvPr id="0" name=""/>
        <dsp:cNvSpPr/>
      </dsp:nvSpPr>
      <dsp:spPr>
        <a:xfrm>
          <a:off x="0" y="309465"/>
          <a:ext cx="11887200" cy="849420"/>
        </a:xfrm>
        <a:prstGeom prst="roundRect">
          <a:avLst/>
        </a:prstGeom>
        <a:solidFill>
          <a:schemeClr val="accent2">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rtl="0">
            <a:lnSpc>
              <a:spcPct val="90000"/>
            </a:lnSpc>
            <a:spcBef>
              <a:spcPct val="0"/>
            </a:spcBef>
            <a:spcAft>
              <a:spcPct val="35000"/>
            </a:spcAft>
            <a:buNone/>
          </a:pPr>
          <a:r>
            <a:rPr lang="en-US" sz="3300" kern="1200" baseline="0"/>
            <a:t>2012, 2014 supported only one automatic failover target</a:t>
          </a:r>
          <a:endParaRPr lang="en-US" sz="3300" kern="1200"/>
        </a:p>
      </dsp:txBody>
      <dsp:txXfrm>
        <a:off x="41465" y="350930"/>
        <a:ext cx="11804270" cy="766490"/>
      </dsp:txXfrm>
    </dsp:sp>
    <dsp:sp modelId="{F656BF48-8670-504D-B76E-84E7DC221079}">
      <dsp:nvSpPr>
        <dsp:cNvPr id="0" name=""/>
        <dsp:cNvSpPr/>
      </dsp:nvSpPr>
      <dsp:spPr>
        <a:xfrm>
          <a:off x="0" y="1253925"/>
          <a:ext cx="11887200" cy="849420"/>
        </a:xfrm>
        <a:prstGeom prst="roundRect">
          <a:avLst/>
        </a:prstGeom>
        <a:solidFill>
          <a:schemeClr val="accent2">
            <a:hueOff val="-6195349"/>
            <a:satOff val="-50000"/>
            <a:lumOff val="-5392"/>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rtl="0">
            <a:lnSpc>
              <a:spcPct val="90000"/>
            </a:lnSpc>
            <a:spcBef>
              <a:spcPct val="0"/>
            </a:spcBef>
            <a:spcAft>
              <a:spcPct val="35000"/>
            </a:spcAft>
            <a:buNone/>
          </a:pPr>
          <a:r>
            <a:rPr lang="en-US" sz="3300" kern="1200" baseline="0" dirty="0"/>
            <a:t>2016 supports any synchronous secondary (up to three total)</a:t>
          </a:r>
          <a:endParaRPr lang="en-US" sz="3300" kern="1200" dirty="0"/>
        </a:p>
      </dsp:txBody>
      <dsp:txXfrm>
        <a:off x="41465" y="1295390"/>
        <a:ext cx="11804270" cy="766490"/>
      </dsp:txXfrm>
    </dsp:sp>
    <dsp:sp modelId="{9B1ABFBC-5883-8C41-B79B-EF4DF545604E}">
      <dsp:nvSpPr>
        <dsp:cNvPr id="0" name=""/>
        <dsp:cNvSpPr/>
      </dsp:nvSpPr>
      <dsp:spPr>
        <a:xfrm>
          <a:off x="0" y="2198386"/>
          <a:ext cx="11887200" cy="849420"/>
        </a:xfrm>
        <a:prstGeom prst="roundRect">
          <a:avLst/>
        </a:prstGeom>
        <a:solidFill>
          <a:schemeClr val="accent2">
            <a:hueOff val="-12390699"/>
            <a:satOff val="-100000"/>
            <a:lumOff val="-10784"/>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rtl="0">
            <a:lnSpc>
              <a:spcPct val="90000"/>
            </a:lnSpc>
            <a:spcBef>
              <a:spcPct val="0"/>
            </a:spcBef>
            <a:spcAft>
              <a:spcPct val="35000"/>
            </a:spcAft>
            <a:buNone/>
          </a:pPr>
          <a:r>
            <a:rPr lang="en-US" sz="3300" kern="1200" baseline="0"/>
            <a:t>Log Transport Performance</a:t>
          </a:r>
          <a:endParaRPr lang="en-US" sz="3300" kern="1200"/>
        </a:p>
      </dsp:txBody>
      <dsp:txXfrm>
        <a:off x="41465" y="2239851"/>
        <a:ext cx="11804270" cy="766490"/>
      </dsp:txXfrm>
    </dsp:sp>
    <dsp:sp modelId="{46815D85-61A4-A041-B5B2-F010FCC9CCFF}">
      <dsp:nvSpPr>
        <dsp:cNvPr id="0" name=""/>
        <dsp:cNvSpPr/>
      </dsp:nvSpPr>
      <dsp:spPr>
        <a:xfrm>
          <a:off x="0" y="3047806"/>
          <a:ext cx="11887200" cy="14686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7419" tIns="41910" rIns="234696" bIns="41910" numCol="1" spcCol="1270" anchor="t" anchorCtr="0">
          <a:noAutofit/>
        </a:bodyPr>
        <a:lstStyle/>
        <a:p>
          <a:pPr marL="228600" lvl="1" indent="-228600" algn="l" defTabSz="1155700" rtl="0">
            <a:lnSpc>
              <a:spcPct val="90000"/>
            </a:lnSpc>
            <a:spcBef>
              <a:spcPct val="0"/>
            </a:spcBef>
            <a:spcAft>
              <a:spcPct val="20000"/>
            </a:spcAft>
            <a:buChar char="•"/>
          </a:pPr>
          <a:r>
            <a:rPr lang="en-US" sz="2600" kern="1200" baseline="0" dirty="0"/>
            <a:t>Hardware </a:t>
          </a:r>
          <a:r>
            <a:rPr lang="en-US" sz="2600" kern="1200" baseline="0" dirty="0" err="1"/>
            <a:t>enchancements</a:t>
          </a:r>
          <a:r>
            <a:rPr lang="en-US" sz="2600" kern="1200" baseline="0" dirty="0"/>
            <a:t> (notably SSDs) have driven throughput higher</a:t>
          </a:r>
          <a:endParaRPr lang="en-US" sz="2600" kern="1200" dirty="0"/>
        </a:p>
        <a:p>
          <a:pPr marL="228600" lvl="1" indent="-228600" algn="l" defTabSz="1155700" rtl="0">
            <a:lnSpc>
              <a:spcPct val="90000"/>
            </a:lnSpc>
            <a:spcBef>
              <a:spcPct val="0"/>
            </a:spcBef>
            <a:spcAft>
              <a:spcPct val="20000"/>
            </a:spcAft>
            <a:buChar char="•"/>
          </a:pPr>
          <a:r>
            <a:rPr lang="en-US" sz="2600" kern="1200" baseline="0"/>
            <a:t>Entire pipeline rewritten, lower CPU, better performance</a:t>
          </a:r>
          <a:endParaRPr lang="en-US" sz="2600" kern="1200"/>
        </a:p>
        <a:p>
          <a:pPr marL="228600" lvl="1" indent="-228600" algn="l" defTabSz="1155700" rtl="0">
            <a:lnSpc>
              <a:spcPct val="90000"/>
            </a:lnSpc>
            <a:spcBef>
              <a:spcPct val="0"/>
            </a:spcBef>
            <a:spcAft>
              <a:spcPct val="20000"/>
            </a:spcAft>
            <a:buChar char="•"/>
          </a:pPr>
          <a:r>
            <a:rPr lang="en-US" sz="2600" kern="1200" baseline="0"/>
            <a:t>Performance aim is to match that of standalone server</a:t>
          </a:r>
          <a:endParaRPr lang="en-US" sz="2600" kern="1200"/>
        </a:p>
      </dsp:txBody>
      <dsp:txXfrm>
        <a:off x="0" y="3047806"/>
        <a:ext cx="11887200" cy="1468665"/>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2F5DA0-512D-F14A-8B36-4119846D2CD5}">
      <dsp:nvSpPr>
        <dsp:cNvPr id="0" name=""/>
        <dsp:cNvSpPr/>
      </dsp:nvSpPr>
      <dsp:spPr>
        <a:xfrm>
          <a:off x="0" y="0"/>
          <a:ext cx="5943599" cy="2083331"/>
        </a:xfrm>
        <a:prstGeom prst="roundRect">
          <a:avLst/>
        </a:prstGeom>
        <a:solidFill>
          <a:schemeClr val="accent2">
            <a:hueOff val="0"/>
            <a:satOff val="0"/>
            <a:lumOff val="0"/>
            <a:alphaOff val="0"/>
          </a:schemeClr>
        </a:solidFill>
        <a:ln>
          <a:solidFill>
            <a:schemeClr val="tx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rtl="0">
            <a:lnSpc>
              <a:spcPct val="90000"/>
            </a:lnSpc>
            <a:spcBef>
              <a:spcPct val="0"/>
            </a:spcBef>
            <a:spcAft>
              <a:spcPct val="35000"/>
            </a:spcAft>
            <a:buNone/>
          </a:pPr>
          <a:r>
            <a:rPr lang="en-US" sz="3500" kern="1200" baseline="0" dirty="0"/>
            <a:t>In 2014, reads went to first available secondary</a:t>
          </a:r>
          <a:endParaRPr lang="en-US" sz="3500" kern="1200" dirty="0"/>
        </a:p>
      </dsp:txBody>
      <dsp:txXfrm>
        <a:off x="101700" y="101700"/>
        <a:ext cx="5740199" cy="1879931"/>
      </dsp:txXfrm>
    </dsp:sp>
    <dsp:sp modelId="{153029D8-C1A3-C74B-9515-1DB18B6E29BF}">
      <dsp:nvSpPr>
        <dsp:cNvPr id="0" name=""/>
        <dsp:cNvSpPr/>
      </dsp:nvSpPr>
      <dsp:spPr>
        <a:xfrm>
          <a:off x="0" y="2204836"/>
          <a:ext cx="5943599" cy="2083331"/>
        </a:xfrm>
        <a:prstGeom prst="roundRect">
          <a:avLst/>
        </a:prstGeom>
        <a:solidFill>
          <a:schemeClr val="accent3">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rtl="0">
            <a:lnSpc>
              <a:spcPct val="90000"/>
            </a:lnSpc>
            <a:spcBef>
              <a:spcPct val="0"/>
            </a:spcBef>
            <a:spcAft>
              <a:spcPct val="35000"/>
            </a:spcAft>
            <a:buNone/>
          </a:pPr>
          <a:r>
            <a:rPr lang="en-US" sz="3500" kern="1200" baseline="0" dirty="0"/>
            <a:t>Now you can configure routing to use round-robin amongst </a:t>
          </a:r>
          <a:r>
            <a:rPr lang="en-US" sz="3500" kern="1200" baseline="0" dirty="0" err="1"/>
            <a:t>secondaries</a:t>
          </a:r>
          <a:endParaRPr lang="en-US" sz="3500" kern="1200" dirty="0"/>
        </a:p>
      </dsp:txBody>
      <dsp:txXfrm>
        <a:off x="101700" y="2306536"/>
        <a:ext cx="5740199" cy="1879931"/>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06F117-65AE-F94C-AB14-7F3F7773E904}">
      <dsp:nvSpPr>
        <dsp:cNvPr id="0" name=""/>
        <dsp:cNvSpPr/>
      </dsp:nvSpPr>
      <dsp:spPr>
        <a:xfrm>
          <a:off x="0" y="0"/>
          <a:ext cx="9132569" cy="1233963"/>
        </a:xfrm>
        <a:prstGeom prst="roundRect">
          <a:avLst>
            <a:gd name="adj" fmla="val 10000"/>
          </a:avLst>
        </a:prstGeom>
        <a:solidFill>
          <a:schemeClr val="accent2">
            <a:shade val="50000"/>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l" defTabSz="2044700" rtl="0">
            <a:lnSpc>
              <a:spcPct val="90000"/>
            </a:lnSpc>
            <a:spcBef>
              <a:spcPct val="0"/>
            </a:spcBef>
            <a:spcAft>
              <a:spcPct val="35000"/>
            </a:spcAft>
            <a:buNone/>
          </a:pPr>
          <a:r>
            <a:rPr lang="en-US" sz="4600" kern="1200" baseline="0"/>
            <a:t>Introduced in Windows 2012 </a:t>
          </a:r>
          <a:endParaRPr lang="en-US" sz="4600" kern="1200"/>
        </a:p>
      </dsp:txBody>
      <dsp:txXfrm>
        <a:off x="36142" y="36142"/>
        <a:ext cx="7801025" cy="1161679"/>
      </dsp:txXfrm>
    </dsp:sp>
    <dsp:sp modelId="{7F257142-D211-C540-89DD-364A89168427}">
      <dsp:nvSpPr>
        <dsp:cNvPr id="0" name=""/>
        <dsp:cNvSpPr/>
      </dsp:nvSpPr>
      <dsp:spPr>
        <a:xfrm>
          <a:off x="805814" y="1439623"/>
          <a:ext cx="9132569" cy="1233963"/>
        </a:xfrm>
        <a:prstGeom prst="roundRect">
          <a:avLst>
            <a:gd name="adj" fmla="val 10000"/>
          </a:avLst>
        </a:prstGeom>
        <a:solidFill>
          <a:schemeClr val="accent2">
            <a:shade val="50000"/>
            <a:hueOff val="587649"/>
            <a:satOff val="-29567"/>
            <a:lumOff val="36109"/>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l" defTabSz="2044700" rtl="0">
            <a:lnSpc>
              <a:spcPct val="90000"/>
            </a:lnSpc>
            <a:spcBef>
              <a:spcPct val="0"/>
            </a:spcBef>
            <a:spcAft>
              <a:spcPct val="35000"/>
            </a:spcAft>
            <a:buNone/>
          </a:pPr>
          <a:r>
            <a:rPr lang="en-US" sz="4600" kern="1200" baseline="0" dirty="0"/>
            <a:t>Supported in SQL 2014*</a:t>
          </a:r>
          <a:endParaRPr lang="en-US" sz="4600" kern="1200" dirty="0"/>
        </a:p>
      </dsp:txBody>
      <dsp:txXfrm>
        <a:off x="841956" y="1475765"/>
        <a:ext cx="7452394" cy="1161679"/>
      </dsp:txXfrm>
    </dsp:sp>
    <dsp:sp modelId="{50325465-7866-B941-8880-6AB80527549F}">
      <dsp:nvSpPr>
        <dsp:cNvPr id="0" name=""/>
        <dsp:cNvSpPr/>
      </dsp:nvSpPr>
      <dsp:spPr>
        <a:xfrm>
          <a:off x="1611629" y="2879247"/>
          <a:ext cx="9132569" cy="1233963"/>
        </a:xfrm>
        <a:prstGeom prst="roundRect">
          <a:avLst>
            <a:gd name="adj" fmla="val 10000"/>
          </a:avLst>
        </a:prstGeom>
        <a:solidFill>
          <a:schemeClr val="accent2">
            <a:shade val="50000"/>
            <a:hueOff val="587649"/>
            <a:satOff val="-29567"/>
            <a:lumOff val="36109"/>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l" defTabSz="2044700" rtl="0">
            <a:lnSpc>
              <a:spcPct val="90000"/>
            </a:lnSpc>
            <a:spcBef>
              <a:spcPct val="0"/>
            </a:spcBef>
            <a:spcAft>
              <a:spcPct val="35000"/>
            </a:spcAft>
            <a:buNone/>
          </a:pPr>
          <a:r>
            <a:rPr lang="en-US" sz="4600" kern="1200" baseline="0" dirty="0"/>
            <a:t>Now in 2016 for AGs</a:t>
          </a:r>
          <a:endParaRPr lang="en-US" sz="4600" kern="1200" dirty="0"/>
        </a:p>
      </dsp:txBody>
      <dsp:txXfrm>
        <a:off x="1647771" y="2915389"/>
        <a:ext cx="7452394" cy="1161679"/>
      </dsp:txXfrm>
    </dsp:sp>
    <dsp:sp modelId="{FE93B15E-0EED-BC49-9546-B4EFBA4CA2EA}">
      <dsp:nvSpPr>
        <dsp:cNvPr id="0" name=""/>
        <dsp:cNvSpPr/>
      </dsp:nvSpPr>
      <dsp:spPr>
        <a:xfrm>
          <a:off x="8330493" y="935755"/>
          <a:ext cx="802076" cy="802076"/>
        </a:xfrm>
        <a:prstGeom prst="downArrow">
          <a:avLst>
            <a:gd name="adj1" fmla="val 55000"/>
            <a:gd name="adj2" fmla="val 45000"/>
          </a:avLst>
        </a:prstGeom>
        <a:solidFill>
          <a:schemeClr val="accent2">
            <a:alpha val="90000"/>
            <a:tint val="55000"/>
            <a:hueOff val="0"/>
            <a:satOff val="0"/>
            <a:lumOff val="0"/>
            <a:alphaOff val="0"/>
          </a:schemeClr>
        </a:solidFill>
        <a:ln w="9525" cap="flat" cmpd="sng" algn="ctr">
          <a:solidFill>
            <a:schemeClr val="accent2">
              <a:alpha val="90000"/>
              <a:tint val="55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3180" tIns="43180" rIns="43180" bIns="43180" numCol="1" spcCol="1270" anchor="ctr" anchorCtr="0">
          <a:noAutofit/>
        </a:bodyPr>
        <a:lstStyle/>
        <a:p>
          <a:pPr marL="0" lvl="0" indent="0" algn="ctr" defTabSz="1511300">
            <a:lnSpc>
              <a:spcPct val="90000"/>
            </a:lnSpc>
            <a:spcBef>
              <a:spcPct val="0"/>
            </a:spcBef>
            <a:spcAft>
              <a:spcPct val="35000"/>
            </a:spcAft>
            <a:buNone/>
          </a:pPr>
          <a:endParaRPr lang="en-US" sz="3400" kern="1200"/>
        </a:p>
      </dsp:txBody>
      <dsp:txXfrm>
        <a:off x="8510960" y="935755"/>
        <a:ext cx="441142" cy="603562"/>
      </dsp:txXfrm>
    </dsp:sp>
    <dsp:sp modelId="{2D289AF8-3693-354B-928C-0EB52FD8BD3C}">
      <dsp:nvSpPr>
        <dsp:cNvPr id="0" name=""/>
        <dsp:cNvSpPr/>
      </dsp:nvSpPr>
      <dsp:spPr>
        <a:xfrm>
          <a:off x="9136307" y="2367152"/>
          <a:ext cx="802076" cy="802076"/>
        </a:xfrm>
        <a:prstGeom prst="downArrow">
          <a:avLst>
            <a:gd name="adj1" fmla="val 55000"/>
            <a:gd name="adj2" fmla="val 45000"/>
          </a:avLst>
        </a:prstGeom>
        <a:solidFill>
          <a:schemeClr val="accent2">
            <a:alpha val="90000"/>
            <a:tint val="55000"/>
            <a:hueOff val="0"/>
            <a:satOff val="0"/>
            <a:lumOff val="0"/>
            <a:alphaOff val="0"/>
          </a:schemeClr>
        </a:solidFill>
        <a:ln w="9525" cap="flat" cmpd="sng" algn="ctr">
          <a:solidFill>
            <a:schemeClr val="accent2">
              <a:alpha val="90000"/>
              <a:tint val="55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3180" tIns="43180" rIns="43180" bIns="43180" numCol="1" spcCol="1270" anchor="ctr" anchorCtr="0">
          <a:noAutofit/>
        </a:bodyPr>
        <a:lstStyle/>
        <a:p>
          <a:pPr marL="0" lvl="0" indent="0" algn="ctr" defTabSz="1511300">
            <a:lnSpc>
              <a:spcPct val="90000"/>
            </a:lnSpc>
            <a:spcBef>
              <a:spcPct val="0"/>
            </a:spcBef>
            <a:spcAft>
              <a:spcPct val="35000"/>
            </a:spcAft>
            <a:buNone/>
          </a:pPr>
          <a:endParaRPr lang="en-US" sz="3400" kern="1200"/>
        </a:p>
      </dsp:txBody>
      <dsp:txXfrm>
        <a:off x="9316774" y="2367152"/>
        <a:ext cx="441142" cy="603562"/>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4139BC-66EA-46BB-908D-47E727E533A6}">
      <dsp:nvSpPr>
        <dsp:cNvPr id="0" name=""/>
        <dsp:cNvSpPr/>
      </dsp:nvSpPr>
      <dsp:spPr>
        <a:xfrm>
          <a:off x="0" y="0"/>
          <a:ext cx="5103810" cy="5103810"/>
        </a:xfrm>
        <a:prstGeom prst="pie">
          <a:avLst>
            <a:gd name="adj1" fmla="val 5400000"/>
            <a:gd name="adj2" fmla="val 1620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514718-11D5-42D6-92A3-9DA385E78BA5}">
      <dsp:nvSpPr>
        <dsp:cNvPr id="0" name=""/>
        <dsp:cNvSpPr/>
      </dsp:nvSpPr>
      <dsp:spPr>
        <a:xfrm>
          <a:off x="2551905" y="0"/>
          <a:ext cx="9335294" cy="5103810"/>
        </a:xfrm>
        <a:prstGeom prst="rect">
          <a:avLst/>
        </a:prstGeom>
        <a:solidFill>
          <a:schemeClr val="lt1">
            <a:alpha val="90000"/>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marR="0" lvl="0" indent="0" algn="ctr" defTabSz="1244600" rtl="0" eaLnBrk="1" fontAlgn="auto" latinLnBrk="0" hangingPunct="1">
            <a:lnSpc>
              <a:spcPct val="90000"/>
            </a:lnSpc>
            <a:spcBef>
              <a:spcPct val="0"/>
            </a:spcBef>
            <a:spcAft>
              <a:spcPct val="35000"/>
            </a:spcAft>
            <a:buClr>
              <a:schemeClr val="tx1"/>
            </a:buClr>
            <a:buSzPct val="90000"/>
            <a:buFont typeface="Wingdings" panose="05000000000000000000" pitchFamily="2" charset="2"/>
            <a:buNone/>
          </a:pPr>
          <a:r>
            <a:rPr lang="en-US" sz="2800" kern="1200" baseline="0" dirty="0"/>
            <a:t>Allows one AG to treat a second AG as a secondary replica</a:t>
          </a:r>
          <a:endParaRPr lang="en-US" sz="2800" kern="1200" dirty="0"/>
        </a:p>
      </dsp:txBody>
      <dsp:txXfrm>
        <a:off x="2551905" y="0"/>
        <a:ext cx="9335294" cy="1084559"/>
      </dsp:txXfrm>
    </dsp:sp>
    <dsp:sp modelId="{69E39767-A0E2-4E42-A5AB-D0734330C4A9}">
      <dsp:nvSpPr>
        <dsp:cNvPr id="0" name=""/>
        <dsp:cNvSpPr/>
      </dsp:nvSpPr>
      <dsp:spPr>
        <a:xfrm>
          <a:off x="669875" y="1084559"/>
          <a:ext cx="3764060" cy="3764060"/>
        </a:xfrm>
        <a:prstGeom prst="pie">
          <a:avLst>
            <a:gd name="adj1" fmla="val 5400000"/>
            <a:gd name="adj2" fmla="val 16200000"/>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7D61DCC-95CD-4499-A6BD-D00FD305BE66}">
      <dsp:nvSpPr>
        <dsp:cNvPr id="0" name=""/>
        <dsp:cNvSpPr/>
      </dsp:nvSpPr>
      <dsp:spPr>
        <a:xfrm>
          <a:off x="2551905" y="1084559"/>
          <a:ext cx="9335294" cy="3764060"/>
        </a:xfrm>
        <a:prstGeom prst="rect">
          <a:avLst/>
        </a:prstGeom>
        <a:solidFill>
          <a:schemeClr val="lt1">
            <a:alpha val="90000"/>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marR="0" lvl="0" indent="0" algn="ctr" defTabSz="1244600" rtl="0" eaLnBrk="1" fontAlgn="auto" latinLnBrk="0" hangingPunct="1">
            <a:lnSpc>
              <a:spcPct val="90000"/>
            </a:lnSpc>
            <a:spcBef>
              <a:spcPct val="0"/>
            </a:spcBef>
            <a:spcAft>
              <a:spcPct val="35000"/>
            </a:spcAft>
            <a:buNone/>
          </a:pPr>
          <a:r>
            <a:rPr lang="en-US" sz="2800" kern="1200" baseline="0" dirty="0"/>
            <a:t>Allows AGs to cross Windows Clusters</a:t>
          </a:r>
          <a:endParaRPr lang="en-US" sz="2800" kern="1200" dirty="0"/>
        </a:p>
      </dsp:txBody>
      <dsp:txXfrm>
        <a:off x="2551905" y="1084559"/>
        <a:ext cx="9335294" cy="1084559"/>
      </dsp:txXfrm>
    </dsp:sp>
    <dsp:sp modelId="{AAD62994-A361-4469-A351-D7666EFEC13A}">
      <dsp:nvSpPr>
        <dsp:cNvPr id="0" name=""/>
        <dsp:cNvSpPr/>
      </dsp:nvSpPr>
      <dsp:spPr>
        <a:xfrm>
          <a:off x="1339750" y="2169119"/>
          <a:ext cx="2424310" cy="2424310"/>
        </a:xfrm>
        <a:prstGeom prst="pie">
          <a:avLst>
            <a:gd name="adj1" fmla="val 5400000"/>
            <a:gd name="adj2" fmla="val 16200000"/>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B284DB0-BB05-4CD8-B562-3067175B1F83}">
      <dsp:nvSpPr>
        <dsp:cNvPr id="0" name=""/>
        <dsp:cNvSpPr/>
      </dsp:nvSpPr>
      <dsp:spPr>
        <a:xfrm>
          <a:off x="2551905" y="2169119"/>
          <a:ext cx="9335294" cy="2424310"/>
        </a:xfrm>
        <a:prstGeom prst="rect">
          <a:avLst/>
        </a:prstGeom>
        <a:solidFill>
          <a:schemeClr val="lt1">
            <a:alpha val="90000"/>
            <a:hueOff val="0"/>
            <a:satOff val="0"/>
            <a:lumOff val="0"/>
            <a:alphaOff val="0"/>
          </a:schemeClr>
        </a:solidFill>
        <a:ln w="1079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marR="0" lvl="0" indent="0" algn="ctr" defTabSz="1244600" rtl="0" eaLnBrk="1" fontAlgn="auto" latinLnBrk="0" hangingPunct="1">
            <a:lnSpc>
              <a:spcPct val="90000"/>
            </a:lnSpc>
            <a:spcBef>
              <a:spcPct val="0"/>
            </a:spcBef>
            <a:spcAft>
              <a:spcPct val="35000"/>
            </a:spcAft>
            <a:buNone/>
          </a:pPr>
          <a:r>
            <a:rPr lang="en-US" sz="2800" kern="1200" dirty="0"/>
            <a:t>Great for minimizing network traffic across WAN between HA and DR</a:t>
          </a:r>
        </a:p>
      </dsp:txBody>
      <dsp:txXfrm>
        <a:off x="2551905" y="2169119"/>
        <a:ext cx="9335294" cy="1084559"/>
      </dsp:txXfrm>
    </dsp:sp>
    <dsp:sp modelId="{96B33D1C-F7AC-47EC-A36B-14D7D0B2FFAA}">
      <dsp:nvSpPr>
        <dsp:cNvPr id="0" name=""/>
        <dsp:cNvSpPr/>
      </dsp:nvSpPr>
      <dsp:spPr>
        <a:xfrm>
          <a:off x="2009625" y="3253679"/>
          <a:ext cx="1084559" cy="1084559"/>
        </a:xfrm>
        <a:prstGeom prst="pie">
          <a:avLst>
            <a:gd name="adj1" fmla="val 5400000"/>
            <a:gd name="adj2" fmla="val 16200000"/>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161DF79-BE2F-4506-AEA9-6A8E9875DF27}">
      <dsp:nvSpPr>
        <dsp:cNvPr id="0" name=""/>
        <dsp:cNvSpPr/>
      </dsp:nvSpPr>
      <dsp:spPr>
        <a:xfrm>
          <a:off x="2551905" y="3253679"/>
          <a:ext cx="9335294" cy="1084559"/>
        </a:xfrm>
        <a:prstGeom prst="rect">
          <a:avLst/>
        </a:prstGeom>
        <a:solidFill>
          <a:schemeClr val="lt1">
            <a:alpha val="90000"/>
            <a:hueOff val="0"/>
            <a:satOff val="0"/>
            <a:lumOff val="0"/>
            <a:alphaOff val="0"/>
          </a:schemeClr>
        </a:solidFill>
        <a:ln w="1079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marR="0" lvl="0" indent="0" algn="ctr" defTabSz="1244600" rtl="0" eaLnBrk="1" fontAlgn="auto" latinLnBrk="0" hangingPunct="1">
            <a:lnSpc>
              <a:spcPct val="90000"/>
            </a:lnSpc>
            <a:spcBef>
              <a:spcPct val="0"/>
            </a:spcBef>
            <a:spcAft>
              <a:spcPct val="35000"/>
            </a:spcAft>
            <a:buNone/>
          </a:pPr>
          <a:r>
            <a:rPr lang="en-US" sz="2800" kern="1200" dirty="0"/>
            <a:t>Migrations between environments</a:t>
          </a:r>
        </a:p>
      </dsp:txBody>
      <dsp:txXfrm>
        <a:off x="2551905" y="3253679"/>
        <a:ext cx="9335294" cy="1084559"/>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B2C681-CDA7-451A-B1F3-F52B9AE7DE03}">
      <dsp:nvSpPr>
        <dsp:cNvPr id="0" name=""/>
        <dsp:cNvSpPr/>
      </dsp:nvSpPr>
      <dsp:spPr>
        <a:xfrm>
          <a:off x="891539" y="0"/>
          <a:ext cx="10104120" cy="3877985"/>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448734C-171B-4C93-B61E-4717695415E6}">
      <dsp:nvSpPr>
        <dsp:cNvPr id="0" name=""/>
        <dsp:cNvSpPr/>
      </dsp:nvSpPr>
      <dsp:spPr>
        <a:xfrm>
          <a:off x="5949" y="1163395"/>
          <a:ext cx="2861518" cy="1551194"/>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ctr" defTabSz="889000" rtl="0" eaLnBrk="1" fontAlgn="auto" latinLnBrk="0" hangingPunct="1">
            <a:lnSpc>
              <a:spcPct val="90000"/>
            </a:lnSpc>
            <a:spcBef>
              <a:spcPct val="0"/>
            </a:spcBef>
            <a:spcAft>
              <a:spcPct val="35000"/>
            </a:spcAft>
            <a:buClr>
              <a:schemeClr val="tx1"/>
            </a:buClr>
            <a:buSzPct val="90000"/>
            <a:buFont typeface="Wingdings" panose="05000000000000000000" pitchFamily="2" charset="2"/>
            <a:buNone/>
          </a:pPr>
          <a:r>
            <a:rPr lang="en-US" sz="2000" kern="1200" baseline="0"/>
            <a:t>Restores databases to AG replica without backup and restore</a:t>
          </a:r>
          <a:endParaRPr lang="en-US" sz="2000" kern="1200"/>
        </a:p>
      </dsp:txBody>
      <dsp:txXfrm>
        <a:off x="81672" y="1239118"/>
        <a:ext cx="2710072" cy="1399748"/>
      </dsp:txXfrm>
    </dsp:sp>
    <dsp:sp modelId="{1B0FD5C6-DAA8-464C-AC66-B2F192645330}">
      <dsp:nvSpPr>
        <dsp:cNvPr id="0" name=""/>
        <dsp:cNvSpPr/>
      </dsp:nvSpPr>
      <dsp:spPr>
        <a:xfrm>
          <a:off x="3010543" y="1163395"/>
          <a:ext cx="2861518" cy="1551194"/>
        </a:xfrm>
        <a:prstGeom prst="roundRect">
          <a:avLst/>
        </a:prstGeom>
        <a:solidFill>
          <a:schemeClr val="accent2">
            <a:hueOff val="-4130233"/>
            <a:satOff val="-33333"/>
            <a:lumOff val="-3595"/>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ctr" defTabSz="889000" rtl="0" eaLnBrk="1" fontAlgn="auto" latinLnBrk="0" hangingPunct="1">
            <a:lnSpc>
              <a:spcPct val="90000"/>
            </a:lnSpc>
            <a:spcBef>
              <a:spcPct val="0"/>
            </a:spcBef>
            <a:spcAft>
              <a:spcPct val="35000"/>
            </a:spcAft>
            <a:buNone/>
          </a:pPr>
          <a:r>
            <a:rPr lang="en-US" sz="2000" kern="1200" baseline="0"/>
            <a:t>Feeds database across network independent of backup and restore process</a:t>
          </a:r>
          <a:endParaRPr lang="en-US" sz="2000" kern="1200"/>
        </a:p>
      </dsp:txBody>
      <dsp:txXfrm>
        <a:off x="3086266" y="1239118"/>
        <a:ext cx="2710072" cy="1399748"/>
      </dsp:txXfrm>
    </dsp:sp>
    <dsp:sp modelId="{013CB050-1000-4A63-B5B5-EFF3A2197588}">
      <dsp:nvSpPr>
        <dsp:cNvPr id="0" name=""/>
        <dsp:cNvSpPr/>
      </dsp:nvSpPr>
      <dsp:spPr>
        <a:xfrm>
          <a:off x="6015137" y="1163395"/>
          <a:ext cx="2861518" cy="1551194"/>
        </a:xfrm>
        <a:prstGeom prst="roundRect">
          <a:avLst/>
        </a:prstGeom>
        <a:solidFill>
          <a:schemeClr val="accent2">
            <a:hueOff val="-8260466"/>
            <a:satOff val="-66667"/>
            <a:lumOff val="-7189"/>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ctr" defTabSz="889000" rtl="0" eaLnBrk="1" fontAlgn="auto" latinLnBrk="0" hangingPunct="1">
            <a:lnSpc>
              <a:spcPct val="90000"/>
            </a:lnSpc>
            <a:spcBef>
              <a:spcPct val="0"/>
            </a:spcBef>
            <a:spcAft>
              <a:spcPct val="35000"/>
            </a:spcAft>
            <a:buNone/>
          </a:pPr>
          <a:r>
            <a:rPr lang="en-US" sz="2000" kern="1200" baseline="0"/>
            <a:t>Doesn’t require full or log backup</a:t>
          </a:r>
          <a:endParaRPr lang="en-US" sz="2000" kern="1200"/>
        </a:p>
      </dsp:txBody>
      <dsp:txXfrm>
        <a:off x="6090860" y="1239118"/>
        <a:ext cx="2710072" cy="1399748"/>
      </dsp:txXfrm>
    </dsp:sp>
    <dsp:sp modelId="{AB61757A-52D8-46A9-9A47-53B15BE55A08}">
      <dsp:nvSpPr>
        <dsp:cNvPr id="0" name=""/>
        <dsp:cNvSpPr/>
      </dsp:nvSpPr>
      <dsp:spPr>
        <a:xfrm>
          <a:off x="9019732" y="1163395"/>
          <a:ext cx="2861518" cy="1551194"/>
        </a:xfrm>
        <a:prstGeom prst="roundRect">
          <a:avLst/>
        </a:prstGeom>
        <a:solidFill>
          <a:schemeClr val="accent2">
            <a:hueOff val="-12390699"/>
            <a:satOff val="-100000"/>
            <a:lumOff val="-1078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ctr" defTabSz="889000" rtl="0" eaLnBrk="1" fontAlgn="auto" latinLnBrk="0" hangingPunct="1">
            <a:lnSpc>
              <a:spcPct val="90000"/>
            </a:lnSpc>
            <a:spcBef>
              <a:spcPct val="0"/>
            </a:spcBef>
            <a:spcAft>
              <a:spcPct val="35000"/>
            </a:spcAft>
            <a:buNone/>
          </a:pPr>
          <a:r>
            <a:rPr lang="en-US" sz="2000" kern="1200" baseline="0"/>
            <a:t>Doesn’t break log backup chain</a:t>
          </a:r>
          <a:endParaRPr lang="en-US" sz="2000" kern="1200"/>
        </a:p>
      </dsp:txBody>
      <dsp:txXfrm>
        <a:off x="9095455" y="1239118"/>
        <a:ext cx="2710072" cy="1399748"/>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832F3B-C60F-4B9F-8675-E96B91E752CA}">
      <dsp:nvSpPr>
        <dsp:cNvPr id="0" name=""/>
        <dsp:cNvSpPr/>
      </dsp:nvSpPr>
      <dsp:spPr>
        <a:xfrm>
          <a:off x="0" y="40965"/>
          <a:ext cx="11887200" cy="823680"/>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rtl="0">
            <a:lnSpc>
              <a:spcPct val="90000"/>
            </a:lnSpc>
            <a:spcBef>
              <a:spcPct val="0"/>
            </a:spcBef>
            <a:spcAft>
              <a:spcPct val="35000"/>
            </a:spcAft>
            <a:buNone/>
          </a:pPr>
          <a:r>
            <a:rPr lang="en-US" sz="3200" kern="1200" baseline="0"/>
            <a:t>Two Nodes Only</a:t>
          </a:r>
          <a:endParaRPr lang="en-US" sz="3200" kern="1200"/>
        </a:p>
      </dsp:txBody>
      <dsp:txXfrm>
        <a:off x="40209" y="81174"/>
        <a:ext cx="11806782" cy="743262"/>
      </dsp:txXfrm>
    </dsp:sp>
    <dsp:sp modelId="{7D9A5510-C333-4D69-99C0-9ED4C2CCFB98}">
      <dsp:nvSpPr>
        <dsp:cNvPr id="0" name=""/>
        <dsp:cNvSpPr/>
      </dsp:nvSpPr>
      <dsp:spPr>
        <a:xfrm>
          <a:off x="0" y="956805"/>
          <a:ext cx="11887200" cy="823680"/>
        </a:xfrm>
        <a:prstGeom prst="roundRect">
          <a:avLst/>
        </a:prstGeom>
        <a:solidFill>
          <a:schemeClr val="accent2">
            <a:hueOff val="-2478140"/>
            <a:satOff val="-20000"/>
            <a:lumOff val="-2157"/>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rtl="0">
            <a:lnSpc>
              <a:spcPct val="90000"/>
            </a:lnSpc>
            <a:spcBef>
              <a:spcPct val="0"/>
            </a:spcBef>
            <a:spcAft>
              <a:spcPct val="35000"/>
            </a:spcAft>
            <a:buNone/>
          </a:pPr>
          <a:r>
            <a:rPr lang="en-US" sz="3200" kern="1200" baseline="0"/>
            <a:t>One Database per AG</a:t>
          </a:r>
          <a:endParaRPr lang="en-US" sz="3200" kern="1200"/>
        </a:p>
      </dsp:txBody>
      <dsp:txXfrm>
        <a:off x="40209" y="997014"/>
        <a:ext cx="11806782" cy="743262"/>
      </dsp:txXfrm>
    </dsp:sp>
    <dsp:sp modelId="{4888DEAE-7282-45B5-B03D-F1BEC6543467}">
      <dsp:nvSpPr>
        <dsp:cNvPr id="0" name=""/>
        <dsp:cNvSpPr/>
      </dsp:nvSpPr>
      <dsp:spPr>
        <a:xfrm>
          <a:off x="0" y="1872645"/>
          <a:ext cx="11887200" cy="823680"/>
        </a:xfrm>
        <a:prstGeom prst="roundRect">
          <a:avLst/>
        </a:prstGeom>
        <a:solidFill>
          <a:schemeClr val="accent2">
            <a:hueOff val="-4956280"/>
            <a:satOff val="-40000"/>
            <a:lumOff val="-431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rtl="0">
            <a:lnSpc>
              <a:spcPct val="90000"/>
            </a:lnSpc>
            <a:spcBef>
              <a:spcPct val="0"/>
            </a:spcBef>
            <a:spcAft>
              <a:spcPct val="35000"/>
            </a:spcAft>
            <a:buNone/>
          </a:pPr>
          <a:r>
            <a:rPr lang="en-US" sz="3200" kern="1200" baseline="0"/>
            <a:t>No Readable Secondaries</a:t>
          </a:r>
          <a:endParaRPr lang="en-US" sz="3200" kern="1200"/>
        </a:p>
      </dsp:txBody>
      <dsp:txXfrm>
        <a:off x="40209" y="1912854"/>
        <a:ext cx="11806782" cy="743262"/>
      </dsp:txXfrm>
    </dsp:sp>
    <dsp:sp modelId="{1986005D-9E52-4C35-8BE5-D88C30B6F42A}">
      <dsp:nvSpPr>
        <dsp:cNvPr id="0" name=""/>
        <dsp:cNvSpPr/>
      </dsp:nvSpPr>
      <dsp:spPr>
        <a:xfrm>
          <a:off x="0" y="2788485"/>
          <a:ext cx="11887200" cy="823680"/>
        </a:xfrm>
        <a:prstGeom prst="roundRect">
          <a:avLst/>
        </a:prstGeom>
        <a:solidFill>
          <a:schemeClr val="accent2">
            <a:hueOff val="-7434419"/>
            <a:satOff val="-60000"/>
            <a:lumOff val="-647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rtl="0">
            <a:lnSpc>
              <a:spcPct val="90000"/>
            </a:lnSpc>
            <a:spcBef>
              <a:spcPct val="0"/>
            </a:spcBef>
            <a:spcAft>
              <a:spcPct val="35000"/>
            </a:spcAft>
            <a:buNone/>
          </a:pPr>
          <a:r>
            <a:rPr lang="en-US" sz="3200" kern="1200" baseline="0" dirty="0"/>
            <a:t>No Backup on </a:t>
          </a:r>
          <a:r>
            <a:rPr lang="en-US" sz="3200" kern="1200" baseline="0" dirty="0" err="1"/>
            <a:t>Secondaries</a:t>
          </a:r>
          <a:endParaRPr lang="en-US" sz="3200" kern="1200" dirty="0"/>
        </a:p>
      </dsp:txBody>
      <dsp:txXfrm>
        <a:off x="40209" y="2828694"/>
        <a:ext cx="11806782" cy="743262"/>
      </dsp:txXfrm>
    </dsp:sp>
    <dsp:sp modelId="{0EDDBB85-9A48-493A-9171-49F61658ABE1}">
      <dsp:nvSpPr>
        <dsp:cNvPr id="0" name=""/>
        <dsp:cNvSpPr/>
      </dsp:nvSpPr>
      <dsp:spPr>
        <a:xfrm>
          <a:off x="0" y="3704325"/>
          <a:ext cx="11887200" cy="823680"/>
        </a:xfrm>
        <a:prstGeom prst="roundRect">
          <a:avLst/>
        </a:prstGeom>
        <a:solidFill>
          <a:schemeClr val="accent2">
            <a:hueOff val="-9912559"/>
            <a:satOff val="-80000"/>
            <a:lumOff val="-8627"/>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rtl="0">
            <a:lnSpc>
              <a:spcPct val="90000"/>
            </a:lnSpc>
            <a:spcBef>
              <a:spcPct val="0"/>
            </a:spcBef>
            <a:spcAft>
              <a:spcPct val="35000"/>
            </a:spcAft>
            <a:buNone/>
          </a:pPr>
          <a:r>
            <a:rPr lang="en-US" sz="3200" kern="1200" baseline="0"/>
            <a:t>DB Snapshots Available </a:t>
          </a:r>
          <a:endParaRPr lang="en-US" sz="3200" kern="1200"/>
        </a:p>
      </dsp:txBody>
      <dsp:txXfrm>
        <a:off x="40209" y="3744534"/>
        <a:ext cx="11806782" cy="743262"/>
      </dsp:txXfrm>
    </dsp:sp>
    <dsp:sp modelId="{812F722B-C67E-4F10-A008-5D520A241E44}">
      <dsp:nvSpPr>
        <dsp:cNvPr id="0" name=""/>
        <dsp:cNvSpPr/>
      </dsp:nvSpPr>
      <dsp:spPr>
        <a:xfrm>
          <a:off x="0" y="4620165"/>
          <a:ext cx="11887200" cy="823680"/>
        </a:xfrm>
        <a:prstGeom prst="roundRect">
          <a:avLst/>
        </a:prstGeom>
        <a:solidFill>
          <a:schemeClr val="accent2">
            <a:hueOff val="-12390699"/>
            <a:satOff val="-100000"/>
            <a:lumOff val="-1078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rtl="0">
            <a:lnSpc>
              <a:spcPct val="90000"/>
            </a:lnSpc>
            <a:spcBef>
              <a:spcPct val="0"/>
            </a:spcBef>
            <a:spcAft>
              <a:spcPct val="35000"/>
            </a:spcAft>
            <a:buNone/>
          </a:pPr>
          <a:r>
            <a:rPr lang="en-US" sz="3200" kern="1200" baseline="0"/>
            <a:t>Effectively Database Mirroring—with enchancements</a:t>
          </a:r>
          <a:endParaRPr lang="en-US" sz="3200" kern="1200"/>
        </a:p>
      </dsp:txBody>
      <dsp:txXfrm>
        <a:off x="40209" y="4660374"/>
        <a:ext cx="11806782" cy="74326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A96E26-F3C0-4592-A405-17F5C3263743}">
      <dsp:nvSpPr>
        <dsp:cNvPr id="0" name=""/>
        <dsp:cNvSpPr/>
      </dsp:nvSpPr>
      <dsp:spPr>
        <a:xfrm>
          <a:off x="0" y="396105"/>
          <a:ext cx="11658599" cy="1029600"/>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rtl="0">
            <a:lnSpc>
              <a:spcPct val="90000"/>
            </a:lnSpc>
            <a:spcBef>
              <a:spcPct val="0"/>
            </a:spcBef>
            <a:spcAft>
              <a:spcPct val="35000"/>
            </a:spcAft>
            <a:buNone/>
          </a:pPr>
          <a:r>
            <a:rPr lang="en-US" sz="4000" kern="1200" baseline="0"/>
            <a:t>Each Instance is installed and managed separately</a:t>
          </a:r>
          <a:endParaRPr lang="en-US" sz="4000" kern="1200"/>
        </a:p>
      </dsp:txBody>
      <dsp:txXfrm>
        <a:off x="50261" y="446366"/>
        <a:ext cx="11558077" cy="929078"/>
      </dsp:txXfrm>
    </dsp:sp>
    <dsp:sp modelId="{7D921F52-E4B8-4F39-BE1F-17431A3BECFC}">
      <dsp:nvSpPr>
        <dsp:cNvPr id="0" name=""/>
        <dsp:cNvSpPr/>
      </dsp:nvSpPr>
      <dsp:spPr>
        <a:xfrm>
          <a:off x="0" y="1540905"/>
          <a:ext cx="11658599" cy="1029600"/>
        </a:xfrm>
        <a:prstGeom prst="roundRect">
          <a:avLst/>
        </a:prstGeom>
        <a:solidFill>
          <a:schemeClr val="accent2">
            <a:hueOff val="-4130233"/>
            <a:satOff val="-33333"/>
            <a:lumOff val="-3595"/>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rtl="0">
            <a:lnSpc>
              <a:spcPct val="90000"/>
            </a:lnSpc>
            <a:spcBef>
              <a:spcPct val="0"/>
            </a:spcBef>
            <a:spcAft>
              <a:spcPct val="35000"/>
            </a:spcAft>
            <a:buNone/>
          </a:pPr>
          <a:r>
            <a:rPr lang="en-US" sz="4000" kern="1200" baseline="0" dirty="0"/>
            <a:t>Must be installed on each instance of the cluster</a:t>
          </a:r>
          <a:endParaRPr lang="en-US" sz="4000" kern="1200" dirty="0"/>
        </a:p>
      </dsp:txBody>
      <dsp:txXfrm>
        <a:off x="50261" y="1591166"/>
        <a:ext cx="11558077" cy="929078"/>
      </dsp:txXfrm>
    </dsp:sp>
    <dsp:sp modelId="{FB11543F-2C49-483A-AE2D-1CFF5C2ED5C0}">
      <dsp:nvSpPr>
        <dsp:cNvPr id="0" name=""/>
        <dsp:cNvSpPr/>
      </dsp:nvSpPr>
      <dsp:spPr>
        <a:xfrm>
          <a:off x="0" y="2685705"/>
          <a:ext cx="11658599" cy="1029600"/>
        </a:xfrm>
        <a:prstGeom prst="roundRect">
          <a:avLst/>
        </a:prstGeom>
        <a:solidFill>
          <a:schemeClr val="accent2">
            <a:hueOff val="-8260466"/>
            <a:satOff val="-66667"/>
            <a:lumOff val="-7189"/>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rtl="0">
            <a:lnSpc>
              <a:spcPct val="90000"/>
            </a:lnSpc>
            <a:spcBef>
              <a:spcPct val="0"/>
            </a:spcBef>
            <a:spcAft>
              <a:spcPct val="35000"/>
            </a:spcAft>
            <a:buNone/>
          </a:pPr>
          <a:r>
            <a:rPr lang="en-US" sz="4000" kern="1200" baseline="0" dirty="0"/>
            <a:t>Requires a separate network name and IP address</a:t>
          </a:r>
          <a:endParaRPr lang="en-US" sz="4000" kern="1200" dirty="0"/>
        </a:p>
      </dsp:txBody>
      <dsp:txXfrm>
        <a:off x="50261" y="2735966"/>
        <a:ext cx="11558077" cy="929078"/>
      </dsp:txXfrm>
    </dsp:sp>
    <dsp:sp modelId="{5EFD54CB-FEE5-4CD8-98E8-2ECDDBB3D3A1}">
      <dsp:nvSpPr>
        <dsp:cNvPr id="0" name=""/>
        <dsp:cNvSpPr/>
      </dsp:nvSpPr>
      <dsp:spPr>
        <a:xfrm>
          <a:off x="0" y="3830505"/>
          <a:ext cx="11658599" cy="1029600"/>
        </a:xfrm>
        <a:prstGeom prst="roundRect">
          <a:avLst/>
        </a:prstGeom>
        <a:solidFill>
          <a:schemeClr val="accent2">
            <a:hueOff val="-12390699"/>
            <a:satOff val="-100000"/>
            <a:lumOff val="-1078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rtl="0">
            <a:lnSpc>
              <a:spcPct val="90000"/>
            </a:lnSpc>
            <a:spcBef>
              <a:spcPct val="0"/>
            </a:spcBef>
            <a:spcAft>
              <a:spcPct val="35000"/>
            </a:spcAft>
            <a:buNone/>
          </a:pPr>
          <a:r>
            <a:rPr lang="en-US" sz="4000" kern="1200" dirty="0"/>
            <a:t>Requires at least one clustered disk </a:t>
          </a:r>
        </a:p>
      </dsp:txBody>
      <dsp:txXfrm>
        <a:off x="50261" y="3880766"/>
        <a:ext cx="11558077" cy="929078"/>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483600-24D8-47FC-8E8C-4BD1D30A6F91}">
      <dsp:nvSpPr>
        <dsp:cNvPr id="0" name=""/>
        <dsp:cNvSpPr/>
      </dsp:nvSpPr>
      <dsp:spPr>
        <a:xfrm>
          <a:off x="0" y="0"/>
          <a:ext cx="4951410" cy="4951410"/>
        </a:xfrm>
        <a:prstGeom prst="pie">
          <a:avLst>
            <a:gd name="adj1" fmla="val 5400000"/>
            <a:gd name="adj2" fmla="val 1620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99DEF15-AAA4-4966-8434-518BD7924EF4}">
      <dsp:nvSpPr>
        <dsp:cNvPr id="0" name=""/>
        <dsp:cNvSpPr/>
      </dsp:nvSpPr>
      <dsp:spPr>
        <a:xfrm>
          <a:off x="2475705" y="0"/>
          <a:ext cx="9411494" cy="4951410"/>
        </a:xfrm>
        <a:prstGeom prst="rect">
          <a:avLst/>
        </a:prstGeom>
        <a:solidFill>
          <a:schemeClr val="lt1">
            <a:alpha val="90000"/>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marR="0" lvl="0" indent="0" algn="ctr" defTabSz="1333500" rtl="0" eaLnBrk="1" fontAlgn="auto" latinLnBrk="0" hangingPunct="1">
            <a:lnSpc>
              <a:spcPct val="90000"/>
            </a:lnSpc>
            <a:spcBef>
              <a:spcPct val="0"/>
            </a:spcBef>
            <a:spcAft>
              <a:spcPct val="35000"/>
            </a:spcAft>
            <a:buClr>
              <a:schemeClr val="tx2"/>
            </a:buClr>
            <a:buSzPct val="90000"/>
            <a:buFont typeface="Wingdings" panose="05000000000000000000" pitchFamily="2" charset="2"/>
            <a:buNone/>
          </a:pPr>
          <a:r>
            <a:rPr lang="en-US" sz="3000" kern="1200" baseline="0"/>
            <a:t>Vendor doesn’t support AGs</a:t>
          </a:r>
          <a:endParaRPr lang="en-US" sz="3000" kern="1200"/>
        </a:p>
      </dsp:txBody>
      <dsp:txXfrm>
        <a:off x="2475705" y="0"/>
        <a:ext cx="9411494" cy="792225"/>
      </dsp:txXfrm>
    </dsp:sp>
    <dsp:sp modelId="{64831CB1-39F7-4358-A8CF-CA93761A0156}">
      <dsp:nvSpPr>
        <dsp:cNvPr id="0" name=""/>
        <dsp:cNvSpPr/>
      </dsp:nvSpPr>
      <dsp:spPr>
        <a:xfrm>
          <a:off x="519898" y="792225"/>
          <a:ext cx="3911614" cy="3911614"/>
        </a:xfrm>
        <a:prstGeom prst="pie">
          <a:avLst>
            <a:gd name="adj1" fmla="val 5400000"/>
            <a:gd name="adj2" fmla="val 16200000"/>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87F6F4-8331-4F58-974A-6E10665189F0}">
      <dsp:nvSpPr>
        <dsp:cNvPr id="0" name=""/>
        <dsp:cNvSpPr/>
      </dsp:nvSpPr>
      <dsp:spPr>
        <a:xfrm>
          <a:off x="2475705" y="792225"/>
          <a:ext cx="9411494" cy="3911614"/>
        </a:xfrm>
        <a:prstGeom prst="rect">
          <a:avLst/>
        </a:prstGeom>
        <a:solidFill>
          <a:schemeClr val="lt1">
            <a:alpha val="90000"/>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marR="0" lvl="0" indent="0" algn="ctr" defTabSz="1333500" rtl="0" eaLnBrk="1" fontAlgn="auto" latinLnBrk="0" hangingPunct="1">
            <a:lnSpc>
              <a:spcPct val="90000"/>
            </a:lnSpc>
            <a:spcBef>
              <a:spcPct val="0"/>
            </a:spcBef>
            <a:spcAft>
              <a:spcPct val="35000"/>
            </a:spcAft>
            <a:buNone/>
          </a:pPr>
          <a:r>
            <a:rPr lang="en-US" sz="3000" kern="1200" baseline="0"/>
            <a:t>Shared Storage Requirement</a:t>
          </a:r>
          <a:endParaRPr lang="en-US" sz="3000" kern="1200"/>
        </a:p>
      </dsp:txBody>
      <dsp:txXfrm>
        <a:off x="2475705" y="792225"/>
        <a:ext cx="9411494" cy="792225"/>
      </dsp:txXfrm>
    </dsp:sp>
    <dsp:sp modelId="{71257FDA-2E4C-4E3D-A18F-1B0CC2138219}">
      <dsp:nvSpPr>
        <dsp:cNvPr id="0" name=""/>
        <dsp:cNvSpPr/>
      </dsp:nvSpPr>
      <dsp:spPr>
        <a:xfrm>
          <a:off x="1039796" y="1584451"/>
          <a:ext cx="2871818" cy="2871818"/>
        </a:xfrm>
        <a:prstGeom prst="pie">
          <a:avLst>
            <a:gd name="adj1" fmla="val 5400000"/>
            <a:gd name="adj2" fmla="val 16200000"/>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53FB714-A8E4-47C7-A3EB-4B76D821842D}">
      <dsp:nvSpPr>
        <dsp:cNvPr id="0" name=""/>
        <dsp:cNvSpPr/>
      </dsp:nvSpPr>
      <dsp:spPr>
        <a:xfrm>
          <a:off x="2475705" y="1584451"/>
          <a:ext cx="9411494" cy="2871818"/>
        </a:xfrm>
        <a:prstGeom prst="rect">
          <a:avLst/>
        </a:prstGeom>
        <a:solidFill>
          <a:schemeClr val="lt1">
            <a:alpha val="90000"/>
            <a:hueOff val="0"/>
            <a:satOff val="0"/>
            <a:lumOff val="0"/>
            <a:alphaOff val="0"/>
          </a:schemeClr>
        </a:solidFill>
        <a:ln w="1079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marR="0" lvl="0" indent="0" algn="ctr" defTabSz="1333500" rtl="0" eaLnBrk="1" fontAlgn="auto" latinLnBrk="0" hangingPunct="1">
            <a:lnSpc>
              <a:spcPct val="90000"/>
            </a:lnSpc>
            <a:spcBef>
              <a:spcPct val="0"/>
            </a:spcBef>
            <a:spcAft>
              <a:spcPct val="35000"/>
            </a:spcAft>
            <a:buNone/>
          </a:pPr>
          <a:r>
            <a:rPr lang="en-US" sz="3000" kern="1200" baseline="0"/>
            <a:t>Older version of SQL Server</a:t>
          </a:r>
          <a:endParaRPr lang="en-US" sz="3000" kern="1200"/>
        </a:p>
      </dsp:txBody>
      <dsp:txXfrm>
        <a:off x="2475705" y="1584451"/>
        <a:ext cx="9411494" cy="792225"/>
      </dsp:txXfrm>
    </dsp:sp>
    <dsp:sp modelId="{13C5DCA3-2B70-4582-AC40-8D8D0D07D36C}">
      <dsp:nvSpPr>
        <dsp:cNvPr id="0" name=""/>
        <dsp:cNvSpPr/>
      </dsp:nvSpPr>
      <dsp:spPr>
        <a:xfrm>
          <a:off x="1559694" y="2376677"/>
          <a:ext cx="1832022" cy="1832022"/>
        </a:xfrm>
        <a:prstGeom prst="pie">
          <a:avLst>
            <a:gd name="adj1" fmla="val 5400000"/>
            <a:gd name="adj2" fmla="val 16200000"/>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A209A8-2FB1-4A4E-A632-117FE8A78C67}">
      <dsp:nvSpPr>
        <dsp:cNvPr id="0" name=""/>
        <dsp:cNvSpPr/>
      </dsp:nvSpPr>
      <dsp:spPr>
        <a:xfrm>
          <a:off x="2475705" y="2376677"/>
          <a:ext cx="9411494" cy="1832022"/>
        </a:xfrm>
        <a:prstGeom prst="rect">
          <a:avLst/>
        </a:prstGeom>
        <a:solidFill>
          <a:schemeClr val="lt1">
            <a:alpha val="90000"/>
            <a:hueOff val="0"/>
            <a:satOff val="0"/>
            <a:lumOff val="0"/>
            <a:alphaOff val="0"/>
          </a:schemeClr>
        </a:solidFill>
        <a:ln w="1079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marR="0" lvl="0" indent="0" algn="ctr" defTabSz="1333500" rtl="0" eaLnBrk="1" fontAlgn="auto" latinLnBrk="0" hangingPunct="1">
            <a:lnSpc>
              <a:spcPct val="90000"/>
            </a:lnSpc>
            <a:spcBef>
              <a:spcPct val="0"/>
            </a:spcBef>
            <a:spcAft>
              <a:spcPct val="35000"/>
            </a:spcAft>
            <a:buNone/>
          </a:pPr>
          <a:r>
            <a:rPr lang="en-US" sz="3000" kern="1200" baseline="0"/>
            <a:t>No requirement for readable secondary replicas</a:t>
          </a:r>
          <a:endParaRPr lang="en-US" sz="3000" kern="1200"/>
        </a:p>
      </dsp:txBody>
      <dsp:txXfrm>
        <a:off x="2475705" y="2376677"/>
        <a:ext cx="9411494" cy="792225"/>
      </dsp:txXfrm>
    </dsp:sp>
    <dsp:sp modelId="{A08275B9-6719-444C-85A0-DD8861D53ECD}">
      <dsp:nvSpPr>
        <dsp:cNvPr id="0" name=""/>
        <dsp:cNvSpPr/>
      </dsp:nvSpPr>
      <dsp:spPr>
        <a:xfrm>
          <a:off x="2079592" y="3168903"/>
          <a:ext cx="792225" cy="792225"/>
        </a:xfrm>
        <a:prstGeom prst="pie">
          <a:avLst>
            <a:gd name="adj1" fmla="val 5400000"/>
            <a:gd name="adj2" fmla="val 16200000"/>
          </a:avLst>
        </a:prstGeom>
        <a:solidFill>
          <a:schemeClr val="accent6">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1662D4E-60EA-46E7-9312-00E600EAEC49}">
      <dsp:nvSpPr>
        <dsp:cNvPr id="0" name=""/>
        <dsp:cNvSpPr/>
      </dsp:nvSpPr>
      <dsp:spPr>
        <a:xfrm>
          <a:off x="2475705" y="3168903"/>
          <a:ext cx="9411494" cy="792225"/>
        </a:xfrm>
        <a:prstGeom prst="rect">
          <a:avLst/>
        </a:prstGeom>
        <a:solidFill>
          <a:schemeClr val="lt1">
            <a:alpha val="90000"/>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marR="0" lvl="0" indent="0" algn="ctr" defTabSz="1333500" rtl="0" eaLnBrk="1" fontAlgn="auto" latinLnBrk="0" hangingPunct="1">
            <a:lnSpc>
              <a:spcPct val="90000"/>
            </a:lnSpc>
            <a:spcBef>
              <a:spcPct val="0"/>
            </a:spcBef>
            <a:spcAft>
              <a:spcPct val="35000"/>
            </a:spcAft>
            <a:buNone/>
          </a:pPr>
          <a:r>
            <a:rPr lang="en-US" sz="3000" kern="1200" baseline="0"/>
            <a:t>Multi-database distributed transactions</a:t>
          </a:r>
          <a:endParaRPr lang="en-US" sz="3000" kern="1200"/>
        </a:p>
      </dsp:txBody>
      <dsp:txXfrm>
        <a:off x="2475705" y="3168903"/>
        <a:ext cx="9411494" cy="792225"/>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4EA4E0-EA58-4BFE-A63E-0FCD2142005C}">
      <dsp:nvSpPr>
        <dsp:cNvPr id="0" name=""/>
        <dsp:cNvSpPr/>
      </dsp:nvSpPr>
      <dsp:spPr>
        <a:xfrm>
          <a:off x="0" y="38205"/>
          <a:ext cx="11887200" cy="1106820"/>
        </a:xfrm>
        <a:prstGeom prst="roundRect">
          <a:avLst/>
        </a:prstGeom>
        <a:solidFill>
          <a:schemeClr val="accent1">
            <a:shade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marL="0" marR="0" lvl="0" indent="0" algn="l" defTabSz="1911350" rtl="0" eaLnBrk="1" fontAlgn="auto" latinLnBrk="0" hangingPunct="1">
            <a:lnSpc>
              <a:spcPct val="90000"/>
            </a:lnSpc>
            <a:spcBef>
              <a:spcPct val="0"/>
            </a:spcBef>
            <a:spcAft>
              <a:spcPct val="35000"/>
            </a:spcAft>
            <a:buClr>
              <a:schemeClr val="tx2"/>
            </a:buClr>
            <a:buSzPct val="90000"/>
            <a:buFont typeface="Wingdings" panose="05000000000000000000" pitchFamily="2" charset="2"/>
            <a:buNone/>
          </a:pPr>
          <a:r>
            <a:rPr lang="en-US" sz="4300" kern="1200" baseline="0"/>
            <a:t>No Shared Storage</a:t>
          </a:r>
          <a:endParaRPr lang="en-US" sz="4300" kern="1200"/>
        </a:p>
      </dsp:txBody>
      <dsp:txXfrm>
        <a:off x="54030" y="92235"/>
        <a:ext cx="11779140" cy="998760"/>
      </dsp:txXfrm>
    </dsp:sp>
    <dsp:sp modelId="{E107AF30-E3FB-4475-8D45-644338E6EB5C}">
      <dsp:nvSpPr>
        <dsp:cNvPr id="0" name=""/>
        <dsp:cNvSpPr/>
      </dsp:nvSpPr>
      <dsp:spPr>
        <a:xfrm>
          <a:off x="0" y="1268865"/>
          <a:ext cx="11887200" cy="1106820"/>
        </a:xfrm>
        <a:prstGeom prst="roundRect">
          <a:avLst/>
        </a:prstGeom>
        <a:solidFill>
          <a:schemeClr val="accent1">
            <a:shade val="50000"/>
            <a:hueOff val="-322661"/>
            <a:satOff val="-20815"/>
            <a:lumOff val="24972"/>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marL="0" marR="0" lvl="0" indent="0" algn="l" defTabSz="1911350" rtl="0" eaLnBrk="1" fontAlgn="auto" latinLnBrk="0" hangingPunct="1">
            <a:lnSpc>
              <a:spcPct val="90000"/>
            </a:lnSpc>
            <a:spcBef>
              <a:spcPct val="0"/>
            </a:spcBef>
            <a:spcAft>
              <a:spcPct val="35000"/>
            </a:spcAft>
            <a:buNone/>
          </a:pPr>
          <a:r>
            <a:rPr lang="en-US" sz="4300" kern="1200" baseline="0"/>
            <a:t>Readable secondary replicas</a:t>
          </a:r>
          <a:endParaRPr lang="en-US" sz="4300" kern="1200"/>
        </a:p>
      </dsp:txBody>
      <dsp:txXfrm>
        <a:off x="54030" y="1322895"/>
        <a:ext cx="11779140" cy="998760"/>
      </dsp:txXfrm>
    </dsp:sp>
    <dsp:sp modelId="{276AE1B7-41AC-4F2A-8DD9-79F3955883A0}">
      <dsp:nvSpPr>
        <dsp:cNvPr id="0" name=""/>
        <dsp:cNvSpPr/>
      </dsp:nvSpPr>
      <dsp:spPr>
        <a:xfrm>
          <a:off x="0" y="2499525"/>
          <a:ext cx="11887200" cy="1106820"/>
        </a:xfrm>
        <a:prstGeom prst="roundRect">
          <a:avLst/>
        </a:prstGeom>
        <a:solidFill>
          <a:schemeClr val="accent1">
            <a:shade val="50000"/>
            <a:hueOff val="-645322"/>
            <a:satOff val="-41630"/>
            <a:lumOff val="49943"/>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marL="0" marR="0" lvl="0" indent="0" algn="l" defTabSz="1911350" rtl="0" eaLnBrk="1" fontAlgn="auto" latinLnBrk="0" hangingPunct="1">
            <a:lnSpc>
              <a:spcPct val="90000"/>
            </a:lnSpc>
            <a:spcBef>
              <a:spcPct val="0"/>
            </a:spcBef>
            <a:spcAft>
              <a:spcPct val="35000"/>
            </a:spcAft>
            <a:buNone/>
          </a:pPr>
          <a:r>
            <a:rPr lang="en-US" sz="4300" kern="1200" baseline="0"/>
            <a:t>Easy to configure DR</a:t>
          </a:r>
          <a:endParaRPr lang="en-US" sz="4300" kern="1200"/>
        </a:p>
      </dsp:txBody>
      <dsp:txXfrm>
        <a:off x="54030" y="2553555"/>
        <a:ext cx="11779140" cy="998760"/>
      </dsp:txXfrm>
    </dsp:sp>
    <dsp:sp modelId="{AEA60DA4-0CA9-496F-8F05-989B4ED89F4D}">
      <dsp:nvSpPr>
        <dsp:cNvPr id="0" name=""/>
        <dsp:cNvSpPr/>
      </dsp:nvSpPr>
      <dsp:spPr>
        <a:xfrm>
          <a:off x="0" y="3730185"/>
          <a:ext cx="11887200" cy="1106820"/>
        </a:xfrm>
        <a:prstGeom prst="roundRect">
          <a:avLst/>
        </a:prstGeom>
        <a:solidFill>
          <a:schemeClr val="accent1">
            <a:shade val="50000"/>
            <a:hueOff val="-322661"/>
            <a:satOff val="-20815"/>
            <a:lumOff val="24972"/>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marL="0" marR="0" lvl="0" indent="0" algn="l" defTabSz="1911350" rtl="0" eaLnBrk="1" fontAlgn="auto" latinLnBrk="0" hangingPunct="1">
            <a:lnSpc>
              <a:spcPct val="90000"/>
            </a:lnSpc>
            <a:spcBef>
              <a:spcPct val="0"/>
            </a:spcBef>
            <a:spcAft>
              <a:spcPct val="35000"/>
            </a:spcAft>
            <a:buNone/>
          </a:pPr>
          <a:r>
            <a:rPr lang="en-US" sz="4300" kern="1200" baseline="0"/>
            <a:t>No storage replication option for DR</a:t>
          </a:r>
          <a:endParaRPr lang="en-US" sz="4300" kern="1200"/>
        </a:p>
      </dsp:txBody>
      <dsp:txXfrm>
        <a:off x="54030" y="3784215"/>
        <a:ext cx="11779140" cy="998760"/>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7B7D65-D7A9-475A-B182-C61604B66B87}">
      <dsp:nvSpPr>
        <dsp:cNvPr id="0" name=""/>
        <dsp:cNvSpPr/>
      </dsp:nvSpPr>
      <dsp:spPr>
        <a:xfrm>
          <a:off x="0" y="5500"/>
          <a:ext cx="10637837" cy="1255409"/>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rtl="0">
            <a:lnSpc>
              <a:spcPct val="90000"/>
            </a:lnSpc>
            <a:spcBef>
              <a:spcPct val="0"/>
            </a:spcBef>
            <a:spcAft>
              <a:spcPct val="35000"/>
            </a:spcAft>
            <a:buNone/>
          </a:pPr>
          <a:r>
            <a:rPr lang="en-US" sz="2900" kern="1200" baseline="0" dirty="0"/>
            <a:t>Understand your business need before designing a HA and DR strategy</a:t>
          </a:r>
          <a:endParaRPr lang="en-US" sz="2900" kern="1200" dirty="0"/>
        </a:p>
      </dsp:txBody>
      <dsp:txXfrm>
        <a:off x="61284" y="66784"/>
        <a:ext cx="10515269" cy="1132841"/>
      </dsp:txXfrm>
    </dsp:sp>
    <dsp:sp modelId="{AF296256-B053-470B-88C3-835EC235E4D4}">
      <dsp:nvSpPr>
        <dsp:cNvPr id="0" name=""/>
        <dsp:cNvSpPr/>
      </dsp:nvSpPr>
      <dsp:spPr>
        <a:xfrm>
          <a:off x="0" y="1344430"/>
          <a:ext cx="10637837" cy="1255409"/>
        </a:xfrm>
        <a:prstGeom prst="roundRect">
          <a:avLst/>
        </a:prstGeom>
        <a:solidFill>
          <a:schemeClr val="accent2">
            <a:hueOff val="-4130233"/>
            <a:satOff val="-33333"/>
            <a:lumOff val="-3595"/>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rtl="0">
            <a:lnSpc>
              <a:spcPct val="90000"/>
            </a:lnSpc>
            <a:spcBef>
              <a:spcPct val="0"/>
            </a:spcBef>
            <a:spcAft>
              <a:spcPct val="35000"/>
            </a:spcAft>
            <a:buNone/>
          </a:pPr>
          <a:r>
            <a:rPr lang="en-US" sz="2900" kern="1200" baseline="0"/>
            <a:t>DR is just like buying insurance—you don’t need it until you do.</a:t>
          </a:r>
          <a:endParaRPr lang="en-US" sz="2900" kern="1200"/>
        </a:p>
      </dsp:txBody>
      <dsp:txXfrm>
        <a:off x="61284" y="1405714"/>
        <a:ext cx="10515269" cy="1132841"/>
      </dsp:txXfrm>
    </dsp:sp>
    <dsp:sp modelId="{94E7B450-4482-48D4-AAE5-316137BAECF2}">
      <dsp:nvSpPr>
        <dsp:cNvPr id="0" name=""/>
        <dsp:cNvSpPr/>
      </dsp:nvSpPr>
      <dsp:spPr>
        <a:xfrm>
          <a:off x="0" y="2683360"/>
          <a:ext cx="10637837" cy="1255409"/>
        </a:xfrm>
        <a:prstGeom prst="roundRect">
          <a:avLst/>
        </a:prstGeom>
        <a:solidFill>
          <a:schemeClr val="accent2">
            <a:hueOff val="-8260466"/>
            <a:satOff val="-66667"/>
            <a:lumOff val="-7189"/>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rtl="0">
            <a:lnSpc>
              <a:spcPct val="90000"/>
            </a:lnSpc>
            <a:spcBef>
              <a:spcPct val="0"/>
            </a:spcBef>
            <a:spcAft>
              <a:spcPct val="35000"/>
            </a:spcAft>
            <a:buNone/>
          </a:pPr>
          <a:r>
            <a:rPr lang="en-US" sz="2900" kern="1200" baseline="0" dirty="0"/>
            <a:t>Lots of good options for HA and DR in SQL Server for many price points</a:t>
          </a:r>
          <a:endParaRPr lang="en-US" sz="2900" kern="1200" dirty="0"/>
        </a:p>
      </dsp:txBody>
      <dsp:txXfrm>
        <a:off x="61284" y="2744644"/>
        <a:ext cx="10515269" cy="1132841"/>
      </dsp:txXfrm>
    </dsp:sp>
    <dsp:sp modelId="{6865199C-D2C5-409B-A04C-4C012F0608B0}">
      <dsp:nvSpPr>
        <dsp:cNvPr id="0" name=""/>
        <dsp:cNvSpPr/>
      </dsp:nvSpPr>
      <dsp:spPr>
        <a:xfrm>
          <a:off x="0" y="4022290"/>
          <a:ext cx="10637837" cy="1255409"/>
        </a:xfrm>
        <a:prstGeom prst="roundRect">
          <a:avLst/>
        </a:prstGeom>
        <a:solidFill>
          <a:schemeClr val="accent2">
            <a:hueOff val="-12390699"/>
            <a:satOff val="-100000"/>
            <a:lumOff val="-1078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rtl="0">
            <a:lnSpc>
              <a:spcPct val="90000"/>
            </a:lnSpc>
            <a:spcBef>
              <a:spcPct val="0"/>
            </a:spcBef>
            <a:spcAft>
              <a:spcPct val="35000"/>
            </a:spcAft>
            <a:buNone/>
          </a:pPr>
          <a:r>
            <a:rPr lang="en-US" sz="2900" kern="1200" baseline="0"/>
            <a:t>Always have a plan!</a:t>
          </a:r>
          <a:endParaRPr lang="en-US" sz="2900" kern="1200"/>
        </a:p>
      </dsp:txBody>
      <dsp:txXfrm>
        <a:off x="61284" y="4083574"/>
        <a:ext cx="10515269" cy="1132841"/>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E099F1-50A6-477B-A2D0-F74CCF327A87}">
      <dsp:nvSpPr>
        <dsp:cNvPr id="0" name=""/>
        <dsp:cNvSpPr/>
      </dsp:nvSpPr>
      <dsp:spPr>
        <a:xfrm>
          <a:off x="2495" y="0"/>
          <a:ext cx="3883074" cy="5408612"/>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marL="0" marR="0" lvl="0" indent="0" algn="ctr" defTabSz="1200150" rtl="0" eaLnBrk="1" fontAlgn="auto" latinLnBrk="0" hangingPunct="1">
            <a:lnSpc>
              <a:spcPct val="90000"/>
            </a:lnSpc>
            <a:spcBef>
              <a:spcPct val="0"/>
            </a:spcBef>
            <a:spcAft>
              <a:spcPct val="35000"/>
            </a:spcAft>
            <a:buClrTx/>
            <a:buSzPct val="90000"/>
            <a:buFont typeface="Arial" panose="020B0604020202020204" pitchFamily="34" charset="0"/>
            <a:buNone/>
          </a:pPr>
          <a:r>
            <a:rPr lang="en-US" sz="2700" kern="1200" baseline="0" dirty="0"/>
            <a:t>Download SQL Server 2016 and work with some of these features</a:t>
          </a:r>
          <a:endParaRPr lang="en-US" sz="2700" kern="1200" dirty="0"/>
        </a:p>
      </dsp:txBody>
      <dsp:txXfrm>
        <a:off x="2495" y="2163444"/>
        <a:ext cx="3883074" cy="2163444"/>
      </dsp:txXfrm>
    </dsp:sp>
    <dsp:sp modelId="{C03585B6-59BE-4619-BDCD-20B06A5239CC}">
      <dsp:nvSpPr>
        <dsp:cNvPr id="0" name=""/>
        <dsp:cNvSpPr/>
      </dsp:nvSpPr>
      <dsp:spPr>
        <a:xfrm>
          <a:off x="1043499" y="324516"/>
          <a:ext cx="1801067" cy="1801067"/>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4B857F9-9794-4A8E-A59D-4523E3E17A99}">
      <dsp:nvSpPr>
        <dsp:cNvPr id="0" name=""/>
        <dsp:cNvSpPr/>
      </dsp:nvSpPr>
      <dsp:spPr>
        <a:xfrm>
          <a:off x="4002062" y="0"/>
          <a:ext cx="3883074" cy="5408612"/>
        </a:xfrm>
        <a:prstGeom prst="roundRect">
          <a:avLst>
            <a:gd name="adj" fmla="val 10000"/>
          </a:avLst>
        </a:prstGeom>
        <a:solidFill>
          <a:schemeClr val="accent2">
            <a:hueOff val="-6195349"/>
            <a:satOff val="-50000"/>
            <a:lumOff val="-5392"/>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marL="0" marR="0" lvl="0" indent="0" algn="ctr" defTabSz="1200150" rtl="0" eaLnBrk="1" fontAlgn="auto" latinLnBrk="0" hangingPunct="1">
            <a:lnSpc>
              <a:spcPct val="90000"/>
            </a:lnSpc>
            <a:spcBef>
              <a:spcPct val="0"/>
            </a:spcBef>
            <a:spcAft>
              <a:spcPct val="35000"/>
            </a:spcAft>
            <a:buNone/>
          </a:pPr>
          <a:r>
            <a:rPr lang="en-US" sz="2700" kern="1200" baseline="0"/>
            <a:t>Deploy the SQL Server 2016 Availability Group template in Azure and explore </a:t>
          </a:r>
          <a:endParaRPr lang="en-US" sz="2700" kern="1200"/>
        </a:p>
      </dsp:txBody>
      <dsp:txXfrm>
        <a:off x="4002062" y="2163444"/>
        <a:ext cx="3883074" cy="2163444"/>
      </dsp:txXfrm>
    </dsp:sp>
    <dsp:sp modelId="{40C8A00D-D46F-41B7-84E5-060390CEE2AD}">
      <dsp:nvSpPr>
        <dsp:cNvPr id="0" name=""/>
        <dsp:cNvSpPr/>
      </dsp:nvSpPr>
      <dsp:spPr>
        <a:xfrm>
          <a:off x="5043066" y="324516"/>
          <a:ext cx="1801067" cy="1801067"/>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CC38EC5-91E2-45CF-9253-A078CFE0D535}">
      <dsp:nvSpPr>
        <dsp:cNvPr id="0" name=""/>
        <dsp:cNvSpPr/>
      </dsp:nvSpPr>
      <dsp:spPr>
        <a:xfrm>
          <a:off x="8001629" y="0"/>
          <a:ext cx="3883074" cy="5408612"/>
        </a:xfrm>
        <a:prstGeom prst="roundRect">
          <a:avLst>
            <a:gd name="adj" fmla="val 10000"/>
          </a:avLst>
        </a:prstGeom>
        <a:solidFill>
          <a:schemeClr val="accent2">
            <a:hueOff val="-12390699"/>
            <a:satOff val="-100000"/>
            <a:lumOff val="-1078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marL="0" marR="0" lvl="0" indent="0" algn="ctr" defTabSz="1200150" rtl="0" eaLnBrk="1" fontAlgn="auto" latinLnBrk="0" hangingPunct="1">
            <a:lnSpc>
              <a:spcPct val="90000"/>
            </a:lnSpc>
            <a:spcBef>
              <a:spcPct val="0"/>
            </a:spcBef>
            <a:spcAft>
              <a:spcPct val="35000"/>
            </a:spcAft>
            <a:buNone/>
          </a:pPr>
          <a:r>
            <a:rPr lang="en-US" sz="2700" kern="1200" baseline="0"/>
            <a:t>Come talk to the SQL Server product team and MVPs in the Data Platform Booth</a:t>
          </a:r>
          <a:endParaRPr lang="en-US" sz="2700" kern="1200"/>
        </a:p>
      </dsp:txBody>
      <dsp:txXfrm>
        <a:off x="8001629" y="2163444"/>
        <a:ext cx="3883074" cy="2163444"/>
      </dsp:txXfrm>
    </dsp:sp>
    <dsp:sp modelId="{DC3BAC11-255B-4D11-A8F4-C9DADC42CF47}">
      <dsp:nvSpPr>
        <dsp:cNvPr id="0" name=""/>
        <dsp:cNvSpPr/>
      </dsp:nvSpPr>
      <dsp:spPr>
        <a:xfrm>
          <a:off x="9042632" y="324516"/>
          <a:ext cx="1801067" cy="1801067"/>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8000" r="-8000"/>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C13A119-C927-45E9-A843-73E9031EC319}">
      <dsp:nvSpPr>
        <dsp:cNvPr id="0" name=""/>
        <dsp:cNvSpPr/>
      </dsp:nvSpPr>
      <dsp:spPr>
        <a:xfrm>
          <a:off x="475487" y="4326889"/>
          <a:ext cx="10936224" cy="811291"/>
        </a:xfrm>
        <a:prstGeom prst="leftRightArrow">
          <a:avLst/>
        </a:prstGeom>
        <a:solidFill>
          <a:schemeClr val="accent2">
            <a:tint val="4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488396-8689-447B-8113-5E678FD5AF5E}">
      <dsp:nvSpPr>
        <dsp:cNvPr id="0" name=""/>
        <dsp:cNvSpPr/>
      </dsp:nvSpPr>
      <dsp:spPr>
        <a:xfrm>
          <a:off x="3277394" y="0"/>
          <a:ext cx="5332411" cy="5332411"/>
        </a:xfrm>
        <a:prstGeom prst="diamond">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9ED72F0-408F-4D33-A901-91223A339557}">
      <dsp:nvSpPr>
        <dsp:cNvPr id="0" name=""/>
        <dsp:cNvSpPr/>
      </dsp:nvSpPr>
      <dsp:spPr>
        <a:xfrm>
          <a:off x="3783973" y="506579"/>
          <a:ext cx="2079640" cy="2079640"/>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rtl="0">
            <a:lnSpc>
              <a:spcPct val="90000"/>
            </a:lnSpc>
            <a:spcBef>
              <a:spcPct val="0"/>
            </a:spcBef>
            <a:spcAft>
              <a:spcPct val="35000"/>
            </a:spcAft>
            <a:buNone/>
          </a:pPr>
          <a:r>
            <a:rPr lang="en-US" sz="2200" kern="1200" baseline="0"/>
            <a:t>Instances are installed on multiple machines</a:t>
          </a:r>
          <a:endParaRPr lang="en-US" sz="2200" kern="1200"/>
        </a:p>
      </dsp:txBody>
      <dsp:txXfrm>
        <a:off x="3885493" y="608099"/>
        <a:ext cx="1876600" cy="1876600"/>
      </dsp:txXfrm>
    </dsp:sp>
    <dsp:sp modelId="{703A606F-CA87-4C22-ABBB-E0C05C0CB1EF}">
      <dsp:nvSpPr>
        <dsp:cNvPr id="0" name=""/>
        <dsp:cNvSpPr/>
      </dsp:nvSpPr>
      <dsp:spPr>
        <a:xfrm>
          <a:off x="6023586" y="506579"/>
          <a:ext cx="2079640" cy="2079640"/>
        </a:xfrm>
        <a:prstGeom prst="round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rtl="0">
            <a:lnSpc>
              <a:spcPct val="90000"/>
            </a:lnSpc>
            <a:spcBef>
              <a:spcPct val="0"/>
            </a:spcBef>
            <a:spcAft>
              <a:spcPct val="35000"/>
            </a:spcAft>
            <a:buNone/>
          </a:pPr>
          <a:r>
            <a:rPr lang="en-US" sz="2200" kern="1200" baseline="0"/>
            <a:t>Multiple instances are configured</a:t>
          </a:r>
          <a:endParaRPr lang="en-US" sz="2200" kern="1200"/>
        </a:p>
      </dsp:txBody>
      <dsp:txXfrm>
        <a:off x="6125106" y="608099"/>
        <a:ext cx="1876600" cy="1876600"/>
      </dsp:txXfrm>
    </dsp:sp>
    <dsp:sp modelId="{328CDE05-4228-4B7A-BB81-FC68786348CF}">
      <dsp:nvSpPr>
        <dsp:cNvPr id="0" name=""/>
        <dsp:cNvSpPr/>
      </dsp:nvSpPr>
      <dsp:spPr>
        <a:xfrm>
          <a:off x="3783973" y="2746191"/>
          <a:ext cx="2079640" cy="2079640"/>
        </a:xfrm>
        <a:prstGeom prst="roundRect">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rtl="0">
            <a:lnSpc>
              <a:spcPct val="90000"/>
            </a:lnSpc>
            <a:spcBef>
              <a:spcPct val="0"/>
            </a:spcBef>
            <a:spcAft>
              <a:spcPct val="35000"/>
            </a:spcAft>
            <a:buNone/>
          </a:pPr>
          <a:r>
            <a:rPr lang="en-US" sz="2200" kern="1200" baseline="0"/>
            <a:t>Each single clustered instance has the same name</a:t>
          </a:r>
          <a:endParaRPr lang="en-US" sz="2200" kern="1200"/>
        </a:p>
      </dsp:txBody>
      <dsp:txXfrm>
        <a:off x="3885493" y="2847711"/>
        <a:ext cx="1876600" cy="1876600"/>
      </dsp:txXfrm>
    </dsp:sp>
    <dsp:sp modelId="{70CA58C8-A40D-4F03-80F0-01CC29C931BA}">
      <dsp:nvSpPr>
        <dsp:cNvPr id="0" name=""/>
        <dsp:cNvSpPr/>
      </dsp:nvSpPr>
      <dsp:spPr>
        <a:xfrm>
          <a:off x="6023586" y="2746191"/>
          <a:ext cx="2079640" cy="2079640"/>
        </a:xfrm>
        <a:prstGeom prst="roundRect">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rtl="0">
            <a:lnSpc>
              <a:spcPct val="90000"/>
            </a:lnSpc>
            <a:spcBef>
              <a:spcPct val="0"/>
            </a:spcBef>
            <a:spcAft>
              <a:spcPct val="35000"/>
            </a:spcAft>
            <a:buNone/>
          </a:pPr>
          <a:r>
            <a:rPr lang="en-US" sz="2200" kern="1200" baseline="0"/>
            <a:t>Separate clustered instances have different names</a:t>
          </a:r>
          <a:endParaRPr lang="en-US" sz="2200" kern="1200"/>
        </a:p>
      </dsp:txBody>
      <dsp:txXfrm>
        <a:off x="6125106" y="2847711"/>
        <a:ext cx="1876600" cy="18766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4B432B-CB24-463B-86B5-DE669155D521}">
      <dsp:nvSpPr>
        <dsp:cNvPr id="0" name=""/>
        <dsp:cNvSpPr/>
      </dsp:nvSpPr>
      <dsp:spPr>
        <a:xfrm rot="16200000">
          <a:off x="-1219148" y="1222014"/>
          <a:ext cx="5256211" cy="2812181"/>
        </a:xfrm>
        <a:prstGeom prst="flowChartManualOperation">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0" tIns="0" rIns="204391" bIns="0" numCol="1" spcCol="1270" anchor="t" anchorCtr="0">
          <a:noAutofit/>
        </a:bodyPr>
        <a:lstStyle/>
        <a:p>
          <a:pPr marL="0" lvl="0" indent="0" algn="l" defTabSz="1422400" rtl="0">
            <a:lnSpc>
              <a:spcPct val="90000"/>
            </a:lnSpc>
            <a:spcBef>
              <a:spcPct val="0"/>
            </a:spcBef>
            <a:spcAft>
              <a:spcPct val="35000"/>
            </a:spcAft>
            <a:buNone/>
          </a:pPr>
          <a:r>
            <a:rPr lang="en-US" sz="3200" kern="1200" baseline="0" dirty="0"/>
            <a:t>Multi-Subnet Failover Support</a:t>
          </a:r>
          <a:endParaRPr lang="en-US" sz="3200" kern="1200" dirty="0"/>
        </a:p>
        <a:p>
          <a:pPr marL="228600" lvl="1" indent="-228600" algn="l" defTabSz="1111250">
            <a:lnSpc>
              <a:spcPct val="90000"/>
            </a:lnSpc>
            <a:spcBef>
              <a:spcPct val="0"/>
            </a:spcBef>
            <a:spcAft>
              <a:spcPct val="15000"/>
            </a:spcAft>
            <a:buChar char="•"/>
          </a:pPr>
          <a:r>
            <a:rPr lang="en-US" sz="2500" kern="1200" dirty="0"/>
            <a:t>Easier support for Geo-Clusters</a:t>
          </a:r>
        </a:p>
      </dsp:txBody>
      <dsp:txXfrm rot="5400000">
        <a:off x="2867" y="1051241"/>
        <a:ext cx="2812181" cy="3153727"/>
      </dsp:txXfrm>
    </dsp:sp>
    <dsp:sp modelId="{5B45A071-5A7C-4E9F-AC53-20FD60602EB8}">
      <dsp:nvSpPr>
        <dsp:cNvPr id="0" name=""/>
        <dsp:cNvSpPr/>
      </dsp:nvSpPr>
      <dsp:spPr>
        <a:xfrm rot="16200000">
          <a:off x="1803946" y="1222014"/>
          <a:ext cx="5256211" cy="2812181"/>
        </a:xfrm>
        <a:prstGeom prst="flowChartManualOperation">
          <a:avLst/>
        </a:prstGeom>
        <a:solidFill>
          <a:schemeClr val="accent5">
            <a:hueOff val="-211766"/>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0" tIns="0" rIns="204391" bIns="0" numCol="1" spcCol="1270" anchor="t" anchorCtr="0">
          <a:noAutofit/>
        </a:bodyPr>
        <a:lstStyle/>
        <a:p>
          <a:pPr marL="0" lvl="0" indent="0" algn="l" defTabSz="1422400" rtl="0">
            <a:lnSpc>
              <a:spcPct val="90000"/>
            </a:lnSpc>
            <a:spcBef>
              <a:spcPct val="0"/>
            </a:spcBef>
            <a:spcAft>
              <a:spcPct val="35000"/>
            </a:spcAft>
            <a:buNone/>
          </a:pPr>
          <a:r>
            <a:rPr lang="en-US" sz="3200" kern="1200" baseline="0" dirty="0"/>
            <a:t>Network Storage Support</a:t>
          </a:r>
          <a:endParaRPr lang="en-US" sz="3200" kern="1200" dirty="0"/>
        </a:p>
        <a:p>
          <a:pPr marL="228600" lvl="1" indent="-228600" algn="l" defTabSz="1111250">
            <a:lnSpc>
              <a:spcPct val="90000"/>
            </a:lnSpc>
            <a:spcBef>
              <a:spcPct val="0"/>
            </a:spcBef>
            <a:spcAft>
              <a:spcPct val="15000"/>
            </a:spcAft>
            <a:buChar char="•"/>
          </a:pPr>
          <a:r>
            <a:rPr lang="en-US" sz="2500" kern="1200" dirty="0"/>
            <a:t>Simplifies use of commodity storage</a:t>
          </a:r>
        </a:p>
      </dsp:txBody>
      <dsp:txXfrm rot="5400000">
        <a:off x="3025961" y="1051241"/>
        <a:ext cx="2812181" cy="3153727"/>
      </dsp:txXfrm>
    </dsp:sp>
    <dsp:sp modelId="{E42AC807-7848-473F-8386-91A5F7AAC1A2}">
      <dsp:nvSpPr>
        <dsp:cNvPr id="0" name=""/>
        <dsp:cNvSpPr/>
      </dsp:nvSpPr>
      <dsp:spPr>
        <a:xfrm rot="16200000">
          <a:off x="4827042" y="1222014"/>
          <a:ext cx="5256211" cy="2812181"/>
        </a:xfrm>
        <a:prstGeom prst="flowChartManualOperation">
          <a:avLst/>
        </a:prstGeom>
        <a:solidFill>
          <a:schemeClr val="accent5">
            <a:hueOff val="-423531"/>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0" tIns="0" rIns="204391" bIns="0" numCol="1" spcCol="1270" anchor="t" anchorCtr="0">
          <a:noAutofit/>
        </a:bodyPr>
        <a:lstStyle/>
        <a:p>
          <a:pPr marL="0" lvl="0" indent="0" algn="l" defTabSz="1422400" rtl="0">
            <a:lnSpc>
              <a:spcPct val="90000"/>
            </a:lnSpc>
            <a:spcBef>
              <a:spcPct val="0"/>
            </a:spcBef>
            <a:spcAft>
              <a:spcPct val="35000"/>
            </a:spcAft>
            <a:buNone/>
          </a:pPr>
          <a:r>
            <a:rPr lang="en-US" sz="3200" kern="1200" baseline="0" dirty="0"/>
            <a:t>Windows Core Mode Installs</a:t>
          </a:r>
          <a:endParaRPr lang="en-US" sz="3200" kern="1200" dirty="0"/>
        </a:p>
        <a:p>
          <a:pPr marL="228600" lvl="1" indent="-228600" algn="l" defTabSz="1111250">
            <a:lnSpc>
              <a:spcPct val="90000"/>
            </a:lnSpc>
            <a:spcBef>
              <a:spcPct val="0"/>
            </a:spcBef>
            <a:spcAft>
              <a:spcPct val="15000"/>
            </a:spcAft>
            <a:buChar char="•"/>
          </a:pPr>
          <a:r>
            <a:rPr lang="en-US" sz="2500" kern="1200" dirty="0"/>
            <a:t>Limit patch footprint</a:t>
          </a:r>
        </a:p>
      </dsp:txBody>
      <dsp:txXfrm rot="5400000">
        <a:off x="6049057" y="1051241"/>
        <a:ext cx="2812181" cy="3153727"/>
      </dsp:txXfrm>
    </dsp:sp>
    <dsp:sp modelId="{3198A6D9-BD2E-45B0-BE1F-521015D4C5C3}">
      <dsp:nvSpPr>
        <dsp:cNvPr id="0" name=""/>
        <dsp:cNvSpPr/>
      </dsp:nvSpPr>
      <dsp:spPr>
        <a:xfrm rot="16200000">
          <a:off x="7850137" y="1222014"/>
          <a:ext cx="5256211" cy="2812181"/>
        </a:xfrm>
        <a:prstGeom prst="flowChartManualOperation">
          <a:avLst/>
        </a:prstGeom>
        <a:solidFill>
          <a:schemeClr val="accent5">
            <a:hueOff val="-635297"/>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0" tIns="0" rIns="204391" bIns="0" numCol="1" spcCol="1270" anchor="t" anchorCtr="0">
          <a:noAutofit/>
        </a:bodyPr>
        <a:lstStyle/>
        <a:p>
          <a:pPr marL="0" lvl="0" indent="0" algn="l" defTabSz="1422400" rtl="0">
            <a:lnSpc>
              <a:spcPct val="90000"/>
            </a:lnSpc>
            <a:spcBef>
              <a:spcPct val="0"/>
            </a:spcBef>
            <a:spcAft>
              <a:spcPct val="35000"/>
            </a:spcAft>
            <a:buNone/>
          </a:pPr>
          <a:r>
            <a:rPr lang="en-US" sz="3200" kern="1200" baseline="0" dirty="0" err="1"/>
            <a:t>TempDB</a:t>
          </a:r>
          <a:r>
            <a:rPr lang="en-US" sz="3200" kern="1200" baseline="0" dirty="0"/>
            <a:t> on local disk</a:t>
          </a:r>
          <a:endParaRPr lang="en-US" sz="3200" kern="1200" dirty="0"/>
        </a:p>
        <a:p>
          <a:pPr marL="228600" lvl="1" indent="-228600" algn="l" defTabSz="1111250">
            <a:lnSpc>
              <a:spcPct val="90000"/>
            </a:lnSpc>
            <a:spcBef>
              <a:spcPct val="0"/>
            </a:spcBef>
            <a:spcAft>
              <a:spcPct val="15000"/>
            </a:spcAft>
            <a:buChar char="•"/>
          </a:pPr>
          <a:r>
            <a:rPr lang="en-US" sz="2500" kern="1200" dirty="0"/>
            <a:t>Allows for use of PCI-E cards for </a:t>
          </a:r>
          <a:r>
            <a:rPr lang="en-US" sz="2500" kern="1200" dirty="0" err="1"/>
            <a:t>TempDB</a:t>
          </a:r>
          <a:endParaRPr lang="en-US" sz="2500" kern="1200" dirty="0"/>
        </a:p>
      </dsp:txBody>
      <dsp:txXfrm rot="5400000">
        <a:off x="9072152" y="1051241"/>
        <a:ext cx="2812181" cy="315372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460102-DE85-4437-BDE1-DF0CA2F12F8E}">
      <dsp:nvSpPr>
        <dsp:cNvPr id="0" name=""/>
        <dsp:cNvSpPr/>
      </dsp:nvSpPr>
      <dsp:spPr>
        <a:xfrm>
          <a:off x="0" y="12448"/>
          <a:ext cx="11887200" cy="1620011"/>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l" defTabSz="1689100" rtl="0">
            <a:lnSpc>
              <a:spcPct val="90000"/>
            </a:lnSpc>
            <a:spcBef>
              <a:spcPct val="0"/>
            </a:spcBef>
            <a:spcAft>
              <a:spcPct val="35000"/>
            </a:spcAft>
            <a:buNone/>
          </a:pPr>
          <a:r>
            <a:rPr lang="en-US" sz="3800" kern="1200" baseline="0"/>
            <a:t>Two different IP Addresses configured for SQL</a:t>
          </a:r>
          <a:endParaRPr lang="en-US" sz="3800" kern="1200"/>
        </a:p>
      </dsp:txBody>
      <dsp:txXfrm>
        <a:off x="79082" y="91530"/>
        <a:ext cx="11729036" cy="1461847"/>
      </dsp:txXfrm>
    </dsp:sp>
    <dsp:sp modelId="{4704A647-48D3-4833-AAA3-CCB91410B7FF}">
      <dsp:nvSpPr>
        <dsp:cNvPr id="0" name=""/>
        <dsp:cNvSpPr/>
      </dsp:nvSpPr>
      <dsp:spPr>
        <a:xfrm>
          <a:off x="0" y="1741899"/>
          <a:ext cx="11887200" cy="1620011"/>
        </a:xfrm>
        <a:prstGeom prst="roundRect">
          <a:avLst/>
        </a:prstGeom>
        <a:solidFill>
          <a:schemeClr val="accent2">
            <a:hueOff val="-6195349"/>
            <a:satOff val="-50000"/>
            <a:lumOff val="-5392"/>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l" defTabSz="1689100" rtl="0">
            <a:lnSpc>
              <a:spcPct val="90000"/>
            </a:lnSpc>
            <a:spcBef>
              <a:spcPct val="0"/>
            </a:spcBef>
            <a:spcAft>
              <a:spcPct val="35000"/>
            </a:spcAft>
            <a:buNone/>
          </a:pPr>
          <a:r>
            <a:rPr lang="en-US" sz="3800" kern="1200" baseline="0" dirty="0"/>
            <a:t>Only one comes online at a time using OR statements within SQL Server</a:t>
          </a:r>
          <a:endParaRPr lang="en-US" sz="3800" kern="1200" dirty="0"/>
        </a:p>
      </dsp:txBody>
      <dsp:txXfrm>
        <a:off x="79082" y="1820981"/>
        <a:ext cx="11729036" cy="1461847"/>
      </dsp:txXfrm>
    </dsp:sp>
    <dsp:sp modelId="{1CB27680-47AE-4986-AF7D-5A65A828E1C5}">
      <dsp:nvSpPr>
        <dsp:cNvPr id="0" name=""/>
        <dsp:cNvSpPr/>
      </dsp:nvSpPr>
      <dsp:spPr>
        <a:xfrm>
          <a:off x="0" y="3471351"/>
          <a:ext cx="11887200" cy="1620011"/>
        </a:xfrm>
        <a:prstGeom prst="roundRect">
          <a:avLst/>
        </a:prstGeom>
        <a:solidFill>
          <a:schemeClr val="accent2">
            <a:hueOff val="-12390699"/>
            <a:satOff val="-100000"/>
            <a:lumOff val="-1078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l" defTabSz="1689100" rtl="0">
            <a:lnSpc>
              <a:spcPct val="90000"/>
            </a:lnSpc>
            <a:spcBef>
              <a:spcPct val="0"/>
            </a:spcBef>
            <a:spcAft>
              <a:spcPct val="35000"/>
            </a:spcAft>
            <a:buNone/>
          </a:pPr>
          <a:r>
            <a:rPr lang="en-US" sz="3800" kern="1200" baseline="0" dirty="0"/>
            <a:t>Uses network subnet configuration to determine IP to bring online</a:t>
          </a:r>
          <a:endParaRPr lang="en-US" sz="3800" kern="1200" dirty="0"/>
        </a:p>
      </dsp:txBody>
      <dsp:txXfrm>
        <a:off x="79082" y="3550433"/>
        <a:ext cx="11729036" cy="146184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661385-FC64-4518-9B8A-F5324CAE12FE}">
      <dsp:nvSpPr>
        <dsp:cNvPr id="0" name=""/>
        <dsp:cNvSpPr/>
      </dsp:nvSpPr>
      <dsp:spPr>
        <a:xfrm rot="5400000">
          <a:off x="6895211" y="-2318798"/>
          <a:ext cx="2376168" cy="7607808"/>
        </a:xfrm>
        <a:prstGeom prst="round2SameRect">
          <a:avLst/>
        </a:prstGeom>
        <a:solidFill>
          <a:schemeClr val="accent2">
            <a:tint val="40000"/>
            <a:alpha val="90000"/>
            <a:hueOff val="0"/>
            <a:satOff val="0"/>
            <a:lumOff val="0"/>
            <a:alphaOff val="0"/>
          </a:schemeClr>
        </a:solidFill>
        <a:ln w="10795" cap="flat" cmpd="sng" algn="ctr">
          <a:solidFill>
            <a:srgbClr val="FFFF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8590" tIns="74295" rIns="148590" bIns="74295" numCol="1" spcCol="1270" anchor="ctr" anchorCtr="0">
          <a:noAutofit/>
        </a:bodyPr>
        <a:lstStyle/>
        <a:p>
          <a:pPr marL="285750" lvl="1" indent="-285750" algn="l" defTabSz="1733550" rtl="0">
            <a:lnSpc>
              <a:spcPct val="90000"/>
            </a:lnSpc>
            <a:spcBef>
              <a:spcPct val="0"/>
            </a:spcBef>
            <a:spcAft>
              <a:spcPct val="15000"/>
            </a:spcAft>
            <a:buChar char="•"/>
          </a:pPr>
          <a:r>
            <a:rPr lang="en-US" sz="3900" kern="1200" baseline="0"/>
            <a:t>Windows 2012 R2</a:t>
          </a:r>
          <a:endParaRPr lang="en-US" sz="3900" kern="1200"/>
        </a:p>
        <a:p>
          <a:pPr marL="285750" lvl="1" indent="-285750" algn="l" defTabSz="1733550" rtl="0">
            <a:lnSpc>
              <a:spcPct val="90000"/>
            </a:lnSpc>
            <a:spcBef>
              <a:spcPct val="0"/>
            </a:spcBef>
            <a:spcAft>
              <a:spcPct val="15000"/>
            </a:spcAft>
            <a:buChar char="•"/>
          </a:pPr>
          <a:r>
            <a:rPr lang="en-US" sz="3900" kern="1200" baseline="0"/>
            <a:t>Windows 10 Server</a:t>
          </a:r>
          <a:endParaRPr lang="en-US" sz="3900" kern="1200"/>
        </a:p>
        <a:p>
          <a:pPr marL="285750" lvl="1" indent="-285750" algn="l" defTabSz="1733550" rtl="0">
            <a:lnSpc>
              <a:spcPct val="90000"/>
            </a:lnSpc>
            <a:spcBef>
              <a:spcPct val="0"/>
            </a:spcBef>
            <a:spcAft>
              <a:spcPct val="15000"/>
            </a:spcAft>
            <a:buChar char="•"/>
          </a:pPr>
          <a:r>
            <a:rPr lang="en-US" sz="3900" kern="1200" baseline="0"/>
            <a:t>SMB 3.0</a:t>
          </a:r>
          <a:endParaRPr lang="en-US" sz="3900" kern="1200"/>
        </a:p>
      </dsp:txBody>
      <dsp:txXfrm rot="-5400000">
        <a:off x="4279392" y="413016"/>
        <a:ext cx="7491813" cy="2144178"/>
      </dsp:txXfrm>
    </dsp:sp>
    <dsp:sp modelId="{22BC1A74-339D-46BA-A3FB-9B9861C0DF67}">
      <dsp:nvSpPr>
        <dsp:cNvPr id="0" name=""/>
        <dsp:cNvSpPr/>
      </dsp:nvSpPr>
      <dsp:spPr>
        <a:xfrm>
          <a:off x="0" y="0"/>
          <a:ext cx="4279392" cy="2970211"/>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0" tIns="85725" rIns="171450" bIns="85725" numCol="1" spcCol="1270" anchor="ctr" anchorCtr="0">
          <a:noAutofit/>
        </a:bodyPr>
        <a:lstStyle/>
        <a:p>
          <a:pPr marL="0" lvl="0" indent="0" algn="ctr" defTabSz="2000250" rtl="0">
            <a:lnSpc>
              <a:spcPct val="90000"/>
            </a:lnSpc>
            <a:spcBef>
              <a:spcPct val="0"/>
            </a:spcBef>
            <a:spcAft>
              <a:spcPct val="35000"/>
            </a:spcAft>
            <a:buNone/>
          </a:pPr>
          <a:r>
            <a:rPr lang="en-US" sz="4500" kern="1200" baseline="0"/>
            <a:t>Cluster Shared Volume Support</a:t>
          </a:r>
          <a:endParaRPr lang="en-US" sz="4500" kern="1200"/>
        </a:p>
      </dsp:txBody>
      <dsp:txXfrm>
        <a:off x="144994" y="144994"/>
        <a:ext cx="3989404" cy="268022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3F3617-AB3B-4708-A763-47AEE3FFECD8}">
      <dsp:nvSpPr>
        <dsp:cNvPr id="0" name=""/>
        <dsp:cNvSpPr/>
      </dsp:nvSpPr>
      <dsp:spPr>
        <a:xfrm>
          <a:off x="0" y="9190"/>
          <a:ext cx="11887200" cy="643500"/>
        </a:xfrm>
        <a:prstGeom prst="round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marR="0" lvl="0" indent="0" algn="l" defTabSz="1111250" rtl="0" eaLnBrk="1" fontAlgn="auto" latinLnBrk="0" hangingPunct="1">
            <a:lnSpc>
              <a:spcPct val="90000"/>
            </a:lnSpc>
            <a:spcBef>
              <a:spcPct val="0"/>
            </a:spcBef>
            <a:spcAft>
              <a:spcPct val="35000"/>
            </a:spcAft>
            <a:buClrTx/>
            <a:buSzPct val="90000"/>
            <a:buFont typeface="Arial" panose="020B0604020202020204" pitchFamily="34" charset="0"/>
            <a:buNone/>
          </a:pPr>
          <a:r>
            <a:rPr lang="en-US" sz="2500" kern="1200" baseline="0"/>
            <a:t>Windows 2016 Storage Spaces for shared storage</a:t>
          </a:r>
          <a:endParaRPr lang="en-US" sz="2500" kern="1200"/>
        </a:p>
      </dsp:txBody>
      <dsp:txXfrm>
        <a:off x="31413" y="40603"/>
        <a:ext cx="11824374" cy="580674"/>
      </dsp:txXfrm>
    </dsp:sp>
    <dsp:sp modelId="{AE11F8AF-EBF1-40E4-8968-F9E61E424624}">
      <dsp:nvSpPr>
        <dsp:cNvPr id="0" name=""/>
        <dsp:cNvSpPr/>
      </dsp:nvSpPr>
      <dsp:spPr>
        <a:xfrm>
          <a:off x="0" y="724690"/>
          <a:ext cx="11887200" cy="643500"/>
        </a:xfrm>
        <a:prstGeom prst="round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marR="0" lvl="0" indent="0" algn="l" defTabSz="1111250" rtl="0" eaLnBrk="1" fontAlgn="auto" latinLnBrk="0" hangingPunct="1">
            <a:lnSpc>
              <a:spcPct val="90000"/>
            </a:lnSpc>
            <a:spcBef>
              <a:spcPct val="0"/>
            </a:spcBef>
            <a:spcAft>
              <a:spcPct val="35000"/>
            </a:spcAft>
            <a:buNone/>
          </a:pPr>
          <a:r>
            <a:rPr lang="en-US" sz="2500" kern="1200" baseline="0" dirty="0"/>
            <a:t>Block storage replicates storage between all servers</a:t>
          </a:r>
          <a:endParaRPr lang="en-US" sz="2500" kern="1200" dirty="0"/>
        </a:p>
      </dsp:txBody>
      <dsp:txXfrm>
        <a:off x="31413" y="756103"/>
        <a:ext cx="11824374" cy="580674"/>
      </dsp:txXfrm>
    </dsp:sp>
    <dsp:sp modelId="{18EAEE26-715C-4724-8106-13ED5F6DAB7C}">
      <dsp:nvSpPr>
        <dsp:cNvPr id="0" name=""/>
        <dsp:cNvSpPr/>
      </dsp:nvSpPr>
      <dsp:spPr>
        <a:xfrm>
          <a:off x="0" y="1440190"/>
          <a:ext cx="11887200" cy="643500"/>
        </a:xfrm>
        <a:prstGeom prst="roundRect">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marR="0" lvl="0" indent="0" algn="l" defTabSz="1111250" rtl="0" eaLnBrk="1" fontAlgn="auto" latinLnBrk="0" hangingPunct="1">
            <a:lnSpc>
              <a:spcPct val="90000"/>
            </a:lnSpc>
            <a:spcBef>
              <a:spcPct val="0"/>
            </a:spcBef>
            <a:spcAft>
              <a:spcPct val="35000"/>
            </a:spcAft>
            <a:buNone/>
          </a:pPr>
          <a:r>
            <a:rPr lang="en-US" sz="2500" kern="1200" baseline="0" dirty="0"/>
            <a:t>Works with all storage</a:t>
          </a:r>
          <a:endParaRPr lang="en-US" sz="2500" kern="1200" dirty="0"/>
        </a:p>
      </dsp:txBody>
      <dsp:txXfrm>
        <a:off x="31413" y="1471603"/>
        <a:ext cx="11824374" cy="58067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7AA871-3B8A-46FC-8FE2-5068329B9162}">
      <dsp:nvSpPr>
        <dsp:cNvPr id="0" name=""/>
        <dsp:cNvSpPr/>
      </dsp:nvSpPr>
      <dsp:spPr>
        <a:xfrm>
          <a:off x="0" y="0"/>
          <a:ext cx="2322180" cy="2895600"/>
        </a:xfrm>
        <a:prstGeom prst="roundRect">
          <a:avLst>
            <a:gd name="adj" fmla="val 10000"/>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marL="0" lvl="0" indent="0" algn="ctr" defTabSz="1111250" rtl="0" eaLnBrk="1" latinLnBrk="0" hangingPunct="1">
            <a:lnSpc>
              <a:spcPct val="90000"/>
            </a:lnSpc>
            <a:spcBef>
              <a:spcPct val="0"/>
            </a:spcBef>
            <a:spcAft>
              <a:spcPct val="35000"/>
            </a:spcAft>
            <a:buNone/>
          </a:pPr>
          <a:r>
            <a:rPr lang="en-US" sz="2500" kern="1200"/>
            <a:t>Physical Servers</a:t>
          </a:r>
        </a:p>
      </dsp:txBody>
      <dsp:txXfrm>
        <a:off x="0" y="1158240"/>
        <a:ext cx="2322180" cy="1158240"/>
      </dsp:txXfrm>
    </dsp:sp>
    <dsp:sp modelId="{61D6A719-764E-480F-9380-C262C997C7DF}">
      <dsp:nvSpPr>
        <dsp:cNvPr id="0" name=""/>
        <dsp:cNvSpPr/>
      </dsp:nvSpPr>
      <dsp:spPr>
        <a:xfrm>
          <a:off x="678972" y="173736"/>
          <a:ext cx="964234" cy="964234"/>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7000" b="-17000"/>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A2AEBBF-D05B-47AB-9455-D65D959F826F}">
      <dsp:nvSpPr>
        <dsp:cNvPr id="0" name=""/>
        <dsp:cNvSpPr/>
      </dsp:nvSpPr>
      <dsp:spPr>
        <a:xfrm>
          <a:off x="2391845" y="0"/>
          <a:ext cx="2322180" cy="2895600"/>
        </a:xfrm>
        <a:prstGeom prst="roundRect">
          <a:avLst>
            <a:gd name="adj" fmla="val 10000"/>
          </a:avLst>
        </a:prstGeom>
        <a:solidFill>
          <a:schemeClr val="accent5">
            <a:hueOff val="-158824"/>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marL="0" lvl="0" indent="0" algn="ctr" defTabSz="1111250" rtl="0" eaLnBrk="1" latinLnBrk="0" hangingPunct="1">
            <a:lnSpc>
              <a:spcPct val="90000"/>
            </a:lnSpc>
            <a:spcBef>
              <a:spcPct val="0"/>
            </a:spcBef>
            <a:spcAft>
              <a:spcPct val="35000"/>
            </a:spcAft>
            <a:buNone/>
          </a:pPr>
          <a:r>
            <a:rPr lang="en-US" sz="2500" kern="1200"/>
            <a:t>Virtual Machines</a:t>
          </a:r>
        </a:p>
      </dsp:txBody>
      <dsp:txXfrm>
        <a:off x="2391845" y="1158240"/>
        <a:ext cx="2322180" cy="1158240"/>
      </dsp:txXfrm>
    </dsp:sp>
    <dsp:sp modelId="{84B5D18F-32BE-41B6-88D9-75CB8F515D7C}">
      <dsp:nvSpPr>
        <dsp:cNvPr id="0" name=""/>
        <dsp:cNvSpPr/>
      </dsp:nvSpPr>
      <dsp:spPr>
        <a:xfrm>
          <a:off x="3070818" y="173736"/>
          <a:ext cx="964234" cy="964234"/>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6D0D45F-16EE-4289-AE1E-F16D01321908}">
      <dsp:nvSpPr>
        <dsp:cNvPr id="0" name=""/>
        <dsp:cNvSpPr/>
      </dsp:nvSpPr>
      <dsp:spPr>
        <a:xfrm>
          <a:off x="4783691" y="0"/>
          <a:ext cx="2322180" cy="2895600"/>
        </a:xfrm>
        <a:prstGeom prst="roundRect">
          <a:avLst>
            <a:gd name="adj" fmla="val 10000"/>
          </a:avLst>
        </a:prstGeom>
        <a:solidFill>
          <a:schemeClr val="accent5">
            <a:hueOff val="-317649"/>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marL="0" lvl="0" indent="0" algn="ctr" defTabSz="1111250" rtl="0" eaLnBrk="1" latinLnBrk="0" hangingPunct="1">
            <a:lnSpc>
              <a:spcPct val="90000"/>
            </a:lnSpc>
            <a:spcBef>
              <a:spcPct val="0"/>
            </a:spcBef>
            <a:spcAft>
              <a:spcPct val="35000"/>
            </a:spcAft>
            <a:buNone/>
          </a:pPr>
          <a:r>
            <a:rPr lang="en-US" sz="2500" kern="1200"/>
            <a:t>Local Disks</a:t>
          </a:r>
        </a:p>
      </dsp:txBody>
      <dsp:txXfrm>
        <a:off x="4783691" y="1158240"/>
        <a:ext cx="2322180" cy="1158240"/>
      </dsp:txXfrm>
    </dsp:sp>
    <dsp:sp modelId="{DEA56F7C-2431-4C93-93D5-8E466BCDF7B1}">
      <dsp:nvSpPr>
        <dsp:cNvPr id="0" name=""/>
        <dsp:cNvSpPr/>
      </dsp:nvSpPr>
      <dsp:spPr>
        <a:xfrm>
          <a:off x="5462664" y="173736"/>
          <a:ext cx="964234" cy="964234"/>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19000" r="-19000"/>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9254382-6A21-453B-B9F0-B743D10D281E}">
      <dsp:nvSpPr>
        <dsp:cNvPr id="0" name=""/>
        <dsp:cNvSpPr/>
      </dsp:nvSpPr>
      <dsp:spPr>
        <a:xfrm>
          <a:off x="7175537" y="0"/>
          <a:ext cx="2322180" cy="2895600"/>
        </a:xfrm>
        <a:prstGeom prst="roundRect">
          <a:avLst>
            <a:gd name="adj" fmla="val 10000"/>
          </a:avLst>
        </a:prstGeom>
        <a:solidFill>
          <a:schemeClr val="accent5">
            <a:hueOff val="-476473"/>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marL="0" lvl="0" indent="0" algn="ctr" defTabSz="1111250" rtl="0" eaLnBrk="1" latinLnBrk="0" hangingPunct="1">
            <a:lnSpc>
              <a:spcPct val="90000"/>
            </a:lnSpc>
            <a:spcBef>
              <a:spcPct val="0"/>
            </a:spcBef>
            <a:spcAft>
              <a:spcPct val="35000"/>
            </a:spcAft>
            <a:buNone/>
          </a:pPr>
          <a:r>
            <a:rPr lang="en-US" sz="2500" kern="1200"/>
            <a:t>Virtual Disks</a:t>
          </a:r>
        </a:p>
      </dsp:txBody>
      <dsp:txXfrm>
        <a:off x="7175537" y="1158240"/>
        <a:ext cx="2322180" cy="1158240"/>
      </dsp:txXfrm>
    </dsp:sp>
    <dsp:sp modelId="{FF2883DC-7C6F-4E0F-8443-B38959ACD0D9}">
      <dsp:nvSpPr>
        <dsp:cNvPr id="0" name=""/>
        <dsp:cNvSpPr/>
      </dsp:nvSpPr>
      <dsp:spPr>
        <a:xfrm>
          <a:off x="7854510" y="173736"/>
          <a:ext cx="964234" cy="964234"/>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A05157C-413F-4446-881B-CBEBE01D1D0B}">
      <dsp:nvSpPr>
        <dsp:cNvPr id="0" name=""/>
        <dsp:cNvSpPr/>
      </dsp:nvSpPr>
      <dsp:spPr>
        <a:xfrm>
          <a:off x="9567383" y="0"/>
          <a:ext cx="2322180" cy="2895600"/>
        </a:xfrm>
        <a:prstGeom prst="roundRect">
          <a:avLst>
            <a:gd name="adj" fmla="val 10000"/>
          </a:avLst>
        </a:prstGeom>
        <a:solidFill>
          <a:schemeClr val="accent5">
            <a:hueOff val="-635297"/>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marL="0" lvl="0" indent="0" algn="ctr" defTabSz="1111250" rtl="0" eaLnBrk="1" latinLnBrk="0" hangingPunct="1">
            <a:lnSpc>
              <a:spcPct val="90000"/>
            </a:lnSpc>
            <a:spcBef>
              <a:spcPct val="0"/>
            </a:spcBef>
            <a:spcAft>
              <a:spcPct val="35000"/>
            </a:spcAft>
            <a:buNone/>
          </a:pPr>
          <a:r>
            <a:rPr lang="en-US" sz="2500" kern="1200"/>
            <a:t>Local SSD Drives</a:t>
          </a:r>
        </a:p>
      </dsp:txBody>
      <dsp:txXfrm>
        <a:off x="9567383" y="1158240"/>
        <a:ext cx="2322180" cy="1158240"/>
      </dsp:txXfrm>
    </dsp:sp>
    <dsp:sp modelId="{7293F970-394F-4418-9E9E-265F2210E96C}">
      <dsp:nvSpPr>
        <dsp:cNvPr id="0" name=""/>
        <dsp:cNvSpPr/>
      </dsp:nvSpPr>
      <dsp:spPr>
        <a:xfrm>
          <a:off x="10246356" y="173736"/>
          <a:ext cx="964234" cy="964234"/>
        </a:xfrm>
        <a:prstGeom prst="ellipse">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35000" r="-35000"/>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3275709-34ED-465C-BE56-4ADB542A9AF0}">
      <dsp:nvSpPr>
        <dsp:cNvPr id="0" name=""/>
        <dsp:cNvSpPr/>
      </dsp:nvSpPr>
      <dsp:spPr>
        <a:xfrm>
          <a:off x="475582" y="2316480"/>
          <a:ext cx="10938398" cy="434340"/>
        </a:xfrm>
        <a:prstGeom prst="leftRightArrow">
          <a:avLst/>
        </a:prstGeom>
        <a:solidFill>
          <a:schemeClr val="accent5">
            <a:tint val="4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1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7.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0.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3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3.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5.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a:latin typeface="Segoe UI" pitchFamily="34" charset="0"/>
              </a:rPr>
              <a:t>Microsoft 2016</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9/29/2016 2:12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a:t>Microsoft 2016</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9/29/2016 2:12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7BC4FDB-F761-46E0-B77D-41BA8385236A}"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4656858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48278A4-A122-4725-8366-DA4C5372B335}"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1056366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TechReady 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157E11C3-F3E3-4FBB-A802-499588411E60}" type="datetime1">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906426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71450" indent="-171450">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B263312-38AA-4E1E-B2B5-0F8F122B24F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27</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2096942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TechReady 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157E11C3-F3E3-4FBB-A802-499588411E60}" type="datetime1">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28</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0892082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TechReady 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157E11C3-F3E3-4FBB-A802-499588411E60}" type="datetime1">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29</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2925335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2:12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48</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6992960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2:12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49</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5693226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5" name="Date Placeholder 4"/>
          <p:cNvSpPr>
            <a:spLocks noGrp="1"/>
          </p:cNvSpPr>
          <p:nvPr>
            <p:ph type="dt"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A17D118-1690-458F-B4D2-F9DA5D6F5033}" type="datetime8">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2:12 PM</a:t>
            </a:fld>
            <a:endParaRPr kumimoji="0" lang="en-US" sz="1800" b="0" i="0" u="none" strike="noStrike" kern="0" cap="none" spc="0" normalizeH="0" baseline="0" noProof="0" dirty="0">
              <a:ln>
                <a:noFill/>
              </a:ln>
              <a:solidFill>
                <a:prstClr val="black"/>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EC87E0CF-87F6-4B58-B8B8-DCAB2DAAF3CA}"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50</a:t>
            </a:fld>
            <a:endParaRPr kumimoji="0" lang="en-US" sz="1800" b="0" i="0" u="none" strike="noStrike" kern="0" cap="none" spc="0" normalizeH="0" baseline="0" noProof="0" dirty="0">
              <a:ln>
                <a:noFill/>
              </a:ln>
              <a:solidFill>
                <a:prstClr val="black"/>
              </a:solidFill>
              <a:effectLst/>
              <a:uLnTx/>
              <a:uFillTx/>
            </a:endParaRPr>
          </a:p>
        </p:txBody>
      </p:sp>
      <p:sp>
        <p:nvSpPr>
          <p:cNvPr id="6" name="Footer Placeholder 5"/>
          <p:cNvSpPr>
            <a:spLocks noGrp="1"/>
          </p:cNvSpPr>
          <p:nvPr>
            <p:ph type="ftr" sz="quarter" idx="14"/>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5007519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3A5C127-CB05-47B6-8D1E-7BC74A68F50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2:12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31878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B615FA0-E25F-41E8-8647-365B6FEDED9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992782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48278A4-A122-4725-8366-DA4C5372B335}"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1135808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48278A4-A122-4725-8366-DA4C5372B335}"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4185785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48278A4-A122-4725-8366-DA4C5372B335}"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8345691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B615FA0-E25F-41E8-8647-365B6FEDED9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1104471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48278A4-A122-4725-8366-DA4C5372B335}"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1795012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48278A4-A122-4725-8366-DA4C5372B335}"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1583846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emf"/><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4.xml"/><Relationship Id="rId4" Type="http://schemas.openxmlformats.org/officeDocument/2006/relationships/image" Target="../media/image1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3" name="Text Placeholder 2"/>
          <p:cNvSpPr>
            <a:spLocks noGrp="1"/>
          </p:cNvSpPr>
          <p:nvPr>
            <p:ph type="body" sz="quarter" idx="13" hasCustomPrompt="1"/>
          </p:nvPr>
        </p:nvSpPr>
        <p:spPr bwMode="white">
          <a:xfrm>
            <a:off x="10333038" y="296863"/>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16850104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1893355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
        <p:nvSpPr>
          <p:cNvPr id="9" name="Rectangle 8"/>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cxnSp>
        <p:nvCxnSpPr>
          <p:cNvPr id="10" name="Straight Connector 9"/>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616153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181839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7983809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84103982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79300817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91825855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656013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827682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885795714"/>
      </p:ext>
    </p:extLst>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
        <p:nvSpPr>
          <p:cNvPr id="4"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6" name="Picture 5"/>
          <p:cNvPicPr>
            <a:picLocks noChangeAspect="1"/>
          </p:cNvPicPr>
          <p:nvPr userDrawn="1"/>
        </p:nvPicPr>
        <p:blipFill>
          <a:blip r:embed="rId3"/>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374918450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3750802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58276811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a:blip r:embed="rId2"/>
          <a:stretch>
            <a:fillRect/>
          </a:stretch>
        </p:blipFill>
        <p:spPr>
          <a:xfrm>
            <a:off x="462280" y="6209084"/>
            <a:ext cx="1456418" cy="310896"/>
          </a:xfrm>
          <a:prstGeom prst="rect">
            <a:avLst/>
          </a:prstGeom>
        </p:spPr>
      </p:pic>
      <p:pic>
        <p:nvPicPr>
          <p:cNvPr id="10" name="Picture 9"/>
          <p:cNvPicPr>
            <a:picLocks noChangeAspect="1"/>
          </p:cNvPicPr>
          <p:nvPr userDrawn="1"/>
        </p:nvPicPr>
        <p:blipFill>
          <a:blip r:embed="rId3"/>
          <a:stretch>
            <a:fillRect/>
          </a:stretch>
        </p:blipFill>
        <p:spPr>
          <a:xfrm>
            <a:off x="-246501" y="1965643"/>
            <a:ext cx="7899548" cy="2148840"/>
          </a:xfrm>
          <a:prstGeom prst="rect">
            <a:avLst/>
          </a:prstGeom>
        </p:spPr>
      </p:pic>
    </p:spTree>
    <p:extLst>
      <p:ext uri="{BB962C8B-B14F-4D97-AF65-F5344CB8AC3E}">
        <p14:creationId xmlns:p14="http://schemas.microsoft.com/office/powerpoint/2010/main" val="207246837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6" name="Rectangle 5"/>
          <p:cNvSpPr/>
          <p:nvPr userDrawn="1"/>
        </p:nvSpPr>
        <p:spPr bwMode="gray">
          <a:xfrm>
            <a:off x="0" y="5897245"/>
            <a:ext cx="12435840" cy="10972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stretch>
            <a:fillRect/>
          </a:stretch>
        </p:blipFill>
        <p:spPr>
          <a:xfrm>
            <a:off x="370840" y="6294142"/>
            <a:ext cx="1456418" cy="310896"/>
          </a:xfrm>
          <a:prstGeom prst="rect">
            <a:avLst/>
          </a:prstGeom>
        </p:spPr>
      </p:pic>
    </p:spTree>
    <p:extLst>
      <p:ext uri="{BB962C8B-B14F-4D97-AF65-F5344CB8AC3E}">
        <p14:creationId xmlns:p14="http://schemas.microsoft.com/office/powerpoint/2010/main" val="19714833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34151067"/>
      </p:ext>
    </p:extLst>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85184348"/>
      </p:ext>
    </p:extLst>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84178269"/>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25641065"/>
      </p:ext>
    </p:extLst>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785205295"/>
      </p:ext>
    </p:extLst>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273953973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98799055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00124591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52490821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12673632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31098772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950966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103749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20386174"/>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249090223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60893840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a:stretch>
            <a:fillRect/>
          </a:stretch>
        </p:blipFill>
        <p:spPr>
          <a:xfrm>
            <a:off x="-246501" y="1965643"/>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320872971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784147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8195993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508813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490615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308968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1505314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7605617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539195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316232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2200393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51351111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689345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Click to 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Click to edit Master text styles</a:t>
            </a:r>
          </a:p>
        </p:txBody>
      </p:sp>
    </p:spTree>
    <p:extLst>
      <p:ext uri="{BB962C8B-B14F-4D97-AF65-F5344CB8AC3E}">
        <p14:creationId xmlns:p14="http://schemas.microsoft.com/office/powerpoint/2010/main" val="36038001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5469783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80467880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25798138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1051182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54969018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3429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412622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93503406"/>
      </p:ext>
    </p:extLst>
  </p:cSld>
  <p:clrMapOvr>
    <a:masterClrMapping/>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64020949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9086985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99253788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3669745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23796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610562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a:blip r:embed="rId2"/>
          <a:stretch>
            <a:fillRect/>
          </a:stretch>
        </p:blipFill>
        <p:spPr>
          <a:xfrm>
            <a:off x="462280" y="6209084"/>
            <a:ext cx="1456418" cy="310896"/>
          </a:xfrm>
          <a:prstGeom prst="rect">
            <a:avLst/>
          </a:prstGeom>
        </p:spPr>
      </p:pic>
      <p:pic>
        <p:nvPicPr>
          <p:cNvPr id="6" name="Picture 5"/>
          <p:cNvPicPr>
            <a:picLocks noChangeAspect="1"/>
          </p:cNvPicPr>
          <p:nvPr userDrawn="1"/>
        </p:nvPicPr>
        <p:blipFill rotWithShape="1">
          <a:blip r:embed="rId3"/>
          <a:srcRect r="40044"/>
          <a:stretch/>
        </p:blipFill>
        <p:spPr>
          <a:xfrm>
            <a:off x="-246501" y="1965643"/>
            <a:ext cx="4736205" cy="2148840"/>
          </a:xfrm>
          <a:prstGeom prst="rect">
            <a:avLst/>
          </a:prstGeom>
        </p:spPr>
      </p:pic>
    </p:spTree>
    <p:extLst>
      <p:ext uri="{BB962C8B-B14F-4D97-AF65-F5344CB8AC3E}">
        <p14:creationId xmlns:p14="http://schemas.microsoft.com/office/powerpoint/2010/main" val="2620341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6" name="Rectangle 5"/>
          <p:cNvSpPr/>
          <p:nvPr userDrawn="1"/>
        </p:nvSpPr>
        <p:spPr bwMode="gray">
          <a:xfrm>
            <a:off x="0" y="5897245"/>
            <a:ext cx="12435840" cy="10972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stretch>
            <a:fillRect/>
          </a:stretch>
        </p:blipFill>
        <p:spPr>
          <a:xfrm>
            <a:off x="370840" y="6294142"/>
            <a:ext cx="1456418" cy="310896"/>
          </a:xfrm>
          <a:prstGeom prst="rect">
            <a:avLst/>
          </a:prstGeom>
        </p:spPr>
      </p:pic>
      <p:sp>
        <p:nvSpPr>
          <p:cNvPr id="3" name="Text Placeholder 2"/>
          <p:cNvSpPr>
            <a:spLocks noGrp="1"/>
          </p:cNvSpPr>
          <p:nvPr>
            <p:ph type="body" sz="quarter" idx="13" hasCustomPrompt="1"/>
          </p:nvPr>
        </p:nvSpPr>
        <p:spPr bwMode="white">
          <a:xfrm>
            <a:off x="10333038" y="296863"/>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17835652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80655951"/>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33594543"/>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4238344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47077705"/>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92662917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13373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8953311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2925191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235704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0261040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55362693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75085370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4399769"/>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30298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56503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500129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324043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18212562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78540401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3508377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869597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1810061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866984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340185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974786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952768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35886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326847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3675529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0099646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9966985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408852537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6749932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2218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97650572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37950056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28606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5384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739778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84353885"/>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147828159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6904015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p:nvPicPr>
        <p:blipFill>
          <a:blip r:embed="rId2"/>
          <a:stretch>
            <a:fillRect/>
          </a:stretch>
        </p:blipFill>
        <p:spPr>
          <a:xfrm>
            <a:off x="-246501" y="1965643"/>
            <a:ext cx="7899548" cy="2148840"/>
          </a:xfrm>
          <a:prstGeom prst="rect">
            <a:avLst/>
          </a:prstGeom>
        </p:spPr>
      </p:pic>
      <p:sp>
        <p:nvSpPr>
          <p:cNvPr id="6" name="Rectangle 5"/>
          <p:cNvSpPr/>
          <p:nvPr/>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395012243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21951321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6283319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694899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4360815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7440071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0315498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79599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803110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651727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48514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64657296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198032041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6" name="Rectangle 5"/>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Tree>
    <p:extLst>
      <p:ext uri="{BB962C8B-B14F-4D97-AF65-F5344CB8AC3E}">
        <p14:creationId xmlns:p14="http://schemas.microsoft.com/office/powerpoint/2010/main" val="417104929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4" name="Rectangle 3"/>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Tree>
    <p:extLst>
      <p:ext uri="{BB962C8B-B14F-4D97-AF65-F5344CB8AC3E}">
        <p14:creationId xmlns:p14="http://schemas.microsoft.com/office/powerpoint/2010/main" val="317267657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425791897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75876096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01877226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605684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898835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29334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398" fontAlgn="base">
              <a:spcBef>
                <a:spcPct val="0"/>
              </a:spcBef>
              <a:spcAft>
                <a:spcPct val="0"/>
              </a:spcAft>
            </a:pPr>
            <a:endParaRPr lang="en-US" sz="225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28612146"/>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34925728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17538299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Walkin No tile">
    <p:bg>
      <p:bgRef idx="1001">
        <a:schemeClr val="bg2"/>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587"/>
            <a:ext cx="12430199" cy="6991986"/>
          </a:xfrm>
          <a:prstGeom prst="rect">
            <a:avLst/>
          </a:prstGeom>
          <a:noFill/>
          <a:ln>
            <a:noFill/>
          </a:ln>
        </p:spPr>
      </p:pic>
      <p:sp>
        <p:nvSpPr>
          <p:cNvPr id="3" name="Rectangle 2"/>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p:cNvSpPr/>
          <p:nvPr userDrawn="1"/>
        </p:nvSpPr>
        <p:spPr bwMode="auto">
          <a:xfrm>
            <a:off x="274638" y="2119165"/>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
        <p:nvSpPr>
          <p:cNvPr id="9" name="Rectangle 8"/>
          <p:cNvSpPr/>
          <p:nvPr userDrawn="1"/>
        </p:nvSpPr>
        <p:spPr>
          <a:xfrm>
            <a:off x="293752" y="3040063"/>
            <a:ext cx="4333238" cy="784830"/>
          </a:xfrm>
          <a:prstGeom prst="rect">
            <a:avLst/>
          </a:prstGeom>
        </p:spPr>
        <p:txBody>
          <a:bodyPr wrap="none" anchor="ctr">
            <a:spAutoFit/>
          </a:bodyPr>
          <a:lstStyle/>
          <a:p>
            <a:pPr algn="r" defTabSz="1165834" rtl="0" eaLnBrk="1" latinLnBrk="0" hangingPunct="1">
              <a:lnSpc>
                <a:spcPct val="90000"/>
              </a:lnSpc>
              <a:spcBef>
                <a:spcPct val="0"/>
              </a:spcBef>
              <a:buNone/>
            </a:pPr>
            <a:r>
              <a:rPr lang="en-US" sz="5000" b="0" kern="1200" cap="none" spc="-125" baseline="0" noProof="0" dirty="0">
                <a:ln w="3175">
                  <a:noFill/>
                </a:ln>
                <a:gradFill>
                  <a:gsLst>
                    <a:gs pos="84066">
                      <a:srgbClr val="000000"/>
                    </a:gs>
                    <a:gs pos="57576">
                      <a:srgbClr val="000000"/>
                    </a:gs>
                  </a:gsLst>
                  <a:lin ang="5400000" scaled="0"/>
                </a:gradFill>
                <a:effectLst/>
                <a:latin typeface="+mj-lt"/>
                <a:ea typeface="+mn-ea"/>
                <a:cs typeface="Segoe UI" pitchFamily="34" charset="0"/>
              </a:rPr>
              <a:t>Spark the future.</a:t>
            </a:r>
            <a:endParaRPr lang="en-US" sz="5000" b="0" kern="1200" cap="none" spc="-125" baseline="0" dirty="0">
              <a:ln w="3175">
                <a:noFill/>
              </a:ln>
              <a:gradFill>
                <a:gsLst>
                  <a:gs pos="84066">
                    <a:srgbClr val="000000"/>
                  </a:gs>
                  <a:gs pos="57576">
                    <a:srgbClr val="000000"/>
                  </a:gs>
                </a:gsLst>
                <a:lin ang="5400000" scaled="0"/>
              </a:gradFill>
              <a:effectLst/>
              <a:latin typeface="+mj-lt"/>
              <a:ea typeface="+mn-ea"/>
              <a:cs typeface="Segoe UI" pitchFamily="34" charset="0"/>
            </a:endParaRPr>
          </a:p>
        </p:txBody>
      </p:sp>
      <p:sp>
        <p:nvSpPr>
          <p:cNvPr id="10" name="Rectangle 9"/>
          <p:cNvSpPr/>
          <p:nvPr userDrawn="1"/>
        </p:nvSpPr>
        <p:spPr>
          <a:xfrm>
            <a:off x="2441776" y="4617847"/>
            <a:ext cx="2185214" cy="715581"/>
          </a:xfrm>
          <a:prstGeom prst="rect">
            <a:avLst/>
          </a:prstGeom>
        </p:spPr>
        <p:txBody>
          <a:bodyPr wrap="none" anchor="ctr">
            <a:spAutoFit/>
          </a:bodyPr>
          <a:lstStyle/>
          <a:p>
            <a:pPr algn="r" defTabSz="1165834" rtl="0" eaLnBrk="1" latinLnBrk="0" hangingPunct="1">
              <a:lnSpc>
                <a:spcPct val="90000"/>
              </a:lnSpc>
              <a:spcBef>
                <a:spcPct val="0"/>
              </a:spcBef>
              <a:buNone/>
            </a:pPr>
            <a:r>
              <a:rPr lang="en-US" sz="2250" b="0" kern="1200" cap="none" spc="0" baseline="0" noProof="0" dirty="0">
                <a:ln w="3175">
                  <a:noFill/>
                </a:ln>
                <a:gradFill>
                  <a:gsLst>
                    <a:gs pos="84066">
                      <a:srgbClr val="000000"/>
                    </a:gs>
                    <a:gs pos="57576">
                      <a:srgbClr val="000000"/>
                    </a:gs>
                  </a:gsLst>
                  <a:lin ang="5400000" scaled="0"/>
                </a:gradFill>
                <a:effectLst/>
                <a:latin typeface="+mn-lt"/>
                <a:ea typeface="+mn-ea"/>
                <a:cs typeface="Segoe UI" pitchFamily="34" charset="0"/>
              </a:rPr>
              <a:t>May 4 – 8, 2015</a:t>
            </a:r>
            <a:br>
              <a:rPr lang="en-US" sz="2250" b="0" kern="1200" cap="none" spc="0" baseline="0" noProof="0" dirty="0">
                <a:ln w="3175">
                  <a:noFill/>
                </a:ln>
                <a:gradFill>
                  <a:gsLst>
                    <a:gs pos="84066">
                      <a:srgbClr val="000000"/>
                    </a:gs>
                    <a:gs pos="57576">
                      <a:srgbClr val="000000"/>
                    </a:gs>
                  </a:gsLst>
                  <a:lin ang="5400000" scaled="0"/>
                </a:gradFill>
                <a:effectLst/>
                <a:latin typeface="+mn-lt"/>
                <a:ea typeface="+mn-ea"/>
                <a:cs typeface="Segoe UI" pitchFamily="34" charset="0"/>
              </a:rPr>
            </a:br>
            <a:r>
              <a:rPr lang="en-US" sz="2250" b="0" kern="1200" cap="none" spc="0" baseline="0" noProof="0" dirty="0">
                <a:ln w="3175">
                  <a:noFill/>
                </a:ln>
                <a:gradFill>
                  <a:gsLst>
                    <a:gs pos="84066">
                      <a:srgbClr val="000000"/>
                    </a:gs>
                    <a:gs pos="57576">
                      <a:srgbClr val="000000"/>
                    </a:gs>
                  </a:gsLst>
                  <a:lin ang="5400000" scaled="0"/>
                </a:gradFill>
                <a:effectLst/>
                <a:latin typeface="+mn-lt"/>
                <a:ea typeface="+mn-ea"/>
                <a:cs typeface="Segoe UI" pitchFamily="34" charset="0"/>
              </a:rPr>
              <a:t>Chicago, IL</a:t>
            </a:r>
            <a:endParaRPr lang="en-US" sz="2250" b="0" kern="1200" cap="none" spc="0" baseline="0" dirty="0">
              <a:ln w="3175">
                <a:noFill/>
              </a:ln>
              <a:gradFill>
                <a:gsLst>
                  <a:gs pos="84066">
                    <a:srgbClr val="000000"/>
                  </a:gs>
                  <a:gs pos="57576">
                    <a:srgbClr val="000000"/>
                  </a:gs>
                </a:gsLst>
                <a:lin ang="5400000" scaled="0"/>
              </a:gradFill>
              <a:effectLst/>
              <a:latin typeface="+mn-lt"/>
              <a:ea typeface="+mn-ea"/>
              <a:cs typeface="Segoe UI" pitchFamily="34" charset="0"/>
            </a:endParaRPr>
          </a:p>
        </p:txBody>
      </p:sp>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02510" y="4088040"/>
            <a:ext cx="2494315" cy="384949"/>
          </a:xfrm>
          <a:prstGeom prst="rect">
            <a:avLst/>
          </a:prstGeom>
        </p:spPr>
      </p:pic>
    </p:spTree>
    <p:extLst>
      <p:ext uri="{BB962C8B-B14F-4D97-AF65-F5344CB8AC3E}">
        <p14:creationId xmlns:p14="http://schemas.microsoft.com/office/powerpoint/2010/main" val="35360273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Title Slide - Color">
    <p:bg>
      <p:bgRef idx="1001">
        <a:schemeClr val="bg2"/>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9" name="Title 1"/>
          <p:cNvSpPr>
            <a:spLocks noGrp="1"/>
          </p:cNvSpPr>
          <p:nvPr>
            <p:ph type="title" hasCustomPrompt="1"/>
          </p:nvPr>
        </p:nvSpPr>
        <p:spPr>
          <a:xfrm>
            <a:off x="274702" y="2125677"/>
            <a:ext cx="9143936" cy="1828786"/>
          </a:xfrm>
          <a:noFill/>
        </p:spPr>
        <p:txBody>
          <a:bodyPr lIns="146304" tIns="91440" rIns="146304" bIns="91440" anchor="t" anchorCtr="0"/>
          <a:lstStyle>
            <a:lvl1pPr>
              <a:defRPr sz="5399" spc="-100" baseline="0">
                <a:gradFill>
                  <a:gsLst>
                    <a:gs pos="99115">
                      <a:schemeClr val="tx1"/>
                    </a:gs>
                    <a:gs pos="79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74702" y="3955785"/>
            <a:ext cx="7315137" cy="1828007"/>
          </a:xfrm>
          <a:noFill/>
        </p:spPr>
        <p:txBody>
          <a:bodyPr lIns="146304" tIns="109728" rIns="146304" bIns="109728">
            <a:noAutofit/>
          </a:bodyPr>
          <a:lstStyle>
            <a:lvl1pPr marL="0" indent="0">
              <a:spcBef>
                <a:spcPts val="0"/>
              </a:spcBef>
              <a:buNone/>
              <a:defRPr sz="3200" spc="0" baseline="0">
                <a:gradFill>
                  <a:gsLst>
                    <a:gs pos="99115">
                      <a:schemeClr val="tx1"/>
                    </a:gs>
                    <a:gs pos="79000">
                      <a:schemeClr val="tx1"/>
                    </a:gs>
                  </a:gsLst>
                  <a:lin ang="5400000" scaled="0"/>
                </a:gradFill>
                <a:latin typeface="+mj-lt"/>
              </a:defRPr>
            </a:lvl1pPr>
          </a:lstStyle>
          <a:p>
            <a:pPr lvl="0"/>
            <a:r>
              <a:rPr lang="en-US" dirty="0"/>
              <a:t>Speaker Name</a:t>
            </a:r>
          </a:p>
        </p:txBody>
      </p:sp>
      <p:sp>
        <p:nvSpPr>
          <p:cNvPr id="7" name="Rectangle 6"/>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Tree>
    <p:extLst>
      <p:ext uri="{BB962C8B-B14F-4D97-AF65-F5344CB8AC3E}">
        <p14:creationId xmlns:p14="http://schemas.microsoft.com/office/powerpoint/2010/main" val="34743390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Two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atin typeface="Segoe"/>
                <a:cs typeface="Segoe"/>
              </a:defRPr>
            </a:lvl1pPr>
          </a:lstStyle>
          <a:p>
            <a:r>
              <a:rPr lang="en-CA" dirty="0"/>
              <a:t>Click to edit Master title style</a:t>
            </a:r>
            <a:endParaRPr lang="en-US" dirty="0"/>
          </a:p>
        </p:txBody>
      </p:sp>
      <p:sp>
        <p:nvSpPr>
          <p:cNvPr id="9" name="Slide Number Placeholder 5"/>
          <p:cNvSpPr>
            <a:spLocks noGrp="1"/>
          </p:cNvSpPr>
          <p:nvPr>
            <p:ph type="sldNum" sz="quarter" idx="4"/>
          </p:nvPr>
        </p:nvSpPr>
        <p:spPr>
          <a:xfrm>
            <a:off x="621826" y="6540964"/>
            <a:ext cx="578572" cy="372394"/>
          </a:xfrm>
          <a:prstGeom prst="rect">
            <a:avLst/>
          </a:prstGeom>
        </p:spPr>
        <p:txBody>
          <a:bodyPr vert="horz" lIns="91440" tIns="45720" rIns="91440" bIns="45720" rtlCol="0" anchor="ctr"/>
          <a:lstStyle>
            <a:lvl1pPr algn="l">
              <a:defRPr sz="816" baseline="0">
                <a:solidFill>
                  <a:schemeClr val="bg1">
                    <a:lumMod val="95000"/>
                  </a:schemeClr>
                </a:solidFill>
                <a:latin typeface="Arial"/>
                <a:cs typeface="Arial"/>
              </a:defRPr>
            </a:lvl1pPr>
          </a:lstStyle>
          <a:p>
            <a:fld id="{0B11F31F-5B98-7F48-B825-7FE9FB03CF90}" type="slidenum">
              <a:rPr lang="en-US" smtClean="0"/>
              <a:pPr/>
              <a:t>‹#›</a:t>
            </a:fld>
            <a:endParaRPr lang="en-US" dirty="0"/>
          </a:p>
        </p:txBody>
      </p:sp>
      <p:sp>
        <p:nvSpPr>
          <p:cNvPr id="4" name="Text Placeholder 3"/>
          <p:cNvSpPr>
            <a:spLocks noGrp="1"/>
          </p:cNvSpPr>
          <p:nvPr>
            <p:ph type="body" sz="quarter" idx="10"/>
          </p:nvPr>
        </p:nvSpPr>
        <p:spPr>
          <a:xfrm>
            <a:off x="621826" y="1695203"/>
            <a:ext cx="5490618" cy="436127"/>
          </a:xfrm>
          <a:solidFill>
            <a:schemeClr val="bg1">
              <a:lumMod val="95000"/>
            </a:schemeClr>
          </a:solidFill>
        </p:spPr>
        <p:txBody>
          <a:bodyPr>
            <a:noAutofit/>
          </a:bodyPr>
          <a:lstStyle>
            <a:lvl1pPr>
              <a:defRPr sz="2040" b="0" i="0">
                <a:latin typeface="Segoe"/>
                <a:cs typeface="Segoe"/>
              </a:defRPr>
            </a:lvl1pPr>
            <a:lvl2pPr marL="0" indent="-373048">
              <a:spcBef>
                <a:spcPts val="979"/>
              </a:spcBef>
              <a:defRPr sz="1530"/>
            </a:lvl2pPr>
            <a:lvl3pPr marL="0" indent="-373048">
              <a:defRPr sz="1530"/>
            </a:lvl3pPr>
            <a:lvl4pPr marL="0" indent="-373048">
              <a:defRPr sz="1530"/>
            </a:lvl4pPr>
            <a:lvl5pPr marL="0" indent="-373048">
              <a:defRPr sz="1530"/>
            </a:lvl5pPr>
          </a:lstStyle>
          <a:p>
            <a:pPr lvl="0"/>
            <a:r>
              <a:rPr lang="en-US" dirty="0"/>
              <a:t>Click to edit Master text styles</a:t>
            </a:r>
          </a:p>
        </p:txBody>
      </p:sp>
      <p:sp>
        <p:nvSpPr>
          <p:cNvPr id="8" name="Text Placeholder 3"/>
          <p:cNvSpPr>
            <a:spLocks noGrp="1"/>
          </p:cNvSpPr>
          <p:nvPr>
            <p:ph type="body" sz="quarter" idx="11"/>
          </p:nvPr>
        </p:nvSpPr>
        <p:spPr>
          <a:xfrm>
            <a:off x="6319718" y="1695203"/>
            <a:ext cx="5490618" cy="436127"/>
          </a:xfrm>
          <a:solidFill>
            <a:schemeClr val="bg1">
              <a:lumMod val="95000"/>
            </a:schemeClr>
          </a:solidFill>
        </p:spPr>
        <p:txBody>
          <a:bodyPr>
            <a:noAutofit/>
          </a:bodyPr>
          <a:lstStyle>
            <a:lvl1pPr>
              <a:defRPr sz="2040" b="0" i="0">
                <a:latin typeface="Segoe"/>
                <a:cs typeface="Segoe"/>
              </a:defRPr>
            </a:lvl1pPr>
            <a:lvl2pPr marL="0" indent="-373048">
              <a:spcBef>
                <a:spcPts val="979"/>
              </a:spcBef>
              <a:defRPr sz="1530"/>
            </a:lvl2pPr>
            <a:lvl3pPr marL="0" indent="-373048">
              <a:defRPr sz="1530"/>
            </a:lvl3pPr>
            <a:lvl4pPr marL="0" indent="-373048">
              <a:defRPr sz="1530"/>
            </a:lvl4pPr>
            <a:lvl5pPr marL="0" indent="-373048">
              <a:defRPr sz="1530"/>
            </a:lvl5pPr>
          </a:lstStyle>
          <a:p>
            <a:pPr lvl="0"/>
            <a:r>
              <a:rPr lang="en-US" dirty="0"/>
              <a:t>Click to edit Master text styles</a:t>
            </a:r>
          </a:p>
        </p:txBody>
      </p:sp>
      <p:sp>
        <p:nvSpPr>
          <p:cNvPr id="13" name="Content Placeholder 12"/>
          <p:cNvSpPr>
            <a:spLocks noGrp="1"/>
          </p:cNvSpPr>
          <p:nvPr>
            <p:ph sz="quarter" idx="14"/>
          </p:nvPr>
        </p:nvSpPr>
        <p:spPr>
          <a:xfrm>
            <a:off x="621825" y="2260859"/>
            <a:ext cx="5490743" cy="3461642"/>
          </a:xfrm>
        </p:spPr>
        <p:txBody>
          <a:bodyPr>
            <a:noAutofit/>
          </a:bodyPr>
          <a:lstStyle>
            <a:lvl1pPr marL="291444" indent="-291444">
              <a:buClr>
                <a:schemeClr val="accent1"/>
              </a:buClr>
              <a:buFont typeface="Wingdings" charset="2"/>
              <a:buChar char="§"/>
              <a:defRPr sz="1530" b="0" i="0">
                <a:solidFill>
                  <a:srgbClr val="595959"/>
                </a:solidFill>
                <a:latin typeface="Segoe"/>
                <a:cs typeface="Segoe"/>
              </a:defRPr>
            </a:lvl1pPr>
          </a:lstStyle>
          <a:p>
            <a:pPr lvl="0"/>
            <a:r>
              <a:rPr lang="en-US" dirty="0"/>
              <a:t>Click to edit Master text styles</a:t>
            </a:r>
          </a:p>
        </p:txBody>
      </p:sp>
      <p:sp>
        <p:nvSpPr>
          <p:cNvPr id="14" name="Content Placeholder 12"/>
          <p:cNvSpPr>
            <a:spLocks noGrp="1"/>
          </p:cNvSpPr>
          <p:nvPr>
            <p:ph sz="quarter" idx="15"/>
          </p:nvPr>
        </p:nvSpPr>
        <p:spPr>
          <a:xfrm>
            <a:off x="6323910" y="2260859"/>
            <a:ext cx="5490743" cy="3461642"/>
          </a:xfrm>
        </p:spPr>
        <p:txBody>
          <a:bodyPr>
            <a:noAutofit/>
          </a:bodyPr>
          <a:lstStyle>
            <a:lvl1pPr marL="291444" indent="-291444">
              <a:buClr>
                <a:schemeClr val="accent1"/>
              </a:buClr>
              <a:buFont typeface="Wingdings" charset="2"/>
              <a:buChar char="§"/>
              <a:defRPr sz="1530" b="0" i="0">
                <a:solidFill>
                  <a:srgbClr val="595959"/>
                </a:solidFill>
                <a:latin typeface="Segoe"/>
                <a:cs typeface="Segoe"/>
              </a:defRPr>
            </a:lvl1pPr>
          </a:lstStyle>
          <a:p>
            <a:pPr lvl="0"/>
            <a:r>
              <a:rPr lang="en-US" dirty="0"/>
              <a:t>Click to edit Master text styles</a:t>
            </a:r>
          </a:p>
        </p:txBody>
      </p:sp>
      <p:sp>
        <p:nvSpPr>
          <p:cNvPr id="10" name="Slide Number Placeholder 5"/>
          <p:cNvSpPr txBox="1">
            <a:spLocks/>
          </p:cNvSpPr>
          <p:nvPr userDrawn="1"/>
        </p:nvSpPr>
        <p:spPr>
          <a:xfrm>
            <a:off x="5928954" y="6675161"/>
            <a:ext cx="578572" cy="319364"/>
          </a:xfrm>
          <a:prstGeom prst="rect">
            <a:avLst/>
          </a:prstGeom>
        </p:spPr>
        <p:txBody>
          <a:bodyPr vert="horz" lIns="93260" tIns="46630" rIns="93260" bIns="46630" rtlCol="0" anchor="ctr"/>
          <a:lstStyle>
            <a:defPPr>
              <a:defRPr lang="en-US"/>
            </a:defPPr>
            <a:lvl1pPr marL="0" algn="ctr" defTabSz="457200" rtl="0" eaLnBrk="1" latinLnBrk="0" hangingPunct="1">
              <a:defRPr sz="700" kern="1200" baseline="0">
                <a:solidFill>
                  <a:schemeClr val="accent2"/>
                </a:solidFill>
                <a:latin typeface="Arial"/>
                <a:ea typeface="+mn-ea"/>
                <a:cs typeface="Arial"/>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0B11F31F-5B98-7F48-B825-7FE9FB03CF90}" type="slidenum">
              <a:rPr lang="en-US" sz="714" smtClean="0"/>
              <a:pPr/>
              <a:t>‹#›</a:t>
            </a:fld>
            <a:endParaRPr lang="en-US" sz="714" dirty="0"/>
          </a:p>
        </p:txBody>
      </p:sp>
    </p:spTree>
    <p:extLst>
      <p:ext uri="{BB962C8B-B14F-4D97-AF65-F5344CB8AC3E}">
        <p14:creationId xmlns:p14="http://schemas.microsoft.com/office/powerpoint/2010/main" val="106566770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Closing logo slide">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82" y="0"/>
            <a:ext cx="12435840" cy="6995160"/>
          </a:xfrm>
          <a:prstGeom prst="rect">
            <a:avLst/>
          </a:prstGeom>
        </p:spPr>
      </p:pic>
      <p:sp>
        <p:nvSpPr>
          <p:cNvPr id="6" name="Rectangle 5"/>
          <p:cNvSpPr/>
          <p:nvPr userDrawn="1"/>
        </p:nvSpPr>
        <p:spPr bwMode="gray">
          <a:xfrm>
            <a:off x="0" y="4868863"/>
            <a:ext cx="12436475" cy="2125662"/>
          </a:xfrm>
          <a:prstGeom prst="rect">
            <a:avLst/>
          </a:prstGeom>
          <a:solidFill>
            <a:srgbClr val="505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2" name="Text Box 3"/>
          <p:cNvSpPr txBox="1">
            <a:spLocks noChangeArrowheads="1"/>
          </p:cNvSpPr>
          <p:nvPr userDrawn="1"/>
        </p:nvSpPr>
        <p:spPr bwMode="white">
          <a:xfrm>
            <a:off x="7589822" y="6294476"/>
            <a:ext cx="45719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algn="r" defTabSz="932215" eaLnBrk="0" hangingPunct="0"/>
            <a:r>
              <a:rPr lang="en-US" sz="700" dirty="0">
                <a:gradFill>
                  <a:gsLst>
                    <a:gs pos="12389">
                      <a:srgbClr val="FFFFFF"/>
                    </a:gs>
                    <a:gs pos="54000">
                      <a:srgbClr val="FFFFFF"/>
                    </a:gs>
                  </a:gsLst>
                  <a:lin ang="5400000" scaled="0"/>
                </a:gradFill>
                <a:cs typeface="Segoe UI" pitchFamily="34" charset="0"/>
              </a:rPr>
              <a:t>© 2015 Microsoft Corporation. All rights reserved. </a:t>
            </a:r>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9230" y="5580859"/>
            <a:ext cx="3291840" cy="701671"/>
          </a:xfrm>
          <a:prstGeom prst="rect">
            <a:avLst/>
          </a:prstGeom>
        </p:spPr>
      </p:pic>
    </p:spTree>
    <p:extLst>
      <p:ext uri="{BB962C8B-B14F-4D97-AF65-F5344CB8AC3E}">
        <p14:creationId xmlns:p14="http://schemas.microsoft.com/office/powerpoint/2010/main" val="944087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p:nvPicPr>
        <p:blipFill>
          <a:blip r:embed="rId2"/>
          <a:stretch>
            <a:fillRect/>
          </a:stretch>
        </p:blipFill>
        <p:spPr>
          <a:xfrm>
            <a:off x="-246501" y="1965643"/>
            <a:ext cx="7899548" cy="2148840"/>
          </a:xfrm>
          <a:prstGeom prst="rect">
            <a:avLst/>
          </a:prstGeom>
        </p:spPr>
      </p:pic>
      <p:sp>
        <p:nvSpPr>
          <p:cNvPr id="6" name="Rectangle 5"/>
          <p:cNvSpPr/>
          <p:nvPr/>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284080626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99467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7" name="Picture 6"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12" name="Rectangle 11"/>
          <p:cNvSpPr/>
          <p:nvPr userDrawn="1"/>
        </p:nvSpPr>
        <p:spPr bwMode="gray">
          <a:xfrm>
            <a:off x="0" y="5897245"/>
            <a:ext cx="12435840" cy="10972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p:cNvPicPr>
            <a:picLocks noChangeAspect="1"/>
          </p:cNvPicPr>
          <p:nvPr userDrawn="1"/>
        </p:nvPicPr>
        <p:blipFill>
          <a:blip r:embed="rId2"/>
          <a:stretch>
            <a:fillRect/>
          </a:stretch>
        </p:blipFill>
        <p:spPr>
          <a:xfrm>
            <a:off x="370840" y="6294142"/>
            <a:ext cx="1456418" cy="310896"/>
          </a:xfrm>
          <a:prstGeom prst="rect">
            <a:avLst/>
          </a:prstGeom>
        </p:spPr>
      </p:pic>
    </p:spTree>
    <p:extLst>
      <p:ext uri="{BB962C8B-B14F-4D97-AF65-F5344CB8AC3E}">
        <p14:creationId xmlns:p14="http://schemas.microsoft.com/office/powerpoint/2010/main" val="263483339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380169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3023562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863950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352549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9889869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9432425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322622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3716601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174572275"/>
      </p:ext>
    </p:extLst>
  </p:cSld>
  <p:clrMapOvr>
    <a:overrideClrMapping bg1="lt1" tx1="dk1" bg2="lt2" tx2="dk2" accent1="accent1" accent2="accent2" accent3="accent3" accent4="accent4" accent5="accent5" accent6="accent6" hlink="hlink" folHlink="folHlink"/>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theme" Target="../theme/theme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3" Type="http://schemas.openxmlformats.org/officeDocument/2006/relationships/slideLayout" Target="../slideLayouts/slideLayout44.xml"/><Relationship Id="rId21" Type="http://schemas.openxmlformats.org/officeDocument/2006/relationships/slideLayout" Target="../slideLayouts/slideLayout62.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18" Type="http://schemas.openxmlformats.org/officeDocument/2006/relationships/slideLayout" Target="../slideLayouts/slideLayout80.xml"/><Relationship Id="rId26" Type="http://schemas.openxmlformats.org/officeDocument/2006/relationships/slideLayout" Target="../slideLayouts/slideLayout88.xml"/><Relationship Id="rId3" Type="http://schemas.openxmlformats.org/officeDocument/2006/relationships/slideLayout" Target="../slideLayouts/slideLayout65.xml"/><Relationship Id="rId21" Type="http://schemas.openxmlformats.org/officeDocument/2006/relationships/slideLayout" Target="../slideLayouts/slideLayout83.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slideLayout" Target="../slideLayouts/slideLayout79.xml"/><Relationship Id="rId25" Type="http://schemas.openxmlformats.org/officeDocument/2006/relationships/slideLayout" Target="../slideLayouts/slideLayout87.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20" Type="http://schemas.openxmlformats.org/officeDocument/2006/relationships/slideLayout" Target="../slideLayouts/slideLayout82.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24" Type="http://schemas.openxmlformats.org/officeDocument/2006/relationships/slideLayout" Target="../slideLayouts/slideLayout86.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23" Type="http://schemas.openxmlformats.org/officeDocument/2006/relationships/slideLayout" Target="../slideLayouts/slideLayout85.xml"/><Relationship Id="rId28" Type="http://schemas.openxmlformats.org/officeDocument/2006/relationships/image" Target="../media/image8.png"/><Relationship Id="rId10" Type="http://schemas.openxmlformats.org/officeDocument/2006/relationships/slideLayout" Target="../slideLayouts/slideLayout72.xml"/><Relationship Id="rId19" Type="http://schemas.openxmlformats.org/officeDocument/2006/relationships/slideLayout" Target="../slideLayouts/slideLayout81.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 Id="rId22" Type="http://schemas.openxmlformats.org/officeDocument/2006/relationships/slideLayout" Target="../slideLayouts/slideLayout84.xml"/><Relationship Id="rId27"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18" Type="http://schemas.openxmlformats.org/officeDocument/2006/relationships/slideLayout" Target="../slideLayouts/slideLayout106.xml"/><Relationship Id="rId3" Type="http://schemas.openxmlformats.org/officeDocument/2006/relationships/slideLayout" Target="../slideLayouts/slideLayout91.xml"/><Relationship Id="rId21" Type="http://schemas.openxmlformats.org/officeDocument/2006/relationships/slideLayout" Target="../slideLayouts/slideLayout109.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 Type="http://schemas.openxmlformats.org/officeDocument/2006/relationships/slideLayout" Target="../slideLayouts/slideLayout90.xml"/><Relationship Id="rId16" Type="http://schemas.openxmlformats.org/officeDocument/2006/relationships/slideLayout" Target="../slideLayouts/slideLayout104.xml"/><Relationship Id="rId20" Type="http://schemas.openxmlformats.org/officeDocument/2006/relationships/slideLayout" Target="../slideLayouts/slideLayout108.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slideLayout" Target="../slideLayouts/slideLayout103.xml"/><Relationship Id="rId23" Type="http://schemas.openxmlformats.org/officeDocument/2006/relationships/theme" Target="../theme/theme5.xml"/><Relationship Id="rId10" Type="http://schemas.openxmlformats.org/officeDocument/2006/relationships/slideLayout" Target="../slideLayouts/slideLayout98.xml"/><Relationship Id="rId19" Type="http://schemas.openxmlformats.org/officeDocument/2006/relationships/slideLayout" Target="../slideLayouts/slideLayout107.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 Id="rId22" Type="http://schemas.openxmlformats.org/officeDocument/2006/relationships/slideLayout" Target="../slideLayouts/slideLayout11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slideLayout" Target="../slideLayouts/slideLayout123.xml"/><Relationship Id="rId18" Type="http://schemas.openxmlformats.org/officeDocument/2006/relationships/slideLayout" Target="../slideLayouts/slideLayout12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slideLayout" Target="../slideLayouts/slideLayout122.xml"/><Relationship Id="rId17" Type="http://schemas.openxmlformats.org/officeDocument/2006/relationships/slideLayout" Target="../slideLayouts/slideLayout127.xml"/><Relationship Id="rId2" Type="http://schemas.openxmlformats.org/officeDocument/2006/relationships/slideLayout" Target="../slideLayouts/slideLayout112.xml"/><Relationship Id="rId16" Type="http://schemas.openxmlformats.org/officeDocument/2006/relationships/slideLayout" Target="../slideLayouts/slideLayout126.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5" Type="http://schemas.openxmlformats.org/officeDocument/2006/relationships/slideLayout" Target="../slideLayouts/slideLayout125.xml"/><Relationship Id="rId10" Type="http://schemas.openxmlformats.org/officeDocument/2006/relationships/slideLayout" Target="../slideLayouts/slideLayout120.xml"/><Relationship Id="rId19" Type="http://schemas.openxmlformats.org/officeDocument/2006/relationships/theme" Target="../theme/theme6.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slideLayout" Target="../slideLayouts/slideLayout12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36.xml"/><Relationship Id="rId13" Type="http://schemas.openxmlformats.org/officeDocument/2006/relationships/slideLayout" Target="../slideLayouts/slideLayout141.xml"/><Relationship Id="rId18" Type="http://schemas.openxmlformats.org/officeDocument/2006/relationships/slideLayout" Target="../slideLayouts/slideLayout146.xml"/><Relationship Id="rId3" Type="http://schemas.openxmlformats.org/officeDocument/2006/relationships/slideLayout" Target="../slideLayouts/slideLayout131.xml"/><Relationship Id="rId21" Type="http://schemas.openxmlformats.org/officeDocument/2006/relationships/slideLayout" Target="../slideLayouts/slideLayout149.xml"/><Relationship Id="rId7" Type="http://schemas.openxmlformats.org/officeDocument/2006/relationships/slideLayout" Target="../slideLayouts/slideLayout135.xml"/><Relationship Id="rId12" Type="http://schemas.openxmlformats.org/officeDocument/2006/relationships/slideLayout" Target="../slideLayouts/slideLayout140.xml"/><Relationship Id="rId17" Type="http://schemas.openxmlformats.org/officeDocument/2006/relationships/slideLayout" Target="../slideLayouts/slideLayout145.xml"/><Relationship Id="rId2" Type="http://schemas.openxmlformats.org/officeDocument/2006/relationships/slideLayout" Target="../slideLayouts/slideLayout130.xml"/><Relationship Id="rId16" Type="http://schemas.openxmlformats.org/officeDocument/2006/relationships/slideLayout" Target="../slideLayouts/slideLayout144.xml"/><Relationship Id="rId20" Type="http://schemas.openxmlformats.org/officeDocument/2006/relationships/slideLayout" Target="../slideLayouts/slideLayout148.xml"/><Relationship Id="rId1" Type="http://schemas.openxmlformats.org/officeDocument/2006/relationships/slideLayout" Target="../slideLayouts/slideLayout129.xml"/><Relationship Id="rId6" Type="http://schemas.openxmlformats.org/officeDocument/2006/relationships/slideLayout" Target="../slideLayouts/slideLayout134.xml"/><Relationship Id="rId11" Type="http://schemas.openxmlformats.org/officeDocument/2006/relationships/slideLayout" Target="../slideLayouts/slideLayout139.xml"/><Relationship Id="rId5" Type="http://schemas.openxmlformats.org/officeDocument/2006/relationships/slideLayout" Target="../slideLayouts/slideLayout133.xml"/><Relationship Id="rId15" Type="http://schemas.openxmlformats.org/officeDocument/2006/relationships/slideLayout" Target="../slideLayouts/slideLayout143.xml"/><Relationship Id="rId23" Type="http://schemas.openxmlformats.org/officeDocument/2006/relationships/theme" Target="../theme/theme7.xml"/><Relationship Id="rId10" Type="http://schemas.openxmlformats.org/officeDocument/2006/relationships/slideLayout" Target="../slideLayouts/slideLayout138.xml"/><Relationship Id="rId19" Type="http://schemas.openxmlformats.org/officeDocument/2006/relationships/slideLayout" Target="../slideLayouts/slideLayout147.xml"/><Relationship Id="rId4" Type="http://schemas.openxmlformats.org/officeDocument/2006/relationships/slideLayout" Target="../slideLayouts/slideLayout132.xml"/><Relationship Id="rId9" Type="http://schemas.openxmlformats.org/officeDocument/2006/relationships/slideLayout" Target="../slideLayouts/slideLayout137.xml"/><Relationship Id="rId14" Type="http://schemas.openxmlformats.org/officeDocument/2006/relationships/slideLayout" Target="../slideLayouts/slideLayout142.xml"/><Relationship Id="rId22" Type="http://schemas.openxmlformats.org/officeDocument/2006/relationships/slideLayout" Target="../slideLayouts/slideLayout15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300" r:id="rId1"/>
    <p:sldLayoutId id="2147484295" r:id="rId2"/>
    <p:sldLayoutId id="2147484240" r:id="rId3"/>
    <p:sldLayoutId id="2147484296" r:id="rId4"/>
    <p:sldLayoutId id="2147484241" r:id="rId5"/>
    <p:sldLayoutId id="2147484297" r:id="rId6"/>
    <p:sldLayoutId id="2147484244" r:id="rId7"/>
    <p:sldLayoutId id="2147484298" r:id="rId8"/>
    <p:sldLayoutId id="2147484245" r:id="rId9"/>
    <p:sldLayoutId id="2147484247" r:id="rId10"/>
    <p:sldLayoutId id="2147484331" r:id="rId11"/>
    <p:sldLayoutId id="2147484249" r:id="rId12"/>
    <p:sldLayoutId id="2147484301" r:id="rId13"/>
    <p:sldLayoutId id="2147484251" r:id="rId14"/>
    <p:sldLayoutId id="2147484252" r:id="rId15"/>
    <p:sldLayoutId id="2147484254" r:id="rId16"/>
    <p:sldLayoutId id="2147484365" r:id="rId17"/>
    <p:sldLayoutId id="2147484257" r:id="rId18"/>
    <p:sldLayoutId id="2147484258" r:id="rId19"/>
    <p:sldLayoutId id="2147484260" r:id="rId20"/>
    <p:sldLayoutId id="2147484299" r:id="rId21"/>
    <p:sldLayoutId id="2147484263"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userDrawn="1">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userDrawn="1">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19" name="Group 18"/>
            <p:cNvGrpSpPr/>
            <p:nvPr userDrawn="1"/>
          </p:nvGrpSpPr>
          <p:grpSpPr>
            <a:xfrm rot="5400000">
              <a:off x="11584220" y="1040742"/>
              <a:ext cx="2698730" cy="629236"/>
              <a:chOff x="1584344" y="4543426"/>
              <a:chExt cx="2698730" cy="629236"/>
            </a:xfrm>
          </p:grpSpPr>
          <p:sp>
            <p:nvSpPr>
              <p:cNvPr id="25" name="Rectangle 24"/>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27" name="Rectangle 26"/>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R:210 G:210 B:210</a:t>
                </a:r>
              </a:p>
            </p:txBody>
          </p:sp>
          <p:sp>
            <p:nvSpPr>
              <p:cNvPr id="28" name="Rectangle 27"/>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29" name="Rectangle 28"/>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Blue</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 G:124 B:16</a:t>
                </a:r>
              </a:p>
            </p:txBody>
          </p:sp>
          <p:sp>
            <p:nvSpPr>
              <p:cNvPr id="30" name="Rectangle 29"/>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grpSp>
        <p:sp>
          <p:nvSpPr>
            <p:cNvPr id="20" name="TextBox 19"/>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21" name="TextBox 20"/>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Green </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R:168 G:216 B:10</a:t>
              </a:r>
            </a:p>
          </p:txBody>
        </p:sp>
        <p:sp>
          <p:nvSpPr>
            <p:cNvPr id="31" name="Rectangle 30"/>
            <p:cNvSpPr/>
            <p:nvPr userDrawn="1"/>
          </p:nvSpPr>
          <p:spPr bwMode="auto">
            <a:xfrm rot="5400000">
              <a:off x="12328888" y="4270558"/>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32" name="Rectangle 31"/>
            <p:cNvSpPr/>
            <p:nvPr userDrawn="1"/>
          </p:nvSpPr>
          <p:spPr bwMode="auto">
            <a:xfrm rot="5400000">
              <a:off x="12328888" y="3353997"/>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249032989"/>
      </p:ext>
    </p:extLst>
  </p:cSld>
  <p:clrMap bg1="dk1" tx1="lt1" bg2="dk2" tx2="lt2" accent1="accent1" accent2="accent2" accent3="accent3" accent4="accent4" accent5="accent5" accent6="accent6" hlink="hlink" folHlink="folHlink"/>
  <p:sldLayoutIdLst>
    <p:sldLayoutId id="2147484339" r:id="rId1"/>
    <p:sldLayoutId id="2147484340" r:id="rId2"/>
    <p:sldLayoutId id="2147484311" r:id="rId3"/>
    <p:sldLayoutId id="2147484312" r:id="rId4"/>
    <p:sldLayoutId id="2147484313" r:id="rId5"/>
    <p:sldLayoutId id="2147484314" r:id="rId6"/>
    <p:sldLayoutId id="2147484315" r:id="rId7"/>
    <p:sldLayoutId id="2147484332" r:id="rId8"/>
    <p:sldLayoutId id="2147484333" r:id="rId9"/>
    <p:sldLayoutId id="2147484334" r:id="rId10"/>
    <p:sldLayoutId id="2147484335" r:id="rId11"/>
    <p:sldLayoutId id="2147484336" r:id="rId12"/>
    <p:sldLayoutId id="2147484323" r:id="rId13"/>
    <p:sldLayoutId id="2147484364" r:id="rId14"/>
    <p:sldLayoutId id="2147484324" r:id="rId15"/>
    <p:sldLayoutId id="2147484325" r:id="rId16"/>
    <p:sldLayoutId id="2147484326" r:id="rId17"/>
    <p:sldLayoutId id="2147484327" r:id="rId18"/>
    <p:sldLayoutId id="2147484328" r:id="rId19"/>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2682552606"/>
      </p:ext>
    </p:extLst>
  </p:cSld>
  <p:clrMap bg1="lt1" tx1="dk1" bg2="lt2" tx2="dk2" accent1="accent1" accent2="accent2" accent3="accent3" accent4="accent4" accent5="accent5" accent6="accent6" hlink="hlink" folHlink="folHlink"/>
  <p:sldLayoutIdLst>
    <p:sldLayoutId id="2147484343" r:id="rId1"/>
    <p:sldLayoutId id="2147484344" r:id="rId2"/>
    <p:sldLayoutId id="2147484345" r:id="rId3"/>
    <p:sldLayoutId id="2147484346" r:id="rId4"/>
    <p:sldLayoutId id="2147484347" r:id="rId5"/>
    <p:sldLayoutId id="2147484348" r:id="rId6"/>
    <p:sldLayoutId id="2147484349" r:id="rId7"/>
    <p:sldLayoutId id="2147484350" r:id="rId8"/>
    <p:sldLayoutId id="2147484351" r:id="rId9"/>
    <p:sldLayoutId id="2147484352" r:id="rId10"/>
    <p:sldLayoutId id="2147484353" r:id="rId11"/>
    <p:sldLayoutId id="2147484354" r:id="rId12"/>
    <p:sldLayoutId id="2147484355" r:id="rId13"/>
    <p:sldLayoutId id="2147484356" r:id="rId14"/>
    <p:sldLayoutId id="2147484357" r:id="rId15"/>
    <p:sldLayoutId id="2147484358" r:id="rId16"/>
    <p:sldLayoutId id="2147484359" r:id="rId17"/>
    <p:sldLayoutId id="2147484360" r:id="rId18"/>
    <p:sldLayoutId id="2147484361" r:id="rId19"/>
    <p:sldLayoutId id="2147484362" r:id="rId20"/>
    <p:sldLayoutId id="2147484363" r:id="rId21"/>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pic>
        <p:nvPicPr>
          <p:cNvPr id="17" name="Picture 16"/>
          <p:cNvPicPr>
            <a:picLocks noChangeAspect="1"/>
          </p:cNvPicPr>
          <p:nvPr userDrawn="1"/>
        </p:nvPicPr>
        <p:blipFill>
          <a:blip r:embed="rId28"/>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2293116486"/>
      </p:ext>
    </p:extLst>
  </p:cSld>
  <p:clrMap bg1="lt1" tx1="dk1" bg2="lt2" tx2="dk2" accent1="accent1" accent2="accent2" accent3="accent3" accent4="accent4" accent5="accent5" accent6="accent6" hlink="hlink" folHlink="folHlink"/>
  <p:sldLayoutIdLst>
    <p:sldLayoutId id="2147484367" r:id="rId1"/>
    <p:sldLayoutId id="2147484368" r:id="rId2"/>
    <p:sldLayoutId id="2147484369" r:id="rId3"/>
    <p:sldLayoutId id="2147484370" r:id="rId4"/>
    <p:sldLayoutId id="2147484371" r:id="rId5"/>
    <p:sldLayoutId id="2147484372" r:id="rId6"/>
    <p:sldLayoutId id="2147484373" r:id="rId7"/>
    <p:sldLayoutId id="2147484374" r:id="rId8"/>
    <p:sldLayoutId id="2147484375" r:id="rId9"/>
    <p:sldLayoutId id="2147484376" r:id="rId10"/>
    <p:sldLayoutId id="2147484377" r:id="rId11"/>
    <p:sldLayoutId id="2147484378" r:id="rId12"/>
    <p:sldLayoutId id="2147484379" r:id="rId13"/>
    <p:sldLayoutId id="2147484380" r:id="rId14"/>
    <p:sldLayoutId id="2147484381" r:id="rId15"/>
    <p:sldLayoutId id="2147484382" r:id="rId16"/>
    <p:sldLayoutId id="2147484383" r:id="rId17"/>
    <p:sldLayoutId id="2147484384" r:id="rId18"/>
    <p:sldLayoutId id="2147484385" r:id="rId19"/>
    <p:sldLayoutId id="2147484386" r:id="rId20"/>
    <p:sldLayoutId id="2147484387" r:id="rId21"/>
    <p:sldLayoutId id="2147484388" r:id="rId22"/>
    <p:sldLayoutId id="2147484389" r:id="rId23"/>
    <p:sldLayoutId id="2147484390" r:id="rId24"/>
    <p:sldLayoutId id="2147484392" r:id="rId25"/>
    <p:sldLayoutId id="2147484397" r:id="rId26"/>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7" orient="horz" pos="187">
          <p15:clr>
            <a:srgbClr val="5ACBF0"/>
          </p15:clr>
        </p15:guide>
        <p15:guide id="28" pos="173">
          <p15:clr>
            <a:srgbClr val="5ACBF0"/>
          </p15:clr>
        </p15:guide>
        <p15:guide id="29" pos="749">
          <p15:clr>
            <a:srgbClr val="5ACBF0"/>
          </p15:clr>
        </p15:guide>
        <p15:guide id="30" pos="1325">
          <p15:clr>
            <a:srgbClr val="5ACBF0"/>
          </p15:clr>
        </p15:guide>
        <p15:guide id="31" pos="1901">
          <p15:clr>
            <a:srgbClr val="5ACBF0"/>
          </p15:clr>
        </p15:guide>
        <p15:guide id="32" pos="2477">
          <p15:clr>
            <a:srgbClr val="5ACBF0"/>
          </p15:clr>
        </p15:guide>
        <p15:guide id="33" pos="3053">
          <p15:clr>
            <a:srgbClr val="5ACBF0"/>
          </p15:clr>
        </p15:guide>
        <p15:guide id="34" pos="3629">
          <p15:clr>
            <a:srgbClr val="5ACBF0"/>
          </p15:clr>
        </p15:guide>
        <p15:guide id="35" pos="4205">
          <p15:clr>
            <a:srgbClr val="5ACBF0"/>
          </p15:clr>
        </p15:guide>
        <p15:guide id="36" pos="4781">
          <p15:clr>
            <a:srgbClr val="5ACBF0"/>
          </p15:clr>
        </p15:guide>
        <p15:guide id="37" pos="5357">
          <p15:clr>
            <a:srgbClr val="5ACBF0"/>
          </p15:clr>
        </p15:guide>
        <p15:guide id="38" pos="5933">
          <p15:clr>
            <a:srgbClr val="5ACBF0"/>
          </p15:clr>
        </p15:guide>
        <p15:guide id="39" pos="6509">
          <p15:clr>
            <a:srgbClr val="5ACBF0"/>
          </p15:clr>
        </p15:guide>
        <p15:guide id="40" pos="7085">
          <p15:clr>
            <a:srgbClr val="5ACBF0"/>
          </p15:clr>
        </p15:guide>
        <p15:guide id="41" pos="7661">
          <p15:clr>
            <a:srgbClr val="5ACBF0"/>
          </p15:clr>
        </p15:guide>
        <p15:guide id="42" pos="288">
          <p15:clr>
            <a:srgbClr val="C35EA4"/>
          </p15:clr>
        </p15:guide>
        <p15:guide id="43" pos="7546">
          <p15:clr>
            <a:srgbClr val="C35EA4"/>
          </p15:clr>
        </p15:guide>
        <p15:guide id="44" orient="horz" pos="763">
          <p15:clr>
            <a:srgbClr val="5ACBF0"/>
          </p15:clr>
        </p15:guide>
        <p15:guide id="45" orient="horz" pos="1339">
          <p15:clr>
            <a:srgbClr val="5ACBF0"/>
          </p15:clr>
        </p15:guide>
        <p15:guide id="46" orient="horz" pos="1915">
          <p15:clr>
            <a:srgbClr val="5ACBF0"/>
          </p15:clr>
        </p15:guide>
        <p15:guide id="47" orient="horz" pos="2491">
          <p15:clr>
            <a:srgbClr val="5ACBF0"/>
          </p15:clr>
        </p15:guide>
        <p15:guide id="48" orient="horz" pos="3067">
          <p15:clr>
            <a:srgbClr val="5ACBF0"/>
          </p15:clr>
        </p15:guide>
        <p15:guide id="49" orient="horz" pos="3643">
          <p15:clr>
            <a:srgbClr val="5ACBF0"/>
          </p15:clr>
        </p15:guide>
        <p15:guide id="50" orient="horz" pos="4219">
          <p15:clr>
            <a:srgbClr val="5ACBF0"/>
          </p15:clr>
        </p15:guide>
        <p15:guide id="51" orient="horz" pos="302">
          <p15:clr>
            <a:srgbClr val="C35EA4"/>
          </p15:clr>
        </p15:guide>
        <p15:guide id="52"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2160027277"/>
      </p:ext>
    </p:extLst>
  </p:cSld>
  <p:clrMap bg1="lt1" tx1="dk1" bg2="lt2" tx2="dk2" accent1="accent1" accent2="accent2" accent3="accent3" accent4="accent4" accent5="accent5" accent6="accent6" hlink="hlink" folHlink="folHlink"/>
  <p:sldLayoutIdLst>
    <p:sldLayoutId id="2147484399" r:id="rId1"/>
    <p:sldLayoutId id="2147484400" r:id="rId2"/>
    <p:sldLayoutId id="2147484401" r:id="rId3"/>
    <p:sldLayoutId id="2147484402" r:id="rId4"/>
    <p:sldLayoutId id="2147484403" r:id="rId5"/>
    <p:sldLayoutId id="2147484404" r:id="rId6"/>
    <p:sldLayoutId id="2147484405" r:id="rId7"/>
    <p:sldLayoutId id="2147484406" r:id="rId8"/>
    <p:sldLayoutId id="2147484407" r:id="rId9"/>
    <p:sldLayoutId id="2147484408" r:id="rId10"/>
    <p:sldLayoutId id="2147484409" r:id="rId11"/>
    <p:sldLayoutId id="2147484410" r:id="rId12"/>
    <p:sldLayoutId id="2147484411" r:id="rId13"/>
    <p:sldLayoutId id="2147484412" r:id="rId14"/>
    <p:sldLayoutId id="2147484413" r:id="rId15"/>
    <p:sldLayoutId id="2147484414" r:id="rId16"/>
    <p:sldLayoutId id="2147484415" r:id="rId17"/>
    <p:sldLayoutId id="2147484416" r:id="rId18"/>
    <p:sldLayoutId id="2147484417" r:id="rId19"/>
    <p:sldLayoutId id="2147484418" r:id="rId20"/>
    <p:sldLayoutId id="2147484419" r:id="rId21"/>
    <p:sldLayoutId id="2147484420"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a:t>Edit Master text styles</a:t>
            </a:r>
          </a:p>
          <a:p>
            <a:pPr marL="342900" marR="0" lvl="1"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a:t>Second level</a:t>
            </a:r>
          </a:p>
          <a:p>
            <a:pPr marL="342900" marR="0" lvl="2"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a:t>Third level</a:t>
            </a:r>
          </a:p>
          <a:p>
            <a:pPr marL="342900" marR="0" lvl="3"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a:t>Fourth level</a:t>
            </a:r>
          </a:p>
          <a:p>
            <a:pPr marL="342900" marR="0" lvl="4"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a:t>Fifth level</a:t>
            </a:r>
            <a:endParaRPr lang="en-US" dirty="0"/>
          </a:p>
        </p:txBody>
      </p:sp>
      <p:grpSp>
        <p:nvGrpSpPr>
          <p:cNvPr id="3" name="Group 2"/>
          <p:cNvGrpSpPr/>
          <p:nvPr/>
        </p:nvGrpSpPr>
        <p:grpSpPr>
          <a:xfrm>
            <a:off x="12618967" y="0"/>
            <a:ext cx="952401" cy="5766967"/>
            <a:chOff x="12618967" y="0"/>
            <a:chExt cx="952401" cy="5766967"/>
          </a:xfrm>
        </p:grpSpPr>
        <p:grpSp>
          <p:nvGrpSpPr>
            <p:cNvPr id="19" name="Group 18"/>
            <p:cNvGrpSpPr/>
            <p:nvPr userDrawn="1"/>
          </p:nvGrpSpPr>
          <p:grpSpPr>
            <a:xfrm rot="5400000">
              <a:off x="11584220" y="1040742"/>
              <a:ext cx="2698730" cy="629236"/>
              <a:chOff x="1584344" y="4543426"/>
              <a:chExt cx="2698730" cy="629236"/>
            </a:xfrm>
          </p:grpSpPr>
          <p:sp>
            <p:nvSpPr>
              <p:cNvPr id="25" name="Rectangle 24"/>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27" name="Rectangle 26"/>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R:210 G:210 B:210</a:t>
                </a:r>
              </a:p>
            </p:txBody>
          </p:sp>
          <p:sp>
            <p:nvSpPr>
              <p:cNvPr id="28" name="Rectangle 27"/>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29" name="Rectangle 28"/>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Blue</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 G:124 B:16</a:t>
                </a:r>
              </a:p>
            </p:txBody>
          </p:sp>
          <p:sp>
            <p:nvSpPr>
              <p:cNvPr id="30" name="Rectangle 29"/>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grpSp>
        <p:sp>
          <p:nvSpPr>
            <p:cNvPr id="20" name="TextBox 19"/>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21" name="TextBox 20"/>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Green </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R:168 G:216 B:10</a:t>
              </a:r>
            </a:p>
          </p:txBody>
        </p:sp>
        <p:sp>
          <p:nvSpPr>
            <p:cNvPr id="31" name="Rectangle 30"/>
            <p:cNvSpPr/>
            <p:nvPr userDrawn="1"/>
          </p:nvSpPr>
          <p:spPr bwMode="auto">
            <a:xfrm rot="5400000">
              <a:off x="12328888" y="4270558"/>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32" name="Rectangle 31"/>
            <p:cNvSpPr/>
            <p:nvPr userDrawn="1"/>
          </p:nvSpPr>
          <p:spPr bwMode="auto">
            <a:xfrm rot="5400000">
              <a:off x="12328888" y="3353997"/>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577662063"/>
      </p:ext>
    </p:extLst>
  </p:cSld>
  <p:clrMap bg1="dk1" tx1="lt1" bg2="dk2" tx2="lt2" accent1="accent1" accent2="accent2" accent3="accent3" accent4="accent4" accent5="accent5" accent6="accent6" hlink="hlink" folHlink="folHlink"/>
  <p:sldLayoutIdLst>
    <p:sldLayoutId id="2147484422" r:id="rId1"/>
    <p:sldLayoutId id="2147484423" r:id="rId2"/>
    <p:sldLayoutId id="2147484424" r:id="rId3"/>
    <p:sldLayoutId id="2147484425" r:id="rId4"/>
    <p:sldLayoutId id="2147484426" r:id="rId5"/>
    <p:sldLayoutId id="2147484427" r:id="rId6"/>
    <p:sldLayoutId id="2147484428" r:id="rId7"/>
    <p:sldLayoutId id="2147484429" r:id="rId8"/>
    <p:sldLayoutId id="2147484430" r:id="rId9"/>
    <p:sldLayoutId id="2147484431" r:id="rId10"/>
    <p:sldLayoutId id="2147484432" r:id="rId11"/>
    <p:sldLayoutId id="2147484433" r:id="rId12"/>
    <p:sldLayoutId id="2147484434" r:id="rId13"/>
    <p:sldLayoutId id="2147484435" r:id="rId14"/>
    <p:sldLayoutId id="2147484436" r:id="rId15"/>
    <p:sldLayoutId id="2147484437" r:id="rId16"/>
    <p:sldLayoutId id="2147484438" r:id="rId17"/>
    <p:sldLayoutId id="2147484439" r:id="rId18"/>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4204345914"/>
      </p:ext>
    </p:extLst>
  </p:cSld>
  <p:clrMap bg1="lt1" tx1="dk1" bg2="lt2" tx2="dk2" accent1="accent1" accent2="accent2" accent3="accent3" accent4="accent4" accent5="accent5" accent6="accent6" hlink="hlink" folHlink="folHlink"/>
  <p:sldLayoutIdLst>
    <p:sldLayoutId id="2147484441" r:id="rId1"/>
    <p:sldLayoutId id="2147484442" r:id="rId2"/>
    <p:sldLayoutId id="2147484443" r:id="rId3"/>
    <p:sldLayoutId id="2147484444" r:id="rId4"/>
    <p:sldLayoutId id="2147484445" r:id="rId5"/>
    <p:sldLayoutId id="2147484446" r:id="rId6"/>
    <p:sldLayoutId id="2147484447" r:id="rId7"/>
    <p:sldLayoutId id="2147484448" r:id="rId8"/>
    <p:sldLayoutId id="2147484449" r:id="rId9"/>
    <p:sldLayoutId id="2147484450" r:id="rId10"/>
    <p:sldLayoutId id="2147484451" r:id="rId11"/>
    <p:sldLayoutId id="2147484452" r:id="rId12"/>
    <p:sldLayoutId id="2147484453" r:id="rId13"/>
    <p:sldLayoutId id="2147484454" r:id="rId14"/>
    <p:sldLayoutId id="2147484455" r:id="rId15"/>
    <p:sldLayoutId id="2147484456" r:id="rId16"/>
    <p:sldLayoutId id="2147484457" r:id="rId17"/>
    <p:sldLayoutId id="2147484458" r:id="rId18"/>
    <p:sldLayoutId id="2147484459" r:id="rId19"/>
    <p:sldLayoutId id="2147484460" r:id="rId20"/>
    <p:sldLayoutId id="2147484461" r:id="rId21"/>
    <p:sldLayoutId id="2147484462"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9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9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9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9.xml"/><Relationship Id="rId3" Type="http://schemas.openxmlformats.org/officeDocument/2006/relationships/diagramLayout" Target="../diagrams/layout8.xml"/><Relationship Id="rId7" Type="http://schemas.openxmlformats.org/officeDocument/2006/relationships/diagramData" Target="../diagrams/data9.xml"/><Relationship Id="rId2" Type="http://schemas.openxmlformats.org/officeDocument/2006/relationships/diagramData" Target="../diagrams/data8.xml"/><Relationship Id="rId1" Type="http://schemas.openxmlformats.org/officeDocument/2006/relationships/slideLayout" Target="../slideLayouts/slideLayout94.xml"/><Relationship Id="rId6" Type="http://schemas.microsoft.com/office/2007/relationships/diagramDrawing" Target="../diagrams/drawing8.xml"/><Relationship Id="rId11" Type="http://schemas.microsoft.com/office/2007/relationships/diagramDrawing" Target="../diagrams/drawing9.xml"/><Relationship Id="rId5" Type="http://schemas.openxmlformats.org/officeDocument/2006/relationships/diagramColors" Target="../diagrams/colors8.xml"/><Relationship Id="rId10" Type="http://schemas.openxmlformats.org/officeDocument/2006/relationships/diagramColors" Target="../diagrams/colors9.xml"/><Relationship Id="rId4" Type="http://schemas.openxmlformats.org/officeDocument/2006/relationships/diagramQuickStyle" Target="../diagrams/quickStyle8.xml"/><Relationship Id="rId9" Type="http://schemas.openxmlformats.org/officeDocument/2006/relationships/diagramQuickStyle" Target="../diagrams/quickStyle9.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94.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94.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99.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25.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hyperlink" Target="http://www.microsoft.com/sqlserverlabs"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9.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8.xml"/><Relationship Id="rId1" Type="http://schemas.openxmlformats.org/officeDocument/2006/relationships/slideLayout" Target="../slideLayouts/slideLayout94.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94.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9.xml"/><Relationship Id="rId1" Type="http://schemas.openxmlformats.org/officeDocument/2006/relationships/slideLayout" Target="../slideLayouts/slideLayout94.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24.xml.rels><?xml version="1.0" encoding="UTF-8" standalone="yes"?>
<Relationships xmlns="http://schemas.openxmlformats.org/package/2006/relationships"><Relationship Id="rId8" Type="http://schemas.openxmlformats.org/officeDocument/2006/relationships/diagramData" Target="../diagrams/data17.xml"/><Relationship Id="rId3" Type="http://schemas.openxmlformats.org/officeDocument/2006/relationships/diagramData" Target="../diagrams/data16.xml"/><Relationship Id="rId7" Type="http://schemas.microsoft.com/office/2007/relationships/diagramDrawing" Target="../diagrams/drawing16.xml"/><Relationship Id="rId12" Type="http://schemas.microsoft.com/office/2007/relationships/diagramDrawing" Target="../diagrams/drawing17.xml"/><Relationship Id="rId2" Type="http://schemas.openxmlformats.org/officeDocument/2006/relationships/notesSlide" Target="../notesSlides/notesSlide10.xml"/><Relationship Id="rId1" Type="http://schemas.openxmlformats.org/officeDocument/2006/relationships/slideLayout" Target="../slideLayouts/slideLayout94.xml"/><Relationship Id="rId6" Type="http://schemas.openxmlformats.org/officeDocument/2006/relationships/diagramColors" Target="../diagrams/colors16.xml"/><Relationship Id="rId11" Type="http://schemas.openxmlformats.org/officeDocument/2006/relationships/diagramColors" Target="../diagrams/colors17.xml"/><Relationship Id="rId5" Type="http://schemas.openxmlformats.org/officeDocument/2006/relationships/diagramQuickStyle" Target="../diagrams/quickStyle16.xml"/><Relationship Id="rId10" Type="http://schemas.openxmlformats.org/officeDocument/2006/relationships/diagramQuickStyle" Target="../diagrams/quickStyle17.xml"/><Relationship Id="rId4" Type="http://schemas.openxmlformats.org/officeDocument/2006/relationships/diagramLayout" Target="../diagrams/layout16.xml"/><Relationship Id="rId9" Type="http://schemas.openxmlformats.org/officeDocument/2006/relationships/diagramLayout" Target="../diagrams/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94.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11.xml"/><Relationship Id="rId1" Type="http://schemas.openxmlformats.org/officeDocument/2006/relationships/slideLayout" Target="../slideLayouts/slideLayout94.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4.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13.xml"/><Relationship Id="rId1" Type="http://schemas.openxmlformats.org/officeDocument/2006/relationships/slideLayout" Target="../slideLayouts/slideLayout94.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14.xml"/><Relationship Id="rId1" Type="http://schemas.openxmlformats.org/officeDocument/2006/relationships/slideLayout" Target="../slideLayouts/slideLayout94.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3.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0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94.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94.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94.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94.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94.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94.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37.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image" Target="../media/image28.tiff"/><Relationship Id="rId1" Type="http://schemas.openxmlformats.org/officeDocument/2006/relationships/slideLayout" Target="../slideLayouts/slideLayout94.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94.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39.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9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94.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4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94.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29.xml"/><Relationship Id="rId2" Type="http://schemas.openxmlformats.org/officeDocument/2006/relationships/diagramData" Target="../diagrams/data29.xml"/><Relationship Id="rId1" Type="http://schemas.openxmlformats.org/officeDocument/2006/relationships/slideLayout" Target="../slideLayouts/slideLayout94.xml"/><Relationship Id="rId6" Type="http://schemas.microsoft.com/office/2007/relationships/diagramDrawing" Target="../diagrams/drawing29.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0.xml"/><Relationship Id="rId1" Type="http://schemas.openxmlformats.org/officeDocument/2006/relationships/slideLayout" Target="../slideLayouts/slideLayout94.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94.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2.xml"/><Relationship Id="rId1" Type="http://schemas.openxmlformats.org/officeDocument/2006/relationships/slideLayout" Target="../slideLayouts/slideLayout94.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33.xml"/><Relationship Id="rId2" Type="http://schemas.openxmlformats.org/officeDocument/2006/relationships/diagramData" Target="../diagrams/data33.xml"/><Relationship Id="rId1" Type="http://schemas.openxmlformats.org/officeDocument/2006/relationships/slideLayout" Target="../slideLayouts/slideLayout94.xml"/><Relationship Id="rId6" Type="http://schemas.microsoft.com/office/2007/relationships/diagramDrawing" Target="../diagrams/drawing33.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48.xml.rels><?xml version="1.0" encoding="UTF-8" standalone="yes"?>
<Relationships xmlns="http://schemas.openxmlformats.org/package/2006/relationships"><Relationship Id="rId3" Type="http://schemas.openxmlformats.org/officeDocument/2006/relationships/hyperlink" Target="http://www.microsoft.com/itprocareercenter" TargetMode="External"/><Relationship Id="rId2" Type="http://schemas.openxmlformats.org/officeDocument/2006/relationships/notesSlide" Target="../notesSlides/notesSlide15.xml"/><Relationship Id="rId1" Type="http://schemas.openxmlformats.org/officeDocument/2006/relationships/slideLayout" Target="../slideLayouts/slideLayout139.xml"/><Relationship Id="rId6" Type="http://schemas.openxmlformats.org/officeDocument/2006/relationships/hyperlink" Target="https://techcommunity.microsoft.com/" TargetMode="External"/><Relationship Id="rId5" Type="http://schemas.openxmlformats.org/officeDocument/2006/relationships/hyperlink" Target="http://www.microsoft.com/mechanics" TargetMode="External"/><Relationship Id="rId4" Type="http://schemas.openxmlformats.org/officeDocument/2006/relationships/hyperlink" Target="http://www.microsoft.com/itprocloudessentials"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http://myignite.microsoft.com/" TargetMode="External"/><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image" Target="../media/image36.png"/><Relationship Id="rId5" Type="http://schemas.openxmlformats.org/officeDocument/2006/relationships/image" Target="../media/image35.jpg"/><Relationship Id="rId4" Type="http://schemas.openxmlformats.org/officeDocument/2006/relationships/hyperlink" Target="https://aka.ms/ignite.mobileapp" TargetMode="Externa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9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9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9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701" y="1679645"/>
            <a:ext cx="11704573" cy="1828786"/>
          </a:xfrm>
        </p:spPr>
        <p:txBody>
          <a:bodyPr/>
          <a:lstStyle/>
          <a:p>
            <a:r>
              <a:rPr lang="en-US" sz="4400" dirty="0"/>
              <a:t>SQL Server 2016 High Availability and Disaster Recovery in private and hybrid cloud deployments</a:t>
            </a:r>
          </a:p>
        </p:txBody>
      </p:sp>
      <p:sp>
        <p:nvSpPr>
          <p:cNvPr id="5" name="Text Placeholder 4"/>
          <p:cNvSpPr>
            <a:spLocks noGrp="1"/>
          </p:cNvSpPr>
          <p:nvPr>
            <p:ph type="body" sz="quarter" idx="12"/>
          </p:nvPr>
        </p:nvSpPr>
        <p:spPr/>
        <p:txBody>
          <a:bodyPr/>
          <a:lstStyle/>
          <a:p>
            <a:r>
              <a:rPr lang="en-US" dirty="0"/>
              <a:t>Denny Cherry</a:t>
            </a:r>
            <a:br>
              <a:rPr lang="en-US" dirty="0"/>
            </a:br>
            <a:r>
              <a:rPr lang="en-US" dirty="0"/>
              <a:t>mrdenny@dcac.co</a:t>
            </a:r>
          </a:p>
        </p:txBody>
      </p:sp>
      <p:sp>
        <p:nvSpPr>
          <p:cNvPr id="2" name="Text Placeholder 1"/>
          <p:cNvSpPr>
            <a:spLocks noGrp="1"/>
          </p:cNvSpPr>
          <p:nvPr>
            <p:ph type="body" sz="quarter" idx="13"/>
          </p:nvPr>
        </p:nvSpPr>
        <p:spPr/>
        <p:txBody>
          <a:bodyPr/>
          <a:lstStyle/>
          <a:p>
            <a:r>
              <a:rPr lang="en-US" dirty="0"/>
              <a:t>BRK3286</a:t>
            </a:r>
          </a:p>
        </p:txBody>
      </p:sp>
    </p:spTree>
    <p:extLst>
      <p:ext uri="{BB962C8B-B14F-4D97-AF65-F5344CB8AC3E}">
        <p14:creationId xmlns:p14="http://schemas.microsoft.com/office/powerpoint/2010/main" val="1985497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bwMode="auto">
          <a:xfrm>
            <a:off x="2713037" y="3268662"/>
            <a:ext cx="6248400" cy="2286000"/>
          </a:xfrm>
          <a:prstGeom prst="roundRect">
            <a:avLst/>
          </a:prstGeom>
          <a:solidFill>
            <a:schemeClr val="accent1">
              <a:lumMod val="20000"/>
              <a:lumOff val="80000"/>
            </a:schemeClr>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endParaRPr>
          </a:p>
        </p:txBody>
      </p:sp>
      <p:sp>
        <p:nvSpPr>
          <p:cNvPr id="3" name="Text Placeholder 2"/>
          <p:cNvSpPr>
            <a:spLocks noGrp="1"/>
          </p:cNvSpPr>
          <p:nvPr>
            <p:ph type="body" sz="quarter" idx="10"/>
          </p:nvPr>
        </p:nvSpPr>
        <p:spPr/>
        <p:txBody>
          <a:bodyPr/>
          <a:lstStyle/>
          <a:p>
            <a:endParaRPr lang="en-US"/>
          </a:p>
        </p:txBody>
      </p:sp>
      <p:sp>
        <p:nvSpPr>
          <p:cNvPr id="2" name="Title 1"/>
          <p:cNvSpPr>
            <a:spLocks noGrp="1"/>
          </p:cNvSpPr>
          <p:nvPr>
            <p:ph type="title"/>
          </p:nvPr>
        </p:nvSpPr>
        <p:spPr>
          <a:ln>
            <a:noFill/>
          </a:ln>
        </p:spPr>
        <p:txBody>
          <a:bodyPr/>
          <a:lstStyle/>
          <a:p>
            <a:r>
              <a:rPr lang="en-US" dirty="0"/>
              <a:t>Cluster Resource Dependencies</a:t>
            </a:r>
          </a:p>
        </p:txBody>
      </p:sp>
      <p:sp>
        <p:nvSpPr>
          <p:cNvPr id="4" name="Flowchart: Data 3"/>
          <p:cNvSpPr/>
          <p:nvPr/>
        </p:nvSpPr>
        <p:spPr bwMode="auto">
          <a:xfrm>
            <a:off x="4503737" y="1212850"/>
            <a:ext cx="2667000" cy="1219200"/>
          </a:xfrm>
          <a:prstGeom prst="flowChartInputOutpu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SQL Server</a:t>
            </a:r>
          </a:p>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Service</a:t>
            </a:r>
          </a:p>
        </p:txBody>
      </p:sp>
      <p:sp>
        <p:nvSpPr>
          <p:cNvPr id="6" name="Flowchart: Magnetic Disk 5"/>
          <p:cNvSpPr/>
          <p:nvPr/>
        </p:nvSpPr>
        <p:spPr bwMode="auto">
          <a:xfrm>
            <a:off x="6523037" y="3645534"/>
            <a:ext cx="1600200" cy="1524000"/>
          </a:xfrm>
          <a:prstGeom prst="flowChartMagneticDisk">
            <a:avLst/>
          </a:prstGeom>
          <a:solidFill>
            <a:schemeClr val="accent1">
              <a:lumMod val="40000"/>
              <a:lumOff val="60000"/>
            </a:schemeClr>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Cluster Disk </a:t>
            </a:r>
          </a:p>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1</a:t>
            </a:r>
          </a:p>
        </p:txBody>
      </p:sp>
      <p:sp>
        <p:nvSpPr>
          <p:cNvPr id="11" name="Rounded Rectangle 10"/>
          <p:cNvSpPr/>
          <p:nvPr/>
        </p:nvSpPr>
        <p:spPr bwMode="auto">
          <a:xfrm>
            <a:off x="3017837" y="3645534"/>
            <a:ext cx="2667000" cy="3128328"/>
          </a:xfrm>
          <a:prstGeom prst="roundRect">
            <a:avLst/>
          </a:prstGeom>
          <a:solidFill>
            <a:schemeClr val="tx1">
              <a:lumMod val="85000"/>
            </a:schemeClr>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endParaRPr>
          </a:p>
        </p:txBody>
      </p:sp>
      <p:sp>
        <p:nvSpPr>
          <p:cNvPr id="7" name="Rounded Rectangle 6"/>
          <p:cNvSpPr/>
          <p:nvPr/>
        </p:nvSpPr>
        <p:spPr bwMode="auto">
          <a:xfrm>
            <a:off x="3482974" y="4064634"/>
            <a:ext cx="1752600" cy="685800"/>
          </a:xfrm>
          <a:prstGeom prst="round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err="1">
                <a:ln>
                  <a:noFill/>
                </a:ln>
                <a:gradFill>
                  <a:gsLst>
                    <a:gs pos="16814">
                      <a:srgbClr val="FFFFFF"/>
                    </a:gs>
                    <a:gs pos="46000">
                      <a:srgbClr val="FFFFFF"/>
                    </a:gs>
                  </a:gsLst>
                  <a:lin ang="5400000" scaled="0"/>
                </a:gradFill>
                <a:effectLst/>
                <a:uLnTx/>
                <a:uFillTx/>
              </a:rPr>
              <a:t>InstanceName</a:t>
            </a:r>
            <a:endPar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endParaRPr>
          </a:p>
        </p:txBody>
      </p:sp>
      <p:sp>
        <p:nvSpPr>
          <p:cNvPr id="8" name="Rounded Rectangle 7"/>
          <p:cNvSpPr/>
          <p:nvPr/>
        </p:nvSpPr>
        <p:spPr bwMode="auto">
          <a:xfrm>
            <a:off x="3292474" y="5956616"/>
            <a:ext cx="2133600" cy="457200"/>
          </a:xfrm>
          <a:prstGeom prst="round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10.1.0.6</a:t>
            </a:r>
          </a:p>
        </p:txBody>
      </p:sp>
      <p:cxnSp>
        <p:nvCxnSpPr>
          <p:cNvPr id="15" name="Straight Arrow Connector 14"/>
          <p:cNvCxnSpPr>
            <a:stCxn id="7" idx="2"/>
          </p:cNvCxnSpPr>
          <p:nvPr/>
        </p:nvCxnSpPr>
        <p:spPr>
          <a:xfrm>
            <a:off x="4359274" y="4750434"/>
            <a:ext cx="0" cy="1206182"/>
          </a:xfrm>
          <a:prstGeom prst="straightConnector1">
            <a:avLst/>
          </a:prstGeom>
          <a:ln w="25400">
            <a:solidFill>
              <a:schemeClr val="tx1"/>
            </a:solidFill>
            <a:headEnd type="none"/>
            <a:tailEnd type="triangle"/>
          </a:ln>
        </p:spPr>
        <p:style>
          <a:lnRef idx="1">
            <a:schemeClr val="accent4"/>
          </a:lnRef>
          <a:fillRef idx="0">
            <a:schemeClr val="accent4"/>
          </a:fillRef>
          <a:effectRef idx="0">
            <a:schemeClr val="accent4"/>
          </a:effectRef>
          <a:fontRef idx="minor">
            <a:schemeClr val="tx1"/>
          </a:fontRef>
        </p:style>
      </p:cxnSp>
      <p:cxnSp>
        <p:nvCxnSpPr>
          <p:cNvPr id="17" name="Straight Arrow Connector 16"/>
          <p:cNvCxnSpPr>
            <a:stCxn id="4" idx="3"/>
            <a:endCxn id="7" idx="0"/>
          </p:cNvCxnSpPr>
          <p:nvPr/>
        </p:nvCxnSpPr>
        <p:spPr>
          <a:xfrm flipH="1">
            <a:off x="4359274" y="2432050"/>
            <a:ext cx="1211263" cy="1632584"/>
          </a:xfrm>
          <a:prstGeom prst="straightConnector1">
            <a:avLst/>
          </a:prstGeom>
          <a:ln w="25400">
            <a:solidFill>
              <a:schemeClr val="tx1"/>
            </a:solidFill>
            <a:headEnd type="none"/>
            <a:tailEnd type="triangle"/>
          </a:ln>
        </p:spPr>
        <p:style>
          <a:lnRef idx="1">
            <a:schemeClr val="accent4"/>
          </a:lnRef>
          <a:fillRef idx="0">
            <a:schemeClr val="accent4"/>
          </a:fillRef>
          <a:effectRef idx="0">
            <a:schemeClr val="accent4"/>
          </a:effectRef>
          <a:fontRef idx="minor">
            <a:schemeClr val="tx1"/>
          </a:fontRef>
        </p:style>
      </p:cxnSp>
      <p:cxnSp>
        <p:nvCxnSpPr>
          <p:cNvPr id="19" name="Straight Arrow Connector 18"/>
          <p:cNvCxnSpPr>
            <a:stCxn id="4" idx="4"/>
            <a:endCxn id="6" idx="1"/>
          </p:cNvCxnSpPr>
          <p:nvPr/>
        </p:nvCxnSpPr>
        <p:spPr>
          <a:xfrm>
            <a:off x="5837237" y="2432050"/>
            <a:ext cx="1485900" cy="1213484"/>
          </a:xfrm>
          <a:prstGeom prst="straightConnector1">
            <a:avLst/>
          </a:prstGeom>
          <a:ln w="25400">
            <a:solidFill>
              <a:schemeClr val="tx1"/>
            </a:solidFill>
            <a:headEnd type="none"/>
            <a:tailEnd type="triangle"/>
          </a:ln>
        </p:spPr>
        <p:style>
          <a:lnRef idx="1">
            <a:schemeClr val="accent4"/>
          </a:lnRef>
          <a:fillRef idx="0">
            <a:schemeClr val="accent4"/>
          </a:fillRef>
          <a:effectRef idx="0">
            <a:schemeClr val="accent4"/>
          </a:effectRef>
          <a:fontRef idx="minor">
            <a:schemeClr val="tx1"/>
          </a:fontRef>
        </p:style>
      </p:cxnSp>
      <p:sp>
        <p:nvSpPr>
          <p:cNvPr id="20" name="TextBox 19"/>
          <p:cNvSpPr txBox="1"/>
          <p:nvPr/>
        </p:nvSpPr>
        <p:spPr>
          <a:xfrm>
            <a:off x="73027" y="5353525"/>
            <a:ext cx="3752847" cy="1292662"/>
          </a:xfrm>
          <a:prstGeom prst="rect">
            <a:avLst/>
          </a:prstGeom>
          <a:noFill/>
          <a:ln>
            <a:noFill/>
          </a:ln>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rPr>
              <a:t>Instance Name is dependent on IP Address</a:t>
            </a:r>
          </a:p>
        </p:txBody>
      </p:sp>
      <p:sp>
        <p:nvSpPr>
          <p:cNvPr id="21" name="TextBox 20"/>
          <p:cNvSpPr txBox="1"/>
          <p:nvPr/>
        </p:nvSpPr>
        <p:spPr>
          <a:xfrm>
            <a:off x="8504237" y="906462"/>
            <a:ext cx="3659966" cy="1292662"/>
          </a:xfrm>
          <a:prstGeom prst="rect">
            <a:avLst/>
          </a:prstGeom>
          <a:noFill/>
          <a:ln>
            <a:noFill/>
          </a:ln>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rPr>
              <a:t>Service name is dependent on Instance Name and Disk</a:t>
            </a:r>
          </a:p>
        </p:txBody>
      </p:sp>
    </p:spTree>
    <p:extLst>
      <p:ext uri="{BB962C8B-B14F-4D97-AF65-F5344CB8AC3E}">
        <p14:creationId xmlns:p14="http://schemas.microsoft.com/office/powerpoint/2010/main" val="12536813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1212851"/>
          <a:ext cx="11887200" cy="52562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 Placeholder 2"/>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normAutofit/>
          </a:bodyPr>
          <a:lstStyle/>
          <a:p>
            <a:r>
              <a:rPr lang="en-US" dirty="0"/>
              <a:t>SQL 2012 Clustering Enhancements</a:t>
            </a:r>
          </a:p>
        </p:txBody>
      </p:sp>
    </p:spTree>
    <p:extLst>
      <p:ext uri="{BB962C8B-B14F-4D97-AF65-F5344CB8AC3E}">
        <p14:creationId xmlns:p14="http://schemas.microsoft.com/office/powerpoint/2010/main" val="19711864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D64B432B-CB24-463B-86B5-DE669155D521}"/>
                                            </p:graphicEl>
                                          </p:spTgt>
                                        </p:tgtEl>
                                        <p:attrNameLst>
                                          <p:attrName>style.visibility</p:attrName>
                                        </p:attrNameLst>
                                      </p:cBhvr>
                                      <p:to>
                                        <p:strVal val="visible"/>
                                      </p:to>
                                    </p:set>
                                    <p:animEffect transition="in" filter="fade">
                                      <p:cBhvr>
                                        <p:cTn id="7" dur="1000"/>
                                        <p:tgtEl>
                                          <p:spTgt spid="4">
                                            <p:graphicEl>
                                              <a:dgm id="{D64B432B-CB24-463B-86B5-DE669155D521}"/>
                                            </p:graphicEl>
                                          </p:spTgt>
                                        </p:tgtEl>
                                      </p:cBhvr>
                                    </p:animEffect>
                                    <p:anim calcmode="lin" valueType="num">
                                      <p:cBhvr>
                                        <p:cTn id="8" dur="1000" fill="hold"/>
                                        <p:tgtEl>
                                          <p:spTgt spid="4">
                                            <p:graphicEl>
                                              <a:dgm id="{D64B432B-CB24-463B-86B5-DE669155D521}"/>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D64B432B-CB24-463B-86B5-DE669155D521}"/>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5B45A071-5A7C-4E9F-AC53-20FD60602EB8}"/>
                                            </p:graphicEl>
                                          </p:spTgt>
                                        </p:tgtEl>
                                        <p:attrNameLst>
                                          <p:attrName>style.visibility</p:attrName>
                                        </p:attrNameLst>
                                      </p:cBhvr>
                                      <p:to>
                                        <p:strVal val="visible"/>
                                      </p:to>
                                    </p:set>
                                    <p:animEffect transition="in" filter="fade">
                                      <p:cBhvr>
                                        <p:cTn id="14" dur="1000"/>
                                        <p:tgtEl>
                                          <p:spTgt spid="4">
                                            <p:graphicEl>
                                              <a:dgm id="{5B45A071-5A7C-4E9F-AC53-20FD60602EB8}"/>
                                            </p:graphicEl>
                                          </p:spTgt>
                                        </p:tgtEl>
                                      </p:cBhvr>
                                    </p:animEffect>
                                    <p:anim calcmode="lin" valueType="num">
                                      <p:cBhvr>
                                        <p:cTn id="15" dur="1000" fill="hold"/>
                                        <p:tgtEl>
                                          <p:spTgt spid="4">
                                            <p:graphicEl>
                                              <a:dgm id="{5B45A071-5A7C-4E9F-AC53-20FD60602EB8}"/>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5B45A071-5A7C-4E9F-AC53-20FD60602EB8}"/>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E42AC807-7848-473F-8386-91A5F7AAC1A2}"/>
                                            </p:graphicEl>
                                          </p:spTgt>
                                        </p:tgtEl>
                                        <p:attrNameLst>
                                          <p:attrName>style.visibility</p:attrName>
                                        </p:attrNameLst>
                                      </p:cBhvr>
                                      <p:to>
                                        <p:strVal val="visible"/>
                                      </p:to>
                                    </p:set>
                                    <p:animEffect transition="in" filter="fade">
                                      <p:cBhvr>
                                        <p:cTn id="21" dur="1000"/>
                                        <p:tgtEl>
                                          <p:spTgt spid="4">
                                            <p:graphicEl>
                                              <a:dgm id="{E42AC807-7848-473F-8386-91A5F7AAC1A2}"/>
                                            </p:graphicEl>
                                          </p:spTgt>
                                        </p:tgtEl>
                                      </p:cBhvr>
                                    </p:animEffect>
                                    <p:anim calcmode="lin" valueType="num">
                                      <p:cBhvr>
                                        <p:cTn id="22" dur="1000" fill="hold"/>
                                        <p:tgtEl>
                                          <p:spTgt spid="4">
                                            <p:graphicEl>
                                              <a:dgm id="{E42AC807-7848-473F-8386-91A5F7AAC1A2}"/>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E42AC807-7848-473F-8386-91A5F7AAC1A2}"/>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graphicEl>
                                              <a:dgm id="{3198A6D9-BD2E-45B0-BE1F-521015D4C5C3}"/>
                                            </p:graphicEl>
                                          </p:spTgt>
                                        </p:tgtEl>
                                        <p:attrNameLst>
                                          <p:attrName>style.visibility</p:attrName>
                                        </p:attrNameLst>
                                      </p:cBhvr>
                                      <p:to>
                                        <p:strVal val="visible"/>
                                      </p:to>
                                    </p:set>
                                    <p:animEffect transition="in" filter="fade">
                                      <p:cBhvr>
                                        <p:cTn id="28" dur="1000"/>
                                        <p:tgtEl>
                                          <p:spTgt spid="4">
                                            <p:graphicEl>
                                              <a:dgm id="{3198A6D9-BD2E-45B0-BE1F-521015D4C5C3}"/>
                                            </p:graphicEl>
                                          </p:spTgt>
                                        </p:tgtEl>
                                      </p:cBhvr>
                                    </p:animEffect>
                                    <p:anim calcmode="lin" valueType="num">
                                      <p:cBhvr>
                                        <p:cTn id="29" dur="1000" fill="hold"/>
                                        <p:tgtEl>
                                          <p:spTgt spid="4">
                                            <p:graphicEl>
                                              <a:dgm id="{3198A6D9-BD2E-45B0-BE1F-521015D4C5C3}"/>
                                            </p:graphicEl>
                                          </p:spTgt>
                                        </p:tgtEl>
                                        <p:attrNameLst>
                                          <p:attrName>ppt_x</p:attrName>
                                        </p:attrNameLst>
                                      </p:cBhvr>
                                      <p:tavLst>
                                        <p:tav tm="0">
                                          <p:val>
                                            <p:strVal val="#ppt_x"/>
                                          </p:val>
                                        </p:tav>
                                        <p:tav tm="100000">
                                          <p:val>
                                            <p:strVal val="#ppt_x"/>
                                          </p:val>
                                        </p:tav>
                                      </p:tavLst>
                                    </p:anim>
                                    <p:anim calcmode="lin" valueType="num">
                                      <p:cBhvr>
                                        <p:cTn id="30" dur="1000" fill="hold"/>
                                        <p:tgtEl>
                                          <p:spTgt spid="4">
                                            <p:graphicEl>
                                              <a:dgm id="{3198A6D9-BD2E-45B0-BE1F-521015D4C5C3}"/>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1212851"/>
          <a:ext cx="11887200" cy="51038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 Placeholder 2"/>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lstStyle/>
          <a:p>
            <a:r>
              <a:rPr lang="en-US" dirty="0"/>
              <a:t>Multi-Subnet Failover</a:t>
            </a:r>
          </a:p>
        </p:txBody>
      </p:sp>
    </p:spTree>
    <p:extLst>
      <p:ext uri="{BB962C8B-B14F-4D97-AF65-F5344CB8AC3E}">
        <p14:creationId xmlns:p14="http://schemas.microsoft.com/office/powerpoint/2010/main" val="2316533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99460102-DE85-4437-BDE1-DF0CA2F12F8E}"/>
                                            </p:graphicEl>
                                          </p:spTgt>
                                        </p:tgtEl>
                                        <p:attrNameLst>
                                          <p:attrName>style.visibility</p:attrName>
                                        </p:attrNameLst>
                                      </p:cBhvr>
                                      <p:to>
                                        <p:strVal val="visible"/>
                                      </p:to>
                                    </p:set>
                                    <p:animEffect transition="in" filter="fade">
                                      <p:cBhvr>
                                        <p:cTn id="7" dur="1000"/>
                                        <p:tgtEl>
                                          <p:spTgt spid="4">
                                            <p:graphicEl>
                                              <a:dgm id="{99460102-DE85-4437-BDE1-DF0CA2F12F8E}"/>
                                            </p:graphicEl>
                                          </p:spTgt>
                                        </p:tgtEl>
                                      </p:cBhvr>
                                    </p:animEffect>
                                    <p:anim calcmode="lin" valueType="num">
                                      <p:cBhvr>
                                        <p:cTn id="8" dur="1000" fill="hold"/>
                                        <p:tgtEl>
                                          <p:spTgt spid="4">
                                            <p:graphicEl>
                                              <a:dgm id="{99460102-DE85-4437-BDE1-DF0CA2F12F8E}"/>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99460102-DE85-4437-BDE1-DF0CA2F12F8E}"/>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4704A647-48D3-4833-AAA3-CCB91410B7FF}"/>
                                            </p:graphicEl>
                                          </p:spTgt>
                                        </p:tgtEl>
                                        <p:attrNameLst>
                                          <p:attrName>style.visibility</p:attrName>
                                        </p:attrNameLst>
                                      </p:cBhvr>
                                      <p:to>
                                        <p:strVal val="visible"/>
                                      </p:to>
                                    </p:set>
                                    <p:animEffect transition="in" filter="fade">
                                      <p:cBhvr>
                                        <p:cTn id="14" dur="1000"/>
                                        <p:tgtEl>
                                          <p:spTgt spid="4">
                                            <p:graphicEl>
                                              <a:dgm id="{4704A647-48D3-4833-AAA3-CCB91410B7FF}"/>
                                            </p:graphicEl>
                                          </p:spTgt>
                                        </p:tgtEl>
                                      </p:cBhvr>
                                    </p:animEffect>
                                    <p:anim calcmode="lin" valueType="num">
                                      <p:cBhvr>
                                        <p:cTn id="15" dur="1000" fill="hold"/>
                                        <p:tgtEl>
                                          <p:spTgt spid="4">
                                            <p:graphicEl>
                                              <a:dgm id="{4704A647-48D3-4833-AAA3-CCB91410B7FF}"/>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4704A647-48D3-4833-AAA3-CCB91410B7FF}"/>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1CB27680-47AE-4986-AF7D-5A65A828E1C5}"/>
                                            </p:graphicEl>
                                          </p:spTgt>
                                        </p:tgtEl>
                                        <p:attrNameLst>
                                          <p:attrName>style.visibility</p:attrName>
                                        </p:attrNameLst>
                                      </p:cBhvr>
                                      <p:to>
                                        <p:strVal val="visible"/>
                                      </p:to>
                                    </p:set>
                                    <p:animEffect transition="in" filter="fade">
                                      <p:cBhvr>
                                        <p:cTn id="21" dur="1000"/>
                                        <p:tgtEl>
                                          <p:spTgt spid="4">
                                            <p:graphicEl>
                                              <a:dgm id="{1CB27680-47AE-4986-AF7D-5A65A828E1C5}"/>
                                            </p:graphicEl>
                                          </p:spTgt>
                                        </p:tgtEl>
                                      </p:cBhvr>
                                    </p:animEffect>
                                    <p:anim calcmode="lin" valueType="num">
                                      <p:cBhvr>
                                        <p:cTn id="22" dur="1000" fill="hold"/>
                                        <p:tgtEl>
                                          <p:spTgt spid="4">
                                            <p:graphicEl>
                                              <a:dgm id="{1CB27680-47AE-4986-AF7D-5A65A828E1C5}"/>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1CB27680-47AE-4986-AF7D-5A65A828E1C5}"/>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1212851"/>
          <a:ext cx="11887200" cy="29702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 Placeholder 2"/>
          <p:cNvSpPr>
            <a:spLocks noGrp="1"/>
          </p:cNvSpPr>
          <p:nvPr>
            <p:ph type="body" sz="quarter" idx="10"/>
          </p:nvPr>
        </p:nvSpPr>
        <p:spPr/>
        <p:txBody>
          <a:bodyPr/>
          <a:lstStyle/>
          <a:p>
            <a:endParaRPr lang="en-US" dirty="0"/>
          </a:p>
        </p:txBody>
      </p:sp>
      <p:sp>
        <p:nvSpPr>
          <p:cNvPr id="2" name="Title 1"/>
          <p:cNvSpPr>
            <a:spLocks noGrp="1"/>
          </p:cNvSpPr>
          <p:nvPr>
            <p:ph type="title"/>
          </p:nvPr>
        </p:nvSpPr>
        <p:spPr/>
        <p:txBody>
          <a:bodyPr>
            <a:normAutofit/>
          </a:bodyPr>
          <a:lstStyle/>
          <a:p>
            <a:r>
              <a:rPr lang="en-US" dirty="0"/>
              <a:t>SQL 2014 Clustering Features</a:t>
            </a:r>
          </a:p>
        </p:txBody>
      </p:sp>
    </p:spTree>
    <p:extLst>
      <p:ext uri="{BB962C8B-B14F-4D97-AF65-F5344CB8AC3E}">
        <p14:creationId xmlns:p14="http://schemas.microsoft.com/office/powerpoint/2010/main" val="31730459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274638" y="1212850"/>
          <a:ext cx="11887200" cy="20928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p:txBody>
          <a:bodyPr/>
          <a:lstStyle/>
          <a:p>
            <a:r>
              <a:rPr lang="en-US" dirty="0"/>
              <a:t>Clustering Without a SAN</a:t>
            </a:r>
          </a:p>
        </p:txBody>
      </p:sp>
      <p:graphicFrame>
        <p:nvGraphicFramePr>
          <p:cNvPr id="6" name="Diagram 5"/>
          <p:cNvGraphicFramePr/>
          <p:nvPr>
            <p:extLst/>
          </p:nvPr>
        </p:nvGraphicFramePr>
        <p:xfrm>
          <a:off x="274639" y="3573462"/>
          <a:ext cx="11889564" cy="28956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798479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graphicEl>
                                              <a:dgm id="{FD3F3617-AB3B-4708-A763-47AEE3FFECD8}"/>
                                            </p:graphicEl>
                                          </p:spTgt>
                                        </p:tgtEl>
                                        <p:attrNameLst>
                                          <p:attrName>style.visibility</p:attrName>
                                        </p:attrNameLst>
                                      </p:cBhvr>
                                      <p:to>
                                        <p:strVal val="visible"/>
                                      </p:to>
                                    </p:set>
                                    <p:animEffect transition="in" filter="fade">
                                      <p:cBhvr>
                                        <p:cTn id="7" dur="1000"/>
                                        <p:tgtEl>
                                          <p:spTgt spid="5">
                                            <p:graphicEl>
                                              <a:dgm id="{FD3F3617-AB3B-4708-A763-47AEE3FFECD8}"/>
                                            </p:graphicEl>
                                          </p:spTgt>
                                        </p:tgtEl>
                                      </p:cBhvr>
                                    </p:animEffect>
                                    <p:anim calcmode="lin" valueType="num">
                                      <p:cBhvr>
                                        <p:cTn id="8" dur="1000" fill="hold"/>
                                        <p:tgtEl>
                                          <p:spTgt spid="5">
                                            <p:graphicEl>
                                              <a:dgm id="{FD3F3617-AB3B-4708-A763-47AEE3FFECD8}"/>
                                            </p:graphicEl>
                                          </p:spTgt>
                                        </p:tgtEl>
                                        <p:attrNameLst>
                                          <p:attrName>ppt_x</p:attrName>
                                        </p:attrNameLst>
                                      </p:cBhvr>
                                      <p:tavLst>
                                        <p:tav tm="0">
                                          <p:val>
                                            <p:strVal val="#ppt_x"/>
                                          </p:val>
                                        </p:tav>
                                        <p:tav tm="100000">
                                          <p:val>
                                            <p:strVal val="#ppt_x"/>
                                          </p:val>
                                        </p:tav>
                                      </p:tavLst>
                                    </p:anim>
                                    <p:anim calcmode="lin" valueType="num">
                                      <p:cBhvr>
                                        <p:cTn id="9" dur="1000" fill="hold"/>
                                        <p:tgtEl>
                                          <p:spTgt spid="5">
                                            <p:graphicEl>
                                              <a:dgm id="{FD3F3617-AB3B-4708-A763-47AEE3FFECD8}"/>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graphicEl>
                                              <a:dgm id="{AE11F8AF-EBF1-40E4-8968-F9E61E424624}"/>
                                            </p:graphicEl>
                                          </p:spTgt>
                                        </p:tgtEl>
                                        <p:attrNameLst>
                                          <p:attrName>style.visibility</p:attrName>
                                        </p:attrNameLst>
                                      </p:cBhvr>
                                      <p:to>
                                        <p:strVal val="visible"/>
                                      </p:to>
                                    </p:set>
                                    <p:animEffect transition="in" filter="fade">
                                      <p:cBhvr>
                                        <p:cTn id="14" dur="1000"/>
                                        <p:tgtEl>
                                          <p:spTgt spid="5">
                                            <p:graphicEl>
                                              <a:dgm id="{AE11F8AF-EBF1-40E4-8968-F9E61E424624}"/>
                                            </p:graphicEl>
                                          </p:spTgt>
                                        </p:tgtEl>
                                      </p:cBhvr>
                                    </p:animEffect>
                                    <p:anim calcmode="lin" valueType="num">
                                      <p:cBhvr>
                                        <p:cTn id="15" dur="1000" fill="hold"/>
                                        <p:tgtEl>
                                          <p:spTgt spid="5">
                                            <p:graphicEl>
                                              <a:dgm id="{AE11F8AF-EBF1-40E4-8968-F9E61E424624}"/>
                                            </p:graphicEl>
                                          </p:spTgt>
                                        </p:tgtEl>
                                        <p:attrNameLst>
                                          <p:attrName>ppt_x</p:attrName>
                                        </p:attrNameLst>
                                      </p:cBhvr>
                                      <p:tavLst>
                                        <p:tav tm="0">
                                          <p:val>
                                            <p:strVal val="#ppt_x"/>
                                          </p:val>
                                        </p:tav>
                                        <p:tav tm="100000">
                                          <p:val>
                                            <p:strVal val="#ppt_x"/>
                                          </p:val>
                                        </p:tav>
                                      </p:tavLst>
                                    </p:anim>
                                    <p:anim calcmode="lin" valueType="num">
                                      <p:cBhvr>
                                        <p:cTn id="16" dur="1000" fill="hold"/>
                                        <p:tgtEl>
                                          <p:spTgt spid="5">
                                            <p:graphicEl>
                                              <a:dgm id="{AE11F8AF-EBF1-40E4-8968-F9E61E424624}"/>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graphicEl>
                                              <a:dgm id="{18EAEE26-715C-4724-8106-13ED5F6DAB7C}"/>
                                            </p:graphicEl>
                                          </p:spTgt>
                                        </p:tgtEl>
                                        <p:attrNameLst>
                                          <p:attrName>style.visibility</p:attrName>
                                        </p:attrNameLst>
                                      </p:cBhvr>
                                      <p:to>
                                        <p:strVal val="visible"/>
                                      </p:to>
                                    </p:set>
                                    <p:animEffect transition="in" filter="fade">
                                      <p:cBhvr>
                                        <p:cTn id="21" dur="1000"/>
                                        <p:tgtEl>
                                          <p:spTgt spid="5">
                                            <p:graphicEl>
                                              <a:dgm id="{18EAEE26-715C-4724-8106-13ED5F6DAB7C}"/>
                                            </p:graphicEl>
                                          </p:spTgt>
                                        </p:tgtEl>
                                      </p:cBhvr>
                                    </p:animEffect>
                                    <p:anim calcmode="lin" valueType="num">
                                      <p:cBhvr>
                                        <p:cTn id="22" dur="1000" fill="hold"/>
                                        <p:tgtEl>
                                          <p:spTgt spid="5">
                                            <p:graphicEl>
                                              <a:dgm id="{18EAEE26-715C-4724-8106-13ED5F6DAB7C}"/>
                                            </p:graphicEl>
                                          </p:spTgt>
                                        </p:tgtEl>
                                        <p:attrNameLst>
                                          <p:attrName>ppt_x</p:attrName>
                                        </p:attrNameLst>
                                      </p:cBhvr>
                                      <p:tavLst>
                                        <p:tav tm="0">
                                          <p:val>
                                            <p:strVal val="#ppt_x"/>
                                          </p:val>
                                        </p:tav>
                                        <p:tav tm="100000">
                                          <p:val>
                                            <p:strVal val="#ppt_x"/>
                                          </p:val>
                                        </p:tav>
                                      </p:tavLst>
                                    </p:anim>
                                    <p:anim calcmode="lin" valueType="num">
                                      <p:cBhvr>
                                        <p:cTn id="23" dur="1000" fill="hold"/>
                                        <p:tgtEl>
                                          <p:spTgt spid="5">
                                            <p:graphicEl>
                                              <a:dgm id="{18EAEE26-715C-4724-8106-13ED5F6DAB7C}"/>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graphicEl>
                                              <a:dgm id="{43275709-34ED-465C-BE56-4ADB542A9AF0}"/>
                                            </p:graphicEl>
                                          </p:spTgt>
                                        </p:tgtEl>
                                        <p:attrNameLst>
                                          <p:attrName>style.visibility</p:attrName>
                                        </p:attrNameLst>
                                      </p:cBhvr>
                                      <p:to>
                                        <p:strVal val="visible"/>
                                      </p:to>
                                    </p:set>
                                    <p:animEffect transition="in" filter="fade">
                                      <p:cBhvr>
                                        <p:cTn id="28" dur="1000"/>
                                        <p:tgtEl>
                                          <p:spTgt spid="6">
                                            <p:graphicEl>
                                              <a:dgm id="{43275709-34ED-465C-BE56-4ADB542A9AF0}"/>
                                            </p:graphicEl>
                                          </p:spTgt>
                                        </p:tgtEl>
                                      </p:cBhvr>
                                    </p:animEffect>
                                    <p:anim calcmode="lin" valueType="num">
                                      <p:cBhvr>
                                        <p:cTn id="29" dur="1000" fill="hold"/>
                                        <p:tgtEl>
                                          <p:spTgt spid="6">
                                            <p:graphicEl>
                                              <a:dgm id="{43275709-34ED-465C-BE56-4ADB542A9AF0}"/>
                                            </p:graphicEl>
                                          </p:spTgt>
                                        </p:tgtEl>
                                        <p:attrNameLst>
                                          <p:attrName>ppt_x</p:attrName>
                                        </p:attrNameLst>
                                      </p:cBhvr>
                                      <p:tavLst>
                                        <p:tav tm="0">
                                          <p:val>
                                            <p:strVal val="#ppt_x"/>
                                          </p:val>
                                        </p:tav>
                                        <p:tav tm="100000">
                                          <p:val>
                                            <p:strVal val="#ppt_x"/>
                                          </p:val>
                                        </p:tav>
                                      </p:tavLst>
                                    </p:anim>
                                    <p:anim calcmode="lin" valueType="num">
                                      <p:cBhvr>
                                        <p:cTn id="30" dur="1000" fill="hold"/>
                                        <p:tgtEl>
                                          <p:spTgt spid="6">
                                            <p:graphicEl>
                                              <a:dgm id="{43275709-34ED-465C-BE56-4ADB542A9AF0}"/>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graphicEl>
                                              <a:dgm id="{61D6A719-764E-480F-9380-C262C997C7DF}"/>
                                            </p:graphicEl>
                                          </p:spTgt>
                                        </p:tgtEl>
                                        <p:attrNameLst>
                                          <p:attrName>style.visibility</p:attrName>
                                        </p:attrNameLst>
                                      </p:cBhvr>
                                      <p:to>
                                        <p:strVal val="visible"/>
                                      </p:to>
                                    </p:set>
                                    <p:animEffect transition="in" filter="fade">
                                      <p:cBhvr>
                                        <p:cTn id="35" dur="1000"/>
                                        <p:tgtEl>
                                          <p:spTgt spid="6">
                                            <p:graphicEl>
                                              <a:dgm id="{61D6A719-764E-480F-9380-C262C997C7DF}"/>
                                            </p:graphicEl>
                                          </p:spTgt>
                                        </p:tgtEl>
                                      </p:cBhvr>
                                    </p:animEffect>
                                    <p:anim calcmode="lin" valueType="num">
                                      <p:cBhvr>
                                        <p:cTn id="36" dur="1000" fill="hold"/>
                                        <p:tgtEl>
                                          <p:spTgt spid="6">
                                            <p:graphicEl>
                                              <a:dgm id="{61D6A719-764E-480F-9380-C262C997C7DF}"/>
                                            </p:graphicEl>
                                          </p:spTgt>
                                        </p:tgtEl>
                                        <p:attrNameLst>
                                          <p:attrName>ppt_x</p:attrName>
                                        </p:attrNameLst>
                                      </p:cBhvr>
                                      <p:tavLst>
                                        <p:tav tm="0">
                                          <p:val>
                                            <p:strVal val="#ppt_x"/>
                                          </p:val>
                                        </p:tav>
                                        <p:tav tm="100000">
                                          <p:val>
                                            <p:strVal val="#ppt_x"/>
                                          </p:val>
                                        </p:tav>
                                      </p:tavLst>
                                    </p:anim>
                                    <p:anim calcmode="lin" valueType="num">
                                      <p:cBhvr>
                                        <p:cTn id="37" dur="1000" fill="hold"/>
                                        <p:tgtEl>
                                          <p:spTgt spid="6">
                                            <p:graphicEl>
                                              <a:dgm id="{61D6A719-764E-480F-9380-C262C997C7DF}"/>
                                            </p:graphicEl>
                                          </p:spTgt>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6">
                                            <p:graphicEl>
                                              <a:dgm id="{B67AA871-3B8A-46FC-8FE2-5068329B9162}"/>
                                            </p:graphicEl>
                                          </p:spTgt>
                                        </p:tgtEl>
                                        <p:attrNameLst>
                                          <p:attrName>style.visibility</p:attrName>
                                        </p:attrNameLst>
                                      </p:cBhvr>
                                      <p:to>
                                        <p:strVal val="visible"/>
                                      </p:to>
                                    </p:set>
                                    <p:animEffect transition="in" filter="fade">
                                      <p:cBhvr>
                                        <p:cTn id="40" dur="1000"/>
                                        <p:tgtEl>
                                          <p:spTgt spid="6">
                                            <p:graphicEl>
                                              <a:dgm id="{B67AA871-3B8A-46FC-8FE2-5068329B9162}"/>
                                            </p:graphicEl>
                                          </p:spTgt>
                                        </p:tgtEl>
                                      </p:cBhvr>
                                    </p:animEffect>
                                    <p:anim calcmode="lin" valueType="num">
                                      <p:cBhvr>
                                        <p:cTn id="41" dur="1000" fill="hold"/>
                                        <p:tgtEl>
                                          <p:spTgt spid="6">
                                            <p:graphicEl>
                                              <a:dgm id="{B67AA871-3B8A-46FC-8FE2-5068329B9162}"/>
                                            </p:graphicEl>
                                          </p:spTgt>
                                        </p:tgtEl>
                                        <p:attrNameLst>
                                          <p:attrName>ppt_x</p:attrName>
                                        </p:attrNameLst>
                                      </p:cBhvr>
                                      <p:tavLst>
                                        <p:tav tm="0">
                                          <p:val>
                                            <p:strVal val="#ppt_x"/>
                                          </p:val>
                                        </p:tav>
                                        <p:tav tm="100000">
                                          <p:val>
                                            <p:strVal val="#ppt_x"/>
                                          </p:val>
                                        </p:tav>
                                      </p:tavLst>
                                    </p:anim>
                                    <p:anim calcmode="lin" valueType="num">
                                      <p:cBhvr>
                                        <p:cTn id="42" dur="1000" fill="hold"/>
                                        <p:tgtEl>
                                          <p:spTgt spid="6">
                                            <p:graphicEl>
                                              <a:dgm id="{B67AA871-3B8A-46FC-8FE2-5068329B9162}"/>
                                            </p:graphic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6">
                                            <p:graphicEl>
                                              <a:dgm id="{84B5D18F-32BE-41B6-88D9-75CB8F515D7C}"/>
                                            </p:graphicEl>
                                          </p:spTgt>
                                        </p:tgtEl>
                                        <p:attrNameLst>
                                          <p:attrName>style.visibility</p:attrName>
                                        </p:attrNameLst>
                                      </p:cBhvr>
                                      <p:to>
                                        <p:strVal val="visible"/>
                                      </p:to>
                                    </p:set>
                                    <p:animEffect transition="in" filter="fade">
                                      <p:cBhvr>
                                        <p:cTn id="47" dur="1000"/>
                                        <p:tgtEl>
                                          <p:spTgt spid="6">
                                            <p:graphicEl>
                                              <a:dgm id="{84B5D18F-32BE-41B6-88D9-75CB8F515D7C}"/>
                                            </p:graphicEl>
                                          </p:spTgt>
                                        </p:tgtEl>
                                      </p:cBhvr>
                                    </p:animEffect>
                                    <p:anim calcmode="lin" valueType="num">
                                      <p:cBhvr>
                                        <p:cTn id="48" dur="1000" fill="hold"/>
                                        <p:tgtEl>
                                          <p:spTgt spid="6">
                                            <p:graphicEl>
                                              <a:dgm id="{84B5D18F-32BE-41B6-88D9-75CB8F515D7C}"/>
                                            </p:graphicEl>
                                          </p:spTgt>
                                        </p:tgtEl>
                                        <p:attrNameLst>
                                          <p:attrName>ppt_x</p:attrName>
                                        </p:attrNameLst>
                                      </p:cBhvr>
                                      <p:tavLst>
                                        <p:tav tm="0">
                                          <p:val>
                                            <p:strVal val="#ppt_x"/>
                                          </p:val>
                                        </p:tav>
                                        <p:tav tm="100000">
                                          <p:val>
                                            <p:strVal val="#ppt_x"/>
                                          </p:val>
                                        </p:tav>
                                      </p:tavLst>
                                    </p:anim>
                                    <p:anim calcmode="lin" valueType="num">
                                      <p:cBhvr>
                                        <p:cTn id="49" dur="1000" fill="hold"/>
                                        <p:tgtEl>
                                          <p:spTgt spid="6">
                                            <p:graphicEl>
                                              <a:dgm id="{84B5D18F-32BE-41B6-88D9-75CB8F515D7C}"/>
                                            </p:graphicEl>
                                          </p:spTgt>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6">
                                            <p:graphicEl>
                                              <a:dgm id="{6A2AEBBF-D05B-47AB-9455-D65D959F826F}"/>
                                            </p:graphicEl>
                                          </p:spTgt>
                                        </p:tgtEl>
                                        <p:attrNameLst>
                                          <p:attrName>style.visibility</p:attrName>
                                        </p:attrNameLst>
                                      </p:cBhvr>
                                      <p:to>
                                        <p:strVal val="visible"/>
                                      </p:to>
                                    </p:set>
                                    <p:animEffect transition="in" filter="fade">
                                      <p:cBhvr>
                                        <p:cTn id="52" dur="1000"/>
                                        <p:tgtEl>
                                          <p:spTgt spid="6">
                                            <p:graphicEl>
                                              <a:dgm id="{6A2AEBBF-D05B-47AB-9455-D65D959F826F}"/>
                                            </p:graphicEl>
                                          </p:spTgt>
                                        </p:tgtEl>
                                      </p:cBhvr>
                                    </p:animEffect>
                                    <p:anim calcmode="lin" valueType="num">
                                      <p:cBhvr>
                                        <p:cTn id="53" dur="1000" fill="hold"/>
                                        <p:tgtEl>
                                          <p:spTgt spid="6">
                                            <p:graphicEl>
                                              <a:dgm id="{6A2AEBBF-D05B-47AB-9455-D65D959F826F}"/>
                                            </p:graphicEl>
                                          </p:spTgt>
                                        </p:tgtEl>
                                        <p:attrNameLst>
                                          <p:attrName>ppt_x</p:attrName>
                                        </p:attrNameLst>
                                      </p:cBhvr>
                                      <p:tavLst>
                                        <p:tav tm="0">
                                          <p:val>
                                            <p:strVal val="#ppt_x"/>
                                          </p:val>
                                        </p:tav>
                                        <p:tav tm="100000">
                                          <p:val>
                                            <p:strVal val="#ppt_x"/>
                                          </p:val>
                                        </p:tav>
                                      </p:tavLst>
                                    </p:anim>
                                    <p:anim calcmode="lin" valueType="num">
                                      <p:cBhvr>
                                        <p:cTn id="54" dur="1000" fill="hold"/>
                                        <p:tgtEl>
                                          <p:spTgt spid="6">
                                            <p:graphicEl>
                                              <a:dgm id="{6A2AEBBF-D05B-47AB-9455-D65D959F826F}"/>
                                            </p:graphic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6">
                                            <p:graphicEl>
                                              <a:dgm id="{DEA56F7C-2431-4C93-93D5-8E466BCDF7B1}"/>
                                            </p:graphicEl>
                                          </p:spTgt>
                                        </p:tgtEl>
                                        <p:attrNameLst>
                                          <p:attrName>style.visibility</p:attrName>
                                        </p:attrNameLst>
                                      </p:cBhvr>
                                      <p:to>
                                        <p:strVal val="visible"/>
                                      </p:to>
                                    </p:set>
                                    <p:animEffect transition="in" filter="fade">
                                      <p:cBhvr>
                                        <p:cTn id="59" dur="1000"/>
                                        <p:tgtEl>
                                          <p:spTgt spid="6">
                                            <p:graphicEl>
                                              <a:dgm id="{DEA56F7C-2431-4C93-93D5-8E466BCDF7B1}"/>
                                            </p:graphicEl>
                                          </p:spTgt>
                                        </p:tgtEl>
                                      </p:cBhvr>
                                    </p:animEffect>
                                    <p:anim calcmode="lin" valueType="num">
                                      <p:cBhvr>
                                        <p:cTn id="60" dur="1000" fill="hold"/>
                                        <p:tgtEl>
                                          <p:spTgt spid="6">
                                            <p:graphicEl>
                                              <a:dgm id="{DEA56F7C-2431-4C93-93D5-8E466BCDF7B1}"/>
                                            </p:graphicEl>
                                          </p:spTgt>
                                        </p:tgtEl>
                                        <p:attrNameLst>
                                          <p:attrName>ppt_x</p:attrName>
                                        </p:attrNameLst>
                                      </p:cBhvr>
                                      <p:tavLst>
                                        <p:tav tm="0">
                                          <p:val>
                                            <p:strVal val="#ppt_x"/>
                                          </p:val>
                                        </p:tav>
                                        <p:tav tm="100000">
                                          <p:val>
                                            <p:strVal val="#ppt_x"/>
                                          </p:val>
                                        </p:tav>
                                      </p:tavLst>
                                    </p:anim>
                                    <p:anim calcmode="lin" valueType="num">
                                      <p:cBhvr>
                                        <p:cTn id="61" dur="1000" fill="hold"/>
                                        <p:tgtEl>
                                          <p:spTgt spid="6">
                                            <p:graphicEl>
                                              <a:dgm id="{DEA56F7C-2431-4C93-93D5-8E466BCDF7B1}"/>
                                            </p:graphicEl>
                                          </p:spTgt>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6">
                                            <p:graphicEl>
                                              <a:dgm id="{66D0D45F-16EE-4289-AE1E-F16D01321908}"/>
                                            </p:graphicEl>
                                          </p:spTgt>
                                        </p:tgtEl>
                                        <p:attrNameLst>
                                          <p:attrName>style.visibility</p:attrName>
                                        </p:attrNameLst>
                                      </p:cBhvr>
                                      <p:to>
                                        <p:strVal val="visible"/>
                                      </p:to>
                                    </p:set>
                                    <p:animEffect transition="in" filter="fade">
                                      <p:cBhvr>
                                        <p:cTn id="64" dur="1000"/>
                                        <p:tgtEl>
                                          <p:spTgt spid="6">
                                            <p:graphicEl>
                                              <a:dgm id="{66D0D45F-16EE-4289-AE1E-F16D01321908}"/>
                                            </p:graphicEl>
                                          </p:spTgt>
                                        </p:tgtEl>
                                      </p:cBhvr>
                                    </p:animEffect>
                                    <p:anim calcmode="lin" valueType="num">
                                      <p:cBhvr>
                                        <p:cTn id="65" dur="1000" fill="hold"/>
                                        <p:tgtEl>
                                          <p:spTgt spid="6">
                                            <p:graphicEl>
                                              <a:dgm id="{66D0D45F-16EE-4289-AE1E-F16D01321908}"/>
                                            </p:graphicEl>
                                          </p:spTgt>
                                        </p:tgtEl>
                                        <p:attrNameLst>
                                          <p:attrName>ppt_x</p:attrName>
                                        </p:attrNameLst>
                                      </p:cBhvr>
                                      <p:tavLst>
                                        <p:tav tm="0">
                                          <p:val>
                                            <p:strVal val="#ppt_x"/>
                                          </p:val>
                                        </p:tav>
                                        <p:tav tm="100000">
                                          <p:val>
                                            <p:strVal val="#ppt_x"/>
                                          </p:val>
                                        </p:tav>
                                      </p:tavLst>
                                    </p:anim>
                                    <p:anim calcmode="lin" valueType="num">
                                      <p:cBhvr>
                                        <p:cTn id="66" dur="1000" fill="hold"/>
                                        <p:tgtEl>
                                          <p:spTgt spid="6">
                                            <p:graphicEl>
                                              <a:dgm id="{66D0D45F-16EE-4289-AE1E-F16D01321908}"/>
                                            </p:graphicEl>
                                          </p:spTgt>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6">
                                            <p:graphicEl>
                                              <a:dgm id="{FF2883DC-7C6F-4E0F-8443-B38959ACD0D9}"/>
                                            </p:graphicEl>
                                          </p:spTgt>
                                        </p:tgtEl>
                                        <p:attrNameLst>
                                          <p:attrName>style.visibility</p:attrName>
                                        </p:attrNameLst>
                                      </p:cBhvr>
                                      <p:to>
                                        <p:strVal val="visible"/>
                                      </p:to>
                                    </p:set>
                                    <p:animEffect transition="in" filter="fade">
                                      <p:cBhvr>
                                        <p:cTn id="71" dur="1000"/>
                                        <p:tgtEl>
                                          <p:spTgt spid="6">
                                            <p:graphicEl>
                                              <a:dgm id="{FF2883DC-7C6F-4E0F-8443-B38959ACD0D9}"/>
                                            </p:graphicEl>
                                          </p:spTgt>
                                        </p:tgtEl>
                                      </p:cBhvr>
                                    </p:animEffect>
                                    <p:anim calcmode="lin" valueType="num">
                                      <p:cBhvr>
                                        <p:cTn id="72" dur="1000" fill="hold"/>
                                        <p:tgtEl>
                                          <p:spTgt spid="6">
                                            <p:graphicEl>
                                              <a:dgm id="{FF2883DC-7C6F-4E0F-8443-B38959ACD0D9}"/>
                                            </p:graphicEl>
                                          </p:spTgt>
                                        </p:tgtEl>
                                        <p:attrNameLst>
                                          <p:attrName>ppt_x</p:attrName>
                                        </p:attrNameLst>
                                      </p:cBhvr>
                                      <p:tavLst>
                                        <p:tav tm="0">
                                          <p:val>
                                            <p:strVal val="#ppt_x"/>
                                          </p:val>
                                        </p:tav>
                                        <p:tav tm="100000">
                                          <p:val>
                                            <p:strVal val="#ppt_x"/>
                                          </p:val>
                                        </p:tav>
                                      </p:tavLst>
                                    </p:anim>
                                    <p:anim calcmode="lin" valueType="num">
                                      <p:cBhvr>
                                        <p:cTn id="73" dur="1000" fill="hold"/>
                                        <p:tgtEl>
                                          <p:spTgt spid="6">
                                            <p:graphicEl>
                                              <a:dgm id="{FF2883DC-7C6F-4E0F-8443-B38959ACD0D9}"/>
                                            </p:graphicEl>
                                          </p:spTgt>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6">
                                            <p:graphicEl>
                                              <a:dgm id="{69254382-6A21-453B-B9F0-B743D10D281E}"/>
                                            </p:graphicEl>
                                          </p:spTgt>
                                        </p:tgtEl>
                                        <p:attrNameLst>
                                          <p:attrName>style.visibility</p:attrName>
                                        </p:attrNameLst>
                                      </p:cBhvr>
                                      <p:to>
                                        <p:strVal val="visible"/>
                                      </p:to>
                                    </p:set>
                                    <p:animEffect transition="in" filter="fade">
                                      <p:cBhvr>
                                        <p:cTn id="76" dur="1000"/>
                                        <p:tgtEl>
                                          <p:spTgt spid="6">
                                            <p:graphicEl>
                                              <a:dgm id="{69254382-6A21-453B-B9F0-B743D10D281E}"/>
                                            </p:graphicEl>
                                          </p:spTgt>
                                        </p:tgtEl>
                                      </p:cBhvr>
                                    </p:animEffect>
                                    <p:anim calcmode="lin" valueType="num">
                                      <p:cBhvr>
                                        <p:cTn id="77" dur="1000" fill="hold"/>
                                        <p:tgtEl>
                                          <p:spTgt spid="6">
                                            <p:graphicEl>
                                              <a:dgm id="{69254382-6A21-453B-B9F0-B743D10D281E}"/>
                                            </p:graphicEl>
                                          </p:spTgt>
                                        </p:tgtEl>
                                        <p:attrNameLst>
                                          <p:attrName>ppt_x</p:attrName>
                                        </p:attrNameLst>
                                      </p:cBhvr>
                                      <p:tavLst>
                                        <p:tav tm="0">
                                          <p:val>
                                            <p:strVal val="#ppt_x"/>
                                          </p:val>
                                        </p:tav>
                                        <p:tav tm="100000">
                                          <p:val>
                                            <p:strVal val="#ppt_x"/>
                                          </p:val>
                                        </p:tav>
                                      </p:tavLst>
                                    </p:anim>
                                    <p:anim calcmode="lin" valueType="num">
                                      <p:cBhvr>
                                        <p:cTn id="78" dur="1000" fill="hold"/>
                                        <p:tgtEl>
                                          <p:spTgt spid="6">
                                            <p:graphicEl>
                                              <a:dgm id="{69254382-6A21-453B-B9F0-B743D10D281E}"/>
                                            </p:graphicEl>
                                          </p:spTgt>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6">
                                            <p:graphicEl>
                                              <a:dgm id="{7293F970-394F-4418-9E9E-265F2210E96C}"/>
                                            </p:graphicEl>
                                          </p:spTgt>
                                        </p:tgtEl>
                                        <p:attrNameLst>
                                          <p:attrName>style.visibility</p:attrName>
                                        </p:attrNameLst>
                                      </p:cBhvr>
                                      <p:to>
                                        <p:strVal val="visible"/>
                                      </p:to>
                                    </p:set>
                                    <p:animEffect transition="in" filter="fade">
                                      <p:cBhvr>
                                        <p:cTn id="83" dur="1000"/>
                                        <p:tgtEl>
                                          <p:spTgt spid="6">
                                            <p:graphicEl>
                                              <a:dgm id="{7293F970-394F-4418-9E9E-265F2210E96C}"/>
                                            </p:graphicEl>
                                          </p:spTgt>
                                        </p:tgtEl>
                                      </p:cBhvr>
                                    </p:animEffect>
                                    <p:anim calcmode="lin" valueType="num">
                                      <p:cBhvr>
                                        <p:cTn id="84" dur="1000" fill="hold"/>
                                        <p:tgtEl>
                                          <p:spTgt spid="6">
                                            <p:graphicEl>
                                              <a:dgm id="{7293F970-394F-4418-9E9E-265F2210E96C}"/>
                                            </p:graphicEl>
                                          </p:spTgt>
                                        </p:tgtEl>
                                        <p:attrNameLst>
                                          <p:attrName>ppt_x</p:attrName>
                                        </p:attrNameLst>
                                      </p:cBhvr>
                                      <p:tavLst>
                                        <p:tav tm="0">
                                          <p:val>
                                            <p:strVal val="#ppt_x"/>
                                          </p:val>
                                        </p:tav>
                                        <p:tav tm="100000">
                                          <p:val>
                                            <p:strVal val="#ppt_x"/>
                                          </p:val>
                                        </p:tav>
                                      </p:tavLst>
                                    </p:anim>
                                    <p:anim calcmode="lin" valueType="num">
                                      <p:cBhvr>
                                        <p:cTn id="85" dur="1000" fill="hold"/>
                                        <p:tgtEl>
                                          <p:spTgt spid="6">
                                            <p:graphicEl>
                                              <a:dgm id="{7293F970-394F-4418-9E9E-265F2210E96C}"/>
                                            </p:graphicEl>
                                          </p:spTgt>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6">
                                            <p:graphicEl>
                                              <a:dgm id="{7A05157C-413F-4446-881B-CBEBE01D1D0B}"/>
                                            </p:graphicEl>
                                          </p:spTgt>
                                        </p:tgtEl>
                                        <p:attrNameLst>
                                          <p:attrName>style.visibility</p:attrName>
                                        </p:attrNameLst>
                                      </p:cBhvr>
                                      <p:to>
                                        <p:strVal val="visible"/>
                                      </p:to>
                                    </p:set>
                                    <p:animEffect transition="in" filter="fade">
                                      <p:cBhvr>
                                        <p:cTn id="88" dur="1000"/>
                                        <p:tgtEl>
                                          <p:spTgt spid="6">
                                            <p:graphicEl>
                                              <a:dgm id="{7A05157C-413F-4446-881B-CBEBE01D1D0B}"/>
                                            </p:graphicEl>
                                          </p:spTgt>
                                        </p:tgtEl>
                                      </p:cBhvr>
                                    </p:animEffect>
                                    <p:anim calcmode="lin" valueType="num">
                                      <p:cBhvr>
                                        <p:cTn id="89" dur="1000" fill="hold"/>
                                        <p:tgtEl>
                                          <p:spTgt spid="6">
                                            <p:graphicEl>
                                              <a:dgm id="{7A05157C-413F-4446-881B-CBEBE01D1D0B}"/>
                                            </p:graphicEl>
                                          </p:spTgt>
                                        </p:tgtEl>
                                        <p:attrNameLst>
                                          <p:attrName>ppt_x</p:attrName>
                                        </p:attrNameLst>
                                      </p:cBhvr>
                                      <p:tavLst>
                                        <p:tav tm="0">
                                          <p:val>
                                            <p:strVal val="#ppt_x"/>
                                          </p:val>
                                        </p:tav>
                                        <p:tav tm="100000">
                                          <p:val>
                                            <p:strVal val="#ppt_x"/>
                                          </p:val>
                                        </p:tav>
                                      </p:tavLst>
                                    </p:anim>
                                    <p:anim calcmode="lin" valueType="num">
                                      <p:cBhvr>
                                        <p:cTn id="90" dur="1000" fill="hold"/>
                                        <p:tgtEl>
                                          <p:spTgt spid="6">
                                            <p:graphicEl>
                                              <a:dgm id="{7A05157C-413F-4446-881B-CBEBE01D1D0B}"/>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Graphic spid="6" grpId="0">
        <p:bldSub>
          <a:bldDgm bld="one"/>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1212850"/>
          <a:ext cx="11887200" cy="54848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p:txBody>
          <a:bodyPr/>
          <a:lstStyle/>
          <a:p>
            <a:r>
              <a:rPr lang="en-US" dirty="0"/>
              <a:t>Clusters within VMs</a:t>
            </a:r>
          </a:p>
        </p:txBody>
      </p:sp>
    </p:spTree>
    <p:extLst>
      <p:ext uri="{BB962C8B-B14F-4D97-AF65-F5344CB8AC3E}">
        <p14:creationId xmlns:p14="http://schemas.microsoft.com/office/powerpoint/2010/main" val="35644402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7E1D8B3A-60C8-4E26-BDA7-F97E1CA67815}"/>
                                            </p:graphicEl>
                                          </p:spTgt>
                                        </p:tgtEl>
                                        <p:attrNameLst>
                                          <p:attrName>style.visibility</p:attrName>
                                        </p:attrNameLst>
                                      </p:cBhvr>
                                      <p:to>
                                        <p:strVal val="visible"/>
                                      </p:to>
                                    </p:set>
                                    <p:animEffect transition="in" filter="fade">
                                      <p:cBhvr>
                                        <p:cTn id="7" dur="1000"/>
                                        <p:tgtEl>
                                          <p:spTgt spid="4">
                                            <p:graphicEl>
                                              <a:dgm id="{7E1D8B3A-60C8-4E26-BDA7-F97E1CA67815}"/>
                                            </p:graphicEl>
                                          </p:spTgt>
                                        </p:tgtEl>
                                      </p:cBhvr>
                                    </p:animEffect>
                                    <p:anim calcmode="lin" valueType="num">
                                      <p:cBhvr>
                                        <p:cTn id="8" dur="1000" fill="hold"/>
                                        <p:tgtEl>
                                          <p:spTgt spid="4">
                                            <p:graphicEl>
                                              <a:dgm id="{7E1D8B3A-60C8-4E26-BDA7-F97E1CA67815}"/>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7E1D8B3A-60C8-4E26-BDA7-F97E1CA67815}"/>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A82ACB62-44B7-4E1E-BE7B-4DBFE8FE34E4}"/>
                                            </p:graphicEl>
                                          </p:spTgt>
                                        </p:tgtEl>
                                        <p:attrNameLst>
                                          <p:attrName>style.visibility</p:attrName>
                                        </p:attrNameLst>
                                      </p:cBhvr>
                                      <p:to>
                                        <p:strVal val="visible"/>
                                      </p:to>
                                    </p:set>
                                    <p:animEffect transition="in" filter="fade">
                                      <p:cBhvr>
                                        <p:cTn id="14" dur="1000"/>
                                        <p:tgtEl>
                                          <p:spTgt spid="4">
                                            <p:graphicEl>
                                              <a:dgm id="{A82ACB62-44B7-4E1E-BE7B-4DBFE8FE34E4}"/>
                                            </p:graphicEl>
                                          </p:spTgt>
                                        </p:tgtEl>
                                      </p:cBhvr>
                                    </p:animEffect>
                                    <p:anim calcmode="lin" valueType="num">
                                      <p:cBhvr>
                                        <p:cTn id="15" dur="1000" fill="hold"/>
                                        <p:tgtEl>
                                          <p:spTgt spid="4">
                                            <p:graphicEl>
                                              <a:dgm id="{A82ACB62-44B7-4E1E-BE7B-4DBFE8FE34E4}"/>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A82ACB62-44B7-4E1E-BE7B-4DBFE8FE34E4}"/>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4C733D83-087B-4B40-8530-CB1C8C0C416F}"/>
                                            </p:graphicEl>
                                          </p:spTgt>
                                        </p:tgtEl>
                                        <p:attrNameLst>
                                          <p:attrName>style.visibility</p:attrName>
                                        </p:attrNameLst>
                                      </p:cBhvr>
                                      <p:to>
                                        <p:strVal val="visible"/>
                                      </p:to>
                                    </p:set>
                                    <p:animEffect transition="in" filter="fade">
                                      <p:cBhvr>
                                        <p:cTn id="21" dur="1000"/>
                                        <p:tgtEl>
                                          <p:spTgt spid="4">
                                            <p:graphicEl>
                                              <a:dgm id="{4C733D83-087B-4B40-8530-CB1C8C0C416F}"/>
                                            </p:graphicEl>
                                          </p:spTgt>
                                        </p:tgtEl>
                                      </p:cBhvr>
                                    </p:animEffect>
                                    <p:anim calcmode="lin" valueType="num">
                                      <p:cBhvr>
                                        <p:cTn id="22" dur="1000" fill="hold"/>
                                        <p:tgtEl>
                                          <p:spTgt spid="4">
                                            <p:graphicEl>
                                              <a:dgm id="{4C733D83-087B-4B40-8530-CB1C8C0C416F}"/>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4C733D83-087B-4B40-8530-CB1C8C0C416F}"/>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graphicEl>
                                              <a:dgm id="{4371F816-CFF7-4FE4-BB24-35DC9F5E4915}"/>
                                            </p:graphicEl>
                                          </p:spTgt>
                                        </p:tgtEl>
                                        <p:attrNameLst>
                                          <p:attrName>style.visibility</p:attrName>
                                        </p:attrNameLst>
                                      </p:cBhvr>
                                      <p:to>
                                        <p:strVal val="visible"/>
                                      </p:to>
                                    </p:set>
                                    <p:animEffect transition="in" filter="fade">
                                      <p:cBhvr>
                                        <p:cTn id="28" dur="1000"/>
                                        <p:tgtEl>
                                          <p:spTgt spid="4">
                                            <p:graphicEl>
                                              <a:dgm id="{4371F816-CFF7-4FE4-BB24-35DC9F5E4915}"/>
                                            </p:graphicEl>
                                          </p:spTgt>
                                        </p:tgtEl>
                                      </p:cBhvr>
                                    </p:animEffect>
                                    <p:anim calcmode="lin" valueType="num">
                                      <p:cBhvr>
                                        <p:cTn id="29" dur="1000" fill="hold"/>
                                        <p:tgtEl>
                                          <p:spTgt spid="4">
                                            <p:graphicEl>
                                              <a:dgm id="{4371F816-CFF7-4FE4-BB24-35DC9F5E4915}"/>
                                            </p:graphicEl>
                                          </p:spTgt>
                                        </p:tgtEl>
                                        <p:attrNameLst>
                                          <p:attrName>ppt_x</p:attrName>
                                        </p:attrNameLst>
                                      </p:cBhvr>
                                      <p:tavLst>
                                        <p:tav tm="0">
                                          <p:val>
                                            <p:strVal val="#ppt_x"/>
                                          </p:val>
                                        </p:tav>
                                        <p:tav tm="100000">
                                          <p:val>
                                            <p:strVal val="#ppt_x"/>
                                          </p:val>
                                        </p:tav>
                                      </p:tavLst>
                                    </p:anim>
                                    <p:anim calcmode="lin" valueType="num">
                                      <p:cBhvr>
                                        <p:cTn id="30" dur="1000" fill="hold"/>
                                        <p:tgtEl>
                                          <p:spTgt spid="4">
                                            <p:graphicEl>
                                              <a:dgm id="{4371F816-CFF7-4FE4-BB24-35DC9F5E4915}"/>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graphicEl>
                                              <a:dgm id="{BD251DB6-2775-4EDF-9BCE-1F0A6F8DCEAB}"/>
                                            </p:graphicEl>
                                          </p:spTgt>
                                        </p:tgtEl>
                                        <p:attrNameLst>
                                          <p:attrName>style.visibility</p:attrName>
                                        </p:attrNameLst>
                                      </p:cBhvr>
                                      <p:to>
                                        <p:strVal val="visible"/>
                                      </p:to>
                                    </p:set>
                                    <p:animEffect transition="in" filter="fade">
                                      <p:cBhvr>
                                        <p:cTn id="35" dur="1000"/>
                                        <p:tgtEl>
                                          <p:spTgt spid="4">
                                            <p:graphicEl>
                                              <a:dgm id="{BD251DB6-2775-4EDF-9BCE-1F0A6F8DCEAB}"/>
                                            </p:graphicEl>
                                          </p:spTgt>
                                        </p:tgtEl>
                                      </p:cBhvr>
                                    </p:animEffect>
                                    <p:anim calcmode="lin" valueType="num">
                                      <p:cBhvr>
                                        <p:cTn id="36" dur="1000" fill="hold"/>
                                        <p:tgtEl>
                                          <p:spTgt spid="4">
                                            <p:graphicEl>
                                              <a:dgm id="{BD251DB6-2775-4EDF-9BCE-1F0A6F8DCEAB}"/>
                                            </p:graphicEl>
                                          </p:spTgt>
                                        </p:tgtEl>
                                        <p:attrNameLst>
                                          <p:attrName>ppt_x</p:attrName>
                                        </p:attrNameLst>
                                      </p:cBhvr>
                                      <p:tavLst>
                                        <p:tav tm="0">
                                          <p:val>
                                            <p:strVal val="#ppt_x"/>
                                          </p:val>
                                        </p:tav>
                                        <p:tav tm="100000">
                                          <p:val>
                                            <p:strVal val="#ppt_x"/>
                                          </p:val>
                                        </p:tav>
                                      </p:tavLst>
                                    </p:anim>
                                    <p:anim calcmode="lin" valueType="num">
                                      <p:cBhvr>
                                        <p:cTn id="37" dur="1000" fill="hold"/>
                                        <p:tgtEl>
                                          <p:spTgt spid="4">
                                            <p:graphicEl>
                                              <a:dgm id="{BD251DB6-2775-4EDF-9BCE-1F0A6F8DCEAB}"/>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1212850"/>
          <a:ext cx="11887200" cy="52562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t>Failover Clustering in Azure</a:t>
            </a:r>
          </a:p>
        </p:txBody>
      </p:sp>
    </p:spTree>
    <p:extLst>
      <p:ext uri="{BB962C8B-B14F-4D97-AF65-F5344CB8AC3E}">
        <p14:creationId xmlns:p14="http://schemas.microsoft.com/office/powerpoint/2010/main" val="38147387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49234728-F541-4255-87CE-BA2DD23276CD}"/>
                                            </p:graphicEl>
                                          </p:spTgt>
                                        </p:tgtEl>
                                        <p:attrNameLst>
                                          <p:attrName>style.visibility</p:attrName>
                                        </p:attrNameLst>
                                      </p:cBhvr>
                                      <p:to>
                                        <p:strVal val="visible"/>
                                      </p:to>
                                    </p:set>
                                    <p:animEffect transition="in" filter="fade">
                                      <p:cBhvr>
                                        <p:cTn id="7" dur="1000"/>
                                        <p:tgtEl>
                                          <p:spTgt spid="4">
                                            <p:graphicEl>
                                              <a:dgm id="{49234728-F541-4255-87CE-BA2DD23276CD}"/>
                                            </p:graphicEl>
                                          </p:spTgt>
                                        </p:tgtEl>
                                      </p:cBhvr>
                                    </p:animEffect>
                                    <p:anim calcmode="lin" valueType="num">
                                      <p:cBhvr>
                                        <p:cTn id="8" dur="1000" fill="hold"/>
                                        <p:tgtEl>
                                          <p:spTgt spid="4">
                                            <p:graphicEl>
                                              <a:dgm id="{49234728-F541-4255-87CE-BA2DD23276CD}"/>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49234728-F541-4255-87CE-BA2DD23276CD}"/>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8C7C703E-BDE0-4EBB-9F0B-0BD4A02063DA}"/>
                                            </p:graphicEl>
                                          </p:spTgt>
                                        </p:tgtEl>
                                        <p:attrNameLst>
                                          <p:attrName>style.visibility</p:attrName>
                                        </p:attrNameLst>
                                      </p:cBhvr>
                                      <p:to>
                                        <p:strVal val="visible"/>
                                      </p:to>
                                    </p:set>
                                    <p:animEffect transition="in" filter="fade">
                                      <p:cBhvr>
                                        <p:cTn id="14" dur="1000"/>
                                        <p:tgtEl>
                                          <p:spTgt spid="4">
                                            <p:graphicEl>
                                              <a:dgm id="{8C7C703E-BDE0-4EBB-9F0B-0BD4A02063DA}"/>
                                            </p:graphicEl>
                                          </p:spTgt>
                                        </p:tgtEl>
                                      </p:cBhvr>
                                    </p:animEffect>
                                    <p:anim calcmode="lin" valueType="num">
                                      <p:cBhvr>
                                        <p:cTn id="15" dur="1000" fill="hold"/>
                                        <p:tgtEl>
                                          <p:spTgt spid="4">
                                            <p:graphicEl>
                                              <a:dgm id="{8C7C703E-BDE0-4EBB-9F0B-0BD4A02063DA}"/>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8C7C703E-BDE0-4EBB-9F0B-0BD4A02063DA}"/>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B91B179B-C5D2-490C-9C6A-CD728BB39C25}"/>
                                            </p:graphicEl>
                                          </p:spTgt>
                                        </p:tgtEl>
                                        <p:attrNameLst>
                                          <p:attrName>style.visibility</p:attrName>
                                        </p:attrNameLst>
                                      </p:cBhvr>
                                      <p:to>
                                        <p:strVal val="visible"/>
                                      </p:to>
                                    </p:set>
                                    <p:animEffect transition="in" filter="fade">
                                      <p:cBhvr>
                                        <p:cTn id="21" dur="1000"/>
                                        <p:tgtEl>
                                          <p:spTgt spid="4">
                                            <p:graphicEl>
                                              <a:dgm id="{B91B179B-C5D2-490C-9C6A-CD728BB39C25}"/>
                                            </p:graphicEl>
                                          </p:spTgt>
                                        </p:tgtEl>
                                      </p:cBhvr>
                                    </p:animEffect>
                                    <p:anim calcmode="lin" valueType="num">
                                      <p:cBhvr>
                                        <p:cTn id="22" dur="1000" fill="hold"/>
                                        <p:tgtEl>
                                          <p:spTgt spid="4">
                                            <p:graphicEl>
                                              <a:dgm id="{B91B179B-C5D2-490C-9C6A-CD728BB39C25}"/>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B91B179B-C5D2-490C-9C6A-CD728BB39C25}"/>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graphicEl>
                                              <a:dgm id="{ED6E56F5-556C-4830-A1BD-44462709BC04}"/>
                                            </p:graphicEl>
                                          </p:spTgt>
                                        </p:tgtEl>
                                        <p:attrNameLst>
                                          <p:attrName>style.visibility</p:attrName>
                                        </p:attrNameLst>
                                      </p:cBhvr>
                                      <p:to>
                                        <p:strVal val="visible"/>
                                      </p:to>
                                    </p:set>
                                    <p:animEffect transition="in" filter="fade">
                                      <p:cBhvr>
                                        <p:cTn id="28" dur="1000"/>
                                        <p:tgtEl>
                                          <p:spTgt spid="4">
                                            <p:graphicEl>
                                              <a:dgm id="{ED6E56F5-556C-4830-A1BD-44462709BC04}"/>
                                            </p:graphicEl>
                                          </p:spTgt>
                                        </p:tgtEl>
                                      </p:cBhvr>
                                    </p:animEffect>
                                    <p:anim calcmode="lin" valueType="num">
                                      <p:cBhvr>
                                        <p:cTn id="29" dur="1000" fill="hold"/>
                                        <p:tgtEl>
                                          <p:spTgt spid="4">
                                            <p:graphicEl>
                                              <a:dgm id="{ED6E56F5-556C-4830-A1BD-44462709BC04}"/>
                                            </p:graphicEl>
                                          </p:spTgt>
                                        </p:tgtEl>
                                        <p:attrNameLst>
                                          <p:attrName>ppt_x</p:attrName>
                                        </p:attrNameLst>
                                      </p:cBhvr>
                                      <p:tavLst>
                                        <p:tav tm="0">
                                          <p:val>
                                            <p:strVal val="#ppt_x"/>
                                          </p:val>
                                        </p:tav>
                                        <p:tav tm="100000">
                                          <p:val>
                                            <p:strVal val="#ppt_x"/>
                                          </p:val>
                                        </p:tav>
                                      </p:tavLst>
                                    </p:anim>
                                    <p:anim calcmode="lin" valueType="num">
                                      <p:cBhvr>
                                        <p:cTn id="30" dur="1000" fill="hold"/>
                                        <p:tgtEl>
                                          <p:spTgt spid="4">
                                            <p:graphicEl>
                                              <a:dgm id="{ED6E56F5-556C-4830-A1BD-44462709BC04}"/>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graphicEl>
                                              <a:dgm id="{75830E89-6D03-418C-A1D2-C2DE53260ABD}"/>
                                            </p:graphicEl>
                                          </p:spTgt>
                                        </p:tgtEl>
                                        <p:attrNameLst>
                                          <p:attrName>style.visibility</p:attrName>
                                        </p:attrNameLst>
                                      </p:cBhvr>
                                      <p:to>
                                        <p:strVal val="visible"/>
                                      </p:to>
                                    </p:set>
                                    <p:animEffect transition="in" filter="fade">
                                      <p:cBhvr>
                                        <p:cTn id="35" dur="1000"/>
                                        <p:tgtEl>
                                          <p:spTgt spid="4">
                                            <p:graphicEl>
                                              <a:dgm id="{75830E89-6D03-418C-A1D2-C2DE53260ABD}"/>
                                            </p:graphicEl>
                                          </p:spTgt>
                                        </p:tgtEl>
                                      </p:cBhvr>
                                    </p:animEffect>
                                    <p:anim calcmode="lin" valueType="num">
                                      <p:cBhvr>
                                        <p:cTn id="36" dur="1000" fill="hold"/>
                                        <p:tgtEl>
                                          <p:spTgt spid="4">
                                            <p:graphicEl>
                                              <a:dgm id="{75830E89-6D03-418C-A1D2-C2DE53260ABD}"/>
                                            </p:graphicEl>
                                          </p:spTgt>
                                        </p:tgtEl>
                                        <p:attrNameLst>
                                          <p:attrName>ppt_x</p:attrName>
                                        </p:attrNameLst>
                                      </p:cBhvr>
                                      <p:tavLst>
                                        <p:tav tm="0">
                                          <p:val>
                                            <p:strVal val="#ppt_x"/>
                                          </p:val>
                                        </p:tav>
                                        <p:tav tm="100000">
                                          <p:val>
                                            <p:strVal val="#ppt_x"/>
                                          </p:val>
                                        </p:tav>
                                      </p:tavLst>
                                    </p:anim>
                                    <p:anim calcmode="lin" valueType="num">
                                      <p:cBhvr>
                                        <p:cTn id="37" dur="1000" fill="hold"/>
                                        <p:tgtEl>
                                          <p:spTgt spid="4">
                                            <p:graphicEl>
                                              <a:dgm id="{75830E89-6D03-418C-A1D2-C2DE53260ABD}"/>
                                            </p:graphic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graphicEl>
                                              <a:dgm id="{20AE6604-2A53-4633-86A9-F596EA9895B4}"/>
                                            </p:graphicEl>
                                          </p:spTgt>
                                        </p:tgtEl>
                                        <p:attrNameLst>
                                          <p:attrName>style.visibility</p:attrName>
                                        </p:attrNameLst>
                                      </p:cBhvr>
                                      <p:to>
                                        <p:strVal val="visible"/>
                                      </p:to>
                                    </p:set>
                                    <p:animEffect transition="in" filter="fade">
                                      <p:cBhvr>
                                        <p:cTn id="42" dur="1000"/>
                                        <p:tgtEl>
                                          <p:spTgt spid="4">
                                            <p:graphicEl>
                                              <a:dgm id="{20AE6604-2A53-4633-86A9-F596EA9895B4}"/>
                                            </p:graphicEl>
                                          </p:spTgt>
                                        </p:tgtEl>
                                      </p:cBhvr>
                                    </p:animEffect>
                                    <p:anim calcmode="lin" valueType="num">
                                      <p:cBhvr>
                                        <p:cTn id="43" dur="1000" fill="hold"/>
                                        <p:tgtEl>
                                          <p:spTgt spid="4">
                                            <p:graphicEl>
                                              <a:dgm id="{20AE6604-2A53-4633-86A9-F596EA9895B4}"/>
                                            </p:graphicEl>
                                          </p:spTgt>
                                        </p:tgtEl>
                                        <p:attrNameLst>
                                          <p:attrName>ppt_x</p:attrName>
                                        </p:attrNameLst>
                                      </p:cBhvr>
                                      <p:tavLst>
                                        <p:tav tm="0">
                                          <p:val>
                                            <p:strVal val="#ppt_x"/>
                                          </p:val>
                                        </p:tav>
                                        <p:tav tm="100000">
                                          <p:val>
                                            <p:strVal val="#ppt_x"/>
                                          </p:val>
                                        </p:tav>
                                      </p:tavLst>
                                    </p:anim>
                                    <p:anim calcmode="lin" valueType="num">
                                      <p:cBhvr>
                                        <p:cTn id="44" dur="1000" fill="hold"/>
                                        <p:tgtEl>
                                          <p:spTgt spid="4">
                                            <p:graphicEl>
                                              <a:dgm id="{20AE6604-2A53-4633-86A9-F596EA9895B4}"/>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Always On Availability Groups</a:t>
            </a:r>
          </a:p>
        </p:txBody>
      </p:sp>
    </p:spTree>
    <p:extLst>
      <p:ext uri="{BB962C8B-B14F-4D97-AF65-F5344CB8AC3E}">
        <p14:creationId xmlns:p14="http://schemas.microsoft.com/office/powerpoint/2010/main" val="22347892"/>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547688" y="295275"/>
            <a:ext cx="11888787" cy="917575"/>
          </a:xfrm>
        </p:spPr>
        <p:txBody>
          <a:bodyPr/>
          <a:lstStyle/>
          <a:p>
            <a:r>
              <a:rPr lang="en-CA" dirty="0"/>
              <a:t>Concepts</a:t>
            </a:r>
          </a:p>
        </p:txBody>
      </p:sp>
      <p:sp>
        <p:nvSpPr>
          <p:cNvPr id="5" name="TextBox 4"/>
          <p:cNvSpPr txBox="1"/>
          <p:nvPr/>
        </p:nvSpPr>
        <p:spPr>
          <a:xfrm>
            <a:off x="269476" y="1808108"/>
            <a:ext cx="4333048" cy="72019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CA" sz="4080" b="0" i="0" u="none" strike="noStrike" kern="0" cap="none" spc="0" normalizeH="0" baseline="0" noProof="0" dirty="0">
                <a:ln>
                  <a:noFill/>
                </a:ln>
                <a:solidFill>
                  <a:sysClr val="windowText" lastClr="000000"/>
                </a:solidFill>
                <a:effectLst/>
                <a:uLnTx/>
                <a:uFillTx/>
              </a:rPr>
              <a:t>Availability Group</a:t>
            </a:r>
            <a:endParaRPr kumimoji="0" lang="en-CA" sz="3264" b="0" i="0" u="none" strike="noStrike" kern="0" cap="none" spc="0" normalizeH="0" baseline="0" noProof="0" dirty="0">
              <a:ln>
                <a:noFill/>
              </a:ln>
              <a:solidFill>
                <a:sysClr val="windowText" lastClr="000000"/>
              </a:solidFill>
              <a:effectLst/>
              <a:uLnTx/>
              <a:uFillTx/>
            </a:endParaRPr>
          </a:p>
        </p:txBody>
      </p:sp>
      <p:sp>
        <p:nvSpPr>
          <p:cNvPr id="6" name="TextBox 5"/>
          <p:cNvSpPr txBox="1"/>
          <p:nvPr/>
        </p:nvSpPr>
        <p:spPr>
          <a:xfrm>
            <a:off x="7977639" y="2610152"/>
            <a:ext cx="3672075" cy="47837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CA" sz="2448" b="0" i="0" u="none" strike="noStrike" kern="0" cap="none" spc="0" normalizeH="0" baseline="0" noProof="0" dirty="0">
                <a:ln>
                  <a:noFill/>
                </a:ln>
                <a:solidFill>
                  <a:sysClr val="windowText" lastClr="000000"/>
                </a:solidFill>
                <a:effectLst/>
                <a:uLnTx/>
                <a:uFillTx/>
              </a:rPr>
              <a:t>Automatic Failover</a:t>
            </a:r>
            <a:endParaRPr kumimoji="0" lang="en-CA" sz="3264" b="0" i="0" u="none" strike="noStrike" kern="0" cap="none" spc="0" normalizeH="0" baseline="0" noProof="0" dirty="0">
              <a:ln>
                <a:noFill/>
              </a:ln>
              <a:solidFill>
                <a:sysClr val="windowText" lastClr="000000"/>
              </a:solidFill>
              <a:effectLst/>
              <a:uLnTx/>
              <a:uFillTx/>
            </a:endParaRPr>
          </a:p>
        </p:txBody>
      </p:sp>
      <p:sp>
        <p:nvSpPr>
          <p:cNvPr id="7" name="TextBox 6"/>
          <p:cNvSpPr txBox="1"/>
          <p:nvPr/>
        </p:nvSpPr>
        <p:spPr>
          <a:xfrm>
            <a:off x="508591" y="5716386"/>
            <a:ext cx="4085634" cy="59465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CA" sz="3264" b="0" i="0" u="none" strike="noStrike" kern="0" cap="none" spc="0" normalizeH="0" baseline="0" noProof="0" dirty="0">
                <a:ln>
                  <a:noFill/>
                </a:ln>
                <a:solidFill>
                  <a:sysClr val="windowText" lastClr="000000"/>
                </a:solidFill>
                <a:effectLst/>
                <a:uLnTx/>
                <a:uFillTx/>
              </a:rPr>
              <a:t>Availability Replicas</a:t>
            </a:r>
          </a:p>
        </p:txBody>
      </p:sp>
      <p:sp>
        <p:nvSpPr>
          <p:cNvPr id="8" name="TextBox 7"/>
          <p:cNvSpPr txBox="1"/>
          <p:nvPr/>
        </p:nvSpPr>
        <p:spPr>
          <a:xfrm>
            <a:off x="5630704" y="1901608"/>
            <a:ext cx="3672075" cy="5423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CA" sz="2856" b="0" i="1" u="none" strike="noStrike" kern="0" cap="none" spc="0" normalizeH="0" baseline="0" noProof="0" dirty="0">
                <a:ln>
                  <a:noFill/>
                </a:ln>
                <a:solidFill>
                  <a:sysClr val="windowText" lastClr="000000"/>
                </a:solidFill>
                <a:effectLst/>
                <a:uLnTx/>
                <a:uFillTx/>
              </a:rPr>
              <a:t>Availability Databases </a:t>
            </a:r>
          </a:p>
        </p:txBody>
      </p:sp>
      <p:sp>
        <p:nvSpPr>
          <p:cNvPr id="9" name="TextBox 8"/>
          <p:cNvSpPr txBox="1"/>
          <p:nvPr/>
        </p:nvSpPr>
        <p:spPr>
          <a:xfrm>
            <a:off x="4594225" y="3208604"/>
            <a:ext cx="3605212" cy="78297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CA" sz="4488" b="0" i="0" u="none" strike="noStrike" kern="0" cap="none" spc="0" normalizeH="0" baseline="0" noProof="0" dirty="0">
                <a:ln>
                  <a:noFill/>
                </a:ln>
                <a:solidFill>
                  <a:sysClr val="windowText" lastClr="000000"/>
                </a:solidFill>
                <a:effectLst/>
                <a:uLnTx/>
                <a:uFillTx/>
              </a:rPr>
              <a:t>Hybrid Cloud</a:t>
            </a:r>
            <a:endParaRPr kumimoji="0" lang="en-CA" sz="3264" b="0" i="0" u="none" strike="noStrike" kern="0" cap="none" spc="0" normalizeH="0" baseline="0" noProof="0" dirty="0">
              <a:ln>
                <a:noFill/>
              </a:ln>
              <a:solidFill>
                <a:sysClr val="windowText" lastClr="000000"/>
              </a:solidFill>
              <a:effectLst/>
              <a:uLnTx/>
              <a:uFillTx/>
            </a:endParaRPr>
          </a:p>
        </p:txBody>
      </p:sp>
      <p:sp>
        <p:nvSpPr>
          <p:cNvPr id="10" name="TextBox 9"/>
          <p:cNvSpPr txBox="1"/>
          <p:nvPr/>
        </p:nvSpPr>
        <p:spPr>
          <a:xfrm>
            <a:off x="6522888" y="5245531"/>
            <a:ext cx="3672075" cy="47837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CA" sz="2448" b="0" i="1" u="none" strike="noStrike" kern="0" cap="none" spc="0" normalizeH="0" baseline="0" noProof="0" dirty="0">
                <a:ln>
                  <a:noFill/>
                </a:ln>
                <a:solidFill>
                  <a:sysClr val="windowText" lastClr="000000"/>
                </a:solidFill>
                <a:effectLst/>
                <a:uLnTx/>
                <a:uFillTx/>
              </a:rPr>
              <a:t>Secondary Backups</a:t>
            </a:r>
            <a:endParaRPr kumimoji="0" lang="en-CA" sz="3264" b="0" i="1" u="none" strike="noStrike" kern="0" cap="none" spc="0" normalizeH="0" baseline="0" noProof="0" dirty="0">
              <a:ln>
                <a:noFill/>
              </a:ln>
              <a:solidFill>
                <a:sysClr val="windowText" lastClr="000000"/>
              </a:solidFill>
              <a:effectLst/>
              <a:uLnTx/>
              <a:uFillTx/>
            </a:endParaRPr>
          </a:p>
        </p:txBody>
      </p:sp>
      <p:sp>
        <p:nvSpPr>
          <p:cNvPr id="12" name="TextBox 11"/>
          <p:cNvSpPr txBox="1"/>
          <p:nvPr/>
        </p:nvSpPr>
        <p:spPr>
          <a:xfrm>
            <a:off x="4999037" y="5810864"/>
            <a:ext cx="4724400" cy="65742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CA" sz="3672" b="0" i="0" u="none" strike="noStrike" kern="0" cap="none" spc="0" normalizeH="0" baseline="0" noProof="0" dirty="0">
                <a:ln>
                  <a:noFill/>
                </a:ln>
                <a:solidFill>
                  <a:sysClr val="windowText" lastClr="000000"/>
                </a:solidFill>
                <a:effectLst/>
                <a:uLnTx/>
                <a:uFillTx/>
              </a:rPr>
              <a:t>Readable </a:t>
            </a:r>
            <a:r>
              <a:rPr kumimoji="0" lang="en-CA" sz="3672" b="0" i="0" u="none" strike="noStrike" kern="0" cap="none" spc="0" normalizeH="0" baseline="0" noProof="0" dirty="0" err="1">
                <a:ln>
                  <a:noFill/>
                </a:ln>
                <a:solidFill>
                  <a:sysClr val="windowText" lastClr="000000"/>
                </a:solidFill>
                <a:effectLst/>
                <a:uLnTx/>
                <a:uFillTx/>
              </a:rPr>
              <a:t>Secondaries</a:t>
            </a:r>
            <a:endParaRPr kumimoji="0" lang="en-CA" sz="3264" b="0" i="0" u="none" strike="noStrike" kern="0" cap="none" spc="0" normalizeH="0" baseline="0" noProof="0" dirty="0">
              <a:ln>
                <a:noFill/>
              </a:ln>
              <a:solidFill>
                <a:sysClr val="windowText" lastClr="000000"/>
              </a:solidFill>
              <a:effectLst/>
              <a:uLnTx/>
              <a:uFillTx/>
            </a:endParaRPr>
          </a:p>
        </p:txBody>
      </p:sp>
      <p:sp>
        <p:nvSpPr>
          <p:cNvPr id="13" name="TextBox 1"/>
          <p:cNvSpPr txBox="1"/>
          <p:nvPr/>
        </p:nvSpPr>
        <p:spPr>
          <a:xfrm>
            <a:off x="4455641" y="835987"/>
            <a:ext cx="6022202" cy="46903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48" b="0" i="0" u="none" strike="noStrike" kern="0" cap="none" spc="0" normalizeH="0" baseline="0" noProof="0" dirty="0">
                <a:ln>
                  <a:noFill/>
                </a:ln>
                <a:solidFill>
                  <a:sysClr val="windowText" lastClr="000000"/>
                </a:solidFill>
                <a:effectLst/>
                <a:uLnTx/>
                <a:uFillTx/>
              </a:rPr>
              <a:t>Windows Server Failover Cluster</a:t>
            </a:r>
          </a:p>
        </p:txBody>
      </p:sp>
      <p:sp>
        <p:nvSpPr>
          <p:cNvPr id="14" name="TextBox 2"/>
          <p:cNvSpPr txBox="1"/>
          <p:nvPr/>
        </p:nvSpPr>
        <p:spPr>
          <a:xfrm>
            <a:off x="2054207" y="4716285"/>
            <a:ext cx="1865207" cy="67051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672" b="0" i="0" u="none" strike="noStrike" kern="0" cap="none" spc="0" normalizeH="0" baseline="0" noProof="0" dirty="0">
                <a:ln>
                  <a:noFill/>
                </a:ln>
                <a:solidFill>
                  <a:sysClr val="windowText" lastClr="000000"/>
                </a:solidFill>
                <a:effectLst/>
                <a:uLnTx/>
                <a:uFillTx/>
              </a:rPr>
              <a:t>Listener</a:t>
            </a:r>
          </a:p>
        </p:txBody>
      </p:sp>
      <p:sp>
        <p:nvSpPr>
          <p:cNvPr id="15" name="TextBox 16"/>
          <p:cNvSpPr txBox="1"/>
          <p:nvPr/>
        </p:nvSpPr>
        <p:spPr>
          <a:xfrm>
            <a:off x="416359" y="3901241"/>
            <a:ext cx="4406490" cy="53181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CA" sz="2856" b="0" i="1" u="none" strike="noStrike" kern="0" cap="none" spc="0" normalizeH="0" baseline="0" noProof="0" dirty="0">
                <a:ln>
                  <a:noFill/>
                </a:ln>
                <a:solidFill>
                  <a:sysClr val="windowText" lastClr="000000"/>
                </a:solidFill>
                <a:effectLst/>
                <a:uLnTx/>
                <a:uFillTx/>
              </a:rPr>
              <a:t>Virtual Computer Object</a:t>
            </a:r>
          </a:p>
        </p:txBody>
      </p:sp>
      <p:sp>
        <p:nvSpPr>
          <p:cNvPr id="2" name="TextBox 1"/>
          <p:cNvSpPr txBox="1"/>
          <p:nvPr/>
        </p:nvSpPr>
        <p:spPr>
          <a:xfrm>
            <a:off x="4308758" y="4525443"/>
            <a:ext cx="2214130" cy="38230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CA" sz="1836" b="0" i="0" u="none" strike="noStrike" kern="0" cap="none" spc="0" normalizeH="0" baseline="0" noProof="0" dirty="0">
              <a:ln>
                <a:noFill/>
              </a:ln>
              <a:solidFill>
                <a:sysClr val="windowText" lastClr="000000"/>
              </a:solidFill>
              <a:effectLst/>
              <a:uLnTx/>
              <a:uFillTx/>
            </a:endParaRPr>
          </a:p>
        </p:txBody>
      </p:sp>
      <p:sp>
        <p:nvSpPr>
          <p:cNvPr id="3" name="TextBox 2"/>
          <p:cNvSpPr txBox="1"/>
          <p:nvPr/>
        </p:nvSpPr>
        <p:spPr>
          <a:xfrm>
            <a:off x="7977640" y="1468740"/>
            <a:ext cx="2793970" cy="37484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CA" sz="1836" b="0" i="0" u="none" strike="noStrike" kern="0" cap="none" spc="0" normalizeH="0" baseline="0" noProof="0" dirty="0">
                <a:ln>
                  <a:noFill/>
                </a:ln>
                <a:solidFill>
                  <a:sysClr val="windowText" lastClr="000000"/>
                </a:solidFill>
                <a:effectLst/>
                <a:uLnTx/>
                <a:uFillTx/>
              </a:rPr>
              <a:t>Asynchronous Commit</a:t>
            </a:r>
          </a:p>
        </p:txBody>
      </p:sp>
    </p:spTree>
    <p:extLst>
      <p:ext uri="{BB962C8B-B14F-4D97-AF65-F5344CB8AC3E}">
        <p14:creationId xmlns:p14="http://schemas.microsoft.com/office/powerpoint/2010/main" val="212055750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1212851"/>
          <a:ext cx="11887200" cy="52562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p:cNvSpPr>
            <a:spLocks noGrp="1"/>
          </p:cNvSpPr>
          <p:nvPr>
            <p:ph type="title"/>
          </p:nvPr>
        </p:nvSpPr>
        <p:spPr/>
        <p:txBody>
          <a:bodyPr/>
          <a:lstStyle/>
          <a:p>
            <a:r>
              <a:rPr lang="en-US" dirty="0"/>
              <a:t>New Terms to Know</a:t>
            </a:r>
          </a:p>
        </p:txBody>
      </p:sp>
    </p:spTree>
    <p:extLst>
      <p:ext uri="{BB962C8B-B14F-4D97-AF65-F5344CB8AC3E}">
        <p14:creationId xmlns:p14="http://schemas.microsoft.com/office/powerpoint/2010/main" val="12582381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D9334B78-7F4A-4F1C-88DF-1076CF739E9A}"/>
                                            </p:graphicEl>
                                          </p:spTgt>
                                        </p:tgtEl>
                                        <p:attrNameLst>
                                          <p:attrName>style.visibility</p:attrName>
                                        </p:attrNameLst>
                                      </p:cBhvr>
                                      <p:to>
                                        <p:strVal val="visible"/>
                                      </p:to>
                                    </p:set>
                                    <p:animEffect transition="in" filter="fade">
                                      <p:cBhvr>
                                        <p:cTn id="7" dur="1000"/>
                                        <p:tgtEl>
                                          <p:spTgt spid="4">
                                            <p:graphicEl>
                                              <a:dgm id="{D9334B78-7F4A-4F1C-88DF-1076CF739E9A}"/>
                                            </p:graphicEl>
                                          </p:spTgt>
                                        </p:tgtEl>
                                      </p:cBhvr>
                                    </p:animEffect>
                                    <p:anim calcmode="lin" valueType="num">
                                      <p:cBhvr>
                                        <p:cTn id="8" dur="1000" fill="hold"/>
                                        <p:tgtEl>
                                          <p:spTgt spid="4">
                                            <p:graphicEl>
                                              <a:dgm id="{D9334B78-7F4A-4F1C-88DF-1076CF739E9A}"/>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D9334B78-7F4A-4F1C-88DF-1076CF739E9A}"/>
                                            </p:graphic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graphicEl>
                                              <a:dgm id="{A2573D42-1005-4A2E-9CA6-8B6AD90FD829}"/>
                                            </p:graphicEl>
                                          </p:spTgt>
                                        </p:tgtEl>
                                        <p:attrNameLst>
                                          <p:attrName>style.visibility</p:attrName>
                                        </p:attrNameLst>
                                      </p:cBhvr>
                                      <p:to>
                                        <p:strVal val="visible"/>
                                      </p:to>
                                    </p:set>
                                    <p:animEffect transition="in" filter="fade">
                                      <p:cBhvr>
                                        <p:cTn id="12" dur="1000"/>
                                        <p:tgtEl>
                                          <p:spTgt spid="4">
                                            <p:graphicEl>
                                              <a:dgm id="{A2573D42-1005-4A2E-9CA6-8B6AD90FD829}"/>
                                            </p:graphicEl>
                                          </p:spTgt>
                                        </p:tgtEl>
                                      </p:cBhvr>
                                    </p:animEffect>
                                    <p:anim calcmode="lin" valueType="num">
                                      <p:cBhvr>
                                        <p:cTn id="13" dur="1000" fill="hold"/>
                                        <p:tgtEl>
                                          <p:spTgt spid="4">
                                            <p:graphicEl>
                                              <a:dgm id="{A2573D42-1005-4A2E-9CA6-8B6AD90FD829}"/>
                                            </p:graphicEl>
                                          </p:spTgt>
                                        </p:tgtEl>
                                        <p:attrNameLst>
                                          <p:attrName>ppt_x</p:attrName>
                                        </p:attrNameLst>
                                      </p:cBhvr>
                                      <p:tavLst>
                                        <p:tav tm="0">
                                          <p:val>
                                            <p:strVal val="#ppt_x"/>
                                          </p:val>
                                        </p:tav>
                                        <p:tav tm="100000">
                                          <p:val>
                                            <p:strVal val="#ppt_x"/>
                                          </p:val>
                                        </p:tav>
                                      </p:tavLst>
                                    </p:anim>
                                    <p:anim calcmode="lin" valueType="num">
                                      <p:cBhvr>
                                        <p:cTn id="14" dur="1000" fill="hold"/>
                                        <p:tgtEl>
                                          <p:spTgt spid="4">
                                            <p:graphicEl>
                                              <a:dgm id="{A2573D42-1005-4A2E-9CA6-8B6AD90FD829}"/>
                                            </p:graphic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graphicEl>
                                              <a:dgm id="{E9E3114B-313A-467C-B235-C89532B9EE3C}"/>
                                            </p:graphicEl>
                                          </p:spTgt>
                                        </p:tgtEl>
                                        <p:attrNameLst>
                                          <p:attrName>style.visibility</p:attrName>
                                        </p:attrNameLst>
                                      </p:cBhvr>
                                      <p:to>
                                        <p:strVal val="visible"/>
                                      </p:to>
                                    </p:set>
                                    <p:animEffect transition="in" filter="fade">
                                      <p:cBhvr>
                                        <p:cTn id="19" dur="1000"/>
                                        <p:tgtEl>
                                          <p:spTgt spid="4">
                                            <p:graphicEl>
                                              <a:dgm id="{E9E3114B-313A-467C-B235-C89532B9EE3C}"/>
                                            </p:graphicEl>
                                          </p:spTgt>
                                        </p:tgtEl>
                                      </p:cBhvr>
                                    </p:animEffect>
                                    <p:anim calcmode="lin" valueType="num">
                                      <p:cBhvr>
                                        <p:cTn id="20" dur="1000" fill="hold"/>
                                        <p:tgtEl>
                                          <p:spTgt spid="4">
                                            <p:graphicEl>
                                              <a:dgm id="{E9E3114B-313A-467C-B235-C89532B9EE3C}"/>
                                            </p:graphicEl>
                                          </p:spTgt>
                                        </p:tgtEl>
                                        <p:attrNameLst>
                                          <p:attrName>ppt_x</p:attrName>
                                        </p:attrNameLst>
                                      </p:cBhvr>
                                      <p:tavLst>
                                        <p:tav tm="0">
                                          <p:val>
                                            <p:strVal val="#ppt_x"/>
                                          </p:val>
                                        </p:tav>
                                        <p:tav tm="100000">
                                          <p:val>
                                            <p:strVal val="#ppt_x"/>
                                          </p:val>
                                        </p:tav>
                                      </p:tavLst>
                                    </p:anim>
                                    <p:anim calcmode="lin" valueType="num">
                                      <p:cBhvr>
                                        <p:cTn id="21" dur="1000" fill="hold"/>
                                        <p:tgtEl>
                                          <p:spTgt spid="4">
                                            <p:graphicEl>
                                              <a:dgm id="{E9E3114B-313A-467C-B235-C89532B9EE3C}"/>
                                            </p:graphic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
                                            <p:graphicEl>
                                              <a:dgm id="{216D8CB3-3CDE-42E7-A7F2-3A251DFDDF08}"/>
                                            </p:graphicEl>
                                          </p:spTgt>
                                        </p:tgtEl>
                                        <p:attrNameLst>
                                          <p:attrName>style.visibility</p:attrName>
                                        </p:attrNameLst>
                                      </p:cBhvr>
                                      <p:to>
                                        <p:strVal val="visible"/>
                                      </p:to>
                                    </p:set>
                                    <p:animEffect transition="in" filter="fade">
                                      <p:cBhvr>
                                        <p:cTn id="24" dur="1000"/>
                                        <p:tgtEl>
                                          <p:spTgt spid="4">
                                            <p:graphicEl>
                                              <a:dgm id="{216D8CB3-3CDE-42E7-A7F2-3A251DFDDF08}"/>
                                            </p:graphicEl>
                                          </p:spTgt>
                                        </p:tgtEl>
                                      </p:cBhvr>
                                    </p:animEffect>
                                    <p:anim calcmode="lin" valueType="num">
                                      <p:cBhvr>
                                        <p:cTn id="25" dur="1000" fill="hold"/>
                                        <p:tgtEl>
                                          <p:spTgt spid="4">
                                            <p:graphicEl>
                                              <a:dgm id="{216D8CB3-3CDE-42E7-A7F2-3A251DFDDF08}"/>
                                            </p:graphicEl>
                                          </p:spTgt>
                                        </p:tgtEl>
                                        <p:attrNameLst>
                                          <p:attrName>ppt_x</p:attrName>
                                        </p:attrNameLst>
                                      </p:cBhvr>
                                      <p:tavLst>
                                        <p:tav tm="0">
                                          <p:val>
                                            <p:strVal val="#ppt_x"/>
                                          </p:val>
                                        </p:tav>
                                        <p:tav tm="100000">
                                          <p:val>
                                            <p:strVal val="#ppt_x"/>
                                          </p:val>
                                        </p:tav>
                                      </p:tavLst>
                                    </p:anim>
                                    <p:anim calcmode="lin" valueType="num">
                                      <p:cBhvr>
                                        <p:cTn id="26" dur="1000" fill="hold"/>
                                        <p:tgtEl>
                                          <p:spTgt spid="4">
                                            <p:graphicEl>
                                              <a:dgm id="{216D8CB3-3CDE-42E7-A7F2-3A251DFDDF08}"/>
                                            </p:graphic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4">
                                            <p:graphicEl>
                                              <a:dgm id="{7D7E977A-0E7A-48F1-A7CC-BB35F3F79845}"/>
                                            </p:graphicEl>
                                          </p:spTgt>
                                        </p:tgtEl>
                                        <p:attrNameLst>
                                          <p:attrName>style.visibility</p:attrName>
                                        </p:attrNameLst>
                                      </p:cBhvr>
                                      <p:to>
                                        <p:strVal val="visible"/>
                                      </p:to>
                                    </p:set>
                                    <p:animEffect transition="in" filter="fade">
                                      <p:cBhvr>
                                        <p:cTn id="29" dur="1000"/>
                                        <p:tgtEl>
                                          <p:spTgt spid="4">
                                            <p:graphicEl>
                                              <a:dgm id="{7D7E977A-0E7A-48F1-A7CC-BB35F3F79845}"/>
                                            </p:graphicEl>
                                          </p:spTgt>
                                        </p:tgtEl>
                                      </p:cBhvr>
                                    </p:animEffect>
                                    <p:anim calcmode="lin" valueType="num">
                                      <p:cBhvr>
                                        <p:cTn id="30" dur="1000" fill="hold"/>
                                        <p:tgtEl>
                                          <p:spTgt spid="4">
                                            <p:graphicEl>
                                              <a:dgm id="{7D7E977A-0E7A-48F1-A7CC-BB35F3F79845}"/>
                                            </p:graphicEl>
                                          </p:spTgt>
                                        </p:tgtEl>
                                        <p:attrNameLst>
                                          <p:attrName>ppt_x</p:attrName>
                                        </p:attrNameLst>
                                      </p:cBhvr>
                                      <p:tavLst>
                                        <p:tav tm="0">
                                          <p:val>
                                            <p:strVal val="#ppt_x"/>
                                          </p:val>
                                        </p:tav>
                                        <p:tav tm="100000">
                                          <p:val>
                                            <p:strVal val="#ppt_x"/>
                                          </p:val>
                                        </p:tav>
                                      </p:tavLst>
                                    </p:anim>
                                    <p:anim calcmode="lin" valueType="num">
                                      <p:cBhvr>
                                        <p:cTn id="31" dur="1000" fill="hold"/>
                                        <p:tgtEl>
                                          <p:spTgt spid="4">
                                            <p:graphicEl>
                                              <a:dgm id="{7D7E977A-0E7A-48F1-A7CC-BB35F3F79845}"/>
                                            </p:graphic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4">
                                            <p:graphicEl>
                                              <a:dgm id="{1A50F427-5A31-4D6C-A3E9-6F8D20B68193}"/>
                                            </p:graphicEl>
                                          </p:spTgt>
                                        </p:tgtEl>
                                        <p:attrNameLst>
                                          <p:attrName>style.visibility</p:attrName>
                                        </p:attrNameLst>
                                      </p:cBhvr>
                                      <p:to>
                                        <p:strVal val="visible"/>
                                      </p:to>
                                    </p:set>
                                    <p:animEffect transition="in" filter="fade">
                                      <p:cBhvr>
                                        <p:cTn id="34" dur="1000"/>
                                        <p:tgtEl>
                                          <p:spTgt spid="4">
                                            <p:graphicEl>
                                              <a:dgm id="{1A50F427-5A31-4D6C-A3E9-6F8D20B68193}"/>
                                            </p:graphicEl>
                                          </p:spTgt>
                                        </p:tgtEl>
                                      </p:cBhvr>
                                    </p:animEffect>
                                    <p:anim calcmode="lin" valueType="num">
                                      <p:cBhvr>
                                        <p:cTn id="35" dur="1000" fill="hold"/>
                                        <p:tgtEl>
                                          <p:spTgt spid="4">
                                            <p:graphicEl>
                                              <a:dgm id="{1A50F427-5A31-4D6C-A3E9-6F8D20B68193}"/>
                                            </p:graphicEl>
                                          </p:spTgt>
                                        </p:tgtEl>
                                        <p:attrNameLst>
                                          <p:attrName>ppt_x</p:attrName>
                                        </p:attrNameLst>
                                      </p:cBhvr>
                                      <p:tavLst>
                                        <p:tav tm="0">
                                          <p:val>
                                            <p:strVal val="#ppt_x"/>
                                          </p:val>
                                        </p:tav>
                                        <p:tav tm="100000">
                                          <p:val>
                                            <p:strVal val="#ppt_x"/>
                                          </p:val>
                                        </p:tav>
                                      </p:tavLst>
                                    </p:anim>
                                    <p:anim calcmode="lin" valueType="num">
                                      <p:cBhvr>
                                        <p:cTn id="36" dur="1000" fill="hold"/>
                                        <p:tgtEl>
                                          <p:spTgt spid="4">
                                            <p:graphicEl>
                                              <a:dgm id="{1A50F427-5A31-4D6C-A3E9-6F8D20B68193}"/>
                                            </p:graphic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4">
                                            <p:graphicEl>
                                              <a:dgm id="{D6083F58-59D4-473C-946C-2643F742E726}"/>
                                            </p:graphicEl>
                                          </p:spTgt>
                                        </p:tgtEl>
                                        <p:attrNameLst>
                                          <p:attrName>style.visibility</p:attrName>
                                        </p:attrNameLst>
                                      </p:cBhvr>
                                      <p:to>
                                        <p:strVal val="visible"/>
                                      </p:to>
                                    </p:set>
                                    <p:animEffect transition="in" filter="fade">
                                      <p:cBhvr>
                                        <p:cTn id="41" dur="1000"/>
                                        <p:tgtEl>
                                          <p:spTgt spid="4">
                                            <p:graphicEl>
                                              <a:dgm id="{D6083F58-59D4-473C-946C-2643F742E726}"/>
                                            </p:graphicEl>
                                          </p:spTgt>
                                        </p:tgtEl>
                                      </p:cBhvr>
                                    </p:animEffect>
                                    <p:anim calcmode="lin" valueType="num">
                                      <p:cBhvr>
                                        <p:cTn id="42" dur="1000" fill="hold"/>
                                        <p:tgtEl>
                                          <p:spTgt spid="4">
                                            <p:graphicEl>
                                              <a:dgm id="{D6083F58-59D4-473C-946C-2643F742E726}"/>
                                            </p:graphicEl>
                                          </p:spTgt>
                                        </p:tgtEl>
                                        <p:attrNameLst>
                                          <p:attrName>ppt_x</p:attrName>
                                        </p:attrNameLst>
                                      </p:cBhvr>
                                      <p:tavLst>
                                        <p:tav tm="0">
                                          <p:val>
                                            <p:strVal val="#ppt_x"/>
                                          </p:val>
                                        </p:tav>
                                        <p:tav tm="100000">
                                          <p:val>
                                            <p:strVal val="#ppt_x"/>
                                          </p:val>
                                        </p:tav>
                                      </p:tavLst>
                                    </p:anim>
                                    <p:anim calcmode="lin" valueType="num">
                                      <p:cBhvr>
                                        <p:cTn id="43" dur="1000" fill="hold"/>
                                        <p:tgtEl>
                                          <p:spTgt spid="4">
                                            <p:graphicEl>
                                              <a:dgm id="{D6083F58-59D4-473C-946C-2643F742E726}"/>
                                            </p:graphicEl>
                                          </p:spTgt>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4">
                                            <p:graphicEl>
                                              <a:dgm id="{FAE68758-591D-49B6-A32A-A780578E1CFC}"/>
                                            </p:graphicEl>
                                          </p:spTgt>
                                        </p:tgtEl>
                                        <p:attrNameLst>
                                          <p:attrName>style.visibility</p:attrName>
                                        </p:attrNameLst>
                                      </p:cBhvr>
                                      <p:to>
                                        <p:strVal val="visible"/>
                                      </p:to>
                                    </p:set>
                                    <p:animEffect transition="in" filter="fade">
                                      <p:cBhvr>
                                        <p:cTn id="46" dur="1000"/>
                                        <p:tgtEl>
                                          <p:spTgt spid="4">
                                            <p:graphicEl>
                                              <a:dgm id="{FAE68758-591D-49B6-A32A-A780578E1CFC}"/>
                                            </p:graphicEl>
                                          </p:spTgt>
                                        </p:tgtEl>
                                      </p:cBhvr>
                                    </p:animEffect>
                                    <p:anim calcmode="lin" valueType="num">
                                      <p:cBhvr>
                                        <p:cTn id="47" dur="1000" fill="hold"/>
                                        <p:tgtEl>
                                          <p:spTgt spid="4">
                                            <p:graphicEl>
                                              <a:dgm id="{FAE68758-591D-49B6-A32A-A780578E1CFC}"/>
                                            </p:graphicEl>
                                          </p:spTgt>
                                        </p:tgtEl>
                                        <p:attrNameLst>
                                          <p:attrName>ppt_x</p:attrName>
                                        </p:attrNameLst>
                                      </p:cBhvr>
                                      <p:tavLst>
                                        <p:tav tm="0">
                                          <p:val>
                                            <p:strVal val="#ppt_x"/>
                                          </p:val>
                                        </p:tav>
                                        <p:tav tm="100000">
                                          <p:val>
                                            <p:strVal val="#ppt_x"/>
                                          </p:val>
                                        </p:tav>
                                      </p:tavLst>
                                    </p:anim>
                                    <p:anim calcmode="lin" valueType="num">
                                      <p:cBhvr>
                                        <p:cTn id="48" dur="1000" fill="hold"/>
                                        <p:tgtEl>
                                          <p:spTgt spid="4">
                                            <p:graphicEl>
                                              <a:dgm id="{FAE68758-591D-49B6-A32A-A780578E1CFC}"/>
                                            </p:graphicEl>
                                          </p:spTgt>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
                                            <p:graphicEl>
                                              <a:dgm id="{015C5833-9D8A-4250-8DF7-C268DB84EAC5}"/>
                                            </p:graphicEl>
                                          </p:spTgt>
                                        </p:tgtEl>
                                        <p:attrNameLst>
                                          <p:attrName>style.visibility</p:attrName>
                                        </p:attrNameLst>
                                      </p:cBhvr>
                                      <p:to>
                                        <p:strVal val="visible"/>
                                      </p:to>
                                    </p:set>
                                    <p:animEffect transition="in" filter="fade">
                                      <p:cBhvr>
                                        <p:cTn id="51" dur="1000"/>
                                        <p:tgtEl>
                                          <p:spTgt spid="4">
                                            <p:graphicEl>
                                              <a:dgm id="{015C5833-9D8A-4250-8DF7-C268DB84EAC5}"/>
                                            </p:graphicEl>
                                          </p:spTgt>
                                        </p:tgtEl>
                                      </p:cBhvr>
                                    </p:animEffect>
                                    <p:anim calcmode="lin" valueType="num">
                                      <p:cBhvr>
                                        <p:cTn id="52" dur="1000" fill="hold"/>
                                        <p:tgtEl>
                                          <p:spTgt spid="4">
                                            <p:graphicEl>
                                              <a:dgm id="{015C5833-9D8A-4250-8DF7-C268DB84EAC5}"/>
                                            </p:graphicEl>
                                          </p:spTgt>
                                        </p:tgtEl>
                                        <p:attrNameLst>
                                          <p:attrName>ppt_x</p:attrName>
                                        </p:attrNameLst>
                                      </p:cBhvr>
                                      <p:tavLst>
                                        <p:tav tm="0">
                                          <p:val>
                                            <p:strVal val="#ppt_x"/>
                                          </p:val>
                                        </p:tav>
                                        <p:tav tm="100000">
                                          <p:val>
                                            <p:strVal val="#ppt_x"/>
                                          </p:val>
                                        </p:tav>
                                      </p:tavLst>
                                    </p:anim>
                                    <p:anim calcmode="lin" valueType="num">
                                      <p:cBhvr>
                                        <p:cTn id="53" dur="1000" fill="hold"/>
                                        <p:tgtEl>
                                          <p:spTgt spid="4">
                                            <p:graphicEl>
                                              <a:dgm id="{015C5833-9D8A-4250-8DF7-C268DB84EAC5}"/>
                                            </p:graphicEl>
                                          </p:spTgt>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4">
                                            <p:graphicEl>
                                              <a:dgm id="{6E4F4C19-08FD-4794-992D-E0B00F9705B1}"/>
                                            </p:graphicEl>
                                          </p:spTgt>
                                        </p:tgtEl>
                                        <p:attrNameLst>
                                          <p:attrName>style.visibility</p:attrName>
                                        </p:attrNameLst>
                                      </p:cBhvr>
                                      <p:to>
                                        <p:strVal val="visible"/>
                                      </p:to>
                                    </p:set>
                                    <p:animEffect transition="in" filter="fade">
                                      <p:cBhvr>
                                        <p:cTn id="56" dur="1000"/>
                                        <p:tgtEl>
                                          <p:spTgt spid="4">
                                            <p:graphicEl>
                                              <a:dgm id="{6E4F4C19-08FD-4794-992D-E0B00F9705B1}"/>
                                            </p:graphicEl>
                                          </p:spTgt>
                                        </p:tgtEl>
                                      </p:cBhvr>
                                    </p:animEffect>
                                    <p:anim calcmode="lin" valueType="num">
                                      <p:cBhvr>
                                        <p:cTn id="57" dur="1000" fill="hold"/>
                                        <p:tgtEl>
                                          <p:spTgt spid="4">
                                            <p:graphicEl>
                                              <a:dgm id="{6E4F4C19-08FD-4794-992D-E0B00F9705B1}"/>
                                            </p:graphicEl>
                                          </p:spTgt>
                                        </p:tgtEl>
                                        <p:attrNameLst>
                                          <p:attrName>ppt_x</p:attrName>
                                        </p:attrNameLst>
                                      </p:cBhvr>
                                      <p:tavLst>
                                        <p:tav tm="0">
                                          <p:val>
                                            <p:strVal val="#ppt_x"/>
                                          </p:val>
                                        </p:tav>
                                        <p:tav tm="100000">
                                          <p:val>
                                            <p:strVal val="#ppt_x"/>
                                          </p:val>
                                        </p:tav>
                                      </p:tavLst>
                                    </p:anim>
                                    <p:anim calcmode="lin" valueType="num">
                                      <p:cBhvr>
                                        <p:cTn id="58" dur="1000" fill="hold"/>
                                        <p:tgtEl>
                                          <p:spTgt spid="4">
                                            <p:graphicEl>
                                              <a:dgm id="{6E4F4C19-08FD-4794-992D-E0B00F9705B1}"/>
                                            </p:graphic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4">
                                            <p:graphicEl>
                                              <a:dgm id="{F06A1F3D-9266-41D6-8252-ED98FE5B597C}"/>
                                            </p:graphicEl>
                                          </p:spTgt>
                                        </p:tgtEl>
                                        <p:attrNameLst>
                                          <p:attrName>style.visibility</p:attrName>
                                        </p:attrNameLst>
                                      </p:cBhvr>
                                      <p:to>
                                        <p:strVal val="visible"/>
                                      </p:to>
                                    </p:set>
                                    <p:animEffect transition="in" filter="fade">
                                      <p:cBhvr>
                                        <p:cTn id="63" dur="1000"/>
                                        <p:tgtEl>
                                          <p:spTgt spid="4">
                                            <p:graphicEl>
                                              <a:dgm id="{F06A1F3D-9266-41D6-8252-ED98FE5B597C}"/>
                                            </p:graphicEl>
                                          </p:spTgt>
                                        </p:tgtEl>
                                      </p:cBhvr>
                                    </p:animEffect>
                                    <p:anim calcmode="lin" valueType="num">
                                      <p:cBhvr>
                                        <p:cTn id="64" dur="1000" fill="hold"/>
                                        <p:tgtEl>
                                          <p:spTgt spid="4">
                                            <p:graphicEl>
                                              <a:dgm id="{F06A1F3D-9266-41D6-8252-ED98FE5B597C}"/>
                                            </p:graphicEl>
                                          </p:spTgt>
                                        </p:tgtEl>
                                        <p:attrNameLst>
                                          <p:attrName>ppt_x</p:attrName>
                                        </p:attrNameLst>
                                      </p:cBhvr>
                                      <p:tavLst>
                                        <p:tav tm="0">
                                          <p:val>
                                            <p:strVal val="#ppt_x"/>
                                          </p:val>
                                        </p:tav>
                                        <p:tav tm="100000">
                                          <p:val>
                                            <p:strVal val="#ppt_x"/>
                                          </p:val>
                                        </p:tav>
                                      </p:tavLst>
                                    </p:anim>
                                    <p:anim calcmode="lin" valueType="num">
                                      <p:cBhvr>
                                        <p:cTn id="65" dur="1000" fill="hold"/>
                                        <p:tgtEl>
                                          <p:spTgt spid="4">
                                            <p:graphicEl>
                                              <a:dgm id="{F06A1F3D-9266-41D6-8252-ED98FE5B597C}"/>
                                            </p:graphicEl>
                                          </p:spTgt>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4">
                                            <p:graphicEl>
                                              <a:dgm id="{88D34B93-0371-48E0-A494-532C8D311DED}"/>
                                            </p:graphicEl>
                                          </p:spTgt>
                                        </p:tgtEl>
                                        <p:attrNameLst>
                                          <p:attrName>style.visibility</p:attrName>
                                        </p:attrNameLst>
                                      </p:cBhvr>
                                      <p:to>
                                        <p:strVal val="visible"/>
                                      </p:to>
                                    </p:set>
                                    <p:animEffect transition="in" filter="fade">
                                      <p:cBhvr>
                                        <p:cTn id="68" dur="1000"/>
                                        <p:tgtEl>
                                          <p:spTgt spid="4">
                                            <p:graphicEl>
                                              <a:dgm id="{88D34B93-0371-48E0-A494-532C8D311DED}"/>
                                            </p:graphicEl>
                                          </p:spTgt>
                                        </p:tgtEl>
                                      </p:cBhvr>
                                    </p:animEffect>
                                    <p:anim calcmode="lin" valueType="num">
                                      <p:cBhvr>
                                        <p:cTn id="69" dur="1000" fill="hold"/>
                                        <p:tgtEl>
                                          <p:spTgt spid="4">
                                            <p:graphicEl>
                                              <a:dgm id="{88D34B93-0371-48E0-A494-532C8D311DED}"/>
                                            </p:graphicEl>
                                          </p:spTgt>
                                        </p:tgtEl>
                                        <p:attrNameLst>
                                          <p:attrName>ppt_x</p:attrName>
                                        </p:attrNameLst>
                                      </p:cBhvr>
                                      <p:tavLst>
                                        <p:tav tm="0">
                                          <p:val>
                                            <p:strVal val="#ppt_x"/>
                                          </p:val>
                                        </p:tav>
                                        <p:tav tm="100000">
                                          <p:val>
                                            <p:strVal val="#ppt_x"/>
                                          </p:val>
                                        </p:tav>
                                      </p:tavLst>
                                    </p:anim>
                                    <p:anim calcmode="lin" valueType="num">
                                      <p:cBhvr>
                                        <p:cTn id="70" dur="1000" fill="hold"/>
                                        <p:tgtEl>
                                          <p:spTgt spid="4">
                                            <p:graphicEl>
                                              <a:dgm id="{88D34B93-0371-48E0-A494-532C8D311DED}"/>
                                            </p:graphic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4">
                                            <p:graphicEl>
                                              <a:dgm id="{E280E338-A2F2-4C9D-8034-0370A28B295F}"/>
                                            </p:graphicEl>
                                          </p:spTgt>
                                        </p:tgtEl>
                                        <p:attrNameLst>
                                          <p:attrName>style.visibility</p:attrName>
                                        </p:attrNameLst>
                                      </p:cBhvr>
                                      <p:to>
                                        <p:strVal val="visible"/>
                                      </p:to>
                                    </p:set>
                                    <p:animEffect transition="in" filter="fade">
                                      <p:cBhvr>
                                        <p:cTn id="73" dur="1000"/>
                                        <p:tgtEl>
                                          <p:spTgt spid="4">
                                            <p:graphicEl>
                                              <a:dgm id="{E280E338-A2F2-4C9D-8034-0370A28B295F}"/>
                                            </p:graphicEl>
                                          </p:spTgt>
                                        </p:tgtEl>
                                      </p:cBhvr>
                                    </p:animEffect>
                                    <p:anim calcmode="lin" valueType="num">
                                      <p:cBhvr>
                                        <p:cTn id="74" dur="1000" fill="hold"/>
                                        <p:tgtEl>
                                          <p:spTgt spid="4">
                                            <p:graphicEl>
                                              <a:dgm id="{E280E338-A2F2-4C9D-8034-0370A28B295F}"/>
                                            </p:graphicEl>
                                          </p:spTgt>
                                        </p:tgtEl>
                                        <p:attrNameLst>
                                          <p:attrName>ppt_x</p:attrName>
                                        </p:attrNameLst>
                                      </p:cBhvr>
                                      <p:tavLst>
                                        <p:tav tm="0">
                                          <p:val>
                                            <p:strVal val="#ppt_x"/>
                                          </p:val>
                                        </p:tav>
                                        <p:tav tm="100000">
                                          <p:val>
                                            <p:strVal val="#ppt_x"/>
                                          </p:val>
                                        </p:tav>
                                      </p:tavLst>
                                    </p:anim>
                                    <p:anim calcmode="lin" valueType="num">
                                      <p:cBhvr>
                                        <p:cTn id="75" dur="1000" fill="hold"/>
                                        <p:tgtEl>
                                          <p:spTgt spid="4">
                                            <p:graphicEl>
                                              <a:dgm id="{E280E338-A2F2-4C9D-8034-0370A28B295F}"/>
                                            </p:graphicEl>
                                          </p:spTgt>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4">
                                            <p:graphicEl>
                                              <a:dgm id="{4F2119D6-4C94-4376-9E55-D21464A8E849}"/>
                                            </p:graphicEl>
                                          </p:spTgt>
                                        </p:tgtEl>
                                        <p:attrNameLst>
                                          <p:attrName>style.visibility</p:attrName>
                                        </p:attrNameLst>
                                      </p:cBhvr>
                                      <p:to>
                                        <p:strVal val="visible"/>
                                      </p:to>
                                    </p:set>
                                    <p:animEffect transition="in" filter="fade">
                                      <p:cBhvr>
                                        <p:cTn id="78" dur="1000"/>
                                        <p:tgtEl>
                                          <p:spTgt spid="4">
                                            <p:graphicEl>
                                              <a:dgm id="{4F2119D6-4C94-4376-9E55-D21464A8E849}"/>
                                            </p:graphicEl>
                                          </p:spTgt>
                                        </p:tgtEl>
                                      </p:cBhvr>
                                    </p:animEffect>
                                    <p:anim calcmode="lin" valueType="num">
                                      <p:cBhvr>
                                        <p:cTn id="79" dur="1000" fill="hold"/>
                                        <p:tgtEl>
                                          <p:spTgt spid="4">
                                            <p:graphicEl>
                                              <a:dgm id="{4F2119D6-4C94-4376-9E55-D21464A8E849}"/>
                                            </p:graphicEl>
                                          </p:spTgt>
                                        </p:tgtEl>
                                        <p:attrNameLst>
                                          <p:attrName>ppt_x</p:attrName>
                                        </p:attrNameLst>
                                      </p:cBhvr>
                                      <p:tavLst>
                                        <p:tav tm="0">
                                          <p:val>
                                            <p:strVal val="#ppt_x"/>
                                          </p:val>
                                        </p:tav>
                                        <p:tav tm="100000">
                                          <p:val>
                                            <p:strVal val="#ppt_x"/>
                                          </p:val>
                                        </p:tav>
                                      </p:tavLst>
                                    </p:anim>
                                    <p:anim calcmode="lin" valueType="num">
                                      <p:cBhvr>
                                        <p:cTn id="80" dur="1000" fill="hold"/>
                                        <p:tgtEl>
                                          <p:spTgt spid="4">
                                            <p:graphicEl>
                                              <a:dgm id="{4F2119D6-4C94-4376-9E55-D21464A8E849}"/>
                                            </p:graphicEl>
                                          </p:spTgt>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4">
                                            <p:graphicEl>
                                              <a:dgm id="{D91A565E-B2B8-472A-8F99-753E5B6C2494}"/>
                                            </p:graphicEl>
                                          </p:spTgt>
                                        </p:tgtEl>
                                        <p:attrNameLst>
                                          <p:attrName>style.visibility</p:attrName>
                                        </p:attrNameLst>
                                      </p:cBhvr>
                                      <p:to>
                                        <p:strVal val="visible"/>
                                      </p:to>
                                    </p:set>
                                    <p:animEffect transition="in" filter="fade">
                                      <p:cBhvr>
                                        <p:cTn id="85" dur="1000"/>
                                        <p:tgtEl>
                                          <p:spTgt spid="4">
                                            <p:graphicEl>
                                              <a:dgm id="{D91A565E-B2B8-472A-8F99-753E5B6C2494}"/>
                                            </p:graphicEl>
                                          </p:spTgt>
                                        </p:tgtEl>
                                      </p:cBhvr>
                                    </p:animEffect>
                                    <p:anim calcmode="lin" valueType="num">
                                      <p:cBhvr>
                                        <p:cTn id="86" dur="1000" fill="hold"/>
                                        <p:tgtEl>
                                          <p:spTgt spid="4">
                                            <p:graphicEl>
                                              <a:dgm id="{D91A565E-B2B8-472A-8F99-753E5B6C2494}"/>
                                            </p:graphicEl>
                                          </p:spTgt>
                                        </p:tgtEl>
                                        <p:attrNameLst>
                                          <p:attrName>ppt_x</p:attrName>
                                        </p:attrNameLst>
                                      </p:cBhvr>
                                      <p:tavLst>
                                        <p:tav tm="0">
                                          <p:val>
                                            <p:strVal val="#ppt_x"/>
                                          </p:val>
                                        </p:tav>
                                        <p:tav tm="100000">
                                          <p:val>
                                            <p:strVal val="#ppt_x"/>
                                          </p:val>
                                        </p:tav>
                                      </p:tavLst>
                                    </p:anim>
                                    <p:anim calcmode="lin" valueType="num">
                                      <p:cBhvr>
                                        <p:cTn id="87" dur="1000" fill="hold"/>
                                        <p:tgtEl>
                                          <p:spTgt spid="4">
                                            <p:graphicEl>
                                              <a:dgm id="{D91A565E-B2B8-472A-8F99-753E5B6C2494}"/>
                                            </p:graphicEl>
                                          </p:spTgt>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4">
                                            <p:graphicEl>
                                              <a:dgm id="{2F9E339D-2997-44AC-B105-8F66F0A92F3E}"/>
                                            </p:graphicEl>
                                          </p:spTgt>
                                        </p:tgtEl>
                                        <p:attrNameLst>
                                          <p:attrName>style.visibility</p:attrName>
                                        </p:attrNameLst>
                                      </p:cBhvr>
                                      <p:to>
                                        <p:strVal val="visible"/>
                                      </p:to>
                                    </p:set>
                                    <p:animEffect transition="in" filter="fade">
                                      <p:cBhvr>
                                        <p:cTn id="90" dur="1000"/>
                                        <p:tgtEl>
                                          <p:spTgt spid="4">
                                            <p:graphicEl>
                                              <a:dgm id="{2F9E339D-2997-44AC-B105-8F66F0A92F3E}"/>
                                            </p:graphicEl>
                                          </p:spTgt>
                                        </p:tgtEl>
                                      </p:cBhvr>
                                    </p:animEffect>
                                    <p:anim calcmode="lin" valueType="num">
                                      <p:cBhvr>
                                        <p:cTn id="91" dur="1000" fill="hold"/>
                                        <p:tgtEl>
                                          <p:spTgt spid="4">
                                            <p:graphicEl>
                                              <a:dgm id="{2F9E339D-2997-44AC-B105-8F66F0A92F3E}"/>
                                            </p:graphicEl>
                                          </p:spTgt>
                                        </p:tgtEl>
                                        <p:attrNameLst>
                                          <p:attrName>ppt_x</p:attrName>
                                        </p:attrNameLst>
                                      </p:cBhvr>
                                      <p:tavLst>
                                        <p:tav tm="0">
                                          <p:val>
                                            <p:strVal val="#ppt_x"/>
                                          </p:val>
                                        </p:tav>
                                        <p:tav tm="100000">
                                          <p:val>
                                            <p:strVal val="#ppt_x"/>
                                          </p:val>
                                        </p:tav>
                                      </p:tavLst>
                                    </p:anim>
                                    <p:anim calcmode="lin" valueType="num">
                                      <p:cBhvr>
                                        <p:cTn id="92" dur="1000" fill="hold"/>
                                        <p:tgtEl>
                                          <p:spTgt spid="4">
                                            <p:graphicEl>
                                              <a:dgm id="{2F9E339D-2997-44AC-B105-8F66F0A92F3E}"/>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2166708" y="1644050"/>
            <a:ext cx="4005640" cy="3598347"/>
            <a:chOff x="1805440" y="1627669"/>
            <a:chExt cx="4267200" cy="3833311"/>
          </a:xfrm>
        </p:grpSpPr>
        <p:sp>
          <p:nvSpPr>
            <p:cNvPr id="32" name="Rectangle 31"/>
            <p:cNvSpPr/>
            <p:nvPr/>
          </p:nvSpPr>
          <p:spPr bwMode="auto">
            <a:xfrm>
              <a:off x="1805440" y="1627669"/>
              <a:ext cx="4267200" cy="3448879"/>
            </a:xfrm>
            <a:prstGeom prst="rect">
              <a:avLst/>
            </a:prstGeom>
            <a:solidFill>
              <a:schemeClr val="bg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marL="0" marR="0" lvl="0" indent="0" algn="ctr" defTabSz="932290" eaLnBrk="1" fontAlgn="base" latinLnBrk="0" hangingPunct="1">
                <a:lnSpc>
                  <a:spcPct val="100000"/>
                </a:lnSpc>
                <a:spcBef>
                  <a:spcPct val="0"/>
                </a:spcBef>
                <a:spcAft>
                  <a:spcPct val="0"/>
                </a:spcAft>
                <a:buClrTx/>
                <a:buSzTx/>
                <a:buFontTx/>
                <a:buNone/>
                <a:tabLst/>
                <a:defRPr/>
              </a:pPr>
              <a:endParaRPr kumimoji="0" lang="en-US" sz="1224" b="0" i="0" u="none" strike="noStrike" kern="0" cap="none" spc="-51" normalizeH="0" baseline="0" noProof="0" dirty="0">
                <a:ln>
                  <a:noFill/>
                </a:ln>
                <a:gradFill>
                  <a:gsLst>
                    <a:gs pos="0">
                      <a:srgbClr val="FFFFFF"/>
                    </a:gs>
                    <a:gs pos="100000">
                      <a:srgbClr val="FFFFFF"/>
                    </a:gs>
                  </a:gsLst>
                  <a:lin ang="5400000" scaled="0"/>
                </a:gradFill>
                <a:effectLst/>
                <a:uLnTx/>
                <a:uFillTx/>
                <a:latin typeface="Segoe UI" pitchFamily="34" charset="0"/>
                <a:ea typeface="Segoe UI" pitchFamily="34" charset="0"/>
                <a:cs typeface="Segoe UI" pitchFamily="34" charset="0"/>
              </a:endParaRPr>
            </a:p>
          </p:txBody>
        </p:sp>
        <p:grpSp>
          <p:nvGrpSpPr>
            <p:cNvPr id="34" name="Group 33"/>
            <p:cNvGrpSpPr/>
            <p:nvPr/>
          </p:nvGrpSpPr>
          <p:grpSpPr>
            <a:xfrm>
              <a:off x="1827212" y="4688018"/>
              <a:ext cx="4245427" cy="772962"/>
              <a:chOff x="609600" y="4688018"/>
              <a:chExt cx="3810000" cy="772962"/>
            </a:xfrm>
          </p:grpSpPr>
          <p:sp>
            <p:nvSpPr>
              <p:cNvPr id="35" name="Rectangle 34"/>
              <p:cNvSpPr/>
              <p:nvPr/>
            </p:nvSpPr>
            <p:spPr bwMode="auto">
              <a:xfrm>
                <a:off x="609600" y="4688018"/>
                <a:ext cx="3810000" cy="772962"/>
              </a:xfrm>
              <a:prstGeom prst="rect">
                <a:avLst/>
              </a:prstGeom>
              <a:solidFill>
                <a:schemeClr val="tx1"/>
              </a:solidFill>
              <a:ln w="12700" cap="flat" cmpd="sng" algn="ctr">
                <a:noFill/>
                <a:prstDash val="solid"/>
                <a:round/>
                <a:headEnd type="none" w="med" len="med"/>
                <a:tailEnd type="none" w="med" len="med"/>
              </a:ln>
              <a:effectLst/>
            </p:spPr>
            <p:txBody>
              <a:bodyPr vert="horz" wrap="square" lIns="93260" tIns="46630" rIns="93260" bIns="46630" numCol="1" rtlCol="0" anchor="ctr" anchorCtr="0" compatLnSpc="1">
                <a:prstTxWarp prst="textNoShape">
                  <a:avLst/>
                </a:prstTxWarp>
              </a:bodyPr>
              <a:lstStyle/>
              <a:p>
                <a:pPr marL="0" marR="0" lvl="0" indent="0" algn="ctr" defTabSz="914400" eaLnBrk="1" fontAlgn="base" latinLnBrk="0" hangingPunct="1">
                  <a:lnSpc>
                    <a:spcPct val="85000"/>
                  </a:lnSpc>
                  <a:spcBef>
                    <a:spcPct val="20000"/>
                  </a:spcBef>
                  <a:spcAft>
                    <a:spcPct val="0"/>
                  </a:spcAft>
                  <a:buClrTx/>
                  <a:buSzTx/>
                  <a:buFontTx/>
                  <a:buNone/>
                  <a:tabLst/>
                  <a:defRPr/>
                </a:pPr>
                <a:endParaRPr kumimoji="0" lang="en-US" sz="1836" b="1" i="0" u="none" strike="noStrike" kern="0" cap="none" spc="0" normalizeH="0" baseline="0" noProof="0" dirty="0">
                  <a:ln>
                    <a:noFill/>
                  </a:ln>
                  <a:solidFill>
                    <a:schemeClr val="bg1"/>
                  </a:solidFill>
                  <a:effectLst/>
                  <a:uLnTx/>
                  <a:uFillTx/>
                  <a:latin typeface="Segoe Semibold" pitchFamily="34" charset="0"/>
                </a:endParaRPr>
              </a:p>
            </p:txBody>
          </p:sp>
          <p:pic>
            <p:nvPicPr>
              <p:cNvPr id="36" name="Picture 35" descr="MCM(rgb)_1262"/>
              <p:cNvPicPr/>
              <p:nvPr/>
            </p:nvPicPr>
            <p:blipFill>
              <a:blip r:embed="rId3">
                <a:extLst>
                  <a:ext uri="{28A0092B-C50C-407E-A947-70E740481C1C}">
                    <a14:useLocalDpi xmlns:a14="http://schemas.microsoft.com/office/drawing/2010/main" val="0"/>
                  </a:ext>
                </a:extLst>
              </a:blip>
              <a:srcRect/>
              <a:stretch>
                <a:fillRect/>
              </a:stretch>
            </p:blipFill>
            <p:spPr bwMode="auto">
              <a:xfrm>
                <a:off x="745671" y="4797095"/>
                <a:ext cx="1836306" cy="578515"/>
              </a:xfrm>
              <a:prstGeom prst="rect">
                <a:avLst/>
              </a:prstGeom>
              <a:noFill/>
              <a:ln>
                <a:noFill/>
              </a:ln>
            </p:spPr>
          </p:pic>
        </p:grpSp>
      </p:grpSp>
      <p:sp>
        <p:nvSpPr>
          <p:cNvPr id="49" name="Rectangle 48"/>
          <p:cNvSpPr/>
          <p:nvPr/>
        </p:nvSpPr>
        <p:spPr bwMode="auto">
          <a:xfrm>
            <a:off x="6276074" y="3490721"/>
            <a:ext cx="1945713" cy="175591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marL="0" marR="0" lvl="0" indent="0" defTabSz="699311" eaLnBrk="1" fontAlgn="base" latinLnBrk="0" hangingPunct="1">
              <a:lnSpc>
                <a:spcPct val="100000"/>
              </a:lnSpc>
              <a:spcBef>
                <a:spcPct val="0"/>
              </a:spcBef>
              <a:spcAft>
                <a:spcPct val="0"/>
              </a:spcAft>
              <a:buClrTx/>
              <a:buSzTx/>
              <a:buFontTx/>
              <a:buNone/>
              <a:tabLst/>
              <a:defRPr/>
            </a:pPr>
            <a:r>
              <a:rPr kumimoji="0" lang="en-US" sz="2856" b="0" i="0" u="none" strike="noStrike" kern="0" cap="none" spc="0" normalizeH="0" baseline="0" noProof="0" dirty="0">
                <a:ln>
                  <a:noFill/>
                </a:ln>
                <a:solidFill>
                  <a:schemeClr val="tx1"/>
                </a:solidFill>
                <a:effectLst/>
                <a:uLnTx/>
                <a:uFillTx/>
                <a:latin typeface="Segoe UI" pitchFamily="34" charset="0"/>
                <a:ea typeface="Segoe UI" pitchFamily="34" charset="0"/>
                <a:cs typeface="Segoe UI" pitchFamily="34" charset="0"/>
              </a:rPr>
              <a:t>Denny</a:t>
            </a:r>
          </a:p>
          <a:p>
            <a:pPr marL="0" marR="0" lvl="0" indent="0" defTabSz="699311" eaLnBrk="1" fontAlgn="base" latinLnBrk="0" hangingPunct="1">
              <a:lnSpc>
                <a:spcPct val="100000"/>
              </a:lnSpc>
              <a:spcBef>
                <a:spcPct val="0"/>
              </a:spcBef>
              <a:spcAft>
                <a:spcPct val="0"/>
              </a:spcAft>
              <a:buClrTx/>
              <a:buSzTx/>
              <a:buFontTx/>
              <a:buNone/>
              <a:tabLst/>
              <a:defRPr/>
            </a:pPr>
            <a:r>
              <a:rPr kumimoji="0" lang="en-US" sz="2856" b="0" i="0" u="none" strike="noStrike" kern="0" cap="none" spc="0" normalizeH="0" baseline="0" noProof="0" dirty="0">
                <a:ln>
                  <a:noFill/>
                </a:ln>
                <a:solidFill>
                  <a:schemeClr val="tx1"/>
                </a:solidFill>
                <a:effectLst/>
                <a:uLnTx/>
                <a:uFillTx/>
                <a:latin typeface="Segoe UI" pitchFamily="34" charset="0"/>
                <a:ea typeface="Segoe UI" pitchFamily="34" charset="0"/>
                <a:cs typeface="Segoe UI" pitchFamily="34" charset="0"/>
              </a:rPr>
              <a:t>Cherry</a:t>
            </a:r>
          </a:p>
        </p:txBody>
      </p:sp>
      <p:sp>
        <p:nvSpPr>
          <p:cNvPr id="47" name="Rectangle 46">
            <a:hlinkClick r:id="rId4"/>
          </p:cNvPr>
          <p:cNvSpPr/>
          <p:nvPr/>
        </p:nvSpPr>
        <p:spPr bwMode="auto">
          <a:xfrm>
            <a:off x="6273873" y="1644050"/>
            <a:ext cx="1945713" cy="175591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marL="0" marR="0" lvl="0" indent="0" defTabSz="699311" eaLnBrk="1" fontAlgn="base" latinLnBrk="0" hangingPunct="1">
              <a:lnSpc>
                <a:spcPct val="100000"/>
              </a:lnSpc>
              <a:spcBef>
                <a:spcPct val="0"/>
              </a:spcBef>
              <a:spcAft>
                <a:spcPct val="0"/>
              </a:spcAft>
              <a:buClrTx/>
              <a:buSzTx/>
              <a:buFontTx/>
              <a:buNone/>
              <a:tabLst/>
              <a:defRPr/>
            </a:pPr>
            <a:r>
              <a:rPr kumimoji="0" lang="en-US" sz="1326" b="0" i="0" u="none" strike="noStrike" kern="0" cap="none" spc="0" normalizeH="0" baseline="0" noProof="0" dirty="0">
                <a:ln>
                  <a:noFill/>
                </a:ln>
                <a:solidFill>
                  <a:schemeClr val="tx1"/>
                </a:solidFill>
                <a:effectLst/>
                <a:uLnTx/>
                <a:uFillTx/>
                <a:latin typeface="Segoe UI" pitchFamily="34" charset="0"/>
                <a:ea typeface="Segoe UI" pitchFamily="34" charset="0"/>
                <a:cs typeface="Segoe UI" pitchFamily="34" charset="0"/>
              </a:rPr>
              <a:t>mrdenny@dcac.co</a:t>
            </a:r>
          </a:p>
        </p:txBody>
      </p:sp>
      <p:grpSp>
        <p:nvGrpSpPr>
          <p:cNvPr id="53" name="Group 52"/>
          <p:cNvGrpSpPr/>
          <p:nvPr/>
        </p:nvGrpSpPr>
        <p:grpSpPr>
          <a:xfrm>
            <a:off x="6529780" y="1920705"/>
            <a:ext cx="1433896" cy="956609"/>
            <a:chOff x="6490667" y="1905000"/>
            <a:chExt cx="1360852" cy="907878"/>
          </a:xfrm>
        </p:grpSpPr>
        <p:sp>
          <p:nvSpPr>
            <p:cNvPr id="54" name="Freeform 11"/>
            <p:cNvSpPr>
              <a:spLocks/>
            </p:cNvSpPr>
            <p:nvPr/>
          </p:nvSpPr>
          <p:spPr bwMode="black">
            <a:xfrm>
              <a:off x="6620669" y="2087055"/>
              <a:ext cx="1196262" cy="609644"/>
            </a:xfrm>
            <a:custGeom>
              <a:avLst/>
              <a:gdLst>
                <a:gd name="T0" fmla="*/ 363 w 422"/>
                <a:gd name="T1" fmla="*/ 1 h 213"/>
                <a:gd name="T2" fmla="*/ 346 w 422"/>
                <a:gd name="T3" fmla="*/ 0 h 213"/>
                <a:gd name="T4" fmla="*/ 346 w 422"/>
                <a:gd name="T5" fmla="*/ 0 h 213"/>
                <a:gd name="T6" fmla="*/ 346 w 422"/>
                <a:gd name="T7" fmla="*/ 0 h 213"/>
                <a:gd name="T8" fmla="*/ 346 w 422"/>
                <a:gd name="T9" fmla="*/ 0 h 213"/>
                <a:gd name="T10" fmla="*/ 185 w 422"/>
                <a:gd name="T11" fmla="*/ 98 h 213"/>
                <a:gd name="T12" fmla="*/ 164 w 422"/>
                <a:gd name="T13" fmla="*/ 105 h 213"/>
                <a:gd name="T14" fmla="*/ 141 w 422"/>
                <a:gd name="T15" fmla="*/ 96 h 213"/>
                <a:gd name="T16" fmla="*/ 14 w 422"/>
                <a:gd name="T17" fmla="*/ 2 h 213"/>
                <a:gd name="T18" fmla="*/ 14 w 422"/>
                <a:gd name="T19" fmla="*/ 2 h 213"/>
                <a:gd name="T20" fmla="*/ 0 w 422"/>
                <a:gd name="T21" fmla="*/ 1 h 213"/>
                <a:gd name="T22" fmla="*/ 1 w 422"/>
                <a:gd name="T23" fmla="*/ 100 h 213"/>
                <a:gd name="T24" fmla="*/ 40 w 422"/>
                <a:gd name="T25" fmla="*/ 98 h 213"/>
                <a:gd name="T26" fmla="*/ 181 w 422"/>
                <a:gd name="T27" fmla="*/ 149 h 213"/>
                <a:gd name="T28" fmla="*/ 335 w 422"/>
                <a:gd name="T29" fmla="*/ 211 h 213"/>
                <a:gd name="T30" fmla="*/ 362 w 422"/>
                <a:gd name="T31" fmla="*/ 213 h 213"/>
                <a:gd name="T32" fmla="*/ 362 w 422"/>
                <a:gd name="T33" fmla="*/ 169 h 213"/>
                <a:gd name="T34" fmla="*/ 421 w 422"/>
                <a:gd name="T35" fmla="*/ 114 h 213"/>
                <a:gd name="T36" fmla="*/ 420 w 422"/>
                <a:gd name="T37" fmla="*/ 111 h 213"/>
                <a:gd name="T38" fmla="*/ 418 w 422"/>
                <a:gd name="T39" fmla="*/ 115 h 213"/>
                <a:gd name="T40" fmla="*/ 362 w 422"/>
                <a:gd name="T41" fmla="*/ 155 h 213"/>
                <a:gd name="T42" fmla="*/ 363 w 422"/>
                <a:gd name="T43" fmla="*/ 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2" h="213">
                  <a:moveTo>
                    <a:pt x="363" y="1"/>
                  </a:moveTo>
                  <a:cubicBezTo>
                    <a:pt x="363" y="1"/>
                    <a:pt x="346" y="0"/>
                    <a:pt x="346" y="0"/>
                  </a:cubicBezTo>
                  <a:cubicBezTo>
                    <a:pt x="346" y="0"/>
                    <a:pt x="346" y="0"/>
                    <a:pt x="346" y="0"/>
                  </a:cubicBezTo>
                  <a:cubicBezTo>
                    <a:pt x="346" y="0"/>
                    <a:pt x="346" y="0"/>
                    <a:pt x="346" y="0"/>
                  </a:cubicBezTo>
                  <a:cubicBezTo>
                    <a:pt x="346" y="0"/>
                    <a:pt x="346" y="0"/>
                    <a:pt x="346" y="0"/>
                  </a:cubicBezTo>
                  <a:cubicBezTo>
                    <a:pt x="299" y="29"/>
                    <a:pt x="203" y="87"/>
                    <a:pt x="185" y="98"/>
                  </a:cubicBezTo>
                  <a:cubicBezTo>
                    <a:pt x="182" y="100"/>
                    <a:pt x="173" y="105"/>
                    <a:pt x="164" y="105"/>
                  </a:cubicBezTo>
                  <a:cubicBezTo>
                    <a:pt x="154" y="105"/>
                    <a:pt x="147" y="101"/>
                    <a:pt x="141" y="96"/>
                  </a:cubicBezTo>
                  <a:cubicBezTo>
                    <a:pt x="126" y="86"/>
                    <a:pt x="59" y="35"/>
                    <a:pt x="14" y="2"/>
                  </a:cubicBezTo>
                  <a:cubicBezTo>
                    <a:pt x="14" y="2"/>
                    <a:pt x="14" y="2"/>
                    <a:pt x="14" y="2"/>
                  </a:cubicBezTo>
                  <a:cubicBezTo>
                    <a:pt x="14" y="2"/>
                    <a:pt x="0" y="1"/>
                    <a:pt x="0" y="1"/>
                  </a:cubicBezTo>
                  <a:cubicBezTo>
                    <a:pt x="0" y="28"/>
                    <a:pt x="0" y="65"/>
                    <a:pt x="1" y="100"/>
                  </a:cubicBezTo>
                  <a:cubicBezTo>
                    <a:pt x="12" y="98"/>
                    <a:pt x="26" y="97"/>
                    <a:pt x="40" y="98"/>
                  </a:cubicBezTo>
                  <a:cubicBezTo>
                    <a:pt x="91" y="101"/>
                    <a:pt x="139" y="125"/>
                    <a:pt x="181" y="149"/>
                  </a:cubicBezTo>
                  <a:cubicBezTo>
                    <a:pt x="222" y="172"/>
                    <a:pt x="273" y="200"/>
                    <a:pt x="335" y="211"/>
                  </a:cubicBezTo>
                  <a:cubicBezTo>
                    <a:pt x="344" y="212"/>
                    <a:pt x="353" y="213"/>
                    <a:pt x="362" y="213"/>
                  </a:cubicBezTo>
                  <a:cubicBezTo>
                    <a:pt x="362" y="169"/>
                    <a:pt x="362" y="169"/>
                    <a:pt x="362" y="169"/>
                  </a:cubicBezTo>
                  <a:cubicBezTo>
                    <a:pt x="412" y="159"/>
                    <a:pt x="419" y="127"/>
                    <a:pt x="421" y="114"/>
                  </a:cubicBezTo>
                  <a:cubicBezTo>
                    <a:pt x="421" y="113"/>
                    <a:pt x="422" y="111"/>
                    <a:pt x="420" y="111"/>
                  </a:cubicBezTo>
                  <a:cubicBezTo>
                    <a:pt x="418" y="111"/>
                    <a:pt x="418" y="114"/>
                    <a:pt x="418" y="115"/>
                  </a:cubicBezTo>
                  <a:cubicBezTo>
                    <a:pt x="416" y="122"/>
                    <a:pt x="411" y="148"/>
                    <a:pt x="362" y="155"/>
                  </a:cubicBezTo>
                  <a:lnTo>
                    <a:pt x="363" y="1"/>
                  </a:ln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marL="0" marR="0" lvl="0" indent="0" defTabSz="755481" eaLnBrk="1" fontAlgn="auto" latinLnBrk="0" hangingPunct="1">
                <a:lnSpc>
                  <a:spcPct val="100000"/>
                </a:lnSpc>
                <a:spcBef>
                  <a:spcPts val="0"/>
                </a:spcBef>
                <a:spcAft>
                  <a:spcPts val="0"/>
                </a:spcAft>
                <a:buClrTx/>
                <a:buSzTx/>
                <a:buFontTx/>
                <a:buNone/>
                <a:tabLst/>
                <a:defRPr/>
              </a:pPr>
              <a:endParaRPr kumimoji="0" lang="en-US" sz="1836" b="0" i="0" u="none" strike="noStrike" kern="0" cap="none" spc="-124" normalizeH="0" baseline="0" noProof="0" dirty="0">
                <a:ln>
                  <a:noFill/>
                </a:ln>
                <a:solidFill>
                  <a:schemeClr val="tx1">
                    <a:lumMod val="50000"/>
                  </a:schemeClr>
                </a:solidFill>
                <a:effectLst/>
                <a:uLnTx/>
                <a:uFillTx/>
                <a:latin typeface="Segoe Light" pitchFamily="34" charset="0"/>
              </a:endParaRPr>
            </a:p>
          </p:txBody>
        </p:sp>
        <p:sp>
          <p:nvSpPr>
            <p:cNvPr id="55" name="Freeform 12"/>
            <p:cNvSpPr>
              <a:spLocks noEditPoints="1"/>
            </p:cNvSpPr>
            <p:nvPr/>
          </p:nvSpPr>
          <p:spPr bwMode="black">
            <a:xfrm>
              <a:off x="6490667" y="2404452"/>
              <a:ext cx="1360852" cy="408426"/>
            </a:xfrm>
            <a:custGeom>
              <a:avLst/>
              <a:gdLst>
                <a:gd name="T0" fmla="*/ 480 w 480"/>
                <a:gd name="T1" fmla="*/ 81 h 143"/>
                <a:gd name="T2" fmla="*/ 478 w 480"/>
                <a:gd name="T3" fmla="*/ 81 h 143"/>
                <a:gd name="T4" fmla="*/ 430 w 480"/>
                <a:gd name="T5" fmla="*/ 106 h 143"/>
                <a:gd name="T6" fmla="*/ 390 w 480"/>
                <a:gd name="T7" fmla="*/ 107 h 143"/>
                <a:gd name="T8" fmla="*/ 242 w 480"/>
                <a:gd name="T9" fmla="*/ 62 h 143"/>
                <a:gd name="T10" fmla="*/ 74 w 480"/>
                <a:gd name="T11" fmla="*/ 1 h 143"/>
                <a:gd name="T12" fmla="*/ 11 w 480"/>
                <a:gd name="T13" fmla="*/ 19 h 143"/>
                <a:gd name="T14" fmla="*/ 0 w 480"/>
                <a:gd name="T15" fmla="*/ 53 h 143"/>
                <a:gd name="T16" fmla="*/ 34 w 480"/>
                <a:gd name="T17" fmla="*/ 89 h 143"/>
                <a:gd name="T18" fmla="*/ 47 w 480"/>
                <a:gd name="T19" fmla="*/ 90 h 143"/>
                <a:gd name="T20" fmla="*/ 47 w 480"/>
                <a:gd name="T21" fmla="*/ 102 h 143"/>
                <a:gd name="T22" fmla="*/ 59 w 480"/>
                <a:gd name="T23" fmla="*/ 117 h 143"/>
                <a:gd name="T24" fmla="*/ 375 w 480"/>
                <a:gd name="T25" fmla="*/ 143 h 143"/>
                <a:gd name="T26" fmla="*/ 396 w 480"/>
                <a:gd name="T27" fmla="*/ 139 h 143"/>
                <a:gd name="T28" fmla="*/ 408 w 480"/>
                <a:gd name="T29" fmla="*/ 123 h 143"/>
                <a:gd name="T30" fmla="*/ 408 w 480"/>
                <a:gd name="T31" fmla="*/ 115 h 143"/>
                <a:gd name="T32" fmla="*/ 454 w 480"/>
                <a:gd name="T33" fmla="*/ 105 h 143"/>
                <a:gd name="T34" fmla="*/ 480 w 480"/>
                <a:gd name="T35" fmla="*/ 82 h 143"/>
                <a:gd name="T36" fmla="*/ 480 w 480"/>
                <a:gd name="T37" fmla="*/ 81 h 143"/>
                <a:gd name="T38" fmla="*/ 47 w 480"/>
                <a:gd name="T39" fmla="*/ 73 h 143"/>
                <a:gd name="T40" fmla="*/ 11 w 480"/>
                <a:gd name="T41" fmla="*/ 51 h 143"/>
                <a:gd name="T42" fmla="*/ 21 w 480"/>
                <a:gd name="T43" fmla="*/ 26 h 143"/>
                <a:gd name="T44" fmla="*/ 47 w 480"/>
                <a:gd name="T45" fmla="*/ 18 h 143"/>
                <a:gd name="T46" fmla="*/ 47 w 480"/>
                <a:gd name="T47" fmla="*/ 7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0" h="143">
                  <a:moveTo>
                    <a:pt x="480" y="81"/>
                  </a:moveTo>
                  <a:cubicBezTo>
                    <a:pt x="479" y="80"/>
                    <a:pt x="478" y="81"/>
                    <a:pt x="478" y="81"/>
                  </a:cubicBezTo>
                  <a:cubicBezTo>
                    <a:pt x="463" y="97"/>
                    <a:pt x="443" y="103"/>
                    <a:pt x="430" y="106"/>
                  </a:cubicBezTo>
                  <a:cubicBezTo>
                    <a:pt x="420" y="108"/>
                    <a:pt x="408" y="108"/>
                    <a:pt x="390" y="107"/>
                  </a:cubicBezTo>
                  <a:cubicBezTo>
                    <a:pt x="350" y="103"/>
                    <a:pt x="301" y="91"/>
                    <a:pt x="242" y="62"/>
                  </a:cubicBezTo>
                  <a:cubicBezTo>
                    <a:pt x="169" y="25"/>
                    <a:pt x="119" y="3"/>
                    <a:pt x="74" y="1"/>
                  </a:cubicBezTo>
                  <a:cubicBezTo>
                    <a:pt x="54" y="0"/>
                    <a:pt x="26" y="1"/>
                    <a:pt x="11" y="19"/>
                  </a:cubicBezTo>
                  <a:cubicBezTo>
                    <a:pt x="3" y="27"/>
                    <a:pt x="0" y="40"/>
                    <a:pt x="0" y="53"/>
                  </a:cubicBezTo>
                  <a:cubicBezTo>
                    <a:pt x="1" y="80"/>
                    <a:pt x="23" y="88"/>
                    <a:pt x="34" y="89"/>
                  </a:cubicBezTo>
                  <a:cubicBezTo>
                    <a:pt x="38" y="90"/>
                    <a:pt x="43" y="91"/>
                    <a:pt x="47" y="90"/>
                  </a:cubicBezTo>
                  <a:cubicBezTo>
                    <a:pt x="47" y="97"/>
                    <a:pt x="47" y="101"/>
                    <a:pt x="47" y="102"/>
                  </a:cubicBezTo>
                  <a:cubicBezTo>
                    <a:pt x="47" y="112"/>
                    <a:pt x="50" y="116"/>
                    <a:pt x="59" y="117"/>
                  </a:cubicBezTo>
                  <a:cubicBezTo>
                    <a:pt x="68" y="117"/>
                    <a:pt x="371" y="143"/>
                    <a:pt x="375" y="143"/>
                  </a:cubicBezTo>
                  <a:cubicBezTo>
                    <a:pt x="380" y="143"/>
                    <a:pt x="391" y="142"/>
                    <a:pt x="396" y="139"/>
                  </a:cubicBezTo>
                  <a:cubicBezTo>
                    <a:pt x="401" y="136"/>
                    <a:pt x="408" y="133"/>
                    <a:pt x="408" y="123"/>
                  </a:cubicBezTo>
                  <a:cubicBezTo>
                    <a:pt x="408" y="115"/>
                    <a:pt x="408" y="115"/>
                    <a:pt x="408" y="115"/>
                  </a:cubicBezTo>
                  <a:cubicBezTo>
                    <a:pt x="425" y="115"/>
                    <a:pt x="441" y="111"/>
                    <a:pt x="454" y="105"/>
                  </a:cubicBezTo>
                  <a:cubicBezTo>
                    <a:pt x="464" y="100"/>
                    <a:pt x="473" y="92"/>
                    <a:pt x="480" y="82"/>
                  </a:cubicBezTo>
                  <a:cubicBezTo>
                    <a:pt x="480" y="82"/>
                    <a:pt x="480" y="81"/>
                    <a:pt x="480" y="81"/>
                  </a:cubicBezTo>
                  <a:close/>
                  <a:moveTo>
                    <a:pt x="47" y="73"/>
                  </a:moveTo>
                  <a:cubicBezTo>
                    <a:pt x="31" y="73"/>
                    <a:pt x="12" y="69"/>
                    <a:pt x="11" y="51"/>
                  </a:cubicBezTo>
                  <a:cubicBezTo>
                    <a:pt x="10" y="41"/>
                    <a:pt x="13" y="33"/>
                    <a:pt x="21" y="26"/>
                  </a:cubicBezTo>
                  <a:cubicBezTo>
                    <a:pt x="29" y="20"/>
                    <a:pt x="37" y="19"/>
                    <a:pt x="47" y="18"/>
                  </a:cubicBezTo>
                  <a:cubicBezTo>
                    <a:pt x="47" y="39"/>
                    <a:pt x="47" y="58"/>
                    <a:pt x="47" y="73"/>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marL="0" marR="0" lvl="0" indent="0" defTabSz="755481" eaLnBrk="1" fontAlgn="auto" latinLnBrk="0" hangingPunct="1">
                <a:lnSpc>
                  <a:spcPct val="100000"/>
                </a:lnSpc>
                <a:spcBef>
                  <a:spcPts val="0"/>
                </a:spcBef>
                <a:spcAft>
                  <a:spcPts val="0"/>
                </a:spcAft>
                <a:buClrTx/>
                <a:buSzTx/>
                <a:buFontTx/>
                <a:buNone/>
                <a:tabLst/>
                <a:defRPr/>
              </a:pPr>
              <a:endParaRPr kumimoji="0" lang="en-US" sz="1836" b="0" i="0" u="none" strike="noStrike" kern="0" cap="none" spc="-124" normalizeH="0" baseline="0" noProof="0" dirty="0">
                <a:ln>
                  <a:noFill/>
                </a:ln>
                <a:solidFill>
                  <a:schemeClr val="tx1">
                    <a:lumMod val="50000"/>
                  </a:schemeClr>
                </a:solidFill>
                <a:effectLst/>
                <a:uLnTx/>
                <a:uFillTx/>
                <a:latin typeface="Segoe Light" pitchFamily="34" charset="0"/>
              </a:endParaRPr>
            </a:p>
          </p:txBody>
        </p:sp>
        <p:sp>
          <p:nvSpPr>
            <p:cNvPr id="56" name="Freeform 13"/>
            <p:cNvSpPr>
              <a:spLocks/>
            </p:cNvSpPr>
            <p:nvPr/>
          </p:nvSpPr>
          <p:spPr bwMode="black">
            <a:xfrm>
              <a:off x="6620669" y="1905000"/>
              <a:ext cx="1029286" cy="422798"/>
            </a:xfrm>
            <a:custGeom>
              <a:avLst/>
              <a:gdLst>
                <a:gd name="T0" fmla="*/ 137 w 363"/>
                <a:gd name="T1" fmla="*/ 138 h 148"/>
                <a:gd name="T2" fmla="*/ 163 w 363"/>
                <a:gd name="T3" fmla="*/ 148 h 148"/>
                <a:gd name="T4" fmla="*/ 189 w 363"/>
                <a:gd name="T5" fmla="*/ 140 h 148"/>
                <a:gd name="T6" fmla="*/ 363 w 363"/>
                <a:gd name="T7" fmla="*/ 32 h 148"/>
                <a:gd name="T8" fmla="*/ 363 w 363"/>
                <a:gd name="T9" fmla="*/ 19 h 148"/>
                <a:gd name="T10" fmla="*/ 348 w 363"/>
                <a:gd name="T11" fmla="*/ 3 h 148"/>
                <a:gd name="T12" fmla="*/ 335 w 363"/>
                <a:gd name="T13" fmla="*/ 0 h 148"/>
                <a:gd name="T14" fmla="*/ 330 w 363"/>
                <a:gd name="T15" fmla="*/ 0 h 148"/>
                <a:gd name="T16" fmla="*/ 13 w 363"/>
                <a:gd name="T17" fmla="*/ 14 h 148"/>
                <a:gd name="T18" fmla="*/ 0 w 363"/>
                <a:gd name="T19" fmla="*/ 27 h 148"/>
                <a:gd name="T20" fmla="*/ 0 w 363"/>
                <a:gd name="T21" fmla="*/ 38 h 148"/>
                <a:gd name="T22" fmla="*/ 137 w 363"/>
                <a:gd name="T23" fmla="*/ 13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3" h="148">
                  <a:moveTo>
                    <a:pt x="137" y="138"/>
                  </a:moveTo>
                  <a:cubicBezTo>
                    <a:pt x="146" y="145"/>
                    <a:pt x="154" y="148"/>
                    <a:pt x="163" y="148"/>
                  </a:cubicBezTo>
                  <a:cubicBezTo>
                    <a:pt x="172" y="148"/>
                    <a:pt x="181" y="145"/>
                    <a:pt x="189" y="140"/>
                  </a:cubicBezTo>
                  <a:cubicBezTo>
                    <a:pt x="202" y="132"/>
                    <a:pt x="312" y="64"/>
                    <a:pt x="363" y="32"/>
                  </a:cubicBezTo>
                  <a:cubicBezTo>
                    <a:pt x="363" y="19"/>
                    <a:pt x="363" y="19"/>
                    <a:pt x="363" y="19"/>
                  </a:cubicBezTo>
                  <a:cubicBezTo>
                    <a:pt x="363" y="9"/>
                    <a:pt x="355" y="5"/>
                    <a:pt x="348" y="3"/>
                  </a:cubicBezTo>
                  <a:cubicBezTo>
                    <a:pt x="344" y="1"/>
                    <a:pt x="339" y="1"/>
                    <a:pt x="335" y="0"/>
                  </a:cubicBezTo>
                  <a:cubicBezTo>
                    <a:pt x="334" y="0"/>
                    <a:pt x="332" y="0"/>
                    <a:pt x="330" y="0"/>
                  </a:cubicBezTo>
                  <a:cubicBezTo>
                    <a:pt x="328" y="0"/>
                    <a:pt x="22" y="14"/>
                    <a:pt x="13" y="14"/>
                  </a:cubicBezTo>
                  <a:cubicBezTo>
                    <a:pt x="4" y="14"/>
                    <a:pt x="0" y="18"/>
                    <a:pt x="0" y="27"/>
                  </a:cubicBezTo>
                  <a:cubicBezTo>
                    <a:pt x="0" y="28"/>
                    <a:pt x="0" y="30"/>
                    <a:pt x="0" y="38"/>
                  </a:cubicBezTo>
                  <a:cubicBezTo>
                    <a:pt x="40" y="66"/>
                    <a:pt x="126" y="130"/>
                    <a:pt x="137" y="138"/>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marL="0" marR="0" lvl="0" indent="0" defTabSz="755481" eaLnBrk="1" fontAlgn="auto" latinLnBrk="0" hangingPunct="1">
                <a:lnSpc>
                  <a:spcPct val="100000"/>
                </a:lnSpc>
                <a:spcBef>
                  <a:spcPts val="0"/>
                </a:spcBef>
                <a:spcAft>
                  <a:spcPts val="0"/>
                </a:spcAft>
                <a:buClrTx/>
                <a:buSzTx/>
                <a:buFontTx/>
                <a:buNone/>
                <a:tabLst/>
                <a:defRPr/>
              </a:pPr>
              <a:endParaRPr kumimoji="0" lang="en-US" sz="1836" b="0" i="0" u="none" strike="noStrike" kern="0" cap="none" spc="-124" normalizeH="0" baseline="0" noProof="0" dirty="0">
                <a:ln>
                  <a:noFill/>
                </a:ln>
                <a:solidFill>
                  <a:schemeClr val="tx1">
                    <a:lumMod val="50000"/>
                  </a:schemeClr>
                </a:solidFill>
                <a:effectLst/>
                <a:uLnTx/>
                <a:uFillTx/>
                <a:latin typeface="Segoe Light" pitchFamily="34" charset="0"/>
              </a:endParaRPr>
            </a:p>
          </p:txBody>
        </p:sp>
      </p:grpSp>
      <p:grpSp>
        <p:nvGrpSpPr>
          <p:cNvPr id="14" name="Group 13"/>
          <p:cNvGrpSpPr/>
          <p:nvPr/>
        </p:nvGrpSpPr>
        <p:grpSpPr>
          <a:xfrm>
            <a:off x="8324058" y="1632057"/>
            <a:ext cx="1945713" cy="1755910"/>
            <a:chOff x="8159128" y="1600200"/>
            <a:chExt cx="1907735" cy="1721637"/>
          </a:xfrm>
        </p:grpSpPr>
        <p:sp>
          <p:nvSpPr>
            <p:cNvPr id="8" name="Rectangle 7">
              <a:hlinkClick r:id="rId4"/>
            </p:cNvPr>
            <p:cNvSpPr/>
            <p:nvPr/>
          </p:nvSpPr>
          <p:spPr bwMode="auto">
            <a:xfrm>
              <a:off x="8159128" y="1600200"/>
              <a:ext cx="1907735" cy="172163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marL="0" marR="0" lvl="0" indent="0" defTabSz="699311" eaLnBrk="1" fontAlgn="base" latinLnBrk="0" hangingPunct="1">
                <a:lnSpc>
                  <a:spcPct val="100000"/>
                </a:lnSpc>
                <a:spcBef>
                  <a:spcPct val="0"/>
                </a:spcBef>
                <a:spcAft>
                  <a:spcPct val="0"/>
                </a:spcAft>
                <a:buClrTx/>
                <a:buSzTx/>
                <a:buFontTx/>
                <a:buNone/>
                <a:tabLst/>
                <a:defRPr/>
              </a:pPr>
              <a:r>
                <a:rPr kumimoji="0" lang="en-US" sz="1326" b="0" i="0" u="none" strike="noStrike" kern="0" cap="none" spc="0" normalizeH="0" baseline="0" noProof="0" dirty="0">
                  <a:ln>
                    <a:noFill/>
                  </a:ln>
                  <a:solidFill>
                    <a:schemeClr val="tx1"/>
                  </a:solidFill>
                  <a:effectLst/>
                  <a:uLnTx/>
                  <a:uFillTx/>
                  <a:latin typeface="Segoe UI" pitchFamily="34" charset="0"/>
                  <a:ea typeface="Segoe UI" pitchFamily="34" charset="0"/>
                  <a:cs typeface="Segoe UI" pitchFamily="34" charset="0"/>
                </a:rPr>
                <a:t>www.dcac.co</a:t>
              </a:r>
            </a:p>
          </p:txBody>
        </p:sp>
        <p:sp>
          <p:nvSpPr>
            <p:cNvPr id="57" name="Freeform 56"/>
            <p:cNvSpPr>
              <a:spLocks noEditPoints="1"/>
            </p:cNvSpPr>
            <p:nvPr/>
          </p:nvSpPr>
          <p:spPr bwMode="black">
            <a:xfrm>
              <a:off x="8424550" y="1883214"/>
              <a:ext cx="1376892" cy="937936"/>
            </a:xfrm>
            <a:custGeom>
              <a:avLst/>
              <a:gdLst>
                <a:gd name="T0" fmla="*/ 2306 w 2516"/>
                <a:gd name="T1" fmla="*/ 1227 h 1619"/>
                <a:gd name="T2" fmla="*/ 2306 w 2516"/>
                <a:gd name="T3" fmla="*/ 108 h 1619"/>
                <a:gd name="T4" fmla="*/ 2197 w 2516"/>
                <a:gd name="T5" fmla="*/ 0 h 1619"/>
                <a:gd name="T6" fmla="*/ 319 w 2516"/>
                <a:gd name="T7" fmla="*/ 0 h 1619"/>
                <a:gd name="T8" fmla="*/ 211 w 2516"/>
                <a:gd name="T9" fmla="*/ 108 h 1619"/>
                <a:gd name="T10" fmla="*/ 211 w 2516"/>
                <a:gd name="T11" fmla="*/ 1227 h 1619"/>
                <a:gd name="T12" fmla="*/ 0 w 2516"/>
                <a:gd name="T13" fmla="*/ 1484 h 1619"/>
                <a:gd name="T14" fmla="*/ 129 w 2516"/>
                <a:gd name="T15" fmla="*/ 1619 h 1619"/>
                <a:gd name="T16" fmla="*/ 2387 w 2516"/>
                <a:gd name="T17" fmla="*/ 1619 h 1619"/>
                <a:gd name="T18" fmla="*/ 2516 w 2516"/>
                <a:gd name="T19" fmla="*/ 1484 h 1619"/>
                <a:gd name="T20" fmla="*/ 2306 w 2516"/>
                <a:gd name="T21" fmla="*/ 1227 h 1619"/>
                <a:gd name="T22" fmla="*/ 2306 w 2516"/>
                <a:gd name="T23" fmla="*/ 1227 h 1619"/>
                <a:gd name="T24" fmla="*/ 1431 w 2516"/>
                <a:gd name="T25" fmla="*/ 1518 h 1619"/>
                <a:gd name="T26" fmla="*/ 1045 w 2516"/>
                <a:gd name="T27" fmla="*/ 1518 h 1619"/>
                <a:gd name="T28" fmla="*/ 1004 w 2516"/>
                <a:gd name="T29" fmla="*/ 1497 h 1619"/>
                <a:gd name="T30" fmla="*/ 1051 w 2516"/>
                <a:gd name="T31" fmla="*/ 1410 h 1619"/>
                <a:gd name="T32" fmla="*/ 1085 w 2516"/>
                <a:gd name="T33" fmla="*/ 1396 h 1619"/>
                <a:gd name="T34" fmla="*/ 1390 w 2516"/>
                <a:gd name="T35" fmla="*/ 1396 h 1619"/>
                <a:gd name="T36" fmla="*/ 1424 w 2516"/>
                <a:gd name="T37" fmla="*/ 1410 h 1619"/>
                <a:gd name="T38" fmla="*/ 1472 w 2516"/>
                <a:gd name="T39" fmla="*/ 1497 h 1619"/>
                <a:gd name="T40" fmla="*/ 1431 w 2516"/>
                <a:gd name="T41" fmla="*/ 1518 h 1619"/>
                <a:gd name="T42" fmla="*/ 2136 w 2516"/>
                <a:gd name="T43" fmla="*/ 1200 h 1619"/>
                <a:gd name="T44" fmla="*/ 380 w 2516"/>
                <a:gd name="T45" fmla="*/ 1200 h 1619"/>
                <a:gd name="T46" fmla="*/ 380 w 2516"/>
                <a:gd name="T47" fmla="*/ 222 h 1619"/>
                <a:gd name="T48" fmla="*/ 428 w 2516"/>
                <a:gd name="T49" fmla="*/ 169 h 1619"/>
                <a:gd name="T50" fmla="*/ 2089 w 2516"/>
                <a:gd name="T51" fmla="*/ 169 h 1619"/>
                <a:gd name="T52" fmla="*/ 2136 w 2516"/>
                <a:gd name="T53" fmla="*/ 222 h 1619"/>
                <a:gd name="T54" fmla="*/ 2136 w 2516"/>
                <a:gd name="T55" fmla="*/ 1200 h 1619"/>
                <a:gd name="T56" fmla="*/ 2136 w 2516"/>
                <a:gd name="T57" fmla="*/ 1200 h 1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16" h="1619">
                  <a:moveTo>
                    <a:pt x="2306" y="1227"/>
                  </a:moveTo>
                  <a:cubicBezTo>
                    <a:pt x="2306" y="108"/>
                    <a:pt x="2306" y="108"/>
                    <a:pt x="2306" y="108"/>
                  </a:cubicBezTo>
                  <a:cubicBezTo>
                    <a:pt x="2306" y="54"/>
                    <a:pt x="2258" y="0"/>
                    <a:pt x="2197" y="0"/>
                  </a:cubicBezTo>
                  <a:cubicBezTo>
                    <a:pt x="319" y="0"/>
                    <a:pt x="319" y="0"/>
                    <a:pt x="319" y="0"/>
                  </a:cubicBezTo>
                  <a:cubicBezTo>
                    <a:pt x="258" y="0"/>
                    <a:pt x="211" y="54"/>
                    <a:pt x="211" y="108"/>
                  </a:cubicBezTo>
                  <a:cubicBezTo>
                    <a:pt x="211" y="1227"/>
                    <a:pt x="211" y="1227"/>
                    <a:pt x="211" y="1227"/>
                  </a:cubicBezTo>
                  <a:cubicBezTo>
                    <a:pt x="0" y="1484"/>
                    <a:pt x="0" y="1484"/>
                    <a:pt x="0" y="1484"/>
                  </a:cubicBezTo>
                  <a:cubicBezTo>
                    <a:pt x="0" y="1558"/>
                    <a:pt x="61" y="1619"/>
                    <a:pt x="129" y="1619"/>
                  </a:cubicBezTo>
                  <a:cubicBezTo>
                    <a:pt x="2387" y="1619"/>
                    <a:pt x="2387" y="1619"/>
                    <a:pt x="2387" y="1619"/>
                  </a:cubicBezTo>
                  <a:cubicBezTo>
                    <a:pt x="2455" y="1619"/>
                    <a:pt x="2516" y="1558"/>
                    <a:pt x="2516" y="1484"/>
                  </a:cubicBezTo>
                  <a:cubicBezTo>
                    <a:pt x="2306" y="1227"/>
                    <a:pt x="2306" y="1227"/>
                    <a:pt x="2306" y="1227"/>
                  </a:cubicBezTo>
                  <a:cubicBezTo>
                    <a:pt x="2306" y="1227"/>
                    <a:pt x="2306" y="1227"/>
                    <a:pt x="2306" y="1227"/>
                  </a:cubicBezTo>
                  <a:close/>
                  <a:moveTo>
                    <a:pt x="1431" y="1518"/>
                  </a:moveTo>
                  <a:cubicBezTo>
                    <a:pt x="1045" y="1518"/>
                    <a:pt x="1045" y="1518"/>
                    <a:pt x="1045" y="1518"/>
                  </a:cubicBezTo>
                  <a:cubicBezTo>
                    <a:pt x="1024" y="1518"/>
                    <a:pt x="1004" y="1504"/>
                    <a:pt x="1004" y="1497"/>
                  </a:cubicBezTo>
                  <a:cubicBezTo>
                    <a:pt x="1051" y="1410"/>
                    <a:pt x="1051" y="1410"/>
                    <a:pt x="1051" y="1410"/>
                  </a:cubicBezTo>
                  <a:cubicBezTo>
                    <a:pt x="1051" y="1403"/>
                    <a:pt x="1065" y="1396"/>
                    <a:pt x="1085" y="1396"/>
                  </a:cubicBezTo>
                  <a:cubicBezTo>
                    <a:pt x="1390" y="1396"/>
                    <a:pt x="1390" y="1396"/>
                    <a:pt x="1390" y="1396"/>
                  </a:cubicBezTo>
                  <a:cubicBezTo>
                    <a:pt x="1411" y="1396"/>
                    <a:pt x="1424" y="1403"/>
                    <a:pt x="1424" y="1410"/>
                  </a:cubicBezTo>
                  <a:cubicBezTo>
                    <a:pt x="1472" y="1497"/>
                    <a:pt x="1472" y="1497"/>
                    <a:pt x="1472" y="1497"/>
                  </a:cubicBezTo>
                  <a:cubicBezTo>
                    <a:pt x="1472" y="1504"/>
                    <a:pt x="1451" y="1518"/>
                    <a:pt x="1431" y="1518"/>
                  </a:cubicBezTo>
                  <a:close/>
                  <a:moveTo>
                    <a:pt x="2136" y="1200"/>
                  </a:moveTo>
                  <a:cubicBezTo>
                    <a:pt x="380" y="1200"/>
                    <a:pt x="380" y="1200"/>
                    <a:pt x="380" y="1200"/>
                  </a:cubicBezTo>
                  <a:cubicBezTo>
                    <a:pt x="380" y="222"/>
                    <a:pt x="380" y="222"/>
                    <a:pt x="380" y="222"/>
                  </a:cubicBezTo>
                  <a:cubicBezTo>
                    <a:pt x="380" y="189"/>
                    <a:pt x="400" y="169"/>
                    <a:pt x="428" y="169"/>
                  </a:cubicBezTo>
                  <a:cubicBezTo>
                    <a:pt x="2089" y="169"/>
                    <a:pt x="2089" y="169"/>
                    <a:pt x="2089" y="169"/>
                  </a:cubicBezTo>
                  <a:cubicBezTo>
                    <a:pt x="2116" y="169"/>
                    <a:pt x="2136" y="189"/>
                    <a:pt x="2136" y="222"/>
                  </a:cubicBezTo>
                  <a:cubicBezTo>
                    <a:pt x="2136" y="1200"/>
                    <a:pt x="2136" y="1200"/>
                    <a:pt x="2136" y="1200"/>
                  </a:cubicBezTo>
                  <a:cubicBezTo>
                    <a:pt x="2136" y="1200"/>
                    <a:pt x="2136" y="1200"/>
                    <a:pt x="2136" y="1200"/>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3256" tIns="46628" rIns="93256" bIns="46628" numCol="1" rtlCol="0" anchor="ctr" anchorCtr="0" compatLnSpc="1">
              <a:prstTxWarp prst="textNoShape">
                <a:avLst/>
              </a:prstTxWarp>
            </a:bodyPr>
            <a:lstStyle/>
            <a:p>
              <a:pPr marL="0" marR="0" lvl="0" indent="0" defTabSz="755481" eaLnBrk="1" fontAlgn="auto" latinLnBrk="0" hangingPunct="1">
                <a:lnSpc>
                  <a:spcPct val="100000"/>
                </a:lnSpc>
                <a:spcBef>
                  <a:spcPts val="0"/>
                </a:spcBef>
                <a:spcAft>
                  <a:spcPts val="0"/>
                </a:spcAft>
                <a:buClrTx/>
                <a:buSzTx/>
                <a:buFontTx/>
                <a:buNone/>
                <a:tabLst/>
                <a:defRPr/>
              </a:pPr>
              <a:endParaRPr kumimoji="0" lang="en-US" sz="1428" b="0" i="0" u="none" strike="noStrike" kern="0" cap="none" spc="-124" normalizeH="0" baseline="0" noProof="0" dirty="0">
                <a:ln>
                  <a:noFill/>
                </a:ln>
                <a:solidFill>
                  <a:schemeClr val="tx1"/>
                </a:solidFill>
                <a:effectLst/>
                <a:uLnTx/>
                <a:uFillTx/>
                <a:latin typeface="Segoe UI Light" pitchFamily="34" charset="0"/>
              </a:endParaRPr>
            </a:p>
          </p:txBody>
        </p:sp>
      </p:grpSp>
      <p:grpSp>
        <p:nvGrpSpPr>
          <p:cNvPr id="11" name="Group 10"/>
          <p:cNvGrpSpPr/>
          <p:nvPr/>
        </p:nvGrpSpPr>
        <p:grpSpPr>
          <a:xfrm>
            <a:off x="8324058" y="3486486"/>
            <a:ext cx="1945713" cy="1755910"/>
            <a:chOff x="8159128" y="3418433"/>
            <a:chExt cx="1907735" cy="1721637"/>
          </a:xfrm>
        </p:grpSpPr>
        <p:sp>
          <p:nvSpPr>
            <p:cNvPr id="20" name="Rectangle 19">
              <a:hlinkClick r:id="rId4"/>
            </p:cNvPr>
            <p:cNvSpPr/>
            <p:nvPr/>
          </p:nvSpPr>
          <p:spPr bwMode="auto">
            <a:xfrm>
              <a:off x="8159128" y="3418433"/>
              <a:ext cx="1907735" cy="172163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b" anchorCtr="0" forceAA="0" compatLnSpc="1">
              <a:prstTxWarp prst="textNoShape">
                <a:avLst/>
              </a:prstTxWarp>
              <a:noAutofit/>
            </a:bodyPr>
            <a:lstStyle/>
            <a:p>
              <a:pPr marL="0" marR="0" lvl="0" indent="0" defTabSz="699311" eaLnBrk="1" fontAlgn="base" latinLnBrk="0" hangingPunct="1">
                <a:lnSpc>
                  <a:spcPct val="100000"/>
                </a:lnSpc>
                <a:spcBef>
                  <a:spcPct val="0"/>
                </a:spcBef>
                <a:spcAft>
                  <a:spcPct val="0"/>
                </a:spcAft>
                <a:buClrTx/>
                <a:buSzTx/>
                <a:buFontTx/>
                <a:buNone/>
                <a:tabLst/>
                <a:defRPr/>
              </a:pPr>
              <a:r>
                <a:rPr kumimoji="0" lang="en-US" sz="1428" b="0" i="0" u="none" strike="noStrike" kern="0" cap="none" spc="0" normalizeH="0" baseline="0" noProof="0" dirty="0">
                  <a:ln>
                    <a:noFill/>
                  </a:ln>
                  <a:solidFill>
                    <a:schemeClr val="tx1"/>
                  </a:solidFill>
                  <a:effectLst/>
                  <a:uLnTx/>
                  <a:uFillTx/>
                  <a:latin typeface="Segoe UI" pitchFamily="34" charset="0"/>
                  <a:ea typeface="Segoe UI" pitchFamily="34" charset="0"/>
                  <a:cs typeface="Segoe UI" pitchFamily="34" charset="0"/>
                </a:rPr>
                <a:t>@mrdenny</a:t>
              </a:r>
            </a:p>
          </p:txBody>
        </p:sp>
        <p:sp>
          <p:nvSpPr>
            <p:cNvPr id="58" name="Freeform 13"/>
            <p:cNvSpPr>
              <a:spLocks noEditPoints="1"/>
            </p:cNvSpPr>
            <p:nvPr/>
          </p:nvSpPr>
          <p:spPr bwMode="black">
            <a:xfrm>
              <a:off x="8598277" y="3697658"/>
              <a:ext cx="1029437" cy="876494"/>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40" tIns="41970" rIns="83940" bIns="41970" numCol="1" rtlCol="0" anchor="ctr" anchorCtr="0" compatLnSpc="1">
              <a:prstTxWarp prst="textNoShape">
                <a:avLst/>
              </a:prstTxWarp>
            </a:bodyPr>
            <a:lstStyle/>
            <a:p>
              <a:pPr marL="0" marR="0" lvl="0" indent="0" defTabSz="755481" eaLnBrk="1" fontAlgn="auto" latinLnBrk="0" hangingPunct="1">
                <a:lnSpc>
                  <a:spcPct val="100000"/>
                </a:lnSpc>
                <a:spcBef>
                  <a:spcPts val="0"/>
                </a:spcBef>
                <a:spcAft>
                  <a:spcPts val="0"/>
                </a:spcAft>
                <a:buClrTx/>
                <a:buSzTx/>
                <a:buFontTx/>
                <a:buNone/>
                <a:tabLst/>
                <a:defRPr/>
              </a:pPr>
              <a:endParaRPr kumimoji="0" lang="en-US" sz="1428" b="0" i="0" u="none" strike="noStrike" kern="0" cap="none" spc="-124" normalizeH="0" baseline="0" noProof="0" dirty="0">
                <a:ln>
                  <a:noFill/>
                </a:ln>
                <a:solidFill>
                  <a:schemeClr val="tx1"/>
                </a:solidFill>
                <a:effectLst/>
                <a:uLnTx/>
                <a:uFillTx/>
                <a:latin typeface="Segoe Light" pitchFamily="34" charset="0"/>
              </a:endParaRPr>
            </a:p>
          </p:txBody>
        </p:sp>
      </p:grpSp>
      <p:pic>
        <p:nvPicPr>
          <p:cNvPr id="21" name="Pictur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58673" y="4615822"/>
            <a:ext cx="1321187" cy="534348"/>
          </a:xfrm>
          <a:prstGeom prst="rect">
            <a:avLst/>
          </a:prstGeom>
        </p:spPr>
      </p:pic>
      <p:pic>
        <p:nvPicPr>
          <p:cNvPr id="1026" name="Picture 2" descr="http://avatar.xboxlive.com/avatar/mrd3nny/avatar-body.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40929" y="1420120"/>
            <a:ext cx="1457193" cy="2914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3234321"/>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noFill/>
          </a:ln>
        </p:spPr>
        <p:txBody>
          <a:bodyPr/>
          <a:lstStyle/>
          <a:p>
            <a:r>
              <a:rPr lang="en-US" dirty="0"/>
              <a:t>AlwaysOn Availability Groups</a:t>
            </a:r>
          </a:p>
        </p:txBody>
      </p:sp>
      <p:sp>
        <p:nvSpPr>
          <p:cNvPr id="4" name="Rectangle 3"/>
          <p:cNvSpPr/>
          <p:nvPr/>
        </p:nvSpPr>
        <p:spPr>
          <a:xfrm>
            <a:off x="579437" y="1212850"/>
            <a:ext cx="11430000" cy="5565043"/>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ysClr val="windowText" lastClr="000000"/>
                </a:solidFill>
                <a:effectLst/>
                <a:uLnTx/>
                <a:uFillTx/>
              </a:rPr>
              <a:t>Windows Cluster</a:t>
            </a:r>
          </a:p>
        </p:txBody>
      </p:sp>
      <p:sp>
        <p:nvSpPr>
          <p:cNvPr id="5" name="Rectangle 4"/>
          <p:cNvSpPr/>
          <p:nvPr/>
        </p:nvSpPr>
        <p:spPr>
          <a:xfrm>
            <a:off x="1265237" y="1625207"/>
            <a:ext cx="1880495" cy="2370164"/>
          </a:xfrm>
          <a:prstGeom prst="rect">
            <a:avLst/>
          </a:prstGeom>
          <a:ln>
            <a:solidFill>
              <a:schemeClr val="tx1"/>
            </a:solidFill>
          </a:ln>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ysClr val="windowText" lastClr="000000"/>
                </a:solidFill>
                <a:effectLst/>
                <a:uLnTx/>
                <a:uFillTx/>
              </a:rPr>
              <a:t>Node A</a:t>
            </a:r>
          </a:p>
        </p:txBody>
      </p:sp>
      <p:sp>
        <p:nvSpPr>
          <p:cNvPr id="6" name="Can 5"/>
          <p:cNvSpPr/>
          <p:nvPr/>
        </p:nvSpPr>
        <p:spPr>
          <a:xfrm>
            <a:off x="1639808" y="1968395"/>
            <a:ext cx="1131355" cy="886737"/>
          </a:xfrm>
          <a:prstGeom prst="ca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ysClr val="windowText" lastClr="000000"/>
                </a:solidFill>
                <a:effectLst/>
                <a:uLnTx/>
                <a:uFillTx/>
              </a:rPr>
              <a:t>Instance 1</a:t>
            </a:r>
          </a:p>
        </p:txBody>
      </p:sp>
      <p:sp>
        <p:nvSpPr>
          <p:cNvPr id="8" name="Rectangle 7"/>
          <p:cNvSpPr/>
          <p:nvPr/>
        </p:nvSpPr>
        <p:spPr>
          <a:xfrm>
            <a:off x="9486962" y="1779679"/>
            <a:ext cx="1880495" cy="2370164"/>
          </a:xfrm>
          <a:prstGeom prst="rect">
            <a:avLst/>
          </a:prstGeom>
          <a:ln>
            <a:solidFill>
              <a:schemeClr val="tx1"/>
            </a:solidFill>
          </a:ln>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ysClr val="windowText" lastClr="000000"/>
                </a:solidFill>
                <a:effectLst/>
                <a:uLnTx/>
                <a:uFillTx/>
              </a:rPr>
              <a:t>Node C</a:t>
            </a:r>
          </a:p>
        </p:txBody>
      </p:sp>
      <p:sp>
        <p:nvSpPr>
          <p:cNvPr id="9" name="Can 8"/>
          <p:cNvSpPr/>
          <p:nvPr/>
        </p:nvSpPr>
        <p:spPr>
          <a:xfrm>
            <a:off x="9846243" y="2079051"/>
            <a:ext cx="1131355" cy="886737"/>
          </a:xfrm>
          <a:prstGeom prst="ca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ysClr val="windowText" lastClr="000000"/>
                </a:solidFill>
                <a:effectLst/>
                <a:uLnTx/>
                <a:uFillTx/>
              </a:rPr>
              <a:t>Instance 3</a:t>
            </a:r>
          </a:p>
        </p:txBody>
      </p:sp>
      <p:cxnSp>
        <p:nvCxnSpPr>
          <p:cNvPr id="18" name="Straight Connector 17"/>
          <p:cNvCxnSpPr/>
          <p:nvPr/>
        </p:nvCxnSpPr>
        <p:spPr>
          <a:xfrm>
            <a:off x="7208837" y="1457033"/>
            <a:ext cx="0" cy="4127916"/>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21" name="Rectangle 20"/>
          <p:cNvSpPr/>
          <p:nvPr/>
        </p:nvSpPr>
        <p:spPr>
          <a:xfrm>
            <a:off x="2173565" y="5221169"/>
            <a:ext cx="1911072" cy="626832"/>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ysClr val="windowText" lastClr="000000"/>
                </a:solidFill>
                <a:effectLst/>
                <a:uLnTx/>
                <a:uFillTx/>
              </a:rPr>
              <a:t>Washington</a:t>
            </a:r>
          </a:p>
        </p:txBody>
      </p:sp>
      <p:sp>
        <p:nvSpPr>
          <p:cNvPr id="22" name="Rectangle 21"/>
          <p:cNvSpPr/>
          <p:nvPr/>
        </p:nvSpPr>
        <p:spPr>
          <a:xfrm>
            <a:off x="9456385" y="5281462"/>
            <a:ext cx="1911072" cy="626832"/>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ysClr val="windowText" lastClr="000000"/>
                </a:solidFill>
                <a:effectLst/>
                <a:uLnTx/>
                <a:uFillTx/>
              </a:rPr>
              <a:t>Chicago</a:t>
            </a:r>
          </a:p>
        </p:txBody>
      </p:sp>
      <p:sp>
        <p:nvSpPr>
          <p:cNvPr id="3" name="TextBox 2"/>
          <p:cNvSpPr txBox="1"/>
          <p:nvPr/>
        </p:nvSpPr>
        <p:spPr>
          <a:xfrm>
            <a:off x="4457458" y="5859462"/>
            <a:ext cx="3610653" cy="382308"/>
          </a:xfrm>
          <a:prstGeom prst="rect">
            <a:avLst/>
          </a:prstGeom>
          <a:solidFill>
            <a:schemeClr val="bg2"/>
          </a:solidFill>
          <a:ln>
            <a:solidFill>
              <a:schemeClr val="tx1"/>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ysClr val="windowText" lastClr="000000"/>
                </a:solidFill>
                <a:effectLst/>
                <a:uLnTx/>
                <a:uFillTx/>
              </a:rPr>
              <a:t>Listener Name (AD VCO)</a:t>
            </a:r>
          </a:p>
        </p:txBody>
      </p:sp>
      <p:sp>
        <p:nvSpPr>
          <p:cNvPr id="16" name="Rectangle 15"/>
          <p:cNvSpPr/>
          <p:nvPr/>
        </p:nvSpPr>
        <p:spPr>
          <a:xfrm>
            <a:off x="4109039" y="1670050"/>
            <a:ext cx="1880495" cy="2370164"/>
          </a:xfrm>
          <a:prstGeom prst="rect">
            <a:avLst/>
          </a:prstGeom>
          <a:ln>
            <a:solidFill>
              <a:schemeClr val="tx1"/>
            </a:solidFill>
          </a:ln>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ysClr val="windowText" lastClr="000000"/>
                </a:solidFill>
                <a:effectLst/>
                <a:uLnTx/>
                <a:uFillTx/>
              </a:rPr>
              <a:t>Node B</a:t>
            </a:r>
          </a:p>
        </p:txBody>
      </p:sp>
      <p:sp>
        <p:nvSpPr>
          <p:cNvPr id="17" name="Can 16"/>
          <p:cNvSpPr/>
          <p:nvPr/>
        </p:nvSpPr>
        <p:spPr>
          <a:xfrm>
            <a:off x="4483610" y="2013238"/>
            <a:ext cx="1131355" cy="886737"/>
          </a:xfrm>
          <a:prstGeom prst="ca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ysClr val="windowText" lastClr="000000"/>
                </a:solidFill>
                <a:effectLst/>
                <a:uLnTx/>
                <a:uFillTx/>
              </a:rPr>
              <a:t>Instance 2</a:t>
            </a:r>
          </a:p>
        </p:txBody>
      </p:sp>
      <p:sp>
        <p:nvSpPr>
          <p:cNvPr id="12" name="Rounded Rectangle 11"/>
          <p:cNvSpPr/>
          <p:nvPr/>
        </p:nvSpPr>
        <p:spPr bwMode="auto">
          <a:xfrm>
            <a:off x="1138684" y="3883363"/>
            <a:ext cx="10311506" cy="1009293"/>
          </a:xfrm>
          <a:prstGeom prst="roundRect">
            <a:avLst/>
          </a:prstGeom>
          <a:solidFill>
            <a:schemeClr val="accent1">
              <a:lumMod val="40000"/>
              <a:lumOff val="60000"/>
            </a:schemeClr>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3200" b="0" i="0" u="none" strike="noStrike" kern="0" cap="none" spc="0" normalizeH="0" baseline="0" noProof="0" dirty="0">
                <a:ln>
                  <a:noFill/>
                </a:ln>
                <a:gradFill>
                  <a:gsLst>
                    <a:gs pos="16814">
                      <a:srgbClr val="FFFFFF"/>
                    </a:gs>
                    <a:gs pos="46000">
                      <a:srgbClr val="FFFFFF"/>
                    </a:gs>
                  </a:gsLst>
                  <a:lin ang="5400000" scaled="0"/>
                </a:gradFill>
                <a:effectLst/>
                <a:uLnTx/>
                <a:uFillTx/>
              </a:rPr>
              <a:t>Availability Group</a:t>
            </a:r>
          </a:p>
        </p:txBody>
      </p:sp>
      <p:cxnSp>
        <p:nvCxnSpPr>
          <p:cNvPr id="15" name="Straight Arrow Connector 14"/>
          <p:cNvCxnSpPr>
            <a:endCxn id="17" idx="2"/>
          </p:cNvCxnSpPr>
          <p:nvPr/>
        </p:nvCxnSpPr>
        <p:spPr>
          <a:xfrm>
            <a:off x="2771163" y="2430462"/>
            <a:ext cx="1712447" cy="26145"/>
          </a:xfrm>
          <a:prstGeom prst="straightConnector1">
            <a:avLst/>
          </a:prstGeom>
          <a:ln w="31750">
            <a:solidFill>
              <a:schemeClr val="tx1"/>
            </a:solidFill>
            <a:headEnd type="none"/>
            <a:tailEnd type="triangle"/>
          </a:ln>
        </p:spPr>
        <p:style>
          <a:lnRef idx="1">
            <a:schemeClr val="accent4"/>
          </a:lnRef>
          <a:fillRef idx="0">
            <a:schemeClr val="accent4"/>
          </a:fillRef>
          <a:effectRef idx="0">
            <a:schemeClr val="accent4"/>
          </a:effectRef>
          <a:fontRef idx="minor">
            <a:schemeClr val="tx1"/>
          </a:fontRef>
        </p:style>
      </p:cxnSp>
      <p:cxnSp>
        <p:nvCxnSpPr>
          <p:cNvPr id="20" name="Straight Arrow Connector 19"/>
          <p:cNvCxnSpPr/>
          <p:nvPr/>
        </p:nvCxnSpPr>
        <p:spPr>
          <a:xfrm flipV="1">
            <a:off x="2173565" y="2639606"/>
            <a:ext cx="7672678" cy="260369"/>
          </a:xfrm>
          <a:prstGeom prst="straightConnector1">
            <a:avLst/>
          </a:prstGeom>
          <a:ln w="31750">
            <a:solidFill>
              <a:schemeClr val="tx1"/>
            </a:solidFill>
            <a:prstDash val="sysDash"/>
            <a:headEnd type="none"/>
            <a:tailEnd type="triangle"/>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535424305"/>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274638" y="1212850"/>
          <a:ext cx="11887200" cy="55610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 Placeholder 2"/>
          <p:cNvSpPr>
            <a:spLocks noGrp="1"/>
          </p:cNvSpPr>
          <p:nvPr>
            <p:ph type="body" sz="quarter" idx="10"/>
          </p:nvPr>
        </p:nvSpPr>
        <p:spPr/>
        <p:txBody>
          <a:bodyPr/>
          <a:lstStyle/>
          <a:p>
            <a:endParaRPr lang="en-US"/>
          </a:p>
        </p:txBody>
      </p:sp>
      <p:sp>
        <p:nvSpPr>
          <p:cNvPr id="4" name="Title 3"/>
          <p:cNvSpPr>
            <a:spLocks noGrp="1"/>
          </p:cNvSpPr>
          <p:nvPr>
            <p:ph type="title"/>
          </p:nvPr>
        </p:nvSpPr>
        <p:spPr/>
        <p:txBody>
          <a:bodyPr/>
          <a:lstStyle/>
          <a:p>
            <a:r>
              <a:rPr lang="en-US" dirty="0"/>
              <a:t>Are AG’s Just Mirroring?</a:t>
            </a:r>
          </a:p>
        </p:txBody>
      </p:sp>
    </p:spTree>
    <p:extLst>
      <p:ext uri="{BB962C8B-B14F-4D97-AF65-F5344CB8AC3E}">
        <p14:creationId xmlns:p14="http://schemas.microsoft.com/office/powerpoint/2010/main" val="1560562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1212851"/>
          <a:ext cx="11887200" cy="54086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 Placeholder 2"/>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lstStyle/>
          <a:p>
            <a:r>
              <a:rPr lang="en-US" dirty="0"/>
              <a:t>Availability Group Sizing</a:t>
            </a:r>
          </a:p>
        </p:txBody>
      </p:sp>
    </p:spTree>
    <p:extLst>
      <p:ext uri="{BB962C8B-B14F-4D97-AF65-F5344CB8AC3E}">
        <p14:creationId xmlns:p14="http://schemas.microsoft.com/office/powerpoint/2010/main" val="34150562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EF423A56-DB72-4190-BCDA-A3887F05C3D1}"/>
                                            </p:graphicEl>
                                          </p:spTgt>
                                        </p:tgtEl>
                                        <p:attrNameLst>
                                          <p:attrName>style.visibility</p:attrName>
                                        </p:attrNameLst>
                                      </p:cBhvr>
                                      <p:to>
                                        <p:strVal val="visible"/>
                                      </p:to>
                                    </p:set>
                                    <p:animEffect transition="in" filter="fade">
                                      <p:cBhvr>
                                        <p:cTn id="7" dur="1000"/>
                                        <p:tgtEl>
                                          <p:spTgt spid="4">
                                            <p:graphicEl>
                                              <a:dgm id="{EF423A56-DB72-4190-BCDA-A3887F05C3D1}"/>
                                            </p:graphicEl>
                                          </p:spTgt>
                                        </p:tgtEl>
                                      </p:cBhvr>
                                    </p:animEffect>
                                    <p:anim calcmode="lin" valueType="num">
                                      <p:cBhvr>
                                        <p:cTn id="8" dur="1000" fill="hold"/>
                                        <p:tgtEl>
                                          <p:spTgt spid="4">
                                            <p:graphicEl>
                                              <a:dgm id="{EF423A56-DB72-4190-BCDA-A3887F05C3D1}"/>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EF423A56-DB72-4190-BCDA-A3887F05C3D1}"/>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C3AD5293-23E2-4778-B35F-123FDD69C559}"/>
                                            </p:graphicEl>
                                          </p:spTgt>
                                        </p:tgtEl>
                                        <p:attrNameLst>
                                          <p:attrName>style.visibility</p:attrName>
                                        </p:attrNameLst>
                                      </p:cBhvr>
                                      <p:to>
                                        <p:strVal val="visible"/>
                                      </p:to>
                                    </p:set>
                                    <p:animEffect transition="in" filter="fade">
                                      <p:cBhvr>
                                        <p:cTn id="14" dur="1000"/>
                                        <p:tgtEl>
                                          <p:spTgt spid="4">
                                            <p:graphicEl>
                                              <a:dgm id="{C3AD5293-23E2-4778-B35F-123FDD69C559}"/>
                                            </p:graphicEl>
                                          </p:spTgt>
                                        </p:tgtEl>
                                      </p:cBhvr>
                                    </p:animEffect>
                                    <p:anim calcmode="lin" valueType="num">
                                      <p:cBhvr>
                                        <p:cTn id="15" dur="1000" fill="hold"/>
                                        <p:tgtEl>
                                          <p:spTgt spid="4">
                                            <p:graphicEl>
                                              <a:dgm id="{C3AD5293-23E2-4778-B35F-123FDD69C559}"/>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C3AD5293-23E2-4778-B35F-123FDD69C559}"/>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1D610104-E203-42DC-AC12-3C5DF8B016C9}"/>
                                            </p:graphicEl>
                                          </p:spTgt>
                                        </p:tgtEl>
                                        <p:attrNameLst>
                                          <p:attrName>style.visibility</p:attrName>
                                        </p:attrNameLst>
                                      </p:cBhvr>
                                      <p:to>
                                        <p:strVal val="visible"/>
                                      </p:to>
                                    </p:set>
                                    <p:animEffect transition="in" filter="fade">
                                      <p:cBhvr>
                                        <p:cTn id="21" dur="1000"/>
                                        <p:tgtEl>
                                          <p:spTgt spid="4">
                                            <p:graphicEl>
                                              <a:dgm id="{1D610104-E203-42DC-AC12-3C5DF8B016C9}"/>
                                            </p:graphicEl>
                                          </p:spTgt>
                                        </p:tgtEl>
                                      </p:cBhvr>
                                    </p:animEffect>
                                    <p:anim calcmode="lin" valueType="num">
                                      <p:cBhvr>
                                        <p:cTn id="22" dur="1000" fill="hold"/>
                                        <p:tgtEl>
                                          <p:spTgt spid="4">
                                            <p:graphicEl>
                                              <a:dgm id="{1D610104-E203-42DC-AC12-3C5DF8B016C9}"/>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1D610104-E203-42DC-AC12-3C5DF8B016C9}"/>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graphicEl>
                                              <a:dgm id="{9751F74B-708A-4C24-A582-13665EA934EC}"/>
                                            </p:graphicEl>
                                          </p:spTgt>
                                        </p:tgtEl>
                                        <p:attrNameLst>
                                          <p:attrName>style.visibility</p:attrName>
                                        </p:attrNameLst>
                                      </p:cBhvr>
                                      <p:to>
                                        <p:strVal val="visible"/>
                                      </p:to>
                                    </p:set>
                                    <p:animEffect transition="in" filter="fade">
                                      <p:cBhvr>
                                        <p:cTn id="28" dur="1000"/>
                                        <p:tgtEl>
                                          <p:spTgt spid="4">
                                            <p:graphicEl>
                                              <a:dgm id="{9751F74B-708A-4C24-A582-13665EA934EC}"/>
                                            </p:graphicEl>
                                          </p:spTgt>
                                        </p:tgtEl>
                                      </p:cBhvr>
                                    </p:animEffect>
                                    <p:anim calcmode="lin" valueType="num">
                                      <p:cBhvr>
                                        <p:cTn id="29" dur="1000" fill="hold"/>
                                        <p:tgtEl>
                                          <p:spTgt spid="4">
                                            <p:graphicEl>
                                              <a:dgm id="{9751F74B-708A-4C24-A582-13665EA934EC}"/>
                                            </p:graphicEl>
                                          </p:spTgt>
                                        </p:tgtEl>
                                        <p:attrNameLst>
                                          <p:attrName>ppt_x</p:attrName>
                                        </p:attrNameLst>
                                      </p:cBhvr>
                                      <p:tavLst>
                                        <p:tav tm="0">
                                          <p:val>
                                            <p:strVal val="#ppt_x"/>
                                          </p:val>
                                        </p:tav>
                                        <p:tav tm="100000">
                                          <p:val>
                                            <p:strVal val="#ppt_x"/>
                                          </p:val>
                                        </p:tav>
                                      </p:tavLst>
                                    </p:anim>
                                    <p:anim calcmode="lin" valueType="num">
                                      <p:cBhvr>
                                        <p:cTn id="30" dur="1000" fill="hold"/>
                                        <p:tgtEl>
                                          <p:spTgt spid="4">
                                            <p:graphicEl>
                                              <a:dgm id="{9751F74B-708A-4C24-A582-13665EA934EC}"/>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graphicEl>
                                              <a:dgm id="{2AB0C2C3-0DDF-4DCC-861F-FDA1D4A4E324}"/>
                                            </p:graphicEl>
                                          </p:spTgt>
                                        </p:tgtEl>
                                        <p:attrNameLst>
                                          <p:attrName>style.visibility</p:attrName>
                                        </p:attrNameLst>
                                      </p:cBhvr>
                                      <p:to>
                                        <p:strVal val="visible"/>
                                      </p:to>
                                    </p:set>
                                    <p:animEffect transition="in" filter="fade">
                                      <p:cBhvr>
                                        <p:cTn id="35" dur="1000"/>
                                        <p:tgtEl>
                                          <p:spTgt spid="4">
                                            <p:graphicEl>
                                              <a:dgm id="{2AB0C2C3-0DDF-4DCC-861F-FDA1D4A4E324}"/>
                                            </p:graphicEl>
                                          </p:spTgt>
                                        </p:tgtEl>
                                      </p:cBhvr>
                                    </p:animEffect>
                                    <p:anim calcmode="lin" valueType="num">
                                      <p:cBhvr>
                                        <p:cTn id="36" dur="1000" fill="hold"/>
                                        <p:tgtEl>
                                          <p:spTgt spid="4">
                                            <p:graphicEl>
                                              <a:dgm id="{2AB0C2C3-0DDF-4DCC-861F-FDA1D4A4E324}"/>
                                            </p:graphicEl>
                                          </p:spTgt>
                                        </p:tgtEl>
                                        <p:attrNameLst>
                                          <p:attrName>ppt_x</p:attrName>
                                        </p:attrNameLst>
                                      </p:cBhvr>
                                      <p:tavLst>
                                        <p:tav tm="0">
                                          <p:val>
                                            <p:strVal val="#ppt_x"/>
                                          </p:val>
                                        </p:tav>
                                        <p:tav tm="100000">
                                          <p:val>
                                            <p:strVal val="#ppt_x"/>
                                          </p:val>
                                        </p:tav>
                                      </p:tavLst>
                                    </p:anim>
                                    <p:anim calcmode="lin" valueType="num">
                                      <p:cBhvr>
                                        <p:cTn id="37" dur="1000" fill="hold"/>
                                        <p:tgtEl>
                                          <p:spTgt spid="4">
                                            <p:graphicEl>
                                              <a:dgm id="{2AB0C2C3-0DDF-4DCC-861F-FDA1D4A4E324}"/>
                                            </p:graphic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graphicEl>
                                              <a:dgm id="{A2BB844B-6C35-4AE2-957D-6867C61FB7E7}"/>
                                            </p:graphicEl>
                                          </p:spTgt>
                                        </p:tgtEl>
                                        <p:attrNameLst>
                                          <p:attrName>style.visibility</p:attrName>
                                        </p:attrNameLst>
                                      </p:cBhvr>
                                      <p:to>
                                        <p:strVal val="visible"/>
                                      </p:to>
                                    </p:set>
                                    <p:animEffect transition="in" filter="fade">
                                      <p:cBhvr>
                                        <p:cTn id="42" dur="1000"/>
                                        <p:tgtEl>
                                          <p:spTgt spid="4">
                                            <p:graphicEl>
                                              <a:dgm id="{A2BB844B-6C35-4AE2-957D-6867C61FB7E7}"/>
                                            </p:graphicEl>
                                          </p:spTgt>
                                        </p:tgtEl>
                                      </p:cBhvr>
                                    </p:animEffect>
                                    <p:anim calcmode="lin" valueType="num">
                                      <p:cBhvr>
                                        <p:cTn id="43" dur="1000" fill="hold"/>
                                        <p:tgtEl>
                                          <p:spTgt spid="4">
                                            <p:graphicEl>
                                              <a:dgm id="{A2BB844B-6C35-4AE2-957D-6867C61FB7E7}"/>
                                            </p:graphicEl>
                                          </p:spTgt>
                                        </p:tgtEl>
                                        <p:attrNameLst>
                                          <p:attrName>ppt_x</p:attrName>
                                        </p:attrNameLst>
                                      </p:cBhvr>
                                      <p:tavLst>
                                        <p:tav tm="0">
                                          <p:val>
                                            <p:strVal val="#ppt_x"/>
                                          </p:val>
                                        </p:tav>
                                        <p:tav tm="100000">
                                          <p:val>
                                            <p:strVal val="#ppt_x"/>
                                          </p:val>
                                        </p:tav>
                                      </p:tavLst>
                                    </p:anim>
                                    <p:anim calcmode="lin" valueType="num">
                                      <p:cBhvr>
                                        <p:cTn id="44" dur="1000" fill="hold"/>
                                        <p:tgtEl>
                                          <p:spTgt spid="4">
                                            <p:graphicEl>
                                              <a:dgm id="{A2BB844B-6C35-4AE2-957D-6867C61FB7E7}"/>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198437" y="1212851"/>
          <a:ext cx="11963401" cy="56372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 Placeholder 2"/>
          <p:cNvSpPr>
            <a:spLocks noGrp="1"/>
          </p:cNvSpPr>
          <p:nvPr>
            <p:ph type="body" sz="quarter" idx="10"/>
          </p:nvPr>
        </p:nvSpPr>
        <p:spPr/>
        <p:txBody>
          <a:bodyPr/>
          <a:lstStyle/>
          <a:p>
            <a:endParaRPr lang="en-US"/>
          </a:p>
        </p:txBody>
      </p:sp>
      <p:sp>
        <p:nvSpPr>
          <p:cNvPr id="7" name="Title 6"/>
          <p:cNvSpPr>
            <a:spLocks noGrp="1"/>
          </p:cNvSpPr>
          <p:nvPr>
            <p:ph type="title"/>
          </p:nvPr>
        </p:nvSpPr>
        <p:spPr/>
        <p:txBody>
          <a:bodyPr/>
          <a:lstStyle/>
          <a:p>
            <a:r>
              <a:rPr lang="en-US" dirty="0"/>
              <a:t>FCI + AGs</a:t>
            </a:r>
          </a:p>
        </p:txBody>
      </p:sp>
    </p:spTree>
    <p:extLst>
      <p:ext uri="{BB962C8B-B14F-4D97-AF65-F5344CB8AC3E}">
        <p14:creationId xmlns:p14="http://schemas.microsoft.com/office/powerpoint/2010/main" val="24676516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graphicEl>
                                              <a:dgm id="{34F3FC3E-2934-4EE0-A68C-018FBD218D16}"/>
                                            </p:graphicEl>
                                          </p:spTgt>
                                        </p:tgtEl>
                                        <p:attrNameLst>
                                          <p:attrName>style.visibility</p:attrName>
                                        </p:attrNameLst>
                                      </p:cBhvr>
                                      <p:to>
                                        <p:strVal val="visible"/>
                                      </p:to>
                                    </p:set>
                                    <p:animEffect transition="in" filter="fade">
                                      <p:cBhvr>
                                        <p:cTn id="7" dur="1000"/>
                                        <p:tgtEl>
                                          <p:spTgt spid="2">
                                            <p:graphicEl>
                                              <a:dgm id="{34F3FC3E-2934-4EE0-A68C-018FBD218D16}"/>
                                            </p:graphicEl>
                                          </p:spTgt>
                                        </p:tgtEl>
                                      </p:cBhvr>
                                    </p:animEffect>
                                    <p:anim calcmode="lin" valueType="num">
                                      <p:cBhvr>
                                        <p:cTn id="8" dur="1000" fill="hold"/>
                                        <p:tgtEl>
                                          <p:spTgt spid="2">
                                            <p:graphicEl>
                                              <a:dgm id="{34F3FC3E-2934-4EE0-A68C-018FBD218D16}"/>
                                            </p:graphicEl>
                                          </p:spTgt>
                                        </p:tgtEl>
                                        <p:attrNameLst>
                                          <p:attrName>ppt_x</p:attrName>
                                        </p:attrNameLst>
                                      </p:cBhvr>
                                      <p:tavLst>
                                        <p:tav tm="0">
                                          <p:val>
                                            <p:strVal val="#ppt_x"/>
                                          </p:val>
                                        </p:tav>
                                        <p:tav tm="100000">
                                          <p:val>
                                            <p:strVal val="#ppt_x"/>
                                          </p:val>
                                        </p:tav>
                                      </p:tavLst>
                                    </p:anim>
                                    <p:anim calcmode="lin" valueType="num">
                                      <p:cBhvr>
                                        <p:cTn id="9" dur="1000" fill="hold"/>
                                        <p:tgtEl>
                                          <p:spTgt spid="2">
                                            <p:graphicEl>
                                              <a:dgm id="{34F3FC3E-2934-4EE0-A68C-018FBD218D16}"/>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graphicEl>
                                              <a:dgm id="{52C06296-BF37-47E1-97A2-E830A2A28ADE}"/>
                                            </p:graphicEl>
                                          </p:spTgt>
                                        </p:tgtEl>
                                        <p:attrNameLst>
                                          <p:attrName>style.visibility</p:attrName>
                                        </p:attrNameLst>
                                      </p:cBhvr>
                                      <p:to>
                                        <p:strVal val="visible"/>
                                      </p:to>
                                    </p:set>
                                    <p:animEffect transition="in" filter="fade">
                                      <p:cBhvr>
                                        <p:cTn id="14" dur="1000"/>
                                        <p:tgtEl>
                                          <p:spTgt spid="2">
                                            <p:graphicEl>
                                              <a:dgm id="{52C06296-BF37-47E1-97A2-E830A2A28ADE}"/>
                                            </p:graphicEl>
                                          </p:spTgt>
                                        </p:tgtEl>
                                      </p:cBhvr>
                                    </p:animEffect>
                                    <p:anim calcmode="lin" valueType="num">
                                      <p:cBhvr>
                                        <p:cTn id="15" dur="1000" fill="hold"/>
                                        <p:tgtEl>
                                          <p:spTgt spid="2">
                                            <p:graphicEl>
                                              <a:dgm id="{52C06296-BF37-47E1-97A2-E830A2A28ADE}"/>
                                            </p:graphicEl>
                                          </p:spTgt>
                                        </p:tgtEl>
                                        <p:attrNameLst>
                                          <p:attrName>ppt_x</p:attrName>
                                        </p:attrNameLst>
                                      </p:cBhvr>
                                      <p:tavLst>
                                        <p:tav tm="0">
                                          <p:val>
                                            <p:strVal val="#ppt_x"/>
                                          </p:val>
                                        </p:tav>
                                        <p:tav tm="100000">
                                          <p:val>
                                            <p:strVal val="#ppt_x"/>
                                          </p:val>
                                        </p:tav>
                                      </p:tavLst>
                                    </p:anim>
                                    <p:anim calcmode="lin" valueType="num">
                                      <p:cBhvr>
                                        <p:cTn id="16" dur="1000" fill="hold"/>
                                        <p:tgtEl>
                                          <p:spTgt spid="2">
                                            <p:graphicEl>
                                              <a:dgm id="{52C06296-BF37-47E1-97A2-E830A2A28ADE}"/>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graphicEl>
                                              <a:dgm id="{CB4A0F05-5B5D-4778-8909-6ED22F2AD553}"/>
                                            </p:graphicEl>
                                          </p:spTgt>
                                        </p:tgtEl>
                                        <p:attrNameLst>
                                          <p:attrName>style.visibility</p:attrName>
                                        </p:attrNameLst>
                                      </p:cBhvr>
                                      <p:to>
                                        <p:strVal val="visible"/>
                                      </p:to>
                                    </p:set>
                                    <p:animEffect transition="in" filter="fade">
                                      <p:cBhvr>
                                        <p:cTn id="21" dur="1000"/>
                                        <p:tgtEl>
                                          <p:spTgt spid="2">
                                            <p:graphicEl>
                                              <a:dgm id="{CB4A0F05-5B5D-4778-8909-6ED22F2AD553}"/>
                                            </p:graphicEl>
                                          </p:spTgt>
                                        </p:tgtEl>
                                      </p:cBhvr>
                                    </p:animEffect>
                                    <p:anim calcmode="lin" valueType="num">
                                      <p:cBhvr>
                                        <p:cTn id="22" dur="1000" fill="hold"/>
                                        <p:tgtEl>
                                          <p:spTgt spid="2">
                                            <p:graphicEl>
                                              <a:dgm id="{CB4A0F05-5B5D-4778-8909-6ED22F2AD553}"/>
                                            </p:graphicEl>
                                          </p:spTgt>
                                        </p:tgtEl>
                                        <p:attrNameLst>
                                          <p:attrName>ppt_x</p:attrName>
                                        </p:attrNameLst>
                                      </p:cBhvr>
                                      <p:tavLst>
                                        <p:tav tm="0">
                                          <p:val>
                                            <p:strVal val="#ppt_x"/>
                                          </p:val>
                                        </p:tav>
                                        <p:tav tm="100000">
                                          <p:val>
                                            <p:strVal val="#ppt_x"/>
                                          </p:val>
                                        </p:tav>
                                      </p:tavLst>
                                    </p:anim>
                                    <p:anim calcmode="lin" valueType="num">
                                      <p:cBhvr>
                                        <p:cTn id="23" dur="1000" fill="hold"/>
                                        <p:tgtEl>
                                          <p:spTgt spid="2">
                                            <p:graphicEl>
                                              <a:dgm id="{CB4A0F05-5B5D-4778-8909-6ED22F2AD553}"/>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normAutofit/>
          </a:bodyPr>
          <a:lstStyle/>
          <a:p>
            <a:r>
              <a:rPr lang="en-US" dirty="0"/>
              <a:t>Cross Support With Other Features</a:t>
            </a:r>
          </a:p>
        </p:txBody>
      </p:sp>
      <p:graphicFrame>
        <p:nvGraphicFramePr>
          <p:cNvPr id="5" name="Diagram 4"/>
          <p:cNvGraphicFramePr/>
          <p:nvPr>
            <p:extLst/>
          </p:nvPr>
        </p:nvGraphicFramePr>
        <p:xfrm>
          <a:off x="274640" y="1212849"/>
          <a:ext cx="5486399" cy="50229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p:cNvGraphicFramePr/>
          <p:nvPr>
            <p:extLst/>
          </p:nvPr>
        </p:nvGraphicFramePr>
        <p:xfrm>
          <a:off x="6675440" y="1212849"/>
          <a:ext cx="5486399" cy="502761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8245272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graphicEl>
                                              <a:dgm id="{B3AB794D-6BBE-4625-958F-189B1ABC02D7}"/>
                                            </p:graphicEl>
                                          </p:spTgt>
                                        </p:tgtEl>
                                        <p:attrNameLst>
                                          <p:attrName>style.visibility</p:attrName>
                                        </p:attrNameLst>
                                      </p:cBhvr>
                                      <p:to>
                                        <p:strVal val="visible"/>
                                      </p:to>
                                    </p:set>
                                    <p:animEffect transition="in" filter="fade">
                                      <p:cBhvr>
                                        <p:cTn id="7" dur="1000"/>
                                        <p:tgtEl>
                                          <p:spTgt spid="5">
                                            <p:graphicEl>
                                              <a:dgm id="{B3AB794D-6BBE-4625-958F-189B1ABC02D7}"/>
                                            </p:graphicEl>
                                          </p:spTgt>
                                        </p:tgtEl>
                                      </p:cBhvr>
                                    </p:animEffect>
                                    <p:anim calcmode="lin" valueType="num">
                                      <p:cBhvr>
                                        <p:cTn id="8" dur="1000" fill="hold"/>
                                        <p:tgtEl>
                                          <p:spTgt spid="5">
                                            <p:graphicEl>
                                              <a:dgm id="{B3AB794D-6BBE-4625-958F-189B1ABC02D7}"/>
                                            </p:graphicEl>
                                          </p:spTgt>
                                        </p:tgtEl>
                                        <p:attrNameLst>
                                          <p:attrName>ppt_x</p:attrName>
                                        </p:attrNameLst>
                                      </p:cBhvr>
                                      <p:tavLst>
                                        <p:tav tm="0">
                                          <p:val>
                                            <p:strVal val="#ppt_x"/>
                                          </p:val>
                                        </p:tav>
                                        <p:tav tm="100000">
                                          <p:val>
                                            <p:strVal val="#ppt_x"/>
                                          </p:val>
                                        </p:tav>
                                      </p:tavLst>
                                    </p:anim>
                                    <p:anim calcmode="lin" valueType="num">
                                      <p:cBhvr>
                                        <p:cTn id="9" dur="1000" fill="hold"/>
                                        <p:tgtEl>
                                          <p:spTgt spid="5">
                                            <p:graphicEl>
                                              <a:dgm id="{B3AB794D-6BBE-4625-958F-189B1ABC02D7}"/>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graphicEl>
                                              <a:dgm id="{EE416942-ACFA-449A-9368-4E72F47C1BFC}"/>
                                            </p:graphicEl>
                                          </p:spTgt>
                                        </p:tgtEl>
                                        <p:attrNameLst>
                                          <p:attrName>style.visibility</p:attrName>
                                        </p:attrNameLst>
                                      </p:cBhvr>
                                      <p:to>
                                        <p:strVal val="visible"/>
                                      </p:to>
                                    </p:set>
                                    <p:animEffect transition="in" filter="fade">
                                      <p:cBhvr>
                                        <p:cTn id="14" dur="1000"/>
                                        <p:tgtEl>
                                          <p:spTgt spid="5">
                                            <p:graphicEl>
                                              <a:dgm id="{EE416942-ACFA-449A-9368-4E72F47C1BFC}"/>
                                            </p:graphicEl>
                                          </p:spTgt>
                                        </p:tgtEl>
                                      </p:cBhvr>
                                    </p:animEffect>
                                    <p:anim calcmode="lin" valueType="num">
                                      <p:cBhvr>
                                        <p:cTn id="15" dur="1000" fill="hold"/>
                                        <p:tgtEl>
                                          <p:spTgt spid="5">
                                            <p:graphicEl>
                                              <a:dgm id="{EE416942-ACFA-449A-9368-4E72F47C1BFC}"/>
                                            </p:graphicEl>
                                          </p:spTgt>
                                        </p:tgtEl>
                                        <p:attrNameLst>
                                          <p:attrName>ppt_x</p:attrName>
                                        </p:attrNameLst>
                                      </p:cBhvr>
                                      <p:tavLst>
                                        <p:tav tm="0">
                                          <p:val>
                                            <p:strVal val="#ppt_x"/>
                                          </p:val>
                                        </p:tav>
                                        <p:tav tm="100000">
                                          <p:val>
                                            <p:strVal val="#ppt_x"/>
                                          </p:val>
                                        </p:tav>
                                      </p:tavLst>
                                    </p:anim>
                                    <p:anim calcmode="lin" valueType="num">
                                      <p:cBhvr>
                                        <p:cTn id="16" dur="1000" fill="hold"/>
                                        <p:tgtEl>
                                          <p:spTgt spid="5">
                                            <p:graphicEl>
                                              <a:dgm id="{EE416942-ACFA-449A-9368-4E72F47C1BFC}"/>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graphicEl>
                                              <a:dgm id="{C882B5CB-25D8-436B-B693-8BC8FBC14A34}"/>
                                            </p:graphicEl>
                                          </p:spTgt>
                                        </p:tgtEl>
                                        <p:attrNameLst>
                                          <p:attrName>style.visibility</p:attrName>
                                        </p:attrNameLst>
                                      </p:cBhvr>
                                      <p:to>
                                        <p:strVal val="visible"/>
                                      </p:to>
                                    </p:set>
                                    <p:animEffect transition="in" filter="fade">
                                      <p:cBhvr>
                                        <p:cTn id="21" dur="1000"/>
                                        <p:tgtEl>
                                          <p:spTgt spid="5">
                                            <p:graphicEl>
                                              <a:dgm id="{C882B5CB-25D8-436B-B693-8BC8FBC14A34}"/>
                                            </p:graphicEl>
                                          </p:spTgt>
                                        </p:tgtEl>
                                      </p:cBhvr>
                                    </p:animEffect>
                                    <p:anim calcmode="lin" valueType="num">
                                      <p:cBhvr>
                                        <p:cTn id="22" dur="1000" fill="hold"/>
                                        <p:tgtEl>
                                          <p:spTgt spid="5">
                                            <p:graphicEl>
                                              <a:dgm id="{C882B5CB-25D8-436B-B693-8BC8FBC14A34}"/>
                                            </p:graphicEl>
                                          </p:spTgt>
                                        </p:tgtEl>
                                        <p:attrNameLst>
                                          <p:attrName>ppt_x</p:attrName>
                                        </p:attrNameLst>
                                      </p:cBhvr>
                                      <p:tavLst>
                                        <p:tav tm="0">
                                          <p:val>
                                            <p:strVal val="#ppt_x"/>
                                          </p:val>
                                        </p:tav>
                                        <p:tav tm="100000">
                                          <p:val>
                                            <p:strVal val="#ppt_x"/>
                                          </p:val>
                                        </p:tav>
                                      </p:tavLst>
                                    </p:anim>
                                    <p:anim calcmode="lin" valueType="num">
                                      <p:cBhvr>
                                        <p:cTn id="23" dur="1000" fill="hold"/>
                                        <p:tgtEl>
                                          <p:spTgt spid="5">
                                            <p:graphicEl>
                                              <a:dgm id="{C882B5CB-25D8-436B-B693-8BC8FBC14A34}"/>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graphicEl>
                                              <a:dgm id="{9CDFEB6F-70AE-4680-AD00-C69643477718}"/>
                                            </p:graphicEl>
                                          </p:spTgt>
                                        </p:tgtEl>
                                        <p:attrNameLst>
                                          <p:attrName>style.visibility</p:attrName>
                                        </p:attrNameLst>
                                      </p:cBhvr>
                                      <p:to>
                                        <p:strVal val="visible"/>
                                      </p:to>
                                    </p:set>
                                    <p:animEffect transition="in" filter="fade">
                                      <p:cBhvr>
                                        <p:cTn id="28" dur="1000"/>
                                        <p:tgtEl>
                                          <p:spTgt spid="5">
                                            <p:graphicEl>
                                              <a:dgm id="{9CDFEB6F-70AE-4680-AD00-C69643477718}"/>
                                            </p:graphicEl>
                                          </p:spTgt>
                                        </p:tgtEl>
                                      </p:cBhvr>
                                    </p:animEffect>
                                    <p:anim calcmode="lin" valueType="num">
                                      <p:cBhvr>
                                        <p:cTn id="29" dur="1000" fill="hold"/>
                                        <p:tgtEl>
                                          <p:spTgt spid="5">
                                            <p:graphicEl>
                                              <a:dgm id="{9CDFEB6F-70AE-4680-AD00-C69643477718}"/>
                                            </p:graphicEl>
                                          </p:spTgt>
                                        </p:tgtEl>
                                        <p:attrNameLst>
                                          <p:attrName>ppt_x</p:attrName>
                                        </p:attrNameLst>
                                      </p:cBhvr>
                                      <p:tavLst>
                                        <p:tav tm="0">
                                          <p:val>
                                            <p:strVal val="#ppt_x"/>
                                          </p:val>
                                        </p:tav>
                                        <p:tav tm="100000">
                                          <p:val>
                                            <p:strVal val="#ppt_x"/>
                                          </p:val>
                                        </p:tav>
                                      </p:tavLst>
                                    </p:anim>
                                    <p:anim calcmode="lin" valueType="num">
                                      <p:cBhvr>
                                        <p:cTn id="30" dur="1000" fill="hold"/>
                                        <p:tgtEl>
                                          <p:spTgt spid="5">
                                            <p:graphicEl>
                                              <a:dgm id="{9CDFEB6F-70AE-4680-AD00-C69643477718}"/>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graphicEl>
                                              <a:dgm id="{799C73F6-3ED8-4475-B2B8-733BCBF879C7}"/>
                                            </p:graphicEl>
                                          </p:spTgt>
                                        </p:tgtEl>
                                        <p:attrNameLst>
                                          <p:attrName>style.visibility</p:attrName>
                                        </p:attrNameLst>
                                      </p:cBhvr>
                                      <p:to>
                                        <p:strVal val="visible"/>
                                      </p:to>
                                    </p:set>
                                    <p:animEffect transition="in" filter="fade">
                                      <p:cBhvr>
                                        <p:cTn id="35" dur="1000"/>
                                        <p:tgtEl>
                                          <p:spTgt spid="5">
                                            <p:graphicEl>
                                              <a:dgm id="{799C73F6-3ED8-4475-B2B8-733BCBF879C7}"/>
                                            </p:graphicEl>
                                          </p:spTgt>
                                        </p:tgtEl>
                                      </p:cBhvr>
                                    </p:animEffect>
                                    <p:anim calcmode="lin" valueType="num">
                                      <p:cBhvr>
                                        <p:cTn id="36" dur="1000" fill="hold"/>
                                        <p:tgtEl>
                                          <p:spTgt spid="5">
                                            <p:graphicEl>
                                              <a:dgm id="{799C73F6-3ED8-4475-B2B8-733BCBF879C7}"/>
                                            </p:graphicEl>
                                          </p:spTgt>
                                        </p:tgtEl>
                                        <p:attrNameLst>
                                          <p:attrName>ppt_x</p:attrName>
                                        </p:attrNameLst>
                                      </p:cBhvr>
                                      <p:tavLst>
                                        <p:tav tm="0">
                                          <p:val>
                                            <p:strVal val="#ppt_x"/>
                                          </p:val>
                                        </p:tav>
                                        <p:tav tm="100000">
                                          <p:val>
                                            <p:strVal val="#ppt_x"/>
                                          </p:val>
                                        </p:tav>
                                      </p:tavLst>
                                    </p:anim>
                                    <p:anim calcmode="lin" valueType="num">
                                      <p:cBhvr>
                                        <p:cTn id="37" dur="1000" fill="hold"/>
                                        <p:tgtEl>
                                          <p:spTgt spid="5">
                                            <p:graphicEl>
                                              <a:dgm id="{799C73F6-3ED8-4475-B2B8-733BCBF879C7}"/>
                                            </p:graphic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graphicEl>
                                              <a:dgm id="{3517C628-166E-41E1-858A-E0E3E62280E6}"/>
                                            </p:graphicEl>
                                          </p:spTgt>
                                        </p:tgtEl>
                                        <p:attrNameLst>
                                          <p:attrName>style.visibility</p:attrName>
                                        </p:attrNameLst>
                                      </p:cBhvr>
                                      <p:to>
                                        <p:strVal val="visible"/>
                                      </p:to>
                                    </p:set>
                                    <p:animEffect transition="in" filter="fade">
                                      <p:cBhvr>
                                        <p:cTn id="42" dur="1000"/>
                                        <p:tgtEl>
                                          <p:spTgt spid="5">
                                            <p:graphicEl>
                                              <a:dgm id="{3517C628-166E-41E1-858A-E0E3E62280E6}"/>
                                            </p:graphicEl>
                                          </p:spTgt>
                                        </p:tgtEl>
                                      </p:cBhvr>
                                    </p:animEffect>
                                    <p:anim calcmode="lin" valueType="num">
                                      <p:cBhvr>
                                        <p:cTn id="43" dur="1000" fill="hold"/>
                                        <p:tgtEl>
                                          <p:spTgt spid="5">
                                            <p:graphicEl>
                                              <a:dgm id="{3517C628-166E-41E1-858A-E0E3E62280E6}"/>
                                            </p:graphicEl>
                                          </p:spTgt>
                                        </p:tgtEl>
                                        <p:attrNameLst>
                                          <p:attrName>ppt_x</p:attrName>
                                        </p:attrNameLst>
                                      </p:cBhvr>
                                      <p:tavLst>
                                        <p:tav tm="0">
                                          <p:val>
                                            <p:strVal val="#ppt_x"/>
                                          </p:val>
                                        </p:tav>
                                        <p:tav tm="100000">
                                          <p:val>
                                            <p:strVal val="#ppt_x"/>
                                          </p:val>
                                        </p:tav>
                                      </p:tavLst>
                                    </p:anim>
                                    <p:anim calcmode="lin" valueType="num">
                                      <p:cBhvr>
                                        <p:cTn id="44" dur="1000" fill="hold"/>
                                        <p:tgtEl>
                                          <p:spTgt spid="5">
                                            <p:graphicEl>
                                              <a:dgm id="{3517C628-166E-41E1-858A-E0E3E62280E6}"/>
                                            </p:graphic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graphicEl>
                                              <a:dgm id="{BBE450B3-040F-4E4D-9201-15A126601CC5}"/>
                                            </p:graphicEl>
                                          </p:spTgt>
                                        </p:tgtEl>
                                        <p:attrNameLst>
                                          <p:attrName>style.visibility</p:attrName>
                                        </p:attrNameLst>
                                      </p:cBhvr>
                                      <p:to>
                                        <p:strVal val="visible"/>
                                      </p:to>
                                    </p:set>
                                    <p:animEffect transition="in" filter="fade">
                                      <p:cBhvr>
                                        <p:cTn id="49" dur="1000"/>
                                        <p:tgtEl>
                                          <p:spTgt spid="5">
                                            <p:graphicEl>
                                              <a:dgm id="{BBE450B3-040F-4E4D-9201-15A126601CC5}"/>
                                            </p:graphicEl>
                                          </p:spTgt>
                                        </p:tgtEl>
                                      </p:cBhvr>
                                    </p:animEffect>
                                    <p:anim calcmode="lin" valueType="num">
                                      <p:cBhvr>
                                        <p:cTn id="50" dur="1000" fill="hold"/>
                                        <p:tgtEl>
                                          <p:spTgt spid="5">
                                            <p:graphicEl>
                                              <a:dgm id="{BBE450B3-040F-4E4D-9201-15A126601CC5}"/>
                                            </p:graphicEl>
                                          </p:spTgt>
                                        </p:tgtEl>
                                        <p:attrNameLst>
                                          <p:attrName>ppt_x</p:attrName>
                                        </p:attrNameLst>
                                      </p:cBhvr>
                                      <p:tavLst>
                                        <p:tav tm="0">
                                          <p:val>
                                            <p:strVal val="#ppt_x"/>
                                          </p:val>
                                        </p:tav>
                                        <p:tav tm="100000">
                                          <p:val>
                                            <p:strVal val="#ppt_x"/>
                                          </p:val>
                                        </p:tav>
                                      </p:tavLst>
                                    </p:anim>
                                    <p:anim calcmode="lin" valueType="num">
                                      <p:cBhvr>
                                        <p:cTn id="51" dur="1000" fill="hold"/>
                                        <p:tgtEl>
                                          <p:spTgt spid="5">
                                            <p:graphicEl>
                                              <a:dgm id="{BBE450B3-040F-4E4D-9201-15A126601CC5}"/>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
                                            <p:graphicEl>
                                              <a:dgm id="{3D86AC2A-0D50-4076-8592-67B1BB8C32EE}"/>
                                            </p:graphicEl>
                                          </p:spTgt>
                                        </p:tgtEl>
                                        <p:attrNameLst>
                                          <p:attrName>style.visibility</p:attrName>
                                        </p:attrNameLst>
                                      </p:cBhvr>
                                      <p:to>
                                        <p:strVal val="visible"/>
                                      </p:to>
                                    </p:set>
                                    <p:animEffect transition="in" filter="fade">
                                      <p:cBhvr>
                                        <p:cTn id="56" dur="1000"/>
                                        <p:tgtEl>
                                          <p:spTgt spid="6">
                                            <p:graphicEl>
                                              <a:dgm id="{3D86AC2A-0D50-4076-8592-67B1BB8C32EE}"/>
                                            </p:graphicEl>
                                          </p:spTgt>
                                        </p:tgtEl>
                                      </p:cBhvr>
                                    </p:animEffect>
                                    <p:anim calcmode="lin" valueType="num">
                                      <p:cBhvr>
                                        <p:cTn id="57" dur="1000" fill="hold"/>
                                        <p:tgtEl>
                                          <p:spTgt spid="6">
                                            <p:graphicEl>
                                              <a:dgm id="{3D86AC2A-0D50-4076-8592-67B1BB8C32EE}"/>
                                            </p:graphicEl>
                                          </p:spTgt>
                                        </p:tgtEl>
                                        <p:attrNameLst>
                                          <p:attrName>ppt_x</p:attrName>
                                        </p:attrNameLst>
                                      </p:cBhvr>
                                      <p:tavLst>
                                        <p:tav tm="0">
                                          <p:val>
                                            <p:strVal val="#ppt_x"/>
                                          </p:val>
                                        </p:tav>
                                        <p:tav tm="100000">
                                          <p:val>
                                            <p:strVal val="#ppt_x"/>
                                          </p:val>
                                        </p:tav>
                                      </p:tavLst>
                                    </p:anim>
                                    <p:anim calcmode="lin" valueType="num">
                                      <p:cBhvr>
                                        <p:cTn id="58" dur="1000" fill="hold"/>
                                        <p:tgtEl>
                                          <p:spTgt spid="6">
                                            <p:graphicEl>
                                              <a:dgm id="{3D86AC2A-0D50-4076-8592-67B1BB8C32EE}"/>
                                            </p:graphic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6">
                                            <p:graphicEl>
                                              <a:dgm id="{0F4C79AC-78DD-4E67-B18E-F1B104FF113C}"/>
                                            </p:graphicEl>
                                          </p:spTgt>
                                        </p:tgtEl>
                                        <p:attrNameLst>
                                          <p:attrName>style.visibility</p:attrName>
                                        </p:attrNameLst>
                                      </p:cBhvr>
                                      <p:to>
                                        <p:strVal val="visible"/>
                                      </p:to>
                                    </p:set>
                                    <p:animEffect transition="in" filter="fade">
                                      <p:cBhvr>
                                        <p:cTn id="63" dur="1000"/>
                                        <p:tgtEl>
                                          <p:spTgt spid="6">
                                            <p:graphicEl>
                                              <a:dgm id="{0F4C79AC-78DD-4E67-B18E-F1B104FF113C}"/>
                                            </p:graphicEl>
                                          </p:spTgt>
                                        </p:tgtEl>
                                      </p:cBhvr>
                                    </p:animEffect>
                                    <p:anim calcmode="lin" valueType="num">
                                      <p:cBhvr>
                                        <p:cTn id="64" dur="1000" fill="hold"/>
                                        <p:tgtEl>
                                          <p:spTgt spid="6">
                                            <p:graphicEl>
                                              <a:dgm id="{0F4C79AC-78DD-4E67-B18E-F1B104FF113C}"/>
                                            </p:graphicEl>
                                          </p:spTgt>
                                        </p:tgtEl>
                                        <p:attrNameLst>
                                          <p:attrName>ppt_x</p:attrName>
                                        </p:attrNameLst>
                                      </p:cBhvr>
                                      <p:tavLst>
                                        <p:tav tm="0">
                                          <p:val>
                                            <p:strVal val="#ppt_x"/>
                                          </p:val>
                                        </p:tav>
                                        <p:tav tm="100000">
                                          <p:val>
                                            <p:strVal val="#ppt_x"/>
                                          </p:val>
                                        </p:tav>
                                      </p:tavLst>
                                    </p:anim>
                                    <p:anim calcmode="lin" valueType="num">
                                      <p:cBhvr>
                                        <p:cTn id="65" dur="1000" fill="hold"/>
                                        <p:tgtEl>
                                          <p:spTgt spid="6">
                                            <p:graphicEl>
                                              <a:dgm id="{0F4C79AC-78DD-4E67-B18E-F1B104FF113C}"/>
                                            </p:graphic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6">
                                            <p:graphicEl>
                                              <a:dgm id="{191F0D05-B490-4501-961C-416C7ECC02EA}"/>
                                            </p:graphicEl>
                                          </p:spTgt>
                                        </p:tgtEl>
                                        <p:attrNameLst>
                                          <p:attrName>style.visibility</p:attrName>
                                        </p:attrNameLst>
                                      </p:cBhvr>
                                      <p:to>
                                        <p:strVal val="visible"/>
                                      </p:to>
                                    </p:set>
                                    <p:animEffect transition="in" filter="fade">
                                      <p:cBhvr>
                                        <p:cTn id="70" dur="1000"/>
                                        <p:tgtEl>
                                          <p:spTgt spid="6">
                                            <p:graphicEl>
                                              <a:dgm id="{191F0D05-B490-4501-961C-416C7ECC02EA}"/>
                                            </p:graphicEl>
                                          </p:spTgt>
                                        </p:tgtEl>
                                      </p:cBhvr>
                                    </p:animEffect>
                                    <p:anim calcmode="lin" valueType="num">
                                      <p:cBhvr>
                                        <p:cTn id="71" dur="1000" fill="hold"/>
                                        <p:tgtEl>
                                          <p:spTgt spid="6">
                                            <p:graphicEl>
                                              <a:dgm id="{191F0D05-B490-4501-961C-416C7ECC02EA}"/>
                                            </p:graphicEl>
                                          </p:spTgt>
                                        </p:tgtEl>
                                        <p:attrNameLst>
                                          <p:attrName>ppt_x</p:attrName>
                                        </p:attrNameLst>
                                      </p:cBhvr>
                                      <p:tavLst>
                                        <p:tav tm="0">
                                          <p:val>
                                            <p:strVal val="#ppt_x"/>
                                          </p:val>
                                        </p:tav>
                                        <p:tav tm="100000">
                                          <p:val>
                                            <p:strVal val="#ppt_x"/>
                                          </p:val>
                                        </p:tav>
                                      </p:tavLst>
                                    </p:anim>
                                    <p:anim calcmode="lin" valueType="num">
                                      <p:cBhvr>
                                        <p:cTn id="72" dur="1000" fill="hold"/>
                                        <p:tgtEl>
                                          <p:spTgt spid="6">
                                            <p:graphicEl>
                                              <a:dgm id="{191F0D05-B490-4501-961C-416C7ECC02EA}"/>
                                            </p:graphic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6">
                                            <p:graphicEl>
                                              <a:dgm id="{55654365-333F-4E36-AA0A-D3D2915C123C}"/>
                                            </p:graphicEl>
                                          </p:spTgt>
                                        </p:tgtEl>
                                        <p:attrNameLst>
                                          <p:attrName>style.visibility</p:attrName>
                                        </p:attrNameLst>
                                      </p:cBhvr>
                                      <p:to>
                                        <p:strVal val="visible"/>
                                      </p:to>
                                    </p:set>
                                    <p:animEffect transition="in" filter="fade">
                                      <p:cBhvr>
                                        <p:cTn id="77" dur="1000"/>
                                        <p:tgtEl>
                                          <p:spTgt spid="6">
                                            <p:graphicEl>
                                              <a:dgm id="{55654365-333F-4E36-AA0A-D3D2915C123C}"/>
                                            </p:graphicEl>
                                          </p:spTgt>
                                        </p:tgtEl>
                                      </p:cBhvr>
                                    </p:animEffect>
                                    <p:anim calcmode="lin" valueType="num">
                                      <p:cBhvr>
                                        <p:cTn id="78" dur="1000" fill="hold"/>
                                        <p:tgtEl>
                                          <p:spTgt spid="6">
                                            <p:graphicEl>
                                              <a:dgm id="{55654365-333F-4E36-AA0A-D3D2915C123C}"/>
                                            </p:graphicEl>
                                          </p:spTgt>
                                        </p:tgtEl>
                                        <p:attrNameLst>
                                          <p:attrName>ppt_x</p:attrName>
                                        </p:attrNameLst>
                                      </p:cBhvr>
                                      <p:tavLst>
                                        <p:tav tm="0">
                                          <p:val>
                                            <p:strVal val="#ppt_x"/>
                                          </p:val>
                                        </p:tav>
                                        <p:tav tm="100000">
                                          <p:val>
                                            <p:strVal val="#ppt_x"/>
                                          </p:val>
                                        </p:tav>
                                      </p:tavLst>
                                    </p:anim>
                                    <p:anim calcmode="lin" valueType="num">
                                      <p:cBhvr>
                                        <p:cTn id="79" dur="1000" fill="hold"/>
                                        <p:tgtEl>
                                          <p:spTgt spid="6">
                                            <p:graphicEl>
                                              <a:dgm id="{55654365-333F-4E36-AA0A-D3D2915C123C}"/>
                                            </p:graphic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6">
                                            <p:graphicEl>
                                              <a:dgm id="{350857E7-C307-4C52-AA60-8880C4982FAD}"/>
                                            </p:graphicEl>
                                          </p:spTgt>
                                        </p:tgtEl>
                                        <p:attrNameLst>
                                          <p:attrName>style.visibility</p:attrName>
                                        </p:attrNameLst>
                                      </p:cBhvr>
                                      <p:to>
                                        <p:strVal val="visible"/>
                                      </p:to>
                                    </p:set>
                                    <p:animEffect transition="in" filter="fade">
                                      <p:cBhvr>
                                        <p:cTn id="84" dur="1000"/>
                                        <p:tgtEl>
                                          <p:spTgt spid="6">
                                            <p:graphicEl>
                                              <a:dgm id="{350857E7-C307-4C52-AA60-8880C4982FAD}"/>
                                            </p:graphicEl>
                                          </p:spTgt>
                                        </p:tgtEl>
                                      </p:cBhvr>
                                    </p:animEffect>
                                    <p:anim calcmode="lin" valueType="num">
                                      <p:cBhvr>
                                        <p:cTn id="85" dur="1000" fill="hold"/>
                                        <p:tgtEl>
                                          <p:spTgt spid="6">
                                            <p:graphicEl>
                                              <a:dgm id="{350857E7-C307-4C52-AA60-8880C4982FAD}"/>
                                            </p:graphicEl>
                                          </p:spTgt>
                                        </p:tgtEl>
                                        <p:attrNameLst>
                                          <p:attrName>ppt_x</p:attrName>
                                        </p:attrNameLst>
                                      </p:cBhvr>
                                      <p:tavLst>
                                        <p:tav tm="0">
                                          <p:val>
                                            <p:strVal val="#ppt_x"/>
                                          </p:val>
                                        </p:tav>
                                        <p:tav tm="100000">
                                          <p:val>
                                            <p:strVal val="#ppt_x"/>
                                          </p:val>
                                        </p:tav>
                                      </p:tavLst>
                                    </p:anim>
                                    <p:anim calcmode="lin" valueType="num">
                                      <p:cBhvr>
                                        <p:cTn id="86" dur="1000" fill="hold"/>
                                        <p:tgtEl>
                                          <p:spTgt spid="6">
                                            <p:graphicEl>
                                              <a:dgm id="{350857E7-C307-4C52-AA60-8880C4982FAD}"/>
                                            </p:graphic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6">
                                            <p:graphicEl>
                                              <a:dgm id="{B85B6690-19E6-4B43-86A2-C032152CEAF6}"/>
                                            </p:graphicEl>
                                          </p:spTgt>
                                        </p:tgtEl>
                                        <p:attrNameLst>
                                          <p:attrName>style.visibility</p:attrName>
                                        </p:attrNameLst>
                                      </p:cBhvr>
                                      <p:to>
                                        <p:strVal val="visible"/>
                                      </p:to>
                                    </p:set>
                                    <p:animEffect transition="in" filter="fade">
                                      <p:cBhvr>
                                        <p:cTn id="91" dur="1000"/>
                                        <p:tgtEl>
                                          <p:spTgt spid="6">
                                            <p:graphicEl>
                                              <a:dgm id="{B85B6690-19E6-4B43-86A2-C032152CEAF6}"/>
                                            </p:graphicEl>
                                          </p:spTgt>
                                        </p:tgtEl>
                                      </p:cBhvr>
                                    </p:animEffect>
                                    <p:anim calcmode="lin" valueType="num">
                                      <p:cBhvr>
                                        <p:cTn id="92" dur="1000" fill="hold"/>
                                        <p:tgtEl>
                                          <p:spTgt spid="6">
                                            <p:graphicEl>
                                              <a:dgm id="{B85B6690-19E6-4B43-86A2-C032152CEAF6}"/>
                                            </p:graphicEl>
                                          </p:spTgt>
                                        </p:tgtEl>
                                        <p:attrNameLst>
                                          <p:attrName>ppt_x</p:attrName>
                                        </p:attrNameLst>
                                      </p:cBhvr>
                                      <p:tavLst>
                                        <p:tav tm="0">
                                          <p:val>
                                            <p:strVal val="#ppt_x"/>
                                          </p:val>
                                        </p:tav>
                                        <p:tav tm="100000">
                                          <p:val>
                                            <p:strVal val="#ppt_x"/>
                                          </p:val>
                                        </p:tav>
                                      </p:tavLst>
                                    </p:anim>
                                    <p:anim calcmode="lin" valueType="num">
                                      <p:cBhvr>
                                        <p:cTn id="93" dur="1000" fill="hold"/>
                                        <p:tgtEl>
                                          <p:spTgt spid="6">
                                            <p:graphicEl>
                                              <a:dgm id="{B85B6690-19E6-4B43-86A2-C032152CEAF6}"/>
                                            </p:graphicEl>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6" presetClass="emph" presetSubtype="0" fill="hold" grpId="1" nodeType="clickEffect">
                                  <p:stCondLst>
                                    <p:cond delay="0"/>
                                  </p:stCondLst>
                                  <p:childTnLst>
                                    <p:animEffect transition="out" filter="fade">
                                      <p:cBhvr>
                                        <p:cTn id="97" dur="500" tmFilter="0, 0; .2, .5; .8, .5; 1, 0"/>
                                        <p:tgtEl>
                                          <p:spTgt spid="5">
                                            <p:graphicEl>
                                              <a:dgm id="{799C73F6-3ED8-4475-B2B8-733BCBF879C7}"/>
                                            </p:graphicEl>
                                          </p:spTgt>
                                        </p:tgtEl>
                                      </p:cBhvr>
                                    </p:animEffect>
                                    <p:animScale>
                                      <p:cBhvr>
                                        <p:cTn id="98" dur="250" autoRev="1" fill="hold"/>
                                        <p:tgtEl>
                                          <p:spTgt spid="5">
                                            <p:graphicEl>
                                              <a:dgm id="{799C73F6-3ED8-4475-B2B8-733BCBF879C7}"/>
                                            </p:graphic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Graphic spid="5" grpId="1" uiExpand="1">
        <p:bldSub>
          <a:bldDgm bld="one"/>
        </p:bldSub>
      </p:bldGraphic>
      <p:bldGraphic spid="6" grpId="0">
        <p:bldSub>
          <a:bldDgm bld="one"/>
        </p:bldSub>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570037" y="1568327"/>
            <a:ext cx="8918586" cy="4961811"/>
          </a:xfrm>
          <a:prstGeom prst="rect">
            <a:avLst/>
          </a:prstGeom>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ysClr val="windowText" lastClr="000000"/>
                </a:solidFill>
                <a:effectLst/>
                <a:uLnTx/>
                <a:uFillTx/>
              </a:rPr>
              <a:t>Windows Server Failover Cluster (Same AD Domain)</a:t>
            </a:r>
          </a:p>
        </p:txBody>
      </p:sp>
      <p:sp>
        <p:nvSpPr>
          <p:cNvPr id="9" name="Rectangle 8"/>
          <p:cNvSpPr/>
          <p:nvPr/>
        </p:nvSpPr>
        <p:spPr>
          <a:xfrm>
            <a:off x="1905049" y="2374167"/>
            <a:ext cx="3377291" cy="2634832"/>
          </a:xfrm>
          <a:prstGeom prst="rect">
            <a:avLst/>
          </a:prstGeom>
          <a:solidFill>
            <a:schemeClr val="accent2"/>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ysClr val="windowText" lastClr="000000"/>
                </a:solidFill>
                <a:effectLst/>
                <a:uLnTx/>
                <a:uFillTx/>
              </a:rPr>
              <a:t>On-premises</a:t>
            </a:r>
          </a:p>
        </p:txBody>
      </p:sp>
      <p:sp>
        <p:nvSpPr>
          <p:cNvPr id="4" name="Text Placeholder 3"/>
          <p:cNvSpPr>
            <a:spLocks noGrp="1"/>
          </p:cNvSpPr>
          <p:nvPr>
            <p:ph type="body" sz="quarter" idx="10"/>
          </p:nvPr>
        </p:nvSpPr>
        <p:spPr/>
        <p:txBody>
          <a:bodyPr/>
          <a:lstStyle/>
          <a:p>
            <a:endParaRPr lang="en-US"/>
          </a:p>
        </p:txBody>
      </p:sp>
      <p:sp>
        <p:nvSpPr>
          <p:cNvPr id="2" name="Title 1"/>
          <p:cNvSpPr>
            <a:spLocks noGrp="1"/>
          </p:cNvSpPr>
          <p:nvPr>
            <p:ph type="title"/>
          </p:nvPr>
        </p:nvSpPr>
        <p:spPr>
          <a:ln>
            <a:noFill/>
          </a:ln>
        </p:spPr>
        <p:txBody>
          <a:bodyPr/>
          <a:lstStyle/>
          <a:p>
            <a:r>
              <a:rPr lang="en-US" dirty="0"/>
              <a:t>Hybrid Availability Group—What?</a:t>
            </a:r>
          </a:p>
        </p:txBody>
      </p:sp>
      <p:sp>
        <p:nvSpPr>
          <p:cNvPr id="3" name="Slide Number Placeholder 2"/>
          <p:cNvSpPr>
            <a:spLocks noGrp="1"/>
          </p:cNvSpPr>
          <p:nvPr>
            <p:ph type="sldNum" sz="quarter" idx="4294967295"/>
          </p:nvPr>
        </p:nvSpPr>
        <p:spPr>
          <a:xfrm>
            <a:off x="0" y="6540500"/>
            <a:ext cx="577850" cy="373063"/>
          </a:xfrm>
          <a:prstGeom prst="rect">
            <a:avLst/>
          </a:prstGeom>
          <a:ln>
            <a:solidFill>
              <a:schemeClr val="tx1"/>
            </a:solid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B11F31F-5B98-7F48-B825-7FE9FB03CF90}"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25</a:t>
            </a:fld>
            <a:endParaRPr kumimoji="0" lang="en-US" sz="1800" b="0" i="0" u="none" strike="noStrike" kern="0" cap="none" spc="0" normalizeH="0" baseline="0" noProof="0" dirty="0">
              <a:ln>
                <a:noFill/>
              </a:ln>
              <a:solidFill>
                <a:sysClr val="windowText" lastClr="000000"/>
              </a:solidFill>
              <a:effectLst/>
              <a:uLnTx/>
              <a:uFillTx/>
            </a:endParaRPr>
          </a:p>
        </p:txBody>
      </p:sp>
      <p:sp>
        <p:nvSpPr>
          <p:cNvPr id="8" name="Rectangle 7"/>
          <p:cNvSpPr/>
          <p:nvPr/>
        </p:nvSpPr>
        <p:spPr>
          <a:xfrm>
            <a:off x="2584130" y="2817833"/>
            <a:ext cx="1602628" cy="1032202"/>
          </a:xfrm>
          <a:prstGeom prst="rect">
            <a:avLst/>
          </a:prstGeom>
          <a:solidFill>
            <a:schemeClr val="accent2">
              <a:lumMod val="60000"/>
              <a:lumOff val="4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ysClr val="windowText" lastClr="000000"/>
                </a:solidFill>
                <a:effectLst/>
                <a:uLnTx/>
                <a:uFillTx/>
              </a:rPr>
              <a:t>SQL Instance 1</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chemeClr val="accent2"/>
              </a:solidFill>
              <a:effectLst/>
              <a:uLnTx/>
              <a:uFillTx/>
            </a:endParaRPr>
          </a:p>
        </p:txBody>
      </p:sp>
      <p:sp>
        <p:nvSpPr>
          <p:cNvPr id="10" name="Cloud 9"/>
          <p:cNvSpPr/>
          <p:nvPr/>
        </p:nvSpPr>
        <p:spPr>
          <a:xfrm>
            <a:off x="5843714" y="2292678"/>
            <a:ext cx="4563419" cy="2957184"/>
          </a:xfrm>
          <a:prstGeom prst="cloud">
            <a:avLst/>
          </a:prstGeom>
          <a:solidFill>
            <a:schemeClr val="tx2">
              <a:lumMod val="20000"/>
              <a:lumOff val="8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1" name="Rectangle 10"/>
          <p:cNvSpPr/>
          <p:nvPr/>
        </p:nvSpPr>
        <p:spPr>
          <a:xfrm>
            <a:off x="6903080" y="2989866"/>
            <a:ext cx="1303835" cy="1017816"/>
          </a:xfrm>
          <a:prstGeom prst="rect">
            <a:avLst/>
          </a:prstGeom>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ysClr val="windowText" lastClr="000000"/>
                </a:solidFill>
                <a:effectLst/>
                <a:uLnTx/>
                <a:uFillTx/>
              </a:rPr>
              <a:t>SQL Instance 2</a:t>
            </a:r>
          </a:p>
        </p:txBody>
      </p:sp>
      <p:cxnSp>
        <p:nvCxnSpPr>
          <p:cNvPr id="13" name="Straight Arrow Connector 12"/>
          <p:cNvCxnSpPr>
            <a:endCxn id="11" idx="1"/>
          </p:cNvCxnSpPr>
          <p:nvPr/>
        </p:nvCxnSpPr>
        <p:spPr>
          <a:xfrm>
            <a:off x="4186758" y="3270553"/>
            <a:ext cx="2716321" cy="228221"/>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pic>
        <p:nvPicPr>
          <p:cNvPr id="7" name="Picture 6"/>
          <p:cNvPicPr>
            <a:picLocks noChangeAspect="1"/>
          </p:cNvPicPr>
          <p:nvPr/>
        </p:nvPicPr>
        <p:blipFill>
          <a:blip r:embed="rId2"/>
          <a:stretch>
            <a:fillRect/>
          </a:stretch>
        </p:blipFill>
        <p:spPr>
          <a:xfrm>
            <a:off x="6903079" y="4136287"/>
            <a:ext cx="1620514" cy="585446"/>
          </a:xfrm>
          <a:prstGeom prst="rect">
            <a:avLst/>
          </a:prstGeom>
          <a:ln>
            <a:solidFill>
              <a:schemeClr val="tx1"/>
            </a:solidFill>
          </a:ln>
        </p:spPr>
      </p:pic>
    </p:spTree>
    <p:extLst>
      <p:ext uri="{BB962C8B-B14F-4D97-AF65-F5344CB8AC3E}">
        <p14:creationId xmlns:p14="http://schemas.microsoft.com/office/powerpoint/2010/main" val="220944268"/>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normAutofit/>
          </a:bodyPr>
          <a:lstStyle/>
          <a:p>
            <a:pPr lvl="1"/>
            <a:endParaRPr lang="en-US" dirty="0"/>
          </a:p>
          <a:p>
            <a:pPr marL="192856" lvl="1" indent="-192856"/>
            <a:endParaRPr lang="en-US" dirty="0"/>
          </a:p>
        </p:txBody>
      </p:sp>
      <p:sp>
        <p:nvSpPr>
          <p:cNvPr id="17" name="Title 16"/>
          <p:cNvSpPr>
            <a:spLocks noGrp="1"/>
          </p:cNvSpPr>
          <p:nvPr>
            <p:ph type="title"/>
          </p:nvPr>
        </p:nvSpPr>
        <p:spPr/>
        <p:txBody>
          <a:bodyPr>
            <a:normAutofit/>
          </a:bodyPr>
          <a:lstStyle/>
          <a:p>
            <a:r>
              <a:rPr lang="en-US" dirty="0"/>
              <a:t>What?</a:t>
            </a:r>
            <a:endParaRPr lang="en-US" sz="2025" dirty="0">
              <a:solidFill>
                <a:srgbClr val="FFC000"/>
              </a:solidFill>
              <a:cs typeface="+mn-cs"/>
            </a:endParaRPr>
          </a:p>
        </p:txBody>
      </p:sp>
      <p:graphicFrame>
        <p:nvGraphicFramePr>
          <p:cNvPr id="3" name="Content Placeholder 2"/>
          <p:cNvGraphicFramePr>
            <a:graphicFrameLocks noGrp="1"/>
          </p:cNvGraphicFramePr>
          <p:nvPr>
            <p:ph sz="quarter" idx="4294967295"/>
            <p:extLst/>
          </p:nvPr>
        </p:nvGraphicFramePr>
        <p:xfrm>
          <a:off x="312738" y="1236663"/>
          <a:ext cx="12123737" cy="43735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54749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graphicEl>
                                              <a:dgm id="{63F8AC03-EDFF-41EA-B317-E18DE25D2BEF}"/>
                                            </p:graphicEl>
                                          </p:spTgt>
                                        </p:tgtEl>
                                        <p:attrNameLst>
                                          <p:attrName>style.visibility</p:attrName>
                                        </p:attrNameLst>
                                      </p:cBhvr>
                                      <p:to>
                                        <p:strVal val="visible"/>
                                      </p:to>
                                    </p:set>
                                    <p:animEffect transition="in" filter="fade">
                                      <p:cBhvr>
                                        <p:cTn id="7" dur="1000"/>
                                        <p:tgtEl>
                                          <p:spTgt spid="3">
                                            <p:graphicEl>
                                              <a:dgm id="{63F8AC03-EDFF-41EA-B317-E18DE25D2BEF}"/>
                                            </p:graphicEl>
                                          </p:spTgt>
                                        </p:tgtEl>
                                      </p:cBhvr>
                                    </p:animEffect>
                                    <p:anim calcmode="lin" valueType="num">
                                      <p:cBhvr>
                                        <p:cTn id="8" dur="1000" fill="hold"/>
                                        <p:tgtEl>
                                          <p:spTgt spid="3">
                                            <p:graphicEl>
                                              <a:dgm id="{63F8AC03-EDFF-41EA-B317-E18DE25D2BEF}"/>
                                            </p:graphicEl>
                                          </p:spTgt>
                                        </p:tgtEl>
                                        <p:attrNameLst>
                                          <p:attrName>ppt_x</p:attrName>
                                        </p:attrNameLst>
                                      </p:cBhvr>
                                      <p:tavLst>
                                        <p:tav tm="0">
                                          <p:val>
                                            <p:strVal val="#ppt_x"/>
                                          </p:val>
                                        </p:tav>
                                        <p:tav tm="100000">
                                          <p:val>
                                            <p:strVal val="#ppt_x"/>
                                          </p:val>
                                        </p:tav>
                                      </p:tavLst>
                                    </p:anim>
                                    <p:anim calcmode="lin" valueType="num">
                                      <p:cBhvr>
                                        <p:cTn id="9" dur="1000" fill="hold"/>
                                        <p:tgtEl>
                                          <p:spTgt spid="3">
                                            <p:graphicEl>
                                              <a:dgm id="{63F8AC03-EDFF-41EA-B317-E18DE25D2BEF}"/>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graphicEl>
                                              <a:dgm id="{153CCD04-D090-4AA1-8959-52F0B6C69ADA}"/>
                                            </p:graphicEl>
                                          </p:spTgt>
                                        </p:tgtEl>
                                        <p:attrNameLst>
                                          <p:attrName>style.visibility</p:attrName>
                                        </p:attrNameLst>
                                      </p:cBhvr>
                                      <p:to>
                                        <p:strVal val="visible"/>
                                      </p:to>
                                    </p:set>
                                    <p:animEffect transition="in" filter="fade">
                                      <p:cBhvr>
                                        <p:cTn id="14" dur="1000"/>
                                        <p:tgtEl>
                                          <p:spTgt spid="3">
                                            <p:graphicEl>
                                              <a:dgm id="{153CCD04-D090-4AA1-8959-52F0B6C69ADA}"/>
                                            </p:graphicEl>
                                          </p:spTgt>
                                        </p:tgtEl>
                                      </p:cBhvr>
                                    </p:animEffect>
                                    <p:anim calcmode="lin" valueType="num">
                                      <p:cBhvr>
                                        <p:cTn id="15" dur="1000" fill="hold"/>
                                        <p:tgtEl>
                                          <p:spTgt spid="3">
                                            <p:graphicEl>
                                              <a:dgm id="{153CCD04-D090-4AA1-8959-52F0B6C69ADA}"/>
                                            </p:graphicEl>
                                          </p:spTgt>
                                        </p:tgtEl>
                                        <p:attrNameLst>
                                          <p:attrName>ppt_x</p:attrName>
                                        </p:attrNameLst>
                                      </p:cBhvr>
                                      <p:tavLst>
                                        <p:tav tm="0">
                                          <p:val>
                                            <p:strVal val="#ppt_x"/>
                                          </p:val>
                                        </p:tav>
                                        <p:tav tm="100000">
                                          <p:val>
                                            <p:strVal val="#ppt_x"/>
                                          </p:val>
                                        </p:tav>
                                      </p:tavLst>
                                    </p:anim>
                                    <p:anim calcmode="lin" valueType="num">
                                      <p:cBhvr>
                                        <p:cTn id="16" dur="1000" fill="hold"/>
                                        <p:tgtEl>
                                          <p:spTgt spid="3">
                                            <p:graphicEl>
                                              <a:dgm id="{153CCD04-D090-4AA1-8959-52F0B6C69ADA}"/>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graphicEl>
                                              <a:dgm id="{5974FE9C-597A-44B0-8B6F-D160E83D1846}"/>
                                            </p:graphicEl>
                                          </p:spTgt>
                                        </p:tgtEl>
                                        <p:attrNameLst>
                                          <p:attrName>style.visibility</p:attrName>
                                        </p:attrNameLst>
                                      </p:cBhvr>
                                      <p:to>
                                        <p:strVal val="visible"/>
                                      </p:to>
                                    </p:set>
                                    <p:animEffect transition="in" filter="fade">
                                      <p:cBhvr>
                                        <p:cTn id="21" dur="1000"/>
                                        <p:tgtEl>
                                          <p:spTgt spid="3">
                                            <p:graphicEl>
                                              <a:dgm id="{5974FE9C-597A-44B0-8B6F-D160E83D1846}"/>
                                            </p:graphicEl>
                                          </p:spTgt>
                                        </p:tgtEl>
                                      </p:cBhvr>
                                    </p:animEffect>
                                    <p:anim calcmode="lin" valueType="num">
                                      <p:cBhvr>
                                        <p:cTn id="22" dur="1000" fill="hold"/>
                                        <p:tgtEl>
                                          <p:spTgt spid="3">
                                            <p:graphicEl>
                                              <a:dgm id="{5974FE9C-597A-44B0-8B6F-D160E83D1846}"/>
                                            </p:graphicEl>
                                          </p:spTgt>
                                        </p:tgtEl>
                                        <p:attrNameLst>
                                          <p:attrName>ppt_x</p:attrName>
                                        </p:attrNameLst>
                                      </p:cBhvr>
                                      <p:tavLst>
                                        <p:tav tm="0">
                                          <p:val>
                                            <p:strVal val="#ppt_x"/>
                                          </p:val>
                                        </p:tav>
                                        <p:tav tm="100000">
                                          <p:val>
                                            <p:strVal val="#ppt_x"/>
                                          </p:val>
                                        </p:tav>
                                      </p:tavLst>
                                    </p:anim>
                                    <p:anim calcmode="lin" valueType="num">
                                      <p:cBhvr>
                                        <p:cTn id="23" dur="1000" fill="hold"/>
                                        <p:tgtEl>
                                          <p:spTgt spid="3">
                                            <p:graphicEl>
                                              <a:dgm id="{5974FE9C-597A-44B0-8B6F-D160E83D1846}"/>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graphicEl>
                                              <a:dgm id="{7834FA89-640E-4ADC-B2C2-1AD0E1DF93B7}"/>
                                            </p:graphicEl>
                                          </p:spTgt>
                                        </p:tgtEl>
                                        <p:attrNameLst>
                                          <p:attrName>style.visibility</p:attrName>
                                        </p:attrNameLst>
                                      </p:cBhvr>
                                      <p:to>
                                        <p:strVal val="visible"/>
                                      </p:to>
                                    </p:set>
                                    <p:animEffect transition="in" filter="fade">
                                      <p:cBhvr>
                                        <p:cTn id="28" dur="1000"/>
                                        <p:tgtEl>
                                          <p:spTgt spid="3">
                                            <p:graphicEl>
                                              <a:dgm id="{7834FA89-640E-4ADC-B2C2-1AD0E1DF93B7}"/>
                                            </p:graphicEl>
                                          </p:spTgt>
                                        </p:tgtEl>
                                      </p:cBhvr>
                                    </p:animEffect>
                                    <p:anim calcmode="lin" valueType="num">
                                      <p:cBhvr>
                                        <p:cTn id="29" dur="1000" fill="hold"/>
                                        <p:tgtEl>
                                          <p:spTgt spid="3">
                                            <p:graphicEl>
                                              <a:dgm id="{7834FA89-640E-4ADC-B2C2-1AD0E1DF93B7}"/>
                                            </p:graphicEl>
                                          </p:spTgt>
                                        </p:tgtEl>
                                        <p:attrNameLst>
                                          <p:attrName>ppt_x</p:attrName>
                                        </p:attrNameLst>
                                      </p:cBhvr>
                                      <p:tavLst>
                                        <p:tav tm="0">
                                          <p:val>
                                            <p:strVal val="#ppt_x"/>
                                          </p:val>
                                        </p:tav>
                                        <p:tav tm="100000">
                                          <p:val>
                                            <p:strVal val="#ppt_x"/>
                                          </p:val>
                                        </p:tav>
                                      </p:tavLst>
                                    </p:anim>
                                    <p:anim calcmode="lin" valueType="num">
                                      <p:cBhvr>
                                        <p:cTn id="30" dur="1000" fill="hold"/>
                                        <p:tgtEl>
                                          <p:spTgt spid="3">
                                            <p:graphicEl>
                                              <a:dgm id="{7834FA89-640E-4ADC-B2C2-1AD0E1DF93B7}"/>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graphicEl>
                                              <a:dgm id="{9907A4D0-168C-4125-BDAD-E6E66BE25551}"/>
                                            </p:graphicEl>
                                          </p:spTgt>
                                        </p:tgtEl>
                                        <p:attrNameLst>
                                          <p:attrName>style.visibility</p:attrName>
                                        </p:attrNameLst>
                                      </p:cBhvr>
                                      <p:to>
                                        <p:strVal val="visible"/>
                                      </p:to>
                                    </p:set>
                                    <p:animEffect transition="in" filter="fade">
                                      <p:cBhvr>
                                        <p:cTn id="35" dur="1000"/>
                                        <p:tgtEl>
                                          <p:spTgt spid="3">
                                            <p:graphicEl>
                                              <a:dgm id="{9907A4D0-168C-4125-BDAD-E6E66BE25551}"/>
                                            </p:graphicEl>
                                          </p:spTgt>
                                        </p:tgtEl>
                                      </p:cBhvr>
                                    </p:animEffect>
                                    <p:anim calcmode="lin" valueType="num">
                                      <p:cBhvr>
                                        <p:cTn id="36" dur="1000" fill="hold"/>
                                        <p:tgtEl>
                                          <p:spTgt spid="3">
                                            <p:graphicEl>
                                              <a:dgm id="{9907A4D0-168C-4125-BDAD-E6E66BE25551}"/>
                                            </p:graphicEl>
                                          </p:spTgt>
                                        </p:tgtEl>
                                        <p:attrNameLst>
                                          <p:attrName>ppt_x</p:attrName>
                                        </p:attrNameLst>
                                      </p:cBhvr>
                                      <p:tavLst>
                                        <p:tav tm="0">
                                          <p:val>
                                            <p:strVal val="#ppt_x"/>
                                          </p:val>
                                        </p:tav>
                                        <p:tav tm="100000">
                                          <p:val>
                                            <p:strVal val="#ppt_x"/>
                                          </p:val>
                                        </p:tav>
                                      </p:tavLst>
                                    </p:anim>
                                    <p:anim calcmode="lin" valueType="num">
                                      <p:cBhvr>
                                        <p:cTn id="37" dur="1000" fill="hold"/>
                                        <p:tgtEl>
                                          <p:spTgt spid="3">
                                            <p:graphicEl>
                                              <a:dgm id="{9907A4D0-168C-4125-BDAD-E6E66BE25551}"/>
                                            </p:graphic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graphicEl>
                                              <a:dgm id="{74720EE3-1407-4E11-9292-64BA32FE587D}"/>
                                            </p:graphicEl>
                                          </p:spTgt>
                                        </p:tgtEl>
                                        <p:attrNameLst>
                                          <p:attrName>style.visibility</p:attrName>
                                        </p:attrNameLst>
                                      </p:cBhvr>
                                      <p:to>
                                        <p:strVal val="visible"/>
                                      </p:to>
                                    </p:set>
                                    <p:animEffect transition="in" filter="fade">
                                      <p:cBhvr>
                                        <p:cTn id="42" dur="1000"/>
                                        <p:tgtEl>
                                          <p:spTgt spid="3">
                                            <p:graphicEl>
                                              <a:dgm id="{74720EE3-1407-4E11-9292-64BA32FE587D}"/>
                                            </p:graphicEl>
                                          </p:spTgt>
                                        </p:tgtEl>
                                      </p:cBhvr>
                                    </p:animEffect>
                                    <p:anim calcmode="lin" valueType="num">
                                      <p:cBhvr>
                                        <p:cTn id="43" dur="1000" fill="hold"/>
                                        <p:tgtEl>
                                          <p:spTgt spid="3">
                                            <p:graphicEl>
                                              <a:dgm id="{74720EE3-1407-4E11-9292-64BA32FE587D}"/>
                                            </p:graphicEl>
                                          </p:spTgt>
                                        </p:tgtEl>
                                        <p:attrNameLst>
                                          <p:attrName>ppt_x</p:attrName>
                                        </p:attrNameLst>
                                      </p:cBhvr>
                                      <p:tavLst>
                                        <p:tav tm="0">
                                          <p:val>
                                            <p:strVal val="#ppt_x"/>
                                          </p:val>
                                        </p:tav>
                                        <p:tav tm="100000">
                                          <p:val>
                                            <p:strVal val="#ppt_x"/>
                                          </p:val>
                                        </p:tav>
                                      </p:tavLst>
                                    </p:anim>
                                    <p:anim calcmode="lin" valueType="num">
                                      <p:cBhvr>
                                        <p:cTn id="44" dur="1000" fill="hold"/>
                                        <p:tgtEl>
                                          <p:spTgt spid="3">
                                            <p:graphicEl>
                                              <a:dgm id="{74720EE3-1407-4E11-9292-64BA32FE587D}"/>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45" name="Title 2"/>
          <p:cNvSpPr>
            <a:spLocks noGrp="1"/>
          </p:cNvSpPr>
          <p:nvPr>
            <p:ph type="title"/>
          </p:nvPr>
        </p:nvSpPr>
        <p:spPr>
          <a:ln>
            <a:noFill/>
          </a:ln>
        </p:spPr>
        <p:txBody>
          <a:bodyPr>
            <a:normAutofit/>
          </a:bodyPr>
          <a:lstStyle/>
          <a:p>
            <a:r>
              <a:rPr lang="en-US" sz="2474" dirty="0"/>
              <a:t>Example of Availability Group spanning </a:t>
            </a:r>
            <a:br>
              <a:rPr lang="en-US" sz="2474" dirty="0"/>
            </a:br>
            <a:r>
              <a:rPr lang="en-US" sz="2474" dirty="0"/>
              <a:t>On-premises and Azure</a:t>
            </a:r>
            <a:endParaRPr lang="en-US" sz="1125" dirty="0">
              <a:solidFill>
                <a:srgbClr val="FFC000"/>
              </a:solidFill>
            </a:endParaRPr>
          </a:p>
        </p:txBody>
      </p:sp>
      <p:sp>
        <p:nvSpPr>
          <p:cNvPr id="2" name="Rectangle 1"/>
          <p:cNvSpPr/>
          <p:nvPr/>
        </p:nvSpPr>
        <p:spPr bwMode="auto">
          <a:xfrm>
            <a:off x="731837" y="1592262"/>
            <a:ext cx="3886200" cy="4648200"/>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On-Premises</a:t>
            </a:r>
          </a:p>
        </p:txBody>
      </p:sp>
      <p:sp>
        <p:nvSpPr>
          <p:cNvPr id="3" name="Rectangle 2"/>
          <p:cNvSpPr/>
          <p:nvPr/>
        </p:nvSpPr>
        <p:spPr bwMode="auto">
          <a:xfrm>
            <a:off x="1341437" y="2430462"/>
            <a:ext cx="990600" cy="1295400"/>
          </a:xfrm>
          <a:prstGeom prst="rect">
            <a:avLst/>
          </a:prstGeom>
          <a:solidFill>
            <a:schemeClr val="accent1">
              <a:lumMod val="40000"/>
              <a:lumOff val="60000"/>
            </a:schemeClr>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Node 1</a:t>
            </a:r>
          </a:p>
        </p:txBody>
      </p:sp>
      <p:sp>
        <p:nvSpPr>
          <p:cNvPr id="49" name="Rectangle 48"/>
          <p:cNvSpPr/>
          <p:nvPr/>
        </p:nvSpPr>
        <p:spPr bwMode="auto">
          <a:xfrm>
            <a:off x="2941637" y="2430462"/>
            <a:ext cx="990600" cy="1295400"/>
          </a:xfrm>
          <a:prstGeom prst="rect">
            <a:avLst/>
          </a:prstGeom>
          <a:solidFill>
            <a:schemeClr val="accent1">
              <a:lumMod val="40000"/>
              <a:lumOff val="60000"/>
            </a:schemeClr>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Node 2</a:t>
            </a:r>
          </a:p>
        </p:txBody>
      </p:sp>
      <p:sp>
        <p:nvSpPr>
          <p:cNvPr id="64" name="Flowchart: Magnetic Disk 63"/>
          <p:cNvSpPr/>
          <p:nvPr/>
        </p:nvSpPr>
        <p:spPr bwMode="auto">
          <a:xfrm>
            <a:off x="3094037" y="2773362"/>
            <a:ext cx="685800" cy="609600"/>
          </a:xfrm>
          <a:prstGeom prst="flowChartMagneticDisk">
            <a:avLst/>
          </a:prstGeom>
          <a:solidFill>
            <a:schemeClr val="bg2">
              <a:lumMod val="40000"/>
              <a:lumOff val="60000"/>
            </a:schemeClr>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endParaRPr>
          </a:p>
        </p:txBody>
      </p:sp>
      <p:sp>
        <p:nvSpPr>
          <p:cNvPr id="70" name="Flowchart: Magnetic Disk 69"/>
          <p:cNvSpPr/>
          <p:nvPr/>
        </p:nvSpPr>
        <p:spPr bwMode="auto">
          <a:xfrm>
            <a:off x="1493837" y="2773362"/>
            <a:ext cx="685800" cy="609600"/>
          </a:xfrm>
          <a:prstGeom prst="flowChartMagneticDisk">
            <a:avLst/>
          </a:prstGeom>
          <a:solidFill>
            <a:schemeClr val="bg2">
              <a:lumMod val="40000"/>
              <a:lumOff val="60000"/>
            </a:schemeClr>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endParaRPr>
          </a:p>
        </p:txBody>
      </p:sp>
      <p:sp>
        <p:nvSpPr>
          <p:cNvPr id="5" name="Cloud 4"/>
          <p:cNvSpPr/>
          <p:nvPr/>
        </p:nvSpPr>
        <p:spPr bwMode="auto">
          <a:xfrm>
            <a:off x="6634193" y="1592262"/>
            <a:ext cx="5562600" cy="4648200"/>
          </a:xfrm>
          <a:prstGeom prst="cloud">
            <a:avLst/>
          </a:prstGeom>
          <a:solidFill>
            <a:schemeClr val="tx1">
              <a:lumMod val="85000"/>
            </a:schemeClr>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endParaRPr>
          </a:p>
        </p:txBody>
      </p:sp>
      <p:sp>
        <p:nvSpPr>
          <p:cNvPr id="6" name="Rectangle 5"/>
          <p:cNvSpPr/>
          <p:nvPr/>
        </p:nvSpPr>
        <p:spPr bwMode="auto">
          <a:xfrm>
            <a:off x="3561663" y="4735512"/>
            <a:ext cx="1377110" cy="952500"/>
          </a:xfrm>
          <a:prstGeom prst="rect">
            <a:avLst/>
          </a:prstGeom>
          <a:solidFill>
            <a:schemeClr val="tx2">
              <a:lumMod val="75000"/>
            </a:schemeClr>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VPN</a:t>
            </a:r>
          </a:p>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Appliance</a:t>
            </a:r>
          </a:p>
        </p:txBody>
      </p:sp>
      <p:sp>
        <p:nvSpPr>
          <p:cNvPr id="7" name="Rectangle 6"/>
          <p:cNvSpPr/>
          <p:nvPr/>
        </p:nvSpPr>
        <p:spPr bwMode="auto">
          <a:xfrm>
            <a:off x="6671948" y="4735512"/>
            <a:ext cx="1295400" cy="952500"/>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Azure Gateway</a:t>
            </a:r>
          </a:p>
        </p:txBody>
      </p:sp>
      <p:cxnSp>
        <p:nvCxnSpPr>
          <p:cNvPr id="9" name="Straight Arrow Connector 8"/>
          <p:cNvCxnSpPr>
            <a:stCxn id="6" idx="3"/>
            <a:endCxn id="7" idx="1"/>
          </p:cNvCxnSpPr>
          <p:nvPr/>
        </p:nvCxnSpPr>
        <p:spPr>
          <a:xfrm>
            <a:off x="4938773" y="5211762"/>
            <a:ext cx="1733175" cy="0"/>
          </a:xfrm>
          <a:prstGeom prst="straightConnector1">
            <a:avLst/>
          </a:prstGeom>
          <a:ln w="25400">
            <a:solidFill>
              <a:schemeClr val="tx1"/>
            </a:solidFill>
            <a:headEnd type="triangle"/>
            <a:tailEnd type="triangle"/>
          </a:ln>
        </p:spPr>
        <p:style>
          <a:lnRef idx="1">
            <a:schemeClr val="accent4"/>
          </a:lnRef>
          <a:fillRef idx="0">
            <a:schemeClr val="accent4"/>
          </a:fillRef>
          <a:effectRef idx="0">
            <a:schemeClr val="accent4"/>
          </a:effectRef>
          <a:fontRef idx="minor">
            <a:schemeClr val="tx1"/>
          </a:fontRef>
        </p:style>
      </p:cxnSp>
      <p:sp>
        <p:nvSpPr>
          <p:cNvPr id="71" name="Rectangle 70"/>
          <p:cNvSpPr/>
          <p:nvPr/>
        </p:nvSpPr>
        <p:spPr bwMode="auto">
          <a:xfrm>
            <a:off x="8237848" y="2616292"/>
            <a:ext cx="990600" cy="1295400"/>
          </a:xfrm>
          <a:prstGeom prst="rect">
            <a:avLst/>
          </a:prstGeom>
          <a:solidFill>
            <a:schemeClr val="accent1">
              <a:lumMod val="40000"/>
              <a:lumOff val="60000"/>
            </a:schemeClr>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Node 3</a:t>
            </a:r>
          </a:p>
        </p:txBody>
      </p:sp>
      <p:sp>
        <p:nvSpPr>
          <p:cNvPr id="77" name="Flowchart: Magnetic Disk 76"/>
          <p:cNvSpPr/>
          <p:nvPr/>
        </p:nvSpPr>
        <p:spPr bwMode="auto">
          <a:xfrm>
            <a:off x="8390248" y="2887662"/>
            <a:ext cx="685800" cy="609600"/>
          </a:xfrm>
          <a:prstGeom prst="flowChartMagneticDisk">
            <a:avLst/>
          </a:prstGeom>
          <a:solidFill>
            <a:schemeClr val="bg2">
              <a:lumMod val="40000"/>
              <a:lumOff val="60000"/>
            </a:schemeClr>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endParaRPr>
          </a:p>
        </p:txBody>
      </p:sp>
      <p:sp>
        <p:nvSpPr>
          <p:cNvPr id="11" name="Rounded Rectangle 10"/>
          <p:cNvSpPr/>
          <p:nvPr/>
        </p:nvSpPr>
        <p:spPr bwMode="auto">
          <a:xfrm>
            <a:off x="962678" y="2163762"/>
            <a:ext cx="8686800" cy="1828800"/>
          </a:xfrm>
          <a:prstGeom prst="roundRect">
            <a:avLst/>
          </a:prstGeom>
          <a:noFill/>
          <a:ln w="19050">
            <a:solidFill>
              <a:schemeClr val="accent3">
                <a:lumMod val="60000"/>
                <a:lumOff val="4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chemeClr val="accent6"/>
              </a:solidFill>
              <a:effectLst/>
              <a:uLnTx/>
              <a:uFillTx/>
            </a:endParaRPr>
          </a:p>
        </p:txBody>
      </p:sp>
      <p:sp>
        <p:nvSpPr>
          <p:cNvPr id="14" name="TextBox 13"/>
          <p:cNvSpPr txBox="1"/>
          <p:nvPr/>
        </p:nvSpPr>
        <p:spPr>
          <a:xfrm>
            <a:off x="4141388" y="3382962"/>
            <a:ext cx="3197645" cy="544765"/>
          </a:xfrm>
          <a:prstGeom prst="rect">
            <a:avLst/>
          </a:prstGeom>
          <a:solidFill>
            <a:schemeClr val="tx2"/>
          </a:solidFill>
          <a:ln>
            <a:solidFill>
              <a:schemeClr val="tx1"/>
            </a:solidFill>
          </a:ln>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800" b="0" i="0" u="none" strike="noStrike" kern="0" cap="none" spc="0" normalizeH="0" baseline="0" noProof="0" dirty="0" err="1">
                <a:ln>
                  <a:noFill/>
                </a:ln>
                <a:gradFill>
                  <a:gsLst>
                    <a:gs pos="2917">
                      <a:schemeClr val="tx1"/>
                    </a:gs>
                    <a:gs pos="30000">
                      <a:schemeClr val="tx1"/>
                    </a:gs>
                  </a:gsLst>
                  <a:lin ang="5400000" scaled="0"/>
                </a:gradFill>
                <a:effectLst/>
                <a:uLnTx/>
                <a:uFillTx/>
              </a:rPr>
              <a:t>AlwaysOn</a:t>
            </a:r>
            <a:r>
              <a:rPr kumimoji="0" lang="en-US" sz="1800" b="0" i="0" u="none" strike="noStrike" kern="0" cap="none" spc="0" normalizeH="0" baseline="0" noProof="0" dirty="0">
                <a:ln>
                  <a:noFill/>
                </a:ln>
                <a:gradFill>
                  <a:gsLst>
                    <a:gs pos="2917">
                      <a:schemeClr val="tx1"/>
                    </a:gs>
                    <a:gs pos="30000">
                      <a:schemeClr val="tx1"/>
                    </a:gs>
                  </a:gsLst>
                  <a:lin ang="5400000" scaled="0"/>
                </a:gradFill>
                <a:effectLst/>
                <a:uLnTx/>
                <a:uFillTx/>
              </a:rPr>
              <a:t> Availability Group</a:t>
            </a:r>
          </a:p>
        </p:txBody>
      </p:sp>
      <p:sp>
        <p:nvSpPr>
          <p:cNvPr id="17" name="Rounded Rectangle 16"/>
          <p:cNvSpPr/>
          <p:nvPr/>
        </p:nvSpPr>
        <p:spPr bwMode="auto">
          <a:xfrm>
            <a:off x="6446837" y="3992562"/>
            <a:ext cx="1600200" cy="419100"/>
          </a:xfrm>
          <a:prstGeom prst="round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ILB Listener</a:t>
            </a:r>
          </a:p>
        </p:txBody>
      </p:sp>
    </p:spTree>
    <p:extLst>
      <p:ext uri="{BB962C8B-B14F-4D97-AF65-F5344CB8AC3E}">
        <p14:creationId xmlns:p14="http://schemas.microsoft.com/office/powerpoint/2010/main" val="86300480"/>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17" name="Title 16"/>
          <p:cNvSpPr>
            <a:spLocks noGrp="1"/>
          </p:cNvSpPr>
          <p:nvPr>
            <p:ph type="title"/>
          </p:nvPr>
        </p:nvSpPr>
        <p:spPr/>
        <p:txBody>
          <a:bodyPr>
            <a:normAutofit/>
          </a:bodyPr>
          <a:lstStyle/>
          <a:p>
            <a:r>
              <a:rPr lang="en-US" dirty="0"/>
              <a:t>Why?</a:t>
            </a:r>
            <a:endParaRPr lang="en-US" sz="2025" dirty="0">
              <a:solidFill>
                <a:srgbClr val="FFC000"/>
              </a:solidFill>
              <a:cs typeface="+mn-cs"/>
            </a:endParaRPr>
          </a:p>
        </p:txBody>
      </p:sp>
      <p:graphicFrame>
        <p:nvGraphicFramePr>
          <p:cNvPr id="3" name="Content Placeholder 2"/>
          <p:cNvGraphicFramePr>
            <a:graphicFrameLocks noGrp="1"/>
          </p:cNvGraphicFramePr>
          <p:nvPr>
            <p:ph sz="quarter" idx="4294967295"/>
            <p:extLst/>
          </p:nvPr>
        </p:nvGraphicFramePr>
        <p:xfrm>
          <a:off x="312738" y="1236663"/>
          <a:ext cx="12123737" cy="48910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41909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graphicEl>
                                              <a:dgm id="{8F992147-CFB4-4313-8E30-3FCC03414ACE}"/>
                                            </p:graphicEl>
                                          </p:spTgt>
                                        </p:tgtEl>
                                        <p:attrNameLst>
                                          <p:attrName>style.visibility</p:attrName>
                                        </p:attrNameLst>
                                      </p:cBhvr>
                                      <p:to>
                                        <p:strVal val="visible"/>
                                      </p:to>
                                    </p:set>
                                    <p:animEffect transition="in" filter="fade">
                                      <p:cBhvr>
                                        <p:cTn id="7" dur="1000"/>
                                        <p:tgtEl>
                                          <p:spTgt spid="3">
                                            <p:graphicEl>
                                              <a:dgm id="{8F992147-CFB4-4313-8E30-3FCC03414ACE}"/>
                                            </p:graphicEl>
                                          </p:spTgt>
                                        </p:tgtEl>
                                      </p:cBhvr>
                                    </p:animEffect>
                                    <p:anim calcmode="lin" valueType="num">
                                      <p:cBhvr>
                                        <p:cTn id="8" dur="1000" fill="hold"/>
                                        <p:tgtEl>
                                          <p:spTgt spid="3">
                                            <p:graphicEl>
                                              <a:dgm id="{8F992147-CFB4-4313-8E30-3FCC03414ACE}"/>
                                            </p:graphicEl>
                                          </p:spTgt>
                                        </p:tgtEl>
                                        <p:attrNameLst>
                                          <p:attrName>ppt_x</p:attrName>
                                        </p:attrNameLst>
                                      </p:cBhvr>
                                      <p:tavLst>
                                        <p:tav tm="0">
                                          <p:val>
                                            <p:strVal val="#ppt_x"/>
                                          </p:val>
                                        </p:tav>
                                        <p:tav tm="100000">
                                          <p:val>
                                            <p:strVal val="#ppt_x"/>
                                          </p:val>
                                        </p:tav>
                                      </p:tavLst>
                                    </p:anim>
                                    <p:anim calcmode="lin" valueType="num">
                                      <p:cBhvr>
                                        <p:cTn id="9" dur="1000" fill="hold"/>
                                        <p:tgtEl>
                                          <p:spTgt spid="3">
                                            <p:graphicEl>
                                              <a:dgm id="{8F992147-CFB4-4313-8E30-3FCC03414ACE}"/>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graphicEl>
                                              <a:dgm id="{6DA8ACA5-5CAA-4AE4-8FAC-DC662C37DEF8}"/>
                                            </p:graphicEl>
                                          </p:spTgt>
                                        </p:tgtEl>
                                        <p:attrNameLst>
                                          <p:attrName>style.visibility</p:attrName>
                                        </p:attrNameLst>
                                      </p:cBhvr>
                                      <p:to>
                                        <p:strVal val="visible"/>
                                      </p:to>
                                    </p:set>
                                    <p:animEffect transition="in" filter="fade">
                                      <p:cBhvr>
                                        <p:cTn id="14" dur="1000"/>
                                        <p:tgtEl>
                                          <p:spTgt spid="3">
                                            <p:graphicEl>
                                              <a:dgm id="{6DA8ACA5-5CAA-4AE4-8FAC-DC662C37DEF8}"/>
                                            </p:graphicEl>
                                          </p:spTgt>
                                        </p:tgtEl>
                                      </p:cBhvr>
                                    </p:animEffect>
                                    <p:anim calcmode="lin" valueType="num">
                                      <p:cBhvr>
                                        <p:cTn id="15" dur="1000" fill="hold"/>
                                        <p:tgtEl>
                                          <p:spTgt spid="3">
                                            <p:graphicEl>
                                              <a:dgm id="{6DA8ACA5-5CAA-4AE4-8FAC-DC662C37DEF8}"/>
                                            </p:graphicEl>
                                          </p:spTgt>
                                        </p:tgtEl>
                                        <p:attrNameLst>
                                          <p:attrName>ppt_x</p:attrName>
                                        </p:attrNameLst>
                                      </p:cBhvr>
                                      <p:tavLst>
                                        <p:tav tm="0">
                                          <p:val>
                                            <p:strVal val="#ppt_x"/>
                                          </p:val>
                                        </p:tav>
                                        <p:tav tm="100000">
                                          <p:val>
                                            <p:strVal val="#ppt_x"/>
                                          </p:val>
                                        </p:tav>
                                      </p:tavLst>
                                    </p:anim>
                                    <p:anim calcmode="lin" valueType="num">
                                      <p:cBhvr>
                                        <p:cTn id="16" dur="1000" fill="hold"/>
                                        <p:tgtEl>
                                          <p:spTgt spid="3">
                                            <p:graphicEl>
                                              <a:dgm id="{6DA8ACA5-5CAA-4AE4-8FAC-DC662C37DEF8}"/>
                                            </p:graphic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graphicEl>
                                              <a:dgm id="{7337CE90-CCBC-4BA5-9888-47ADE7ABA61D}"/>
                                            </p:graphicEl>
                                          </p:spTgt>
                                        </p:tgtEl>
                                        <p:attrNameLst>
                                          <p:attrName>style.visibility</p:attrName>
                                        </p:attrNameLst>
                                      </p:cBhvr>
                                      <p:to>
                                        <p:strVal val="visible"/>
                                      </p:to>
                                    </p:set>
                                    <p:animEffect transition="in" filter="fade">
                                      <p:cBhvr>
                                        <p:cTn id="19" dur="1000"/>
                                        <p:tgtEl>
                                          <p:spTgt spid="3">
                                            <p:graphicEl>
                                              <a:dgm id="{7337CE90-CCBC-4BA5-9888-47ADE7ABA61D}"/>
                                            </p:graphicEl>
                                          </p:spTgt>
                                        </p:tgtEl>
                                      </p:cBhvr>
                                    </p:animEffect>
                                    <p:anim calcmode="lin" valueType="num">
                                      <p:cBhvr>
                                        <p:cTn id="20" dur="1000" fill="hold"/>
                                        <p:tgtEl>
                                          <p:spTgt spid="3">
                                            <p:graphicEl>
                                              <a:dgm id="{7337CE90-CCBC-4BA5-9888-47ADE7ABA61D}"/>
                                            </p:graphicEl>
                                          </p:spTgt>
                                        </p:tgtEl>
                                        <p:attrNameLst>
                                          <p:attrName>ppt_x</p:attrName>
                                        </p:attrNameLst>
                                      </p:cBhvr>
                                      <p:tavLst>
                                        <p:tav tm="0">
                                          <p:val>
                                            <p:strVal val="#ppt_x"/>
                                          </p:val>
                                        </p:tav>
                                        <p:tav tm="100000">
                                          <p:val>
                                            <p:strVal val="#ppt_x"/>
                                          </p:val>
                                        </p:tav>
                                      </p:tavLst>
                                    </p:anim>
                                    <p:anim calcmode="lin" valueType="num">
                                      <p:cBhvr>
                                        <p:cTn id="21" dur="1000" fill="hold"/>
                                        <p:tgtEl>
                                          <p:spTgt spid="3">
                                            <p:graphicEl>
                                              <a:dgm id="{7337CE90-CCBC-4BA5-9888-47ADE7ABA61D}"/>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graphicEl>
                                              <a:dgm id="{00082351-701C-4A3F-B8AC-BEE59E987493}"/>
                                            </p:graphicEl>
                                          </p:spTgt>
                                        </p:tgtEl>
                                        <p:attrNameLst>
                                          <p:attrName>style.visibility</p:attrName>
                                        </p:attrNameLst>
                                      </p:cBhvr>
                                      <p:to>
                                        <p:strVal val="visible"/>
                                      </p:to>
                                    </p:set>
                                    <p:animEffect transition="in" filter="fade">
                                      <p:cBhvr>
                                        <p:cTn id="26" dur="1000"/>
                                        <p:tgtEl>
                                          <p:spTgt spid="3">
                                            <p:graphicEl>
                                              <a:dgm id="{00082351-701C-4A3F-B8AC-BEE59E987493}"/>
                                            </p:graphicEl>
                                          </p:spTgt>
                                        </p:tgtEl>
                                      </p:cBhvr>
                                    </p:animEffect>
                                    <p:anim calcmode="lin" valueType="num">
                                      <p:cBhvr>
                                        <p:cTn id="27" dur="1000" fill="hold"/>
                                        <p:tgtEl>
                                          <p:spTgt spid="3">
                                            <p:graphicEl>
                                              <a:dgm id="{00082351-701C-4A3F-B8AC-BEE59E987493}"/>
                                            </p:graphicEl>
                                          </p:spTgt>
                                        </p:tgtEl>
                                        <p:attrNameLst>
                                          <p:attrName>ppt_x</p:attrName>
                                        </p:attrNameLst>
                                      </p:cBhvr>
                                      <p:tavLst>
                                        <p:tav tm="0">
                                          <p:val>
                                            <p:strVal val="#ppt_x"/>
                                          </p:val>
                                        </p:tav>
                                        <p:tav tm="100000">
                                          <p:val>
                                            <p:strVal val="#ppt_x"/>
                                          </p:val>
                                        </p:tav>
                                      </p:tavLst>
                                    </p:anim>
                                    <p:anim calcmode="lin" valueType="num">
                                      <p:cBhvr>
                                        <p:cTn id="28" dur="1000" fill="hold"/>
                                        <p:tgtEl>
                                          <p:spTgt spid="3">
                                            <p:graphicEl>
                                              <a:dgm id="{00082351-701C-4A3F-B8AC-BEE59E987493}"/>
                                            </p:graphic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graphicEl>
                                              <a:dgm id="{B339034F-6640-4D1B-8E70-D5CB1B6A02E3}"/>
                                            </p:graphicEl>
                                          </p:spTgt>
                                        </p:tgtEl>
                                        <p:attrNameLst>
                                          <p:attrName>style.visibility</p:attrName>
                                        </p:attrNameLst>
                                      </p:cBhvr>
                                      <p:to>
                                        <p:strVal val="visible"/>
                                      </p:to>
                                    </p:set>
                                    <p:animEffect transition="in" filter="fade">
                                      <p:cBhvr>
                                        <p:cTn id="33" dur="1000"/>
                                        <p:tgtEl>
                                          <p:spTgt spid="3">
                                            <p:graphicEl>
                                              <a:dgm id="{B339034F-6640-4D1B-8E70-D5CB1B6A02E3}"/>
                                            </p:graphicEl>
                                          </p:spTgt>
                                        </p:tgtEl>
                                      </p:cBhvr>
                                    </p:animEffect>
                                    <p:anim calcmode="lin" valueType="num">
                                      <p:cBhvr>
                                        <p:cTn id="34" dur="1000" fill="hold"/>
                                        <p:tgtEl>
                                          <p:spTgt spid="3">
                                            <p:graphicEl>
                                              <a:dgm id="{B339034F-6640-4D1B-8E70-D5CB1B6A02E3}"/>
                                            </p:graphicEl>
                                          </p:spTgt>
                                        </p:tgtEl>
                                        <p:attrNameLst>
                                          <p:attrName>ppt_x</p:attrName>
                                        </p:attrNameLst>
                                      </p:cBhvr>
                                      <p:tavLst>
                                        <p:tav tm="0">
                                          <p:val>
                                            <p:strVal val="#ppt_x"/>
                                          </p:val>
                                        </p:tav>
                                        <p:tav tm="100000">
                                          <p:val>
                                            <p:strVal val="#ppt_x"/>
                                          </p:val>
                                        </p:tav>
                                      </p:tavLst>
                                    </p:anim>
                                    <p:anim calcmode="lin" valueType="num">
                                      <p:cBhvr>
                                        <p:cTn id="35" dur="1000" fill="hold"/>
                                        <p:tgtEl>
                                          <p:spTgt spid="3">
                                            <p:graphicEl>
                                              <a:dgm id="{B339034F-6640-4D1B-8E70-D5CB1B6A02E3}"/>
                                            </p:graphicEl>
                                          </p:spTgt>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3">
                                            <p:graphicEl>
                                              <a:dgm id="{D2D9914D-67BB-41EB-8904-BFE1DDA4FD0B}"/>
                                            </p:graphicEl>
                                          </p:spTgt>
                                        </p:tgtEl>
                                        <p:attrNameLst>
                                          <p:attrName>style.visibility</p:attrName>
                                        </p:attrNameLst>
                                      </p:cBhvr>
                                      <p:to>
                                        <p:strVal val="visible"/>
                                      </p:to>
                                    </p:set>
                                    <p:animEffect transition="in" filter="fade">
                                      <p:cBhvr>
                                        <p:cTn id="38" dur="1000"/>
                                        <p:tgtEl>
                                          <p:spTgt spid="3">
                                            <p:graphicEl>
                                              <a:dgm id="{D2D9914D-67BB-41EB-8904-BFE1DDA4FD0B}"/>
                                            </p:graphicEl>
                                          </p:spTgt>
                                        </p:tgtEl>
                                      </p:cBhvr>
                                    </p:animEffect>
                                    <p:anim calcmode="lin" valueType="num">
                                      <p:cBhvr>
                                        <p:cTn id="39" dur="1000" fill="hold"/>
                                        <p:tgtEl>
                                          <p:spTgt spid="3">
                                            <p:graphicEl>
                                              <a:dgm id="{D2D9914D-67BB-41EB-8904-BFE1DDA4FD0B}"/>
                                            </p:graphicEl>
                                          </p:spTgt>
                                        </p:tgtEl>
                                        <p:attrNameLst>
                                          <p:attrName>ppt_x</p:attrName>
                                        </p:attrNameLst>
                                      </p:cBhvr>
                                      <p:tavLst>
                                        <p:tav tm="0">
                                          <p:val>
                                            <p:strVal val="#ppt_x"/>
                                          </p:val>
                                        </p:tav>
                                        <p:tav tm="100000">
                                          <p:val>
                                            <p:strVal val="#ppt_x"/>
                                          </p:val>
                                        </p:tav>
                                      </p:tavLst>
                                    </p:anim>
                                    <p:anim calcmode="lin" valueType="num">
                                      <p:cBhvr>
                                        <p:cTn id="40" dur="1000" fill="hold"/>
                                        <p:tgtEl>
                                          <p:spTgt spid="3">
                                            <p:graphicEl>
                                              <a:dgm id="{D2D9914D-67BB-41EB-8904-BFE1DDA4FD0B}"/>
                                            </p:graphic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3">
                                            <p:graphicEl>
                                              <a:dgm id="{36F5D7A8-5943-4C54-829D-F6D3566DFD99}"/>
                                            </p:graphicEl>
                                          </p:spTgt>
                                        </p:tgtEl>
                                        <p:attrNameLst>
                                          <p:attrName>style.visibility</p:attrName>
                                        </p:attrNameLst>
                                      </p:cBhvr>
                                      <p:to>
                                        <p:strVal val="visible"/>
                                      </p:to>
                                    </p:set>
                                    <p:animEffect transition="in" filter="fade">
                                      <p:cBhvr>
                                        <p:cTn id="45" dur="1000"/>
                                        <p:tgtEl>
                                          <p:spTgt spid="3">
                                            <p:graphicEl>
                                              <a:dgm id="{36F5D7A8-5943-4C54-829D-F6D3566DFD99}"/>
                                            </p:graphicEl>
                                          </p:spTgt>
                                        </p:tgtEl>
                                      </p:cBhvr>
                                    </p:animEffect>
                                    <p:anim calcmode="lin" valueType="num">
                                      <p:cBhvr>
                                        <p:cTn id="46" dur="1000" fill="hold"/>
                                        <p:tgtEl>
                                          <p:spTgt spid="3">
                                            <p:graphicEl>
                                              <a:dgm id="{36F5D7A8-5943-4C54-829D-F6D3566DFD99}"/>
                                            </p:graphicEl>
                                          </p:spTgt>
                                        </p:tgtEl>
                                        <p:attrNameLst>
                                          <p:attrName>ppt_x</p:attrName>
                                        </p:attrNameLst>
                                      </p:cBhvr>
                                      <p:tavLst>
                                        <p:tav tm="0">
                                          <p:val>
                                            <p:strVal val="#ppt_x"/>
                                          </p:val>
                                        </p:tav>
                                        <p:tav tm="100000">
                                          <p:val>
                                            <p:strVal val="#ppt_x"/>
                                          </p:val>
                                        </p:tav>
                                      </p:tavLst>
                                    </p:anim>
                                    <p:anim calcmode="lin" valueType="num">
                                      <p:cBhvr>
                                        <p:cTn id="47" dur="1000" fill="hold"/>
                                        <p:tgtEl>
                                          <p:spTgt spid="3">
                                            <p:graphicEl>
                                              <a:dgm id="{36F5D7A8-5943-4C54-829D-F6D3566DFD99}"/>
                                            </p:graphicEl>
                                          </p:spTgt>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
                                            <p:graphicEl>
                                              <a:dgm id="{523BEB2D-D7EF-41A8-946F-CCA8B7AEBB1B}"/>
                                            </p:graphicEl>
                                          </p:spTgt>
                                        </p:tgtEl>
                                        <p:attrNameLst>
                                          <p:attrName>style.visibility</p:attrName>
                                        </p:attrNameLst>
                                      </p:cBhvr>
                                      <p:to>
                                        <p:strVal val="visible"/>
                                      </p:to>
                                    </p:set>
                                    <p:animEffect transition="in" filter="fade">
                                      <p:cBhvr>
                                        <p:cTn id="50" dur="1000"/>
                                        <p:tgtEl>
                                          <p:spTgt spid="3">
                                            <p:graphicEl>
                                              <a:dgm id="{523BEB2D-D7EF-41A8-946F-CCA8B7AEBB1B}"/>
                                            </p:graphicEl>
                                          </p:spTgt>
                                        </p:tgtEl>
                                      </p:cBhvr>
                                    </p:animEffect>
                                    <p:anim calcmode="lin" valueType="num">
                                      <p:cBhvr>
                                        <p:cTn id="51" dur="1000" fill="hold"/>
                                        <p:tgtEl>
                                          <p:spTgt spid="3">
                                            <p:graphicEl>
                                              <a:dgm id="{523BEB2D-D7EF-41A8-946F-CCA8B7AEBB1B}"/>
                                            </p:graphicEl>
                                          </p:spTgt>
                                        </p:tgtEl>
                                        <p:attrNameLst>
                                          <p:attrName>ppt_x</p:attrName>
                                        </p:attrNameLst>
                                      </p:cBhvr>
                                      <p:tavLst>
                                        <p:tav tm="0">
                                          <p:val>
                                            <p:strVal val="#ppt_x"/>
                                          </p:val>
                                        </p:tav>
                                        <p:tav tm="100000">
                                          <p:val>
                                            <p:strVal val="#ppt_x"/>
                                          </p:val>
                                        </p:tav>
                                      </p:tavLst>
                                    </p:anim>
                                    <p:anim calcmode="lin" valueType="num">
                                      <p:cBhvr>
                                        <p:cTn id="52" dur="1000" fill="hold"/>
                                        <p:tgtEl>
                                          <p:spTgt spid="3">
                                            <p:graphicEl>
                                              <a:dgm id="{523BEB2D-D7EF-41A8-946F-CCA8B7AEBB1B}"/>
                                            </p:graphic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3">
                                            <p:graphicEl>
                                              <a:dgm id="{91857CB0-0064-4F18-A883-FB61916C46CE}"/>
                                            </p:graphicEl>
                                          </p:spTgt>
                                        </p:tgtEl>
                                        <p:attrNameLst>
                                          <p:attrName>style.visibility</p:attrName>
                                        </p:attrNameLst>
                                      </p:cBhvr>
                                      <p:to>
                                        <p:strVal val="visible"/>
                                      </p:to>
                                    </p:set>
                                    <p:animEffect transition="in" filter="fade">
                                      <p:cBhvr>
                                        <p:cTn id="57" dur="1000"/>
                                        <p:tgtEl>
                                          <p:spTgt spid="3">
                                            <p:graphicEl>
                                              <a:dgm id="{91857CB0-0064-4F18-A883-FB61916C46CE}"/>
                                            </p:graphicEl>
                                          </p:spTgt>
                                        </p:tgtEl>
                                      </p:cBhvr>
                                    </p:animEffect>
                                    <p:anim calcmode="lin" valueType="num">
                                      <p:cBhvr>
                                        <p:cTn id="58" dur="1000" fill="hold"/>
                                        <p:tgtEl>
                                          <p:spTgt spid="3">
                                            <p:graphicEl>
                                              <a:dgm id="{91857CB0-0064-4F18-A883-FB61916C46CE}"/>
                                            </p:graphicEl>
                                          </p:spTgt>
                                        </p:tgtEl>
                                        <p:attrNameLst>
                                          <p:attrName>ppt_x</p:attrName>
                                        </p:attrNameLst>
                                      </p:cBhvr>
                                      <p:tavLst>
                                        <p:tav tm="0">
                                          <p:val>
                                            <p:strVal val="#ppt_x"/>
                                          </p:val>
                                        </p:tav>
                                        <p:tav tm="100000">
                                          <p:val>
                                            <p:strVal val="#ppt_x"/>
                                          </p:val>
                                        </p:tav>
                                      </p:tavLst>
                                    </p:anim>
                                    <p:anim calcmode="lin" valueType="num">
                                      <p:cBhvr>
                                        <p:cTn id="59" dur="1000" fill="hold"/>
                                        <p:tgtEl>
                                          <p:spTgt spid="3">
                                            <p:graphicEl>
                                              <a:dgm id="{91857CB0-0064-4F18-A883-FB61916C46CE}"/>
                                            </p:graphic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
                                            <p:graphicEl>
                                              <a:dgm id="{7380965D-CD61-4BFA-8275-85E2144CAB25}"/>
                                            </p:graphicEl>
                                          </p:spTgt>
                                        </p:tgtEl>
                                        <p:attrNameLst>
                                          <p:attrName>style.visibility</p:attrName>
                                        </p:attrNameLst>
                                      </p:cBhvr>
                                      <p:to>
                                        <p:strVal val="visible"/>
                                      </p:to>
                                    </p:set>
                                    <p:animEffect transition="in" filter="fade">
                                      <p:cBhvr>
                                        <p:cTn id="62" dur="1000"/>
                                        <p:tgtEl>
                                          <p:spTgt spid="3">
                                            <p:graphicEl>
                                              <a:dgm id="{7380965D-CD61-4BFA-8275-85E2144CAB25}"/>
                                            </p:graphicEl>
                                          </p:spTgt>
                                        </p:tgtEl>
                                      </p:cBhvr>
                                    </p:animEffect>
                                    <p:anim calcmode="lin" valueType="num">
                                      <p:cBhvr>
                                        <p:cTn id="63" dur="1000" fill="hold"/>
                                        <p:tgtEl>
                                          <p:spTgt spid="3">
                                            <p:graphicEl>
                                              <a:dgm id="{7380965D-CD61-4BFA-8275-85E2144CAB25}"/>
                                            </p:graphicEl>
                                          </p:spTgt>
                                        </p:tgtEl>
                                        <p:attrNameLst>
                                          <p:attrName>ppt_x</p:attrName>
                                        </p:attrNameLst>
                                      </p:cBhvr>
                                      <p:tavLst>
                                        <p:tav tm="0">
                                          <p:val>
                                            <p:strVal val="#ppt_x"/>
                                          </p:val>
                                        </p:tav>
                                        <p:tav tm="100000">
                                          <p:val>
                                            <p:strVal val="#ppt_x"/>
                                          </p:val>
                                        </p:tav>
                                      </p:tavLst>
                                    </p:anim>
                                    <p:anim calcmode="lin" valueType="num">
                                      <p:cBhvr>
                                        <p:cTn id="64" dur="1000" fill="hold"/>
                                        <p:tgtEl>
                                          <p:spTgt spid="3">
                                            <p:graphicEl>
                                              <a:dgm id="{7380965D-CD61-4BFA-8275-85E2144CAB25}"/>
                                            </p:graphicEl>
                                          </p:spTgt>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3">
                                            <p:graphicEl>
                                              <a:dgm id="{21C8B6A3-30CF-4F2F-BBE9-4AB5DC29DFB1}"/>
                                            </p:graphicEl>
                                          </p:spTgt>
                                        </p:tgtEl>
                                        <p:attrNameLst>
                                          <p:attrName>style.visibility</p:attrName>
                                        </p:attrNameLst>
                                      </p:cBhvr>
                                      <p:to>
                                        <p:strVal val="visible"/>
                                      </p:to>
                                    </p:set>
                                    <p:animEffect transition="in" filter="fade">
                                      <p:cBhvr>
                                        <p:cTn id="69" dur="1000"/>
                                        <p:tgtEl>
                                          <p:spTgt spid="3">
                                            <p:graphicEl>
                                              <a:dgm id="{21C8B6A3-30CF-4F2F-BBE9-4AB5DC29DFB1}"/>
                                            </p:graphicEl>
                                          </p:spTgt>
                                        </p:tgtEl>
                                      </p:cBhvr>
                                    </p:animEffect>
                                    <p:anim calcmode="lin" valueType="num">
                                      <p:cBhvr>
                                        <p:cTn id="70" dur="1000" fill="hold"/>
                                        <p:tgtEl>
                                          <p:spTgt spid="3">
                                            <p:graphicEl>
                                              <a:dgm id="{21C8B6A3-30CF-4F2F-BBE9-4AB5DC29DFB1}"/>
                                            </p:graphicEl>
                                          </p:spTgt>
                                        </p:tgtEl>
                                        <p:attrNameLst>
                                          <p:attrName>ppt_x</p:attrName>
                                        </p:attrNameLst>
                                      </p:cBhvr>
                                      <p:tavLst>
                                        <p:tav tm="0">
                                          <p:val>
                                            <p:strVal val="#ppt_x"/>
                                          </p:val>
                                        </p:tav>
                                        <p:tav tm="100000">
                                          <p:val>
                                            <p:strVal val="#ppt_x"/>
                                          </p:val>
                                        </p:tav>
                                      </p:tavLst>
                                    </p:anim>
                                    <p:anim calcmode="lin" valueType="num">
                                      <p:cBhvr>
                                        <p:cTn id="71" dur="1000" fill="hold"/>
                                        <p:tgtEl>
                                          <p:spTgt spid="3">
                                            <p:graphicEl>
                                              <a:dgm id="{21C8B6A3-30CF-4F2F-BBE9-4AB5DC29DFB1}"/>
                                            </p:graphicEl>
                                          </p:spTgt>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3">
                                            <p:graphicEl>
                                              <a:dgm id="{C33D392F-E24D-4262-B3FF-77A815E9DFC6}"/>
                                            </p:graphicEl>
                                          </p:spTgt>
                                        </p:tgtEl>
                                        <p:attrNameLst>
                                          <p:attrName>style.visibility</p:attrName>
                                        </p:attrNameLst>
                                      </p:cBhvr>
                                      <p:to>
                                        <p:strVal val="visible"/>
                                      </p:to>
                                    </p:set>
                                    <p:animEffect transition="in" filter="fade">
                                      <p:cBhvr>
                                        <p:cTn id="74" dur="1000"/>
                                        <p:tgtEl>
                                          <p:spTgt spid="3">
                                            <p:graphicEl>
                                              <a:dgm id="{C33D392F-E24D-4262-B3FF-77A815E9DFC6}"/>
                                            </p:graphicEl>
                                          </p:spTgt>
                                        </p:tgtEl>
                                      </p:cBhvr>
                                    </p:animEffect>
                                    <p:anim calcmode="lin" valueType="num">
                                      <p:cBhvr>
                                        <p:cTn id="75" dur="1000" fill="hold"/>
                                        <p:tgtEl>
                                          <p:spTgt spid="3">
                                            <p:graphicEl>
                                              <a:dgm id="{C33D392F-E24D-4262-B3FF-77A815E9DFC6}"/>
                                            </p:graphicEl>
                                          </p:spTgt>
                                        </p:tgtEl>
                                        <p:attrNameLst>
                                          <p:attrName>ppt_x</p:attrName>
                                        </p:attrNameLst>
                                      </p:cBhvr>
                                      <p:tavLst>
                                        <p:tav tm="0">
                                          <p:val>
                                            <p:strVal val="#ppt_x"/>
                                          </p:val>
                                        </p:tav>
                                        <p:tav tm="100000">
                                          <p:val>
                                            <p:strVal val="#ppt_x"/>
                                          </p:val>
                                        </p:tav>
                                      </p:tavLst>
                                    </p:anim>
                                    <p:anim calcmode="lin" valueType="num">
                                      <p:cBhvr>
                                        <p:cTn id="76" dur="1000" fill="hold"/>
                                        <p:tgtEl>
                                          <p:spTgt spid="3">
                                            <p:graphicEl>
                                              <a:dgm id="{C33D392F-E24D-4262-B3FF-77A815E9DFC6}"/>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normAutofit/>
          </a:bodyPr>
          <a:lstStyle/>
          <a:p>
            <a:r>
              <a:rPr lang="en-US" dirty="0"/>
              <a:t>Why?</a:t>
            </a:r>
            <a:endParaRPr lang="en-US" sz="1800" dirty="0">
              <a:solidFill>
                <a:srgbClr val="FFC000"/>
              </a:solidFill>
            </a:endParaRPr>
          </a:p>
        </p:txBody>
      </p:sp>
      <p:graphicFrame>
        <p:nvGraphicFramePr>
          <p:cNvPr id="2" name="Diagram 1"/>
          <p:cNvGraphicFramePr/>
          <p:nvPr>
            <p:extLst/>
          </p:nvPr>
        </p:nvGraphicFramePr>
        <p:xfrm>
          <a:off x="274638" y="1212851"/>
          <a:ext cx="11887200" cy="52562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73802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graphicEl>
                                              <a:dgm id="{525730C1-56AA-4C00-AC0E-6C4BCA3E2B33}"/>
                                            </p:graphicEl>
                                          </p:spTgt>
                                        </p:tgtEl>
                                        <p:attrNameLst>
                                          <p:attrName>style.visibility</p:attrName>
                                        </p:attrNameLst>
                                      </p:cBhvr>
                                      <p:to>
                                        <p:strVal val="visible"/>
                                      </p:to>
                                    </p:set>
                                    <p:animEffect transition="in" filter="fade">
                                      <p:cBhvr>
                                        <p:cTn id="7" dur="1000"/>
                                        <p:tgtEl>
                                          <p:spTgt spid="2">
                                            <p:graphicEl>
                                              <a:dgm id="{525730C1-56AA-4C00-AC0E-6C4BCA3E2B33}"/>
                                            </p:graphicEl>
                                          </p:spTgt>
                                        </p:tgtEl>
                                      </p:cBhvr>
                                    </p:animEffect>
                                    <p:anim calcmode="lin" valueType="num">
                                      <p:cBhvr>
                                        <p:cTn id="8" dur="1000" fill="hold"/>
                                        <p:tgtEl>
                                          <p:spTgt spid="2">
                                            <p:graphicEl>
                                              <a:dgm id="{525730C1-56AA-4C00-AC0E-6C4BCA3E2B33}"/>
                                            </p:graphicEl>
                                          </p:spTgt>
                                        </p:tgtEl>
                                        <p:attrNameLst>
                                          <p:attrName>ppt_x</p:attrName>
                                        </p:attrNameLst>
                                      </p:cBhvr>
                                      <p:tavLst>
                                        <p:tav tm="0">
                                          <p:val>
                                            <p:strVal val="#ppt_x"/>
                                          </p:val>
                                        </p:tav>
                                        <p:tav tm="100000">
                                          <p:val>
                                            <p:strVal val="#ppt_x"/>
                                          </p:val>
                                        </p:tav>
                                      </p:tavLst>
                                    </p:anim>
                                    <p:anim calcmode="lin" valueType="num">
                                      <p:cBhvr>
                                        <p:cTn id="9" dur="1000" fill="hold"/>
                                        <p:tgtEl>
                                          <p:spTgt spid="2">
                                            <p:graphicEl>
                                              <a:dgm id="{525730C1-56AA-4C00-AC0E-6C4BCA3E2B33}"/>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graphicEl>
                                              <a:dgm id="{A6D6183A-2546-4E04-9CA5-7F34E48B7694}"/>
                                            </p:graphicEl>
                                          </p:spTgt>
                                        </p:tgtEl>
                                        <p:attrNameLst>
                                          <p:attrName>style.visibility</p:attrName>
                                        </p:attrNameLst>
                                      </p:cBhvr>
                                      <p:to>
                                        <p:strVal val="visible"/>
                                      </p:to>
                                    </p:set>
                                    <p:animEffect transition="in" filter="fade">
                                      <p:cBhvr>
                                        <p:cTn id="14" dur="1000"/>
                                        <p:tgtEl>
                                          <p:spTgt spid="2">
                                            <p:graphicEl>
                                              <a:dgm id="{A6D6183A-2546-4E04-9CA5-7F34E48B7694}"/>
                                            </p:graphicEl>
                                          </p:spTgt>
                                        </p:tgtEl>
                                      </p:cBhvr>
                                    </p:animEffect>
                                    <p:anim calcmode="lin" valueType="num">
                                      <p:cBhvr>
                                        <p:cTn id="15" dur="1000" fill="hold"/>
                                        <p:tgtEl>
                                          <p:spTgt spid="2">
                                            <p:graphicEl>
                                              <a:dgm id="{A6D6183A-2546-4E04-9CA5-7F34E48B7694}"/>
                                            </p:graphicEl>
                                          </p:spTgt>
                                        </p:tgtEl>
                                        <p:attrNameLst>
                                          <p:attrName>ppt_x</p:attrName>
                                        </p:attrNameLst>
                                      </p:cBhvr>
                                      <p:tavLst>
                                        <p:tav tm="0">
                                          <p:val>
                                            <p:strVal val="#ppt_x"/>
                                          </p:val>
                                        </p:tav>
                                        <p:tav tm="100000">
                                          <p:val>
                                            <p:strVal val="#ppt_x"/>
                                          </p:val>
                                        </p:tav>
                                      </p:tavLst>
                                    </p:anim>
                                    <p:anim calcmode="lin" valueType="num">
                                      <p:cBhvr>
                                        <p:cTn id="16" dur="1000" fill="hold"/>
                                        <p:tgtEl>
                                          <p:spTgt spid="2">
                                            <p:graphicEl>
                                              <a:dgm id="{A6D6183A-2546-4E04-9CA5-7F34E48B7694}"/>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graphicEl>
                                              <a:dgm id="{C96E1EE5-814E-4A1F-90EC-1928D6EEF75C}"/>
                                            </p:graphicEl>
                                          </p:spTgt>
                                        </p:tgtEl>
                                        <p:attrNameLst>
                                          <p:attrName>style.visibility</p:attrName>
                                        </p:attrNameLst>
                                      </p:cBhvr>
                                      <p:to>
                                        <p:strVal val="visible"/>
                                      </p:to>
                                    </p:set>
                                    <p:animEffect transition="in" filter="fade">
                                      <p:cBhvr>
                                        <p:cTn id="21" dur="1000"/>
                                        <p:tgtEl>
                                          <p:spTgt spid="2">
                                            <p:graphicEl>
                                              <a:dgm id="{C96E1EE5-814E-4A1F-90EC-1928D6EEF75C}"/>
                                            </p:graphicEl>
                                          </p:spTgt>
                                        </p:tgtEl>
                                      </p:cBhvr>
                                    </p:animEffect>
                                    <p:anim calcmode="lin" valueType="num">
                                      <p:cBhvr>
                                        <p:cTn id="22" dur="1000" fill="hold"/>
                                        <p:tgtEl>
                                          <p:spTgt spid="2">
                                            <p:graphicEl>
                                              <a:dgm id="{C96E1EE5-814E-4A1F-90EC-1928D6EEF75C}"/>
                                            </p:graphicEl>
                                          </p:spTgt>
                                        </p:tgtEl>
                                        <p:attrNameLst>
                                          <p:attrName>ppt_x</p:attrName>
                                        </p:attrNameLst>
                                      </p:cBhvr>
                                      <p:tavLst>
                                        <p:tav tm="0">
                                          <p:val>
                                            <p:strVal val="#ppt_x"/>
                                          </p:val>
                                        </p:tav>
                                        <p:tav tm="100000">
                                          <p:val>
                                            <p:strVal val="#ppt_x"/>
                                          </p:val>
                                        </p:tav>
                                      </p:tavLst>
                                    </p:anim>
                                    <p:anim calcmode="lin" valueType="num">
                                      <p:cBhvr>
                                        <p:cTn id="23" dur="1000" fill="hold"/>
                                        <p:tgtEl>
                                          <p:spTgt spid="2">
                                            <p:graphicEl>
                                              <a:dgm id="{C96E1EE5-814E-4A1F-90EC-1928D6EEF75C}"/>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graphicEl>
                                              <a:dgm id="{304D3927-F0C4-4FBD-925F-3C6DACBC900F}"/>
                                            </p:graphicEl>
                                          </p:spTgt>
                                        </p:tgtEl>
                                        <p:attrNameLst>
                                          <p:attrName>style.visibility</p:attrName>
                                        </p:attrNameLst>
                                      </p:cBhvr>
                                      <p:to>
                                        <p:strVal val="visible"/>
                                      </p:to>
                                    </p:set>
                                    <p:animEffect transition="in" filter="fade">
                                      <p:cBhvr>
                                        <p:cTn id="28" dur="1000"/>
                                        <p:tgtEl>
                                          <p:spTgt spid="2">
                                            <p:graphicEl>
                                              <a:dgm id="{304D3927-F0C4-4FBD-925F-3C6DACBC900F}"/>
                                            </p:graphicEl>
                                          </p:spTgt>
                                        </p:tgtEl>
                                      </p:cBhvr>
                                    </p:animEffect>
                                    <p:anim calcmode="lin" valueType="num">
                                      <p:cBhvr>
                                        <p:cTn id="29" dur="1000" fill="hold"/>
                                        <p:tgtEl>
                                          <p:spTgt spid="2">
                                            <p:graphicEl>
                                              <a:dgm id="{304D3927-F0C4-4FBD-925F-3C6DACBC900F}"/>
                                            </p:graphicEl>
                                          </p:spTgt>
                                        </p:tgtEl>
                                        <p:attrNameLst>
                                          <p:attrName>ppt_x</p:attrName>
                                        </p:attrNameLst>
                                      </p:cBhvr>
                                      <p:tavLst>
                                        <p:tav tm="0">
                                          <p:val>
                                            <p:strVal val="#ppt_x"/>
                                          </p:val>
                                        </p:tav>
                                        <p:tav tm="100000">
                                          <p:val>
                                            <p:strVal val="#ppt_x"/>
                                          </p:val>
                                        </p:tav>
                                      </p:tavLst>
                                    </p:anim>
                                    <p:anim calcmode="lin" valueType="num">
                                      <p:cBhvr>
                                        <p:cTn id="30" dur="1000" fill="hold"/>
                                        <p:tgtEl>
                                          <p:spTgt spid="2">
                                            <p:graphicEl>
                                              <a:dgm id="{304D3927-F0C4-4FBD-925F-3C6DACBC900F}"/>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735" y="373062"/>
            <a:ext cx="5486399" cy="2012859"/>
          </a:xfrm>
        </p:spPr>
        <p:txBody>
          <a:bodyPr/>
          <a:lstStyle/>
          <a:p>
            <a:r>
              <a:rPr lang="en-US" dirty="0"/>
              <a:t>Agenda</a:t>
            </a:r>
          </a:p>
        </p:txBody>
      </p:sp>
      <p:sp>
        <p:nvSpPr>
          <p:cNvPr id="6" name="Picture Placeholder 5"/>
          <p:cNvSpPr>
            <a:spLocks noGrp="1"/>
          </p:cNvSpPr>
          <p:nvPr>
            <p:ph type="pic" sz="quarter" idx="10"/>
          </p:nvPr>
        </p:nvSpPr>
        <p:spPr/>
      </p:sp>
      <p:graphicFrame>
        <p:nvGraphicFramePr>
          <p:cNvPr id="4" name="Diagram 3"/>
          <p:cNvGraphicFramePr/>
          <p:nvPr>
            <p:extLst/>
          </p:nvPr>
        </p:nvGraphicFramePr>
        <p:xfrm>
          <a:off x="503236" y="1668462"/>
          <a:ext cx="5105399" cy="495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Picture 2" descr="9159894571_b6d61aaaab_k.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89637" y="0"/>
            <a:ext cx="6446838" cy="6994525"/>
          </a:xfrm>
          <a:prstGeom prst="rect">
            <a:avLst/>
          </a:prstGeom>
        </p:spPr>
      </p:pic>
    </p:spTree>
    <p:extLst>
      <p:ext uri="{BB962C8B-B14F-4D97-AF65-F5344CB8AC3E}">
        <p14:creationId xmlns:p14="http://schemas.microsoft.com/office/powerpoint/2010/main" val="4202366824"/>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SQL Server 2016</a:t>
            </a:r>
            <a:br>
              <a:rPr lang="en-US" dirty="0"/>
            </a:br>
            <a:r>
              <a:rPr lang="en-US" dirty="0"/>
              <a:t>What’s New in Availability Groups</a:t>
            </a:r>
          </a:p>
        </p:txBody>
      </p:sp>
    </p:spTree>
    <p:extLst>
      <p:ext uri="{BB962C8B-B14F-4D97-AF65-F5344CB8AC3E}">
        <p14:creationId xmlns:p14="http://schemas.microsoft.com/office/powerpoint/2010/main" val="3559730456"/>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274638" y="1212850"/>
          <a:ext cx="11887200" cy="53324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a:ln>
            <a:solidFill>
              <a:schemeClr val="tx1"/>
            </a:solidFill>
          </a:ln>
        </p:spPr>
        <p:txBody>
          <a:bodyPr/>
          <a:lstStyle/>
          <a:p>
            <a:r>
              <a:rPr lang="en-US" dirty="0"/>
              <a:t>SQL 2016 AG Features</a:t>
            </a:r>
          </a:p>
        </p:txBody>
      </p:sp>
    </p:spTree>
    <p:extLst>
      <p:ext uri="{BB962C8B-B14F-4D97-AF65-F5344CB8AC3E}">
        <p14:creationId xmlns:p14="http://schemas.microsoft.com/office/powerpoint/2010/main" val="9902951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graphicEl>
                                              <a:dgm id="{F255A7EB-7F9B-7444-820E-73997FFB2EBB}"/>
                                            </p:graphicEl>
                                          </p:spTgt>
                                        </p:tgtEl>
                                        <p:attrNameLst>
                                          <p:attrName>style.visibility</p:attrName>
                                        </p:attrNameLst>
                                      </p:cBhvr>
                                      <p:to>
                                        <p:strVal val="visible"/>
                                      </p:to>
                                    </p:set>
                                    <p:animEffect transition="in" filter="fade">
                                      <p:cBhvr>
                                        <p:cTn id="7" dur="1000"/>
                                        <p:tgtEl>
                                          <p:spTgt spid="5">
                                            <p:graphicEl>
                                              <a:dgm id="{F255A7EB-7F9B-7444-820E-73997FFB2EBB}"/>
                                            </p:graphicEl>
                                          </p:spTgt>
                                        </p:tgtEl>
                                      </p:cBhvr>
                                    </p:animEffect>
                                    <p:anim calcmode="lin" valueType="num">
                                      <p:cBhvr>
                                        <p:cTn id="8" dur="1000" fill="hold"/>
                                        <p:tgtEl>
                                          <p:spTgt spid="5">
                                            <p:graphicEl>
                                              <a:dgm id="{F255A7EB-7F9B-7444-820E-73997FFB2EBB}"/>
                                            </p:graphicEl>
                                          </p:spTgt>
                                        </p:tgtEl>
                                        <p:attrNameLst>
                                          <p:attrName>ppt_x</p:attrName>
                                        </p:attrNameLst>
                                      </p:cBhvr>
                                      <p:tavLst>
                                        <p:tav tm="0">
                                          <p:val>
                                            <p:strVal val="#ppt_x"/>
                                          </p:val>
                                        </p:tav>
                                        <p:tav tm="100000">
                                          <p:val>
                                            <p:strVal val="#ppt_x"/>
                                          </p:val>
                                        </p:tav>
                                      </p:tavLst>
                                    </p:anim>
                                    <p:anim calcmode="lin" valueType="num">
                                      <p:cBhvr>
                                        <p:cTn id="9" dur="1000" fill="hold"/>
                                        <p:tgtEl>
                                          <p:spTgt spid="5">
                                            <p:graphicEl>
                                              <a:dgm id="{F255A7EB-7F9B-7444-820E-73997FFB2EBB}"/>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graphicEl>
                                              <a:dgm id="{42D00E86-BEBD-3943-88CA-856199971C2B}"/>
                                            </p:graphicEl>
                                          </p:spTgt>
                                        </p:tgtEl>
                                        <p:attrNameLst>
                                          <p:attrName>style.visibility</p:attrName>
                                        </p:attrNameLst>
                                      </p:cBhvr>
                                      <p:to>
                                        <p:strVal val="visible"/>
                                      </p:to>
                                    </p:set>
                                    <p:animEffect transition="in" filter="fade">
                                      <p:cBhvr>
                                        <p:cTn id="14" dur="1000"/>
                                        <p:tgtEl>
                                          <p:spTgt spid="5">
                                            <p:graphicEl>
                                              <a:dgm id="{42D00E86-BEBD-3943-88CA-856199971C2B}"/>
                                            </p:graphicEl>
                                          </p:spTgt>
                                        </p:tgtEl>
                                      </p:cBhvr>
                                    </p:animEffect>
                                    <p:anim calcmode="lin" valueType="num">
                                      <p:cBhvr>
                                        <p:cTn id="15" dur="1000" fill="hold"/>
                                        <p:tgtEl>
                                          <p:spTgt spid="5">
                                            <p:graphicEl>
                                              <a:dgm id="{42D00E86-BEBD-3943-88CA-856199971C2B}"/>
                                            </p:graphicEl>
                                          </p:spTgt>
                                        </p:tgtEl>
                                        <p:attrNameLst>
                                          <p:attrName>ppt_x</p:attrName>
                                        </p:attrNameLst>
                                      </p:cBhvr>
                                      <p:tavLst>
                                        <p:tav tm="0">
                                          <p:val>
                                            <p:strVal val="#ppt_x"/>
                                          </p:val>
                                        </p:tav>
                                        <p:tav tm="100000">
                                          <p:val>
                                            <p:strVal val="#ppt_x"/>
                                          </p:val>
                                        </p:tav>
                                      </p:tavLst>
                                    </p:anim>
                                    <p:anim calcmode="lin" valueType="num">
                                      <p:cBhvr>
                                        <p:cTn id="16" dur="1000" fill="hold"/>
                                        <p:tgtEl>
                                          <p:spTgt spid="5">
                                            <p:graphicEl>
                                              <a:dgm id="{42D00E86-BEBD-3943-88CA-856199971C2B}"/>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graphicEl>
                                              <a:dgm id="{5B442F52-7BE3-904B-BE34-A0DAC5538AB7}"/>
                                            </p:graphicEl>
                                          </p:spTgt>
                                        </p:tgtEl>
                                        <p:attrNameLst>
                                          <p:attrName>style.visibility</p:attrName>
                                        </p:attrNameLst>
                                      </p:cBhvr>
                                      <p:to>
                                        <p:strVal val="visible"/>
                                      </p:to>
                                    </p:set>
                                    <p:animEffect transition="in" filter="fade">
                                      <p:cBhvr>
                                        <p:cTn id="21" dur="1000"/>
                                        <p:tgtEl>
                                          <p:spTgt spid="5">
                                            <p:graphicEl>
                                              <a:dgm id="{5B442F52-7BE3-904B-BE34-A0DAC5538AB7}"/>
                                            </p:graphicEl>
                                          </p:spTgt>
                                        </p:tgtEl>
                                      </p:cBhvr>
                                    </p:animEffect>
                                    <p:anim calcmode="lin" valueType="num">
                                      <p:cBhvr>
                                        <p:cTn id="22" dur="1000" fill="hold"/>
                                        <p:tgtEl>
                                          <p:spTgt spid="5">
                                            <p:graphicEl>
                                              <a:dgm id="{5B442F52-7BE3-904B-BE34-A0DAC5538AB7}"/>
                                            </p:graphicEl>
                                          </p:spTgt>
                                        </p:tgtEl>
                                        <p:attrNameLst>
                                          <p:attrName>ppt_x</p:attrName>
                                        </p:attrNameLst>
                                      </p:cBhvr>
                                      <p:tavLst>
                                        <p:tav tm="0">
                                          <p:val>
                                            <p:strVal val="#ppt_x"/>
                                          </p:val>
                                        </p:tav>
                                        <p:tav tm="100000">
                                          <p:val>
                                            <p:strVal val="#ppt_x"/>
                                          </p:val>
                                        </p:tav>
                                      </p:tavLst>
                                    </p:anim>
                                    <p:anim calcmode="lin" valueType="num">
                                      <p:cBhvr>
                                        <p:cTn id="23" dur="1000" fill="hold"/>
                                        <p:tgtEl>
                                          <p:spTgt spid="5">
                                            <p:graphicEl>
                                              <a:dgm id="{5B442F52-7BE3-904B-BE34-A0DAC5538AB7}"/>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graphicEl>
                                              <a:dgm id="{098CEB95-81C8-6C4B-91A7-38A83C820391}"/>
                                            </p:graphicEl>
                                          </p:spTgt>
                                        </p:tgtEl>
                                        <p:attrNameLst>
                                          <p:attrName>style.visibility</p:attrName>
                                        </p:attrNameLst>
                                      </p:cBhvr>
                                      <p:to>
                                        <p:strVal val="visible"/>
                                      </p:to>
                                    </p:set>
                                    <p:animEffect transition="in" filter="fade">
                                      <p:cBhvr>
                                        <p:cTn id="28" dur="1000"/>
                                        <p:tgtEl>
                                          <p:spTgt spid="5">
                                            <p:graphicEl>
                                              <a:dgm id="{098CEB95-81C8-6C4B-91A7-38A83C820391}"/>
                                            </p:graphicEl>
                                          </p:spTgt>
                                        </p:tgtEl>
                                      </p:cBhvr>
                                    </p:animEffect>
                                    <p:anim calcmode="lin" valueType="num">
                                      <p:cBhvr>
                                        <p:cTn id="29" dur="1000" fill="hold"/>
                                        <p:tgtEl>
                                          <p:spTgt spid="5">
                                            <p:graphicEl>
                                              <a:dgm id="{098CEB95-81C8-6C4B-91A7-38A83C820391}"/>
                                            </p:graphicEl>
                                          </p:spTgt>
                                        </p:tgtEl>
                                        <p:attrNameLst>
                                          <p:attrName>ppt_x</p:attrName>
                                        </p:attrNameLst>
                                      </p:cBhvr>
                                      <p:tavLst>
                                        <p:tav tm="0">
                                          <p:val>
                                            <p:strVal val="#ppt_x"/>
                                          </p:val>
                                        </p:tav>
                                        <p:tav tm="100000">
                                          <p:val>
                                            <p:strVal val="#ppt_x"/>
                                          </p:val>
                                        </p:tav>
                                      </p:tavLst>
                                    </p:anim>
                                    <p:anim calcmode="lin" valueType="num">
                                      <p:cBhvr>
                                        <p:cTn id="30" dur="1000" fill="hold"/>
                                        <p:tgtEl>
                                          <p:spTgt spid="5">
                                            <p:graphicEl>
                                              <a:dgm id="{098CEB95-81C8-6C4B-91A7-38A83C820391}"/>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graphicEl>
                                              <a:dgm id="{3B8C924B-BB45-134B-87C5-74D9A436EC60}"/>
                                            </p:graphicEl>
                                          </p:spTgt>
                                        </p:tgtEl>
                                        <p:attrNameLst>
                                          <p:attrName>style.visibility</p:attrName>
                                        </p:attrNameLst>
                                      </p:cBhvr>
                                      <p:to>
                                        <p:strVal val="visible"/>
                                      </p:to>
                                    </p:set>
                                    <p:animEffect transition="in" filter="fade">
                                      <p:cBhvr>
                                        <p:cTn id="35" dur="1000"/>
                                        <p:tgtEl>
                                          <p:spTgt spid="5">
                                            <p:graphicEl>
                                              <a:dgm id="{3B8C924B-BB45-134B-87C5-74D9A436EC60}"/>
                                            </p:graphicEl>
                                          </p:spTgt>
                                        </p:tgtEl>
                                      </p:cBhvr>
                                    </p:animEffect>
                                    <p:anim calcmode="lin" valueType="num">
                                      <p:cBhvr>
                                        <p:cTn id="36" dur="1000" fill="hold"/>
                                        <p:tgtEl>
                                          <p:spTgt spid="5">
                                            <p:graphicEl>
                                              <a:dgm id="{3B8C924B-BB45-134B-87C5-74D9A436EC60}"/>
                                            </p:graphicEl>
                                          </p:spTgt>
                                        </p:tgtEl>
                                        <p:attrNameLst>
                                          <p:attrName>ppt_x</p:attrName>
                                        </p:attrNameLst>
                                      </p:cBhvr>
                                      <p:tavLst>
                                        <p:tav tm="0">
                                          <p:val>
                                            <p:strVal val="#ppt_x"/>
                                          </p:val>
                                        </p:tav>
                                        <p:tav tm="100000">
                                          <p:val>
                                            <p:strVal val="#ppt_x"/>
                                          </p:val>
                                        </p:tav>
                                      </p:tavLst>
                                    </p:anim>
                                    <p:anim calcmode="lin" valueType="num">
                                      <p:cBhvr>
                                        <p:cTn id="37" dur="1000" fill="hold"/>
                                        <p:tgtEl>
                                          <p:spTgt spid="5">
                                            <p:graphicEl>
                                              <a:dgm id="{3B8C924B-BB45-134B-87C5-74D9A436EC60}"/>
                                            </p:graphic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graphicEl>
                                              <a:dgm id="{D304C858-F5DB-1244-9A08-A1CB22C69C63}"/>
                                            </p:graphicEl>
                                          </p:spTgt>
                                        </p:tgtEl>
                                        <p:attrNameLst>
                                          <p:attrName>style.visibility</p:attrName>
                                        </p:attrNameLst>
                                      </p:cBhvr>
                                      <p:to>
                                        <p:strVal val="visible"/>
                                      </p:to>
                                    </p:set>
                                    <p:animEffect transition="in" filter="fade">
                                      <p:cBhvr>
                                        <p:cTn id="42" dur="1000"/>
                                        <p:tgtEl>
                                          <p:spTgt spid="5">
                                            <p:graphicEl>
                                              <a:dgm id="{D304C858-F5DB-1244-9A08-A1CB22C69C63}"/>
                                            </p:graphicEl>
                                          </p:spTgt>
                                        </p:tgtEl>
                                      </p:cBhvr>
                                    </p:animEffect>
                                    <p:anim calcmode="lin" valueType="num">
                                      <p:cBhvr>
                                        <p:cTn id="43" dur="1000" fill="hold"/>
                                        <p:tgtEl>
                                          <p:spTgt spid="5">
                                            <p:graphicEl>
                                              <a:dgm id="{D304C858-F5DB-1244-9A08-A1CB22C69C63}"/>
                                            </p:graphicEl>
                                          </p:spTgt>
                                        </p:tgtEl>
                                        <p:attrNameLst>
                                          <p:attrName>ppt_x</p:attrName>
                                        </p:attrNameLst>
                                      </p:cBhvr>
                                      <p:tavLst>
                                        <p:tav tm="0">
                                          <p:val>
                                            <p:strVal val="#ppt_x"/>
                                          </p:val>
                                        </p:tav>
                                        <p:tav tm="100000">
                                          <p:val>
                                            <p:strVal val="#ppt_x"/>
                                          </p:val>
                                        </p:tav>
                                      </p:tavLst>
                                    </p:anim>
                                    <p:anim calcmode="lin" valueType="num">
                                      <p:cBhvr>
                                        <p:cTn id="44" dur="1000" fill="hold"/>
                                        <p:tgtEl>
                                          <p:spTgt spid="5">
                                            <p:graphicEl>
                                              <a:dgm id="{D304C858-F5DB-1244-9A08-A1CB22C69C63}"/>
                                            </p:graphic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graphicEl>
                                              <a:dgm id="{DEF23348-795C-4190-BF98-9F0FBB4C61E6}"/>
                                            </p:graphicEl>
                                          </p:spTgt>
                                        </p:tgtEl>
                                        <p:attrNameLst>
                                          <p:attrName>style.visibility</p:attrName>
                                        </p:attrNameLst>
                                      </p:cBhvr>
                                      <p:to>
                                        <p:strVal val="visible"/>
                                      </p:to>
                                    </p:set>
                                    <p:animEffect transition="in" filter="fade">
                                      <p:cBhvr>
                                        <p:cTn id="49" dur="1000"/>
                                        <p:tgtEl>
                                          <p:spTgt spid="5">
                                            <p:graphicEl>
                                              <a:dgm id="{DEF23348-795C-4190-BF98-9F0FBB4C61E6}"/>
                                            </p:graphicEl>
                                          </p:spTgt>
                                        </p:tgtEl>
                                      </p:cBhvr>
                                    </p:animEffect>
                                    <p:anim calcmode="lin" valueType="num">
                                      <p:cBhvr>
                                        <p:cTn id="50" dur="1000" fill="hold"/>
                                        <p:tgtEl>
                                          <p:spTgt spid="5">
                                            <p:graphicEl>
                                              <a:dgm id="{DEF23348-795C-4190-BF98-9F0FBB4C61E6}"/>
                                            </p:graphicEl>
                                          </p:spTgt>
                                        </p:tgtEl>
                                        <p:attrNameLst>
                                          <p:attrName>ppt_x</p:attrName>
                                        </p:attrNameLst>
                                      </p:cBhvr>
                                      <p:tavLst>
                                        <p:tav tm="0">
                                          <p:val>
                                            <p:strVal val="#ppt_x"/>
                                          </p:val>
                                        </p:tav>
                                        <p:tav tm="100000">
                                          <p:val>
                                            <p:strVal val="#ppt_x"/>
                                          </p:val>
                                        </p:tav>
                                      </p:tavLst>
                                    </p:anim>
                                    <p:anim calcmode="lin" valueType="num">
                                      <p:cBhvr>
                                        <p:cTn id="51" dur="1000" fill="hold"/>
                                        <p:tgtEl>
                                          <p:spTgt spid="5">
                                            <p:graphicEl>
                                              <a:dgm id="{DEF23348-795C-4190-BF98-9F0FBB4C61E6}"/>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5">
                                            <p:graphicEl>
                                              <a:dgm id="{60348778-18C8-4F87-838C-FD89A1E62BD2}"/>
                                            </p:graphicEl>
                                          </p:spTgt>
                                        </p:tgtEl>
                                        <p:attrNameLst>
                                          <p:attrName>style.visibility</p:attrName>
                                        </p:attrNameLst>
                                      </p:cBhvr>
                                      <p:to>
                                        <p:strVal val="visible"/>
                                      </p:to>
                                    </p:set>
                                    <p:animEffect transition="in" filter="fade">
                                      <p:cBhvr>
                                        <p:cTn id="56" dur="1000"/>
                                        <p:tgtEl>
                                          <p:spTgt spid="5">
                                            <p:graphicEl>
                                              <a:dgm id="{60348778-18C8-4F87-838C-FD89A1E62BD2}"/>
                                            </p:graphicEl>
                                          </p:spTgt>
                                        </p:tgtEl>
                                      </p:cBhvr>
                                    </p:animEffect>
                                    <p:anim calcmode="lin" valueType="num">
                                      <p:cBhvr>
                                        <p:cTn id="57" dur="1000" fill="hold"/>
                                        <p:tgtEl>
                                          <p:spTgt spid="5">
                                            <p:graphicEl>
                                              <a:dgm id="{60348778-18C8-4F87-838C-FD89A1E62BD2}"/>
                                            </p:graphicEl>
                                          </p:spTgt>
                                        </p:tgtEl>
                                        <p:attrNameLst>
                                          <p:attrName>ppt_x</p:attrName>
                                        </p:attrNameLst>
                                      </p:cBhvr>
                                      <p:tavLst>
                                        <p:tav tm="0">
                                          <p:val>
                                            <p:strVal val="#ppt_x"/>
                                          </p:val>
                                        </p:tav>
                                        <p:tav tm="100000">
                                          <p:val>
                                            <p:strVal val="#ppt_x"/>
                                          </p:val>
                                        </p:tav>
                                      </p:tavLst>
                                    </p:anim>
                                    <p:anim calcmode="lin" valueType="num">
                                      <p:cBhvr>
                                        <p:cTn id="58" dur="1000" fill="hold"/>
                                        <p:tgtEl>
                                          <p:spTgt spid="5">
                                            <p:graphicEl>
                                              <a:dgm id="{60348778-18C8-4F87-838C-FD89A1E62BD2}"/>
                                            </p:graphic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5">
                                            <p:graphicEl>
                                              <a:dgm id="{40E6AB60-C571-4F40-B9E1-789631ABF6B9}"/>
                                            </p:graphicEl>
                                          </p:spTgt>
                                        </p:tgtEl>
                                        <p:attrNameLst>
                                          <p:attrName>style.visibility</p:attrName>
                                        </p:attrNameLst>
                                      </p:cBhvr>
                                      <p:to>
                                        <p:strVal val="visible"/>
                                      </p:to>
                                    </p:set>
                                    <p:animEffect transition="in" filter="fade">
                                      <p:cBhvr>
                                        <p:cTn id="63" dur="1000"/>
                                        <p:tgtEl>
                                          <p:spTgt spid="5">
                                            <p:graphicEl>
                                              <a:dgm id="{40E6AB60-C571-4F40-B9E1-789631ABF6B9}"/>
                                            </p:graphicEl>
                                          </p:spTgt>
                                        </p:tgtEl>
                                      </p:cBhvr>
                                    </p:animEffect>
                                    <p:anim calcmode="lin" valueType="num">
                                      <p:cBhvr>
                                        <p:cTn id="64" dur="1000" fill="hold"/>
                                        <p:tgtEl>
                                          <p:spTgt spid="5">
                                            <p:graphicEl>
                                              <a:dgm id="{40E6AB60-C571-4F40-B9E1-789631ABF6B9}"/>
                                            </p:graphicEl>
                                          </p:spTgt>
                                        </p:tgtEl>
                                        <p:attrNameLst>
                                          <p:attrName>ppt_x</p:attrName>
                                        </p:attrNameLst>
                                      </p:cBhvr>
                                      <p:tavLst>
                                        <p:tav tm="0">
                                          <p:val>
                                            <p:strVal val="#ppt_x"/>
                                          </p:val>
                                        </p:tav>
                                        <p:tav tm="100000">
                                          <p:val>
                                            <p:strVal val="#ppt_x"/>
                                          </p:val>
                                        </p:tav>
                                      </p:tavLst>
                                    </p:anim>
                                    <p:anim calcmode="lin" valueType="num">
                                      <p:cBhvr>
                                        <p:cTn id="65" dur="1000" fill="hold"/>
                                        <p:tgtEl>
                                          <p:spTgt spid="5">
                                            <p:graphicEl>
                                              <a:dgm id="{40E6AB60-C571-4F40-B9E1-789631ABF6B9}"/>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274638" y="1212851"/>
          <a:ext cx="11887200" cy="43418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t>Database-Level Failover Trigger</a:t>
            </a:r>
          </a:p>
        </p:txBody>
      </p:sp>
    </p:spTree>
    <p:extLst>
      <p:ext uri="{BB962C8B-B14F-4D97-AF65-F5344CB8AC3E}">
        <p14:creationId xmlns:p14="http://schemas.microsoft.com/office/powerpoint/2010/main" val="10821024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graphicEl>
                                              <a:dgm id="{EC937BCC-74C3-2D4A-959C-CED24F997E9D}"/>
                                            </p:graphicEl>
                                          </p:spTgt>
                                        </p:tgtEl>
                                        <p:attrNameLst>
                                          <p:attrName>style.visibility</p:attrName>
                                        </p:attrNameLst>
                                      </p:cBhvr>
                                      <p:to>
                                        <p:strVal val="visible"/>
                                      </p:to>
                                    </p:set>
                                    <p:animEffect transition="in" filter="fade">
                                      <p:cBhvr>
                                        <p:cTn id="7" dur="1000"/>
                                        <p:tgtEl>
                                          <p:spTgt spid="5">
                                            <p:graphicEl>
                                              <a:dgm id="{EC937BCC-74C3-2D4A-959C-CED24F997E9D}"/>
                                            </p:graphicEl>
                                          </p:spTgt>
                                        </p:tgtEl>
                                      </p:cBhvr>
                                    </p:animEffect>
                                    <p:anim calcmode="lin" valueType="num">
                                      <p:cBhvr>
                                        <p:cTn id="8" dur="1000" fill="hold"/>
                                        <p:tgtEl>
                                          <p:spTgt spid="5">
                                            <p:graphicEl>
                                              <a:dgm id="{EC937BCC-74C3-2D4A-959C-CED24F997E9D}"/>
                                            </p:graphicEl>
                                          </p:spTgt>
                                        </p:tgtEl>
                                        <p:attrNameLst>
                                          <p:attrName>ppt_x</p:attrName>
                                        </p:attrNameLst>
                                      </p:cBhvr>
                                      <p:tavLst>
                                        <p:tav tm="0">
                                          <p:val>
                                            <p:strVal val="#ppt_x"/>
                                          </p:val>
                                        </p:tav>
                                        <p:tav tm="100000">
                                          <p:val>
                                            <p:strVal val="#ppt_x"/>
                                          </p:val>
                                        </p:tav>
                                      </p:tavLst>
                                    </p:anim>
                                    <p:anim calcmode="lin" valueType="num">
                                      <p:cBhvr>
                                        <p:cTn id="9" dur="1000" fill="hold"/>
                                        <p:tgtEl>
                                          <p:spTgt spid="5">
                                            <p:graphicEl>
                                              <a:dgm id="{EC937BCC-74C3-2D4A-959C-CED24F997E9D}"/>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graphicEl>
                                              <a:dgm id="{507563FC-A8EC-A94E-AE25-FD8C9952E0F3}"/>
                                            </p:graphicEl>
                                          </p:spTgt>
                                        </p:tgtEl>
                                        <p:attrNameLst>
                                          <p:attrName>style.visibility</p:attrName>
                                        </p:attrNameLst>
                                      </p:cBhvr>
                                      <p:to>
                                        <p:strVal val="visible"/>
                                      </p:to>
                                    </p:set>
                                    <p:animEffect transition="in" filter="fade">
                                      <p:cBhvr>
                                        <p:cTn id="14" dur="1000"/>
                                        <p:tgtEl>
                                          <p:spTgt spid="5">
                                            <p:graphicEl>
                                              <a:dgm id="{507563FC-A8EC-A94E-AE25-FD8C9952E0F3}"/>
                                            </p:graphicEl>
                                          </p:spTgt>
                                        </p:tgtEl>
                                      </p:cBhvr>
                                    </p:animEffect>
                                    <p:anim calcmode="lin" valueType="num">
                                      <p:cBhvr>
                                        <p:cTn id="15" dur="1000" fill="hold"/>
                                        <p:tgtEl>
                                          <p:spTgt spid="5">
                                            <p:graphicEl>
                                              <a:dgm id="{507563FC-A8EC-A94E-AE25-FD8C9952E0F3}"/>
                                            </p:graphicEl>
                                          </p:spTgt>
                                        </p:tgtEl>
                                        <p:attrNameLst>
                                          <p:attrName>ppt_x</p:attrName>
                                        </p:attrNameLst>
                                      </p:cBhvr>
                                      <p:tavLst>
                                        <p:tav tm="0">
                                          <p:val>
                                            <p:strVal val="#ppt_x"/>
                                          </p:val>
                                        </p:tav>
                                        <p:tav tm="100000">
                                          <p:val>
                                            <p:strVal val="#ppt_x"/>
                                          </p:val>
                                        </p:tav>
                                      </p:tavLst>
                                    </p:anim>
                                    <p:anim calcmode="lin" valueType="num">
                                      <p:cBhvr>
                                        <p:cTn id="16" dur="1000" fill="hold"/>
                                        <p:tgtEl>
                                          <p:spTgt spid="5">
                                            <p:graphicEl>
                                              <a:dgm id="{507563FC-A8EC-A94E-AE25-FD8C9952E0F3}"/>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graphicEl>
                                              <a:dgm id="{1884E519-6E9F-0345-8B23-19C1C1430C0A}"/>
                                            </p:graphicEl>
                                          </p:spTgt>
                                        </p:tgtEl>
                                        <p:attrNameLst>
                                          <p:attrName>style.visibility</p:attrName>
                                        </p:attrNameLst>
                                      </p:cBhvr>
                                      <p:to>
                                        <p:strVal val="visible"/>
                                      </p:to>
                                    </p:set>
                                    <p:animEffect transition="in" filter="fade">
                                      <p:cBhvr>
                                        <p:cTn id="21" dur="1000"/>
                                        <p:tgtEl>
                                          <p:spTgt spid="5">
                                            <p:graphicEl>
                                              <a:dgm id="{1884E519-6E9F-0345-8B23-19C1C1430C0A}"/>
                                            </p:graphicEl>
                                          </p:spTgt>
                                        </p:tgtEl>
                                      </p:cBhvr>
                                    </p:animEffect>
                                    <p:anim calcmode="lin" valueType="num">
                                      <p:cBhvr>
                                        <p:cTn id="22" dur="1000" fill="hold"/>
                                        <p:tgtEl>
                                          <p:spTgt spid="5">
                                            <p:graphicEl>
                                              <a:dgm id="{1884E519-6E9F-0345-8B23-19C1C1430C0A}"/>
                                            </p:graphicEl>
                                          </p:spTgt>
                                        </p:tgtEl>
                                        <p:attrNameLst>
                                          <p:attrName>ppt_x</p:attrName>
                                        </p:attrNameLst>
                                      </p:cBhvr>
                                      <p:tavLst>
                                        <p:tav tm="0">
                                          <p:val>
                                            <p:strVal val="#ppt_x"/>
                                          </p:val>
                                        </p:tav>
                                        <p:tav tm="100000">
                                          <p:val>
                                            <p:strVal val="#ppt_x"/>
                                          </p:val>
                                        </p:tav>
                                      </p:tavLst>
                                    </p:anim>
                                    <p:anim calcmode="lin" valueType="num">
                                      <p:cBhvr>
                                        <p:cTn id="23" dur="1000" fill="hold"/>
                                        <p:tgtEl>
                                          <p:spTgt spid="5">
                                            <p:graphicEl>
                                              <a:dgm id="{1884E519-6E9F-0345-8B23-19C1C1430C0A}"/>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graphicEl>
                                              <a:dgm id="{B12249B8-7836-2345-8485-804F2D0B3419}"/>
                                            </p:graphicEl>
                                          </p:spTgt>
                                        </p:tgtEl>
                                        <p:attrNameLst>
                                          <p:attrName>style.visibility</p:attrName>
                                        </p:attrNameLst>
                                      </p:cBhvr>
                                      <p:to>
                                        <p:strVal val="visible"/>
                                      </p:to>
                                    </p:set>
                                    <p:animEffect transition="in" filter="fade">
                                      <p:cBhvr>
                                        <p:cTn id="28" dur="1000"/>
                                        <p:tgtEl>
                                          <p:spTgt spid="5">
                                            <p:graphicEl>
                                              <a:dgm id="{B12249B8-7836-2345-8485-804F2D0B3419}"/>
                                            </p:graphicEl>
                                          </p:spTgt>
                                        </p:tgtEl>
                                      </p:cBhvr>
                                    </p:animEffect>
                                    <p:anim calcmode="lin" valueType="num">
                                      <p:cBhvr>
                                        <p:cTn id="29" dur="1000" fill="hold"/>
                                        <p:tgtEl>
                                          <p:spTgt spid="5">
                                            <p:graphicEl>
                                              <a:dgm id="{B12249B8-7836-2345-8485-804F2D0B3419}"/>
                                            </p:graphicEl>
                                          </p:spTgt>
                                        </p:tgtEl>
                                        <p:attrNameLst>
                                          <p:attrName>ppt_x</p:attrName>
                                        </p:attrNameLst>
                                      </p:cBhvr>
                                      <p:tavLst>
                                        <p:tav tm="0">
                                          <p:val>
                                            <p:strVal val="#ppt_x"/>
                                          </p:val>
                                        </p:tav>
                                        <p:tav tm="100000">
                                          <p:val>
                                            <p:strVal val="#ppt_x"/>
                                          </p:val>
                                        </p:tav>
                                      </p:tavLst>
                                    </p:anim>
                                    <p:anim calcmode="lin" valueType="num">
                                      <p:cBhvr>
                                        <p:cTn id="30" dur="1000" fill="hold"/>
                                        <p:tgtEl>
                                          <p:spTgt spid="5">
                                            <p:graphicEl>
                                              <a:dgm id="{B12249B8-7836-2345-8485-804F2D0B3419}"/>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274638" y="1212850"/>
          <a:ext cx="11887200" cy="44942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sz="4400" dirty="0"/>
              <a:t>Distributed Transaction Coordinator (DTC) Support</a:t>
            </a:r>
          </a:p>
        </p:txBody>
      </p:sp>
    </p:spTree>
    <p:extLst>
      <p:ext uri="{BB962C8B-B14F-4D97-AF65-F5344CB8AC3E}">
        <p14:creationId xmlns:p14="http://schemas.microsoft.com/office/powerpoint/2010/main" val="2832954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graphicEl>
                                              <a:dgm id="{228F5E0D-20C1-1845-A3C9-4BA8648D6248}"/>
                                            </p:graphicEl>
                                          </p:spTgt>
                                        </p:tgtEl>
                                        <p:attrNameLst>
                                          <p:attrName>style.visibility</p:attrName>
                                        </p:attrNameLst>
                                      </p:cBhvr>
                                      <p:to>
                                        <p:strVal val="visible"/>
                                      </p:to>
                                    </p:set>
                                    <p:animEffect transition="in" filter="fade">
                                      <p:cBhvr>
                                        <p:cTn id="7" dur="1000"/>
                                        <p:tgtEl>
                                          <p:spTgt spid="5">
                                            <p:graphicEl>
                                              <a:dgm id="{228F5E0D-20C1-1845-A3C9-4BA8648D6248}"/>
                                            </p:graphicEl>
                                          </p:spTgt>
                                        </p:tgtEl>
                                      </p:cBhvr>
                                    </p:animEffect>
                                    <p:anim calcmode="lin" valueType="num">
                                      <p:cBhvr>
                                        <p:cTn id="8" dur="1000" fill="hold"/>
                                        <p:tgtEl>
                                          <p:spTgt spid="5">
                                            <p:graphicEl>
                                              <a:dgm id="{228F5E0D-20C1-1845-A3C9-4BA8648D6248}"/>
                                            </p:graphicEl>
                                          </p:spTgt>
                                        </p:tgtEl>
                                        <p:attrNameLst>
                                          <p:attrName>ppt_x</p:attrName>
                                        </p:attrNameLst>
                                      </p:cBhvr>
                                      <p:tavLst>
                                        <p:tav tm="0">
                                          <p:val>
                                            <p:strVal val="#ppt_x"/>
                                          </p:val>
                                        </p:tav>
                                        <p:tav tm="100000">
                                          <p:val>
                                            <p:strVal val="#ppt_x"/>
                                          </p:val>
                                        </p:tav>
                                      </p:tavLst>
                                    </p:anim>
                                    <p:anim calcmode="lin" valueType="num">
                                      <p:cBhvr>
                                        <p:cTn id="9" dur="1000" fill="hold"/>
                                        <p:tgtEl>
                                          <p:spTgt spid="5">
                                            <p:graphicEl>
                                              <a:dgm id="{228F5E0D-20C1-1845-A3C9-4BA8648D6248}"/>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graphicEl>
                                              <a:dgm id="{23EC4A5B-3424-D048-B91F-0ADF0AD5CB1A}"/>
                                            </p:graphicEl>
                                          </p:spTgt>
                                        </p:tgtEl>
                                        <p:attrNameLst>
                                          <p:attrName>style.visibility</p:attrName>
                                        </p:attrNameLst>
                                      </p:cBhvr>
                                      <p:to>
                                        <p:strVal val="visible"/>
                                      </p:to>
                                    </p:set>
                                    <p:animEffect transition="in" filter="fade">
                                      <p:cBhvr>
                                        <p:cTn id="14" dur="1000"/>
                                        <p:tgtEl>
                                          <p:spTgt spid="5">
                                            <p:graphicEl>
                                              <a:dgm id="{23EC4A5B-3424-D048-B91F-0ADF0AD5CB1A}"/>
                                            </p:graphicEl>
                                          </p:spTgt>
                                        </p:tgtEl>
                                      </p:cBhvr>
                                    </p:animEffect>
                                    <p:anim calcmode="lin" valueType="num">
                                      <p:cBhvr>
                                        <p:cTn id="15" dur="1000" fill="hold"/>
                                        <p:tgtEl>
                                          <p:spTgt spid="5">
                                            <p:graphicEl>
                                              <a:dgm id="{23EC4A5B-3424-D048-B91F-0ADF0AD5CB1A}"/>
                                            </p:graphicEl>
                                          </p:spTgt>
                                        </p:tgtEl>
                                        <p:attrNameLst>
                                          <p:attrName>ppt_x</p:attrName>
                                        </p:attrNameLst>
                                      </p:cBhvr>
                                      <p:tavLst>
                                        <p:tav tm="0">
                                          <p:val>
                                            <p:strVal val="#ppt_x"/>
                                          </p:val>
                                        </p:tav>
                                        <p:tav tm="100000">
                                          <p:val>
                                            <p:strVal val="#ppt_x"/>
                                          </p:val>
                                        </p:tav>
                                      </p:tavLst>
                                    </p:anim>
                                    <p:anim calcmode="lin" valueType="num">
                                      <p:cBhvr>
                                        <p:cTn id="16" dur="1000" fill="hold"/>
                                        <p:tgtEl>
                                          <p:spTgt spid="5">
                                            <p:graphicEl>
                                              <a:dgm id="{23EC4A5B-3424-D048-B91F-0ADF0AD5CB1A}"/>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graphicEl>
                                              <a:dgm id="{2C4567C6-393C-774D-8800-42A0451E5EED}"/>
                                            </p:graphicEl>
                                          </p:spTgt>
                                        </p:tgtEl>
                                        <p:attrNameLst>
                                          <p:attrName>style.visibility</p:attrName>
                                        </p:attrNameLst>
                                      </p:cBhvr>
                                      <p:to>
                                        <p:strVal val="visible"/>
                                      </p:to>
                                    </p:set>
                                    <p:animEffect transition="in" filter="fade">
                                      <p:cBhvr>
                                        <p:cTn id="21" dur="1000"/>
                                        <p:tgtEl>
                                          <p:spTgt spid="5">
                                            <p:graphicEl>
                                              <a:dgm id="{2C4567C6-393C-774D-8800-42A0451E5EED}"/>
                                            </p:graphicEl>
                                          </p:spTgt>
                                        </p:tgtEl>
                                      </p:cBhvr>
                                    </p:animEffect>
                                    <p:anim calcmode="lin" valueType="num">
                                      <p:cBhvr>
                                        <p:cTn id="22" dur="1000" fill="hold"/>
                                        <p:tgtEl>
                                          <p:spTgt spid="5">
                                            <p:graphicEl>
                                              <a:dgm id="{2C4567C6-393C-774D-8800-42A0451E5EED}"/>
                                            </p:graphicEl>
                                          </p:spTgt>
                                        </p:tgtEl>
                                        <p:attrNameLst>
                                          <p:attrName>ppt_x</p:attrName>
                                        </p:attrNameLst>
                                      </p:cBhvr>
                                      <p:tavLst>
                                        <p:tav tm="0">
                                          <p:val>
                                            <p:strVal val="#ppt_x"/>
                                          </p:val>
                                        </p:tav>
                                        <p:tav tm="100000">
                                          <p:val>
                                            <p:strVal val="#ppt_x"/>
                                          </p:val>
                                        </p:tav>
                                      </p:tavLst>
                                    </p:anim>
                                    <p:anim calcmode="lin" valueType="num">
                                      <p:cBhvr>
                                        <p:cTn id="23" dur="1000" fill="hold"/>
                                        <p:tgtEl>
                                          <p:spTgt spid="5">
                                            <p:graphicEl>
                                              <a:dgm id="{2C4567C6-393C-774D-8800-42A0451E5EED}"/>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graphicEl>
                                              <a:dgm id="{EDD269C9-AEED-EC4B-8A52-B9EA5BBCC996}"/>
                                            </p:graphicEl>
                                          </p:spTgt>
                                        </p:tgtEl>
                                        <p:attrNameLst>
                                          <p:attrName>style.visibility</p:attrName>
                                        </p:attrNameLst>
                                      </p:cBhvr>
                                      <p:to>
                                        <p:strVal val="visible"/>
                                      </p:to>
                                    </p:set>
                                    <p:animEffect transition="in" filter="fade">
                                      <p:cBhvr>
                                        <p:cTn id="28" dur="1000"/>
                                        <p:tgtEl>
                                          <p:spTgt spid="5">
                                            <p:graphicEl>
                                              <a:dgm id="{EDD269C9-AEED-EC4B-8A52-B9EA5BBCC996}"/>
                                            </p:graphicEl>
                                          </p:spTgt>
                                        </p:tgtEl>
                                      </p:cBhvr>
                                    </p:animEffect>
                                    <p:anim calcmode="lin" valueType="num">
                                      <p:cBhvr>
                                        <p:cTn id="29" dur="1000" fill="hold"/>
                                        <p:tgtEl>
                                          <p:spTgt spid="5">
                                            <p:graphicEl>
                                              <a:dgm id="{EDD269C9-AEED-EC4B-8A52-B9EA5BBCC996}"/>
                                            </p:graphicEl>
                                          </p:spTgt>
                                        </p:tgtEl>
                                        <p:attrNameLst>
                                          <p:attrName>ppt_x</p:attrName>
                                        </p:attrNameLst>
                                      </p:cBhvr>
                                      <p:tavLst>
                                        <p:tav tm="0">
                                          <p:val>
                                            <p:strVal val="#ppt_x"/>
                                          </p:val>
                                        </p:tav>
                                        <p:tav tm="100000">
                                          <p:val>
                                            <p:strVal val="#ppt_x"/>
                                          </p:val>
                                        </p:tav>
                                      </p:tavLst>
                                    </p:anim>
                                    <p:anim calcmode="lin" valueType="num">
                                      <p:cBhvr>
                                        <p:cTn id="30" dur="1000" fill="hold"/>
                                        <p:tgtEl>
                                          <p:spTgt spid="5">
                                            <p:graphicEl>
                                              <a:dgm id="{EDD269C9-AEED-EC4B-8A52-B9EA5BBCC996}"/>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1212851"/>
          <a:ext cx="11887200" cy="48259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sz="3600" dirty="0"/>
              <a:t>Log Transport Performance and Automatic Failover Targets</a:t>
            </a:r>
          </a:p>
        </p:txBody>
      </p:sp>
    </p:spTree>
    <p:extLst>
      <p:ext uri="{BB962C8B-B14F-4D97-AF65-F5344CB8AC3E}">
        <p14:creationId xmlns:p14="http://schemas.microsoft.com/office/powerpoint/2010/main" val="4371539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1BF022B4-5B9A-0A4C-AAA4-29124539DB6A}"/>
                                            </p:graphicEl>
                                          </p:spTgt>
                                        </p:tgtEl>
                                        <p:attrNameLst>
                                          <p:attrName>style.visibility</p:attrName>
                                        </p:attrNameLst>
                                      </p:cBhvr>
                                      <p:to>
                                        <p:strVal val="visible"/>
                                      </p:to>
                                    </p:set>
                                    <p:animEffect transition="in" filter="fade">
                                      <p:cBhvr>
                                        <p:cTn id="7" dur="1000"/>
                                        <p:tgtEl>
                                          <p:spTgt spid="4">
                                            <p:graphicEl>
                                              <a:dgm id="{1BF022B4-5B9A-0A4C-AAA4-29124539DB6A}"/>
                                            </p:graphicEl>
                                          </p:spTgt>
                                        </p:tgtEl>
                                      </p:cBhvr>
                                    </p:animEffect>
                                    <p:anim calcmode="lin" valueType="num">
                                      <p:cBhvr>
                                        <p:cTn id="8" dur="1000" fill="hold"/>
                                        <p:tgtEl>
                                          <p:spTgt spid="4">
                                            <p:graphicEl>
                                              <a:dgm id="{1BF022B4-5B9A-0A4C-AAA4-29124539DB6A}"/>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1BF022B4-5B9A-0A4C-AAA4-29124539DB6A}"/>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F656BF48-8670-504D-B76E-84E7DC221079}"/>
                                            </p:graphicEl>
                                          </p:spTgt>
                                        </p:tgtEl>
                                        <p:attrNameLst>
                                          <p:attrName>style.visibility</p:attrName>
                                        </p:attrNameLst>
                                      </p:cBhvr>
                                      <p:to>
                                        <p:strVal val="visible"/>
                                      </p:to>
                                    </p:set>
                                    <p:animEffect transition="in" filter="fade">
                                      <p:cBhvr>
                                        <p:cTn id="14" dur="1000"/>
                                        <p:tgtEl>
                                          <p:spTgt spid="4">
                                            <p:graphicEl>
                                              <a:dgm id="{F656BF48-8670-504D-B76E-84E7DC221079}"/>
                                            </p:graphicEl>
                                          </p:spTgt>
                                        </p:tgtEl>
                                      </p:cBhvr>
                                    </p:animEffect>
                                    <p:anim calcmode="lin" valueType="num">
                                      <p:cBhvr>
                                        <p:cTn id="15" dur="1000" fill="hold"/>
                                        <p:tgtEl>
                                          <p:spTgt spid="4">
                                            <p:graphicEl>
                                              <a:dgm id="{F656BF48-8670-504D-B76E-84E7DC221079}"/>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F656BF48-8670-504D-B76E-84E7DC221079}"/>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9B1ABFBC-5883-8C41-B79B-EF4DF545604E}"/>
                                            </p:graphicEl>
                                          </p:spTgt>
                                        </p:tgtEl>
                                        <p:attrNameLst>
                                          <p:attrName>style.visibility</p:attrName>
                                        </p:attrNameLst>
                                      </p:cBhvr>
                                      <p:to>
                                        <p:strVal val="visible"/>
                                      </p:to>
                                    </p:set>
                                    <p:animEffect transition="in" filter="fade">
                                      <p:cBhvr>
                                        <p:cTn id="21" dur="1000"/>
                                        <p:tgtEl>
                                          <p:spTgt spid="4">
                                            <p:graphicEl>
                                              <a:dgm id="{9B1ABFBC-5883-8C41-B79B-EF4DF545604E}"/>
                                            </p:graphicEl>
                                          </p:spTgt>
                                        </p:tgtEl>
                                      </p:cBhvr>
                                    </p:animEffect>
                                    <p:anim calcmode="lin" valueType="num">
                                      <p:cBhvr>
                                        <p:cTn id="22" dur="1000" fill="hold"/>
                                        <p:tgtEl>
                                          <p:spTgt spid="4">
                                            <p:graphicEl>
                                              <a:dgm id="{9B1ABFBC-5883-8C41-B79B-EF4DF545604E}"/>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9B1ABFBC-5883-8C41-B79B-EF4DF545604E}"/>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graphicEl>
                                              <a:dgm id="{46815D85-61A4-A041-B5B2-F010FCC9CCFF}"/>
                                            </p:graphicEl>
                                          </p:spTgt>
                                        </p:tgtEl>
                                        <p:attrNameLst>
                                          <p:attrName>style.visibility</p:attrName>
                                        </p:attrNameLst>
                                      </p:cBhvr>
                                      <p:to>
                                        <p:strVal val="visible"/>
                                      </p:to>
                                    </p:set>
                                    <p:animEffect transition="in" filter="fade">
                                      <p:cBhvr>
                                        <p:cTn id="28" dur="1000"/>
                                        <p:tgtEl>
                                          <p:spTgt spid="4">
                                            <p:graphicEl>
                                              <a:dgm id="{46815D85-61A4-A041-B5B2-F010FCC9CCFF}"/>
                                            </p:graphicEl>
                                          </p:spTgt>
                                        </p:tgtEl>
                                      </p:cBhvr>
                                    </p:animEffect>
                                    <p:anim calcmode="lin" valueType="num">
                                      <p:cBhvr>
                                        <p:cTn id="29" dur="1000" fill="hold"/>
                                        <p:tgtEl>
                                          <p:spTgt spid="4">
                                            <p:graphicEl>
                                              <a:dgm id="{46815D85-61A4-A041-B5B2-F010FCC9CCFF}"/>
                                            </p:graphicEl>
                                          </p:spTgt>
                                        </p:tgtEl>
                                        <p:attrNameLst>
                                          <p:attrName>ppt_x</p:attrName>
                                        </p:attrNameLst>
                                      </p:cBhvr>
                                      <p:tavLst>
                                        <p:tav tm="0">
                                          <p:val>
                                            <p:strVal val="#ppt_x"/>
                                          </p:val>
                                        </p:tav>
                                        <p:tav tm="100000">
                                          <p:val>
                                            <p:strVal val="#ppt_x"/>
                                          </p:val>
                                        </p:tav>
                                      </p:tavLst>
                                    </p:anim>
                                    <p:anim calcmode="lin" valueType="num">
                                      <p:cBhvr>
                                        <p:cTn id="30" dur="1000" fill="hold"/>
                                        <p:tgtEl>
                                          <p:spTgt spid="4">
                                            <p:graphicEl>
                                              <a:dgm id="{46815D85-61A4-A041-B5B2-F010FCC9CCFF}"/>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1212851"/>
          <a:ext cx="5943599" cy="43088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a:ln>
            <a:noFill/>
          </a:ln>
        </p:spPr>
        <p:txBody>
          <a:bodyPr/>
          <a:lstStyle/>
          <a:p>
            <a:r>
              <a:rPr lang="en-US" dirty="0"/>
              <a:t>Load Balancing in Readable </a:t>
            </a:r>
            <a:r>
              <a:rPr lang="en-US" dirty="0" err="1"/>
              <a:t>Secondaries</a:t>
            </a:r>
            <a:endParaRPr lang="en-US" dirty="0"/>
          </a:p>
        </p:txBody>
      </p:sp>
      <p:sp>
        <p:nvSpPr>
          <p:cNvPr id="5" name="Rectangle 4"/>
          <p:cNvSpPr/>
          <p:nvPr/>
        </p:nvSpPr>
        <p:spPr bwMode="auto">
          <a:xfrm>
            <a:off x="6797467" y="1212850"/>
            <a:ext cx="5336366" cy="4800600"/>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ysClr val="windowText" lastClr="000000"/>
              </a:solidFill>
              <a:effectLst/>
              <a:uLnTx/>
              <a:uFillTx/>
            </a:endParaRPr>
          </a:p>
        </p:txBody>
      </p:sp>
      <p:sp>
        <p:nvSpPr>
          <p:cNvPr id="6" name="Magnetic Disk 5"/>
          <p:cNvSpPr/>
          <p:nvPr/>
        </p:nvSpPr>
        <p:spPr bwMode="auto">
          <a:xfrm>
            <a:off x="7753755" y="4327524"/>
            <a:ext cx="685800" cy="762000"/>
          </a:xfrm>
          <a:prstGeom prst="flowChartMagneticDisk">
            <a:avLst/>
          </a:prstGeom>
          <a:solidFill>
            <a:schemeClr val="accent1">
              <a:lumMod val="20000"/>
              <a:lumOff val="80000"/>
            </a:schemeClr>
          </a:solidFill>
          <a:ln>
            <a:solidFill>
              <a:schemeClr val="tx1"/>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rPr>
              <a:t>AG1</a:t>
            </a:r>
          </a:p>
        </p:txBody>
      </p:sp>
      <p:sp>
        <p:nvSpPr>
          <p:cNvPr id="7" name="Magnetic Disk 6"/>
          <p:cNvSpPr/>
          <p:nvPr/>
        </p:nvSpPr>
        <p:spPr bwMode="auto">
          <a:xfrm>
            <a:off x="8779850" y="4335462"/>
            <a:ext cx="685800" cy="762000"/>
          </a:xfrm>
          <a:prstGeom prst="flowChartMagneticDisk">
            <a:avLst/>
          </a:prstGeom>
          <a:solidFill>
            <a:schemeClr val="accent1">
              <a:lumMod val="20000"/>
              <a:lumOff val="80000"/>
            </a:schemeClr>
          </a:solidFill>
          <a:ln>
            <a:solidFill>
              <a:schemeClr val="tx1"/>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rPr>
              <a:t>AG2</a:t>
            </a:r>
          </a:p>
        </p:txBody>
      </p:sp>
      <p:sp>
        <p:nvSpPr>
          <p:cNvPr id="8" name="Magnetic Disk 7"/>
          <p:cNvSpPr/>
          <p:nvPr/>
        </p:nvSpPr>
        <p:spPr bwMode="auto">
          <a:xfrm>
            <a:off x="9792154" y="4335462"/>
            <a:ext cx="685800" cy="762000"/>
          </a:xfrm>
          <a:prstGeom prst="flowChartMagneticDisk">
            <a:avLst/>
          </a:prstGeom>
          <a:solidFill>
            <a:schemeClr val="accent1">
              <a:lumMod val="20000"/>
              <a:lumOff val="80000"/>
            </a:schemeClr>
          </a:solidFill>
          <a:ln>
            <a:solidFill>
              <a:schemeClr val="tx1"/>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rPr>
              <a:t>AG3</a:t>
            </a:r>
          </a:p>
        </p:txBody>
      </p:sp>
      <p:sp>
        <p:nvSpPr>
          <p:cNvPr id="9" name="Magnetic Disk 8"/>
          <p:cNvSpPr/>
          <p:nvPr/>
        </p:nvSpPr>
        <p:spPr bwMode="auto">
          <a:xfrm>
            <a:off x="10770300" y="4339459"/>
            <a:ext cx="685800" cy="762000"/>
          </a:xfrm>
          <a:prstGeom prst="flowChartMagneticDisk">
            <a:avLst/>
          </a:prstGeom>
          <a:solidFill>
            <a:schemeClr val="accent1">
              <a:lumMod val="20000"/>
              <a:lumOff val="80000"/>
            </a:schemeClr>
          </a:solidFill>
          <a:ln>
            <a:solidFill>
              <a:schemeClr val="tx1"/>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rPr>
              <a:t>AG4</a:t>
            </a:r>
          </a:p>
        </p:txBody>
      </p:sp>
      <p:sp>
        <p:nvSpPr>
          <p:cNvPr id="10" name="Rounded Rectangle 9"/>
          <p:cNvSpPr/>
          <p:nvPr/>
        </p:nvSpPr>
        <p:spPr bwMode="auto">
          <a:xfrm>
            <a:off x="7894637" y="3047653"/>
            <a:ext cx="3314700" cy="433771"/>
          </a:xfrm>
          <a:prstGeom prst="roundRect">
            <a:avLst/>
          </a:prstGeom>
          <a:solidFill>
            <a:schemeClr val="tx2">
              <a:lumMod val="40000"/>
              <a:lumOff val="60000"/>
            </a:schemeClr>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solidFill>
                  <a:schemeClr val="bg1"/>
                </a:solidFill>
                <a:effectLst/>
                <a:uLnTx/>
                <a:uFillTx/>
              </a:rPr>
              <a:t>Availability Group Listener </a:t>
            </a:r>
          </a:p>
        </p:txBody>
      </p:sp>
      <p:sp>
        <p:nvSpPr>
          <p:cNvPr id="11" name="Rounded Rectangle 10"/>
          <p:cNvSpPr/>
          <p:nvPr/>
        </p:nvSpPr>
        <p:spPr bwMode="auto">
          <a:xfrm>
            <a:off x="7177198" y="1512035"/>
            <a:ext cx="762000" cy="685491"/>
          </a:xfrm>
          <a:prstGeom prst="roundRect">
            <a:avLst/>
          </a:prstGeom>
          <a:solidFill>
            <a:schemeClr val="accent6"/>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Client1</a:t>
            </a:r>
          </a:p>
        </p:txBody>
      </p:sp>
      <p:sp>
        <p:nvSpPr>
          <p:cNvPr id="12" name="Rounded Rectangle 11"/>
          <p:cNvSpPr/>
          <p:nvPr/>
        </p:nvSpPr>
        <p:spPr bwMode="auto">
          <a:xfrm>
            <a:off x="8261707" y="1512035"/>
            <a:ext cx="762000" cy="685491"/>
          </a:xfrm>
          <a:prstGeom prst="roundRect">
            <a:avLst/>
          </a:prstGeom>
          <a:solidFill>
            <a:schemeClr val="accent6"/>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Client</a:t>
            </a:r>
          </a:p>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2</a:t>
            </a:r>
          </a:p>
        </p:txBody>
      </p:sp>
      <p:sp>
        <p:nvSpPr>
          <p:cNvPr id="13" name="Rounded Rectangle 12"/>
          <p:cNvSpPr/>
          <p:nvPr/>
        </p:nvSpPr>
        <p:spPr bwMode="auto">
          <a:xfrm>
            <a:off x="9316053" y="1513113"/>
            <a:ext cx="762000" cy="685491"/>
          </a:xfrm>
          <a:prstGeom prst="roundRect">
            <a:avLst/>
          </a:prstGeom>
          <a:solidFill>
            <a:schemeClr val="accent6"/>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Client 3</a:t>
            </a:r>
          </a:p>
        </p:txBody>
      </p:sp>
      <p:sp>
        <p:nvSpPr>
          <p:cNvPr id="14" name="Rounded Rectangle 13"/>
          <p:cNvSpPr/>
          <p:nvPr/>
        </p:nvSpPr>
        <p:spPr bwMode="auto">
          <a:xfrm>
            <a:off x="10281745" y="1513113"/>
            <a:ext cx="762000" cy="685491"/>
          </a:xfrm>
          <a:prstGeom prst="roundRect">
            <a:avLst/>
          </a:prstGeom>
          <a:solidFill>
            <a:schemeClr val="accent6"/>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Client 4</a:t>
            </a:r>
          </a:p>
        </p:txBody>
      </p:sp>
      <p:sp>
        <p:nvSpPr>
          <p:cNvPr id="15" name="Rounded Rectangle 14"/>
          <p:cNvSpPr/>
          <p:nvPr/>
        </p:nvSpPr>
        <p:spPr bwMode="auto">
          <a:xfrm>
            <a:off x="11247437" y="1512035"/>
            <a:ext cx="762000" cy="685491"/>
          </a:xfrm>
          <a:prstGeom prst="roundRect">
            <a:avLst/>
          </a:prstGeom>
          <a:solidFill>
            <a:schemeClr val="accent6"/>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Client 5</a:t>
            </a:r>
          </a:p>
        </p:txBody>
      </p:sp>
      <p:cxnSp>
        <p:nvCxnSpPr>
          <p:cNvPr id="23" name="Straight Arrow Connector 22"/>
          <p:cNvCxnSpPr>
            <a:endCxn id="6" idx="1"/>
          </p:cNvCxnSpPr>
          <p:nvPr/>
        </p:nvCxnSpPr>
        <p:spPr>
          <a:xfrm flipH="1">
            <a:off x="8096655" y="3481424"/>
            <a:ext cx="342900" cy="846100"/>
          </a:xfrm>
          <a:prstGeom prst="straightConnector1">
            <a:avLst/>
          </a:prstGeom>
          <a:ln w="25400">
            <a:solidFill>
              <a:schemeClr val="tx1"/>
            </a:solidFill>
            <a:headEnd type="none"/>
            <a:tailEnd type="triangle"/>
          </a:ln>
        </p:spPr>
        <p:style>
          <a:lnRef idx="1">
            <a:schemeClr val="accent4"/>
          </a:lnRef>
          <a:fillRef idx="0">
            <a:schemeClr val="accent4"/>
          </a:fillRef>
          <a:effectRef idx="0">
            <a:schemeClr val="accent4"/>
          </a:effectRef>
          <a:fontRef idx="minor">
            <a:schemeClr val="tx1"/>
          </a:fontRef>
        </p:style>
      </p:cxnSp>
      <p:cxnSp>
        <p:nvCxnSpPr>
          <p:cNvPr id="26" name="Straight Connector 25"/>
          <p:cNvCxnSpPr/>
          <p:nvPr/>
        </p:nvCxnSpPr>
        <p:spPr>
          <a:xfrm flipH="1">
            <a:off x="9875837" y="2211994"/>
            <a:ext cx="786908" cy="851856"/>
          </a:xfrm>
          <a:prstGeom prst="line">
            <a:avLst/>
          </a:prstGeom>
          <a:ln w="25400">
            <a:solidFill>
              <a:schemeClr val="tx1"/>
            </a:solidFill>
            <a:headEnd type="none"/>
            <a:tailEnd type="triangle"/>
          </a:ln>
        </p:spPr>
        <p:style>
          <a:lnRef idx="1">
            <a:schemeClr val="accent4"/>
          </a:lnRef>
          <a:fillRef idx="0">
            <a:schemeClr val="accent4"/>
          </a:fillRef>
          <a:effectRef idx="0">
            <a:schemeClr val="accent4"/>
          </a:effectRef>
          <a:fontRef idx="minor">
            <a:schemeClr val="tx1"/>
          </a:fontRef>
        </p:style>
      </p:cxnSp>
      <p:cxnSp>
        <p:nvCxnSpPr>
          <p:cNvPr id="29" name="Straight Connector 28"/>
          <p:cNvCxnSpPr>
            <a:endCxn id="7" idx="1"/>
          </p:cNvCxnSpPr>
          <p:nvPr/>
        </p:nvCxnSpPr>
        <p:spPr>
          <a:xfrm flipH="1">
            <a:off x="9122750" y="3481424"/>
            <a:ext cx="429237" cy="854038"/>
          </a:xfrm>
          <a:prstGeom prst="line">
            <a:avLst/>
          </a:prstGeom>
          <a:ln w="25400">
            <a:solidFill>
              <a:schemeClr val="tx1"/>
            </a:solidFill>
            <a:headEnd type="none"/>
            <a:tailEnd type="triangle"/>
          </a:ln>
        </p:spPr>
        <p:style>
          <a:lnRef idx="1">
            <a:schemeClr val="accent4"/>
          </a:lnRef>
          <a:fillRef idx="0">
            <a:schemeClr val="accent4"/>
          </a:fillRef>
          <a:effectRef idx="0">
            <a:schemeClr val="accent4"/>
          </a:effectRef>
          <a:fontRef idx="minor">
            <a:schemeClr val="tx1"/>
          </a:fontRef>
        </p:style>
      </p:cxnSp>
      <p:cxnSp>
        <p:nvCxnSpPr>
          <p:cNvPr id="33" name="Straight Arrow Connector 32"/>
          <p:cNvCxnSpPr>
            <a:stCxn id="13" idx="2"/>
          </p:cNvCxnSpPr>
          <p:nvPr/>
        </p:nvCxnSpPr>
        <p:spPr>
          <a:xfrm flipH="1">
            <a:off x="9551988" y="2198604"/>
            <a:ext cx="145065" cy="849049"/>
          </a:xfrm>
          <a:prstGeom prst="straightConnector1">
            <a:avLst/>
          </a:prstGeom>
          <a:ln w="25400">
            <a:solidFill>
              <a:schemeClr val="tx1"/>
            </a:solidFill>
            <a:headEnd type="none"/>
            <a:tailEnd type="triangle"/>
          </a:ln>
        </p:spPr>
        <p:style>
          <a:lnRef idx="1">
            <a:schemeClr val="accent4"/>
          </a:lnRef>
          <a:fillRef idx="0">
            <a:schemeClr val="accent4"/>
          </a:fillRef>
          <a:effectRef idx="0">
            <a:schemeClr val="accent4"/>
          </a:effectRef>
          <a:fontRef idx="minor">
            <a:schemeClr val="tx1"/>
          </a:fontRef>
        </p:style>
      </p:cxnSp>
      <p:cxnSp>
        <p:nvCxnSpPr>
          <p:cNvPr id="36" name="Straight Connector 35"/>
          <p:cNvCxnSpPr>
            <a:endCxn id="8" idx="1"/>
          </p:cNvCxnSpPr>
          <p:nvPr/>
        </p:nvCxnSpPr>
        <p:spPr>
          <a:xfrm>
            <a:off x="9635085" y="3481424"/>
            <a:ext cx="499969" cy="854038"/>
          </a:xfrm>
          <a:prstGeom prst="line">
            <a:avLst/>
          </a:prstGeom>
          <a:ln w="25400">
            <a:solidFill>
              <a:schemeClr val="tx1"/>
            </a:solidFill>
            <a:headEnd type="none"/>
            <a:tailEnd type="triangle"/>
          </a:ln>
        </p:spPr>
        <p:style>
          <a:lnRef idx="1">
            <a:schemeClr val="accent4"/>
          </a:lnRef>
          <a:fillRef idx="0">
            <a:schemeClr val="accent4"/>
          </a:fillRef>
          <a:effectRef idx="0">
            <a:schemeClr val="accent4"/>
          </a:effectRef>
          <a:fontRef idx="minor">
            <a:schemeClr val="tx1"/>
          </a:fontRef>
        </p:style>
      </p:cxnSp>
      <p:cxnSp>
        <p:nvCxnSpPr>
          <p:cNvPr id="38" name="Straight Arrow Connector 37"/>
          <p:cNvCxnSpPr/>
          <p:nvPr/>
        </p:nvCxnSpPr>
        <p:spPr>
          <a:xfrm>
            <a:off x="7558198" y="2185663"/>
            <a:ext cx="579113" cy="861990"/>
          </a:xfrm>
          <a:prstGeom prst="straightConnector1">
            <a:avLst/>
          </a:prstGeom>
          <a:ln w="25400">
            <a:solidFill>
              <a:schemeClr val="tx1"/>
            </a:solidFill>
            <a:headEnd type="none"/>
            <a:tailEnd type="triangle"/>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9739388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D52F5DA0-512D-F14A-8B36-4119846D2CD5}"/>
                                            </p:graphicEl>
                                          </p:spTgt>
                                        </p:tgtEl>
                                        <p:attrNameLst>
                                          <p:attrName>style.visibility</p:attrName>
                                        </p:attrNameLst>
                                      </p:cBhvr>
                                      <p:to>
                                        <p:strVal val="visible"/>
                                      </p:to>
                                    </p:set>
                                    <p:animEffect transition="in" filter="fade">
                                      <p:cBhvr>
                                        <p:cTn id="7" dur="1000"/>
                                        <p:tgtEl>
                                          <p:spTgt spid="4">
                                            <p:graphicEl>
                                              <a:dgm id="{D52F5DA0-512D-F14A-8B36-4119846D2CD5}"/>
                                            </p:graphicEl>
                                          </p:spTgt>
                                        </p:tgtEl>
                                      </p:cBhvr>
                                    </p:animEffect>
                                    <p:anim calcmode="lin" valueType="num">
                                      <p:cBhvr>
                                        <p:cTn id="8" dur="1000" fill="hold"/>
                                        <p:tgtEl>
                                          <p:spTgt spid="4">
                                            <p:graphicEl>
                                              <a:dgm id="{D52F5DA0-512D-F14A-8B36-4119846D2CD5}"/>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D52F5DA0-512D-F14A-8B36-4119846D2CD5}"/>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153029D8-C1A3-C74B-9515-1DB18B6E29BF}"/>
                                            </p:graphicEl>
                                          </p:spTgt>
                                        </p:tgtEl>
                                        <p:attrNameLst>
                                          <p:attrName>style.visibility</p:attrName>
                                        </p:attrNameLst>
                                      </p:cBhvr>
                                      <p:to>
                                        <p:strVal val="visible"/>
                                      </p:to>
                                    </p:set>
                                    <p:animEffect transition="in" filter="fade">
                                      <p:cBhvr>
                                        <p:cTn id="14" dur="1000"/>
                                        <p:tgtEl>
                                          <p:spTgt spid="4">
                                            <p:graphicEl>
                                              <a:dgm id="{153029D8-C1A3-C74B-9515-1DB18B6E29BF}"/>
                                            </p:graphicEl>
                                          </p:spTgt>
                                        </p:tgtEl>
                                      </p:cBhvr>
                                    </p:animEffect>
                                    <p:anim calcmode="lin" valueType="num">
                                      <p:cBhvr>
                                        <p:cTn id="15" dur="1000" fill="hold"/>
                                        <p:tgtEl>
                                          <p:spTgt spid="4">
                                            <p:graphicEl>
                                              <a:dgm id="{153029D8-C1A3-C74B-9515-1DB18B6E29BF}"/>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153029D8-C1A3-C74B-9515-1DB18B6E29BF}"/>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1212851"/>
          <a:ext cx="10744199" cy="41132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t>Group Managed Service Accounts</a:t>
            </a:r>
          </a:p>
        </p:txBody>
      </p:sp>
    </p:spTree>
    <p:extLst>
      <p:ext uri="{BB962C8B-B14F-4D97-AF65-F5344CB8AC3E}">
        <p14:creationId xmlns:p14="http://schemas.microsoft.com/office/powerpoint/2010/main" val="31310152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E606F117-65AE-F94C-AB14-7F3F7773E904}"/>
                                            </p:graphicEl>
                                          </p:spTgt>
                                        </p:tgtEl>
                                        <p:attrNameLst>
                                          <p:attrName>style.visibility</p:attrName>
                                        </p:attrNameLst>
                                      </p:cBhvr>
                                      <p:to>
                                        <p:strVal val="visible"/>
                                      </p:to>
                                    </p:set>
                                    <p:animEffect transition="in" filter="fade">
                                      <p:cBhvr>
                                        <p:cTn id="7" dur="1000"/>
                                        <p:tgtEl>
                                          <p:spTgt spid="4">
                                            <p:graphicEl>
                                              <a:dgm id="{E606F117-65AE-F94C-AB14-7F3F7773E904}"/>
                                            </p:graphicEl>
                                          </p:spTgt>
                                        </p:tgtEl>
                                      </p:cBhvr>
                                    </p:animEffect>
                                    <p:anim calcmode="lin" valueType="num">
                                      <p:cBhvr>
                                        <p:cTn id="8" dur="1000" fill="hold"/>
                                        <p:tgtEl>
                                          <p:spTgt spid="4">
                                            <p:graphicEl>
                                              <a:dgm id="{E606F117-65AE-F94C-AB14-7F3F7773E904}"/>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E606F117-65AE-F94C-AB14-7F3F7773E904}"/>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FE93B15E-0EED-BC49-9546-B4EFBA4CA2EA}"/>
                                            </p:graphicEl>
                                          </p:spTgt>
                                        </p:tgtEl>
                                        <p:attrNameLst>
                                          <p:attrName>style.visibility</p:attrName>
                                        </p:attrNameLst>
                                      </p:cBhvr>
                                      <p:to>
                                        <p:strVal val="visible"/>
                                      </p:to>
                                    </p:set>
                                    <p:animEffect transition="in" filter="fade">
                                      <p:cBhvr>
                                        <p:cTn id="14" dur="1000"/>
                                        <p:tgtEl>
                                          <p:spTgt spid="4">
                                            <p:graphicEl>
                                              <a:dgm id="{FE93B15E-0EED-BC49-9546-B4EFBA4CA2EA}"/>
                                            </p:graphicEl>
                                          </p:spTgt>
                                        </p:tgtEl>
                                      </p:cBhvr>
                                    </p:animEffect>
                                    <p:anim calcmode="lin" valueType="num">
                                      <p:cBhvr>
                                        <p:cTn id="15" dur="1000" fill="hold"/>
                                        <p:tgtEl>
                                          <p:spTgt spid="4">
                                            <p:graphicEl>
                                              <a:dgm id="{FE93B15E-0EED-BC49-9546-B4EFBA4CA2EA}"/>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FE93B15E-0EED-BC49-9546-B4EFBA4CA2EA}"/>
                                            </p:graphic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
                                            <p:graphicEl>
                                              <a:dgm id="{7F257142-D211-C540-89DD-364A89168427}"/>
                                            </p:graphicEl>
                                          </p:spTgt>
                                        </p:tgtEl>
                                        <p:attrNameLst>
                                          <p:attrName>style.visibility</p:attrName>
                                        </p:attrNameLst>
                                      </p:cBhvr>
                                      <p:to>
                                        <p:strVal val="visible"/>
                                      </p:to>
                                    </p:set>
                                    <p:animEffect transition="in" filter="fade">
                                      <p:cBhvr>
                                        <p:cTn id="19" dur="1000"/>
                                        <p:tgtEl>
                                          <p:spTgt spid="4">
                                            <p:graphicEl>
                                              <a:dgm id="{7F257142-D211-C540-89DD-364A89168427}"/>
                                            </p:graphicEl>
                                          </p:spTgt>
                                        </p:tgtEl>
                                      </p:cBhvr>
                                    </p:animEffect>
                                    <p:anim calcmode="lin" valueType="num">
                                      <p:cBhvr>
                                        <p:cTn id="20" dur="1000" fill="hold"/>
                                        <p:tgtEl>
                                          <p:spTgt spid="4">
                                            <p:graphicEl>
                                              <a:dgm id="{7F257142-D211-C540-89DD-364A89168427}"/>
                                            </p:graphicEl>
                                          </p:spTgt>
                                        </p:tgtEl>
                                        <p:attrNameLst>
                                          <p:attrName>ppt_x</p:attrName>
                                        </p:attrNameLst>
                                      </p:cBhvr>
                                      <p:tavLst>
                                        <p:tav tm="0">
                                          <p:val>
                                            <p:strVal val="#ppt_x"/>
                                          </p:val>
                                        </p:tav>
                                        <p:tav tm="100000">
                                          <p:val>
                                            <p:strVal val="#ppt_x"/>
                                          </p:val>
                                        </p:tav>
                                      </p:tavLst>
                                    </p:anim>
                                    <p:anim calcmode="lin" valueType="num">
                                      <p:cBhvr>
                                        <p:cTn id="21" dur="1000" fill="hold"/>
                                        <p:tgtEl>
                                          <p:spTgt spid="4">
                                            <p:graphicEl>
                                              <a:dgm id="{7F257142-D211-C540-89DD-364A89168427}"/>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4">
                                            <p:graphicEl>
                                              <a:dgm id="{2D289AF8-3693-354B-928C-0EB52FD8BD3C}"/>
                                            </p:graphicEl>
                                          </p:spTgt>
                                        </p:tgtEl>
                                        <p:attrNameLst>
                                          <p:attrName>style.visibility</p:attrName>
                                        </p:attrNameLst>
                                      </p:cBhvr>
                                      <p:to>
                                        <p:strVal val="visible"/>
                                      </p:to>
                                    </p:set>
                                    <p:animEffect transition="in" filter="fade">
                                      <p:cBhvr>
                                        <p:cTn id="26" dur="1000"/>
                                        <p:tgtEl>
                                          <p:spTgt spid="4">
                                            <p:graphicEl>
                                              <a:dgm id="{2D289AF8-3693-354B-928C-0EB52FD8BD3C}"/>
                                            </p:graphicEl>
                                          </p:spTgt>
                                        </p:tgtEl>
                                      </p:cBhvr>
                                    </p:animEffect>
                                    <p:anim calcmode="lin" valueType="num">
                                      <p:cBhvr>
                                        <p:cTn id="27" dur="1000" fill="hold"/>
                                        <p:tgtEl>
                                          <p:spTgt spid="4">
                                            <p:graphicEl>
                                              <a:dgm id="{2D289AF8-3693-354B-928C-0EB52FD8BD3C}"/>
                                            </p:graphicEl>
                                          </p:spTgt>
                                        </p:tgtEl>
                                        <p:attrNameLst>
                                          <p:attrName>ppt_x</p:attrName>
                                        </p:attrNameLst>
                                      </p:cBhvr>
                                      <p:tavLst>
                                        <p:tav tm="0">
                                          <p:val>
                                            <p:strVal val="#ppt_x"/>
                                          </p:val>
                                        </p:tav>
                                        <p:tav tm="100000">
                                          <p:val>
                                            <p:strVal val="#ppt_x"/>
                                          </p:val>
                                        </p:tav>
                                      </p:tavLst>
                                    </p:anim>
                                    <p:anim calcmode="lin" valueType="num">
                                      <p:cBhvr>
                                        <p:cTn id="28" dur="1000" fill="hold"/>
                                        <p:tgtEl>
                                          <p:spTgt spid="4">
                                            <p:graphicEl>
                                              <a:dgm id="{2D289AF8-3693-354B-928C-0EB52FD8BD3C}"/>
                                            </p:graphic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
                                            <p:graphicEl>
                                              <a:dgm id="{50325465-7866-B941-8880-6AB80527549F}"/>
                                            </p:graphicEl>
                                          </p:spTgt>
                                        </p:tgtEl>
                                        <p:attrNameLst>
                                          <p:attrName>style.visibility</p:attrName>
                                        </p:attrNameLst>
                                      </p:cBhvr>
                                      <p:to>
                                        <p:strVal val="visible"/>
                                      </p:to>
                                    </p:set>
                                    <p:animEffect transition="in" filter="fade">
                                      <p:cBhvr>
                                        <p:cTn id="31" dur="1000"/>
                                        <p:tgtEl>
                                          <p:spTgt spid="4">
                                            <p:graphicEl>
                                              <a:dgm id="{50325465-7866-B941-8880-6AB80527549F}"/>
                                            </p:graphicEl>
                                          </p:spTgt>
                                        </p:tgtEl>
                                      </p:cBhvr>
                                    </p:animEffect>
                                    <p:anim calcmode="lin" valueType="num">
                                      <p:cBhvr>
                                        <p:cTn id="32" dur="1000" fill="hold"/>
                                        <p:tgtEl>
                                          <p:spTgt spid="4">
                                            <p:graphicEl>
                                              <a:dgm id="{50325465-7866-B941-8880-6AB80527549F}"/>
                                            </p:graphicEl>
                                          </p:spTgt>
                                        </p:tgtEl>
                                        <p:attrNameLst>
                                          <p:attrName>ppt_x</p:attrName>
                                        </p:attrNameLst>
                                      </p:cBhvr>
                                      <p:tavLst>
                                        <p:tav tm="0">
                                          <p:val>
                                            <p:strVal val="#ppt_x"/>
                                          </p:val>
                                        </p:tav>
                                        <p:tav tm="100000">
                                          <p:val>
                                            <p:strVal val="#ppt_x"/>
                                          </p:val>
                                        </p:tav>
                                      </p:tavLst>
                                    </p:anim>
                                    <p:anim calcmode="lin" valueType="num">
                                      <p:cBhvr>
                                        <p:cTn id="33" dur="1000" fill="hold"/>
                                        <p:tgtEl>
                                          <p:spTgt spid="4">
                                            <p:graphicEl>
                                              <a:dgm id="{50325465-7866-B941-8880-6AB80527549F}"/>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t>Group Managed Service Accounts</a:t>
            </a:r>
          </a:p>
        </p:txBody>
      </p:sp>
      <p:pic>
        <p:nvPicPr>
          <p:cNvPr id="5" name="Picture 4"/>
          <p:cNvPicPr>
            <a:picLocks noChangeAspect="1"/>
          </p:cNvPicPr>
          <p:nvPr/>
        </p:nvPicPr>
        <p:blipFill>
          <a:blip r:embed="rId2"/>
          <a:stretch>
            <a:fillRect/>
          </a:stretch>
        </p:blipFill>
        <p:spPr>
          <a:xfrm>
            <a:off x="3856037" y="1212850"/>
            <a:ext cx="8001000" cy="5626100"/>
          </a:xfrm>
          <a:prstGeom prst="rect">
            <a:avLst/>
          </a:prstGeom>
        </p:spPr>
      </p:pic>
      <p:pic>
        <p:nvPicPr>
          <p:cNvPr id="4" name="Picture 3"/>
          <p:cNvPicPr>
            <a:picLocks noChangeAspect="1"/>
          </p:cNvPicPr>
          <p:nvPr/>
        </p:nvPicPr>
        <p:blipFill>
          <a:blip r:embed="rId3"/>
          <a:stretch>
            <a:fillRect/>
          </a:stretch>
        </p:blipFill>
        <p:spPr>
          <a:xfrm>
            <a:off x="33337" y="3802062"/>
            <a:ext cx="6832600" cy="2349500"/>
          </a:xfrm>
          <a:prstGeom prst="rect">
            <a:avLst/>
          </a:prstGeom>
        </p:spPr>
      </p:pic>
    </p:spTree>
    <p:extLst>
      <p:ext uri="{BB962C8B-B14F-4D97-AF65-F5344CB8AC3E}">
        <p14:creationId xmlns:p14="http://schemas.microsoft.com/office/powerpoint/2010/main" val="928929774"/>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1212850"/>
          <a:ext cx="11887200" cy="51038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t>Distributed Availability Groups</a:t>
            </a:r>
          </a:p>
        </p:txBody>
      </p:sp>
    </p:spTree>
    <p:extLst>
      <p:ext uri="{BB962C8B-B14F-4D97-AF65-F5344CB8AC3E}">
        <p14:creationId xmlns:p14="http://schemas.microsoft.com/office/powerpoint/2010/main" val="1364615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A44139BC-66EA-46BB-908D-47E727E533A6}"/>
                                            </p:graphicEl>
                                          </p:spTgt>
                                        </p:tgtEl>
                                        <p:attrNameLst>
                                          <p:attrName>style.visibility</p:attrName>
                                        </p:attrNameLst>
                                      </p:cBhvr>
                                      <p:to>
                                        <p:strVal val="visible"/>
                                      </p:to>
                                    </p:set>
                                    <p:animEffect transition="in" filter="fade">
                                      <p:cBhvr>
                                        <p:cTn id="7" dur="1000"/>
                                        <p:tgtEl>
                                          <p:spTgt spid="4">
                                            <p:graphicEl>
                                              <a:dgm id="{A44139BC-66EA-46BB-908D-47E727E533A6}"/>
                                            </p:graphicEl>
                                          </p:spTgt>
                                        </p:tgtEl>
                                      </p:cBhvr>
                                    </p:animEffect>
                                    <p:anim calcmode="lin" valueType="num">
                                      <p:cBhvr>
                                        <p:cTn id="8" dur="1000" fill="hold"/>
                                        <p:tgtEl>
                                          <p:spTgt spid="4">
                                            <p:graphicEl>
                                              <a:dgm id="{A44139BC-66EA-46BB-908D-47E727E533A6}"/>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A44139BC-66EA-46BB-908D-47E727E533A6}"/>
                                            </p:graphic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graphicEl>
                                              <a:dgm id="{2C514718-11D5-42D6-92A3-9DA385E78BA5}"/>
                                            </p:graphicEl>
                                          </p:spTgt>
                                        </p:tgtEl>
                                        <p:attrNameLst>
                                          <p:attrName>style.visibility</p:attrName>
                                        </p:attrNameLst>
                                      </p:cBhvr>
                                      <p:to>
                                        <p:strVal val="visible"/>
                                      </p:to>
                                    </p:set>
                                    <p:animEffect transition="in" filter="fade">
                                      <p:cBhvr>
                                        <p:cTn id="12" dur="1000"/>
                                        <p:tgtEl>
                                          <p:spTgt spid="4">
                                            <p:graphicEl>
                                              <a:dgm id="{2C514718-11D5-42D6-92A3-9DA385E78BA5}"/>
                                            </p:graphicEl>
                                          </p:spTgt>
                                        </p:tgtEl>
                                      </p:cBhvr>
                                    </p:animEffect>
                                    <p:anim calcmode="lin" valueType="num">
                                      <p:cBhvr>
                                        <p:cTn id="13" dur="1000" fill="hold"/>
                                        <p:tgtEl>
                                          <p:spTgt spid="4">
                                            <p:graphicEl>
                                              <a:dgm id="{2C514718-11D5-42D6-92A3-9DA385E78BA5}"/>
                                            </p:graphicEl>
                                          </p:spTgt>
                                        </p:tgtEl>
                                        <p:attrNameLst>
                                          <p:attrName>ppt_x</p:attrName>
                                        </p:attrNameLst>
                                      </p:cBhvr>
                                      <p:tavLst>
                                        <p:tav tm="0">
                                          <p:val>
                                            <p:strVal val="#ppt_x"/>
                                          </p:val>
                                        </p:tav>
                                        <p:tav tm="100000">
                                          <p:val>
                                            <p:strVal val="#ppt_x"/>
                                          </p:val>
                                        </p:tav>
                                      </p:tavLst>
                                    </p:anim>
                                    <p:anim calcmode="lin" valueType="num">
                                      <p:cBhvr>
                                        <p:cTn id="14" dur="1000" fill="hold"/>
                                        <p:tgtEl>
                                          <p:spTgt spid="4">
                                            <p:graphicEl>
                                              <a:dgm id="{2C514718-11D5-42D6-92A3-9DA385E78BA5}"/>
                                            </p:graphic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graphicEl>
                                              <a:dgm id="{69E39767-A0E2-4E42-A5AB-D0734330C4A9}"/>
                                            </p:graphicEl>
                                          </p:spTgt>
                                        </p:tgtEl>
                                        <p:attrNameLst>
                                          <p:attrName>style.visibility</p:attrName>
                                        </p:attrNameLst>
                                      </p:cBhvr>
                                      <p:to>
                                        <p:strVal val="visible"/>
                                      </p:to>
                                    </p:set>
                                    <p:animEffect transition="in" filter="fade">
                                      <p:cBhvr>
                                        <p:cTn id="19" dur="1000"/>
                                        <p:tgtEl>
                                          <p:spTgt spid="4">
                                            <p:graphicEl>
                                              <a:dgm id="{69E39767-A0E2-4E42-A5AB-D0734330C4A9}"/>
                                            </p:graphicEl>
                                          </p:spTgt>
                                        </p:tgtEl>
                                      </p:cBhvr>
                                    </p:animEffect>
                                    <p:anim calcmode="lin" valueType="num">
                                      <p:cBhvr>
                                        <p:cTn id="20" dur="1000" fill="hold"/>
                                        <p:tgtEl>
                                          <p:spTgt spid="4">
                                            <p:graphicEl>
                                              <a:dgm id="{69E39767-A0E2-4E42-A5AB-D0734330C4A9}"/>
                                            </p:graphicEl>
                                          </p:spTgt>
                                        </p:tgtEl>
                                        <p:attrNameLst>
                                          <p:attrName>ppt_x</p:attrName>
                                        </p:attrNameLst>
                                      </p:cBhvr>
                                      <p:tavLst>
                                        <p:tav tm="0">
                                          <p:val>
                                            <p:strVal val="#ppt_x"/>
                                          </p:val>
                                        </p:tav>
                                        <p:tav tm="100000">
                                          <p:val>
                                            <p:strVal val="#ppt_x"/>
                                          </p:val>
                                        </p:tav>
                                      </p:tavLst>
                                    </p:anim>
                                    <p:anim calcmode="lin" valueType="num">
                                      <p:cBhvr>
                                        <p:cTn id="21" dur="1000" fill="hold"/>
                                        <p:tgtEl>
                                          <p:spTgt spid="4">
                                            <p:graphicEl>
                                              <a:dgm id="{69E39767-A0E2-4E42-A5AB-D0734330C4A9}"/>
                                            </p:graphic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
                                            <p:graphicEl>
                                              <a:dgm id="{B7D61DCC-95CD-4499-A6BD-D00FD305BE66}"/>
                                            </p:graphicEl>
                                          </p:spTgt>
                                        </p:tgtEl>
                                        <p:attrNameLst>
                                          <p:attrName>style.visibility</p:attrName>
                                        </p:attrNameLst>
                                      </p:cBhvr>
                                      <p:to>
                                        <p:strVal val="visible"/>
                                      </p:to>
                                    </p:set>
                                    <p:animEffect transition="in" filter="fade">
                                      <p:cBhvr>
                                        <p:cTn id="24" dur="1000"/>
                                        <p:tgtEl>
                                          <p:spTgt spid="4">
                                            <p:graphicEl>
                                              <a:dgm id="{B7D61DCC-95CD-4499-A6BD-D00FD305BE66}"/>
                                            </p:graphicEl>
                                          </p:spTgt>
                                        </p:tgtEl>
                                      </p:cBhvr>
                                    </p:animEffect>
                                    <p:anim calcmode="lin" valueType="num">
                                      <p:cBhvr>
                                        <p:cTn id="25" dur="1000" fill="hold"/>
                                        <p:tgtEl>
                                          <p:spTgt spid="4">
                                            <p:graphicEl>
                                              <a:dgm id="{B7D61DCC-95CD-4499-A6BD-D00FD305BE66}"/>
                                            </p:graphicEl>
                                          </p:spTgt>
                                        </p:tgtEl>
                                        <p:attrNameLst>
                                          <p:attrName>ppt_x</p:attrName>
                                        </p:attrNameLst>
                                      </p:cBhvr>
                                      <p:tavLst>
                                        <p:tav tm="0">
                                          <p:val>
                                            <p:strVal val="#ppt_x"/>
                                          </p:val>
                                        </p:tav>
                                        <p:tav tm="100000">
                                          <p:val>
                                            <p:strVal val="#ppt_x"/>
                                          </p:val>
                                        </p:tav>
                                      </p:tavLst>
                                    </p:anim>
                                    <p:anim calcmode="lin" valueType="num">
                                      <p:cBhvr>
                                        <p:cTn id="26" dur="1000" fill="hold"/>
                                        <p:tgtEl>
                                          <p:spTgt spid="4">
                                            <p:graphicEl>
                                              <a:dgm id="{B7D61DCC-95CD-4499-A6BD-D00FD305BE66}"/>
                                            </p:graphic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
                                            <p:graphicEl>
                                              <a:dgm id="{AAD62994-A361-4469-A351-D7666EFEC13A}"/>
                                            </p:graphicEl>
                                          </p:spTgt>
                                        </p:tgtEl>
                                        <p:attrNameLst>
                                          <p:attrName>style.visibility</p:attrName>
                                        </p:attrNameLst>
                                      </p:cBhvr>
                                      <p:to>
                                        <p:strVal val="visible"/>
                                      </p:to>
                                    </p:set>
                                    <p:animEffect transition="in" filter="fade">
                                      <p:cBhvr>
                                        <p:cTn id="31" dur="1000"/>
                                        <p:tgtEl>
                                          <p:spTgt spid="4">
                                            <p:graphicEl>
                                              <a:dgm id="{AAD62994-A361-4469-A351-D7666EFEC13A}"/>
                                            </p:graphicEl>
                                          </p:spTgt>
                                        </p:tgtEl>
                                      </p:cBhvr>
                                    </p:animEffect>
                                    <p:anim calcmode="lin" valueType="num">
                                      <p:cBhvr>
                                        <p:cTn id="32" dur="1000" fill="hold"/>
                                        <p:tgtEl>
                                          <p:spTgt spid="4">
                                            <p:graphicEl>
                                              <a:dgm id="{AAD62994-A361-4469-A351-D7666EFEC13A}"/>
                                            </p:graphicEl>
                                          </p:spTgt>
                                        </p:tgtEl>
                                        <p:attrNameLst>
                                          <p:attrName>ppt_x</p:attrName>
                                        </p:attrNameLst>
                                      </p:cBhvr>
                                      <p:tavLst>
                                        <p:tav tm="0">
                                          <p:val>
                                            <p:strVal val="#ppt_x"/>
                                          </p:val>
                                        </p:tav>
                                        <p:tav tm="100000">
                                          <p:val>
                                            <p:strVal val="#ppt_x"/>
                                          </p:val>
                                        </p:tav>
                                      </p:tavLst>
                                    </p:anim>
                                    <p:anim calcmode="lin" valueType="num">
                                      <p:cBhvr>
                                        <p:cTn id="33" dur="1000" fill="hold"/>
                                        <p:tgtEl>
                                          <p:spTgt spid="4">
                                            <p:graphicEl>
                                              <a:dgm id="{AAD62994-A361-4469-A351-D7666EFEC13A}"/>
                                            </p:graphic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
                                            <p:graphicEl>
                                              <a:dgm id="{3B284DB0-BB05-4CD8-B562-3067175B1F83}"/>
                                            </p:graphicEl>
                                          </p:spTgt>
                                        </p:tgtEl>
                                        <p:attrNameLst>
                                          <p:attrName>style.visibility</p:attrName>
                                        </p:attrNameLst>
                                      </p:cBhvr>
                                      <p:to>
                                        <p:strVal val="visible"/>
                                      </p:to>
                                    </p:set>
                                    <p:animEffect transition="in" filter="fade">
                                      <p:cBhvr>
                                        <p:cTn id="36" dur="1000"/>
                                        <p:tgtEl>
                                          <p:spTgt spid="4">
                                            <p:graphicEl>
                                              <a:dgm id="{3B284DB0-BB05-4CD8-B562-3067175B1F83}"/>
                                            </p:graphicEl>
                                          </p:spTgt>
                                        </p:tgtEl>
                                      </p:cBhvr>
                                    </p:animEffect>
                                    <p:anim calcmode="lin" valueType="num">
                                      <p:cBhvr>
                                        <p:cTn id="37" dur="1000" fill="hold"/>
                                        <p:tgtEl>
                                          <p:spTgt spid="4">
                                            <p:graphicEl>
                                              <a:dgm id="{3B284DB0-BB05-4CD8-B562-3067175B1F83}"/>
                                            </p:graphicEl>
                                          </p:spTgt>
                                        </p:tgtEl>
                                        <p:attrNameLst>
                                          <p:attrName>ppt_x</p:attrName>
                                        </p:attrNameLst>
                                      </p:cBhvr>
                                      <p:tavLst>
                                        <p:tav tm="0">
                                          <p:val>
                                            <p:strVal val="#ppt_x"/>
                                          </p:val>
                                        </p:tav>
                                        <p:tav tm="100000">
                                          <p:val>
                                            <p:strVal val="#ppt_x"/>
                                          </p:val>
                                        </p:tav>
                                      </p:tavLst>
                                    </p:anim>
                                    <p:anim calcmode="lin" valueType="num">
                                      <p:cBhvr>
                                        <p:cTn id="38" dur="1000" fill="hold"/>
                                        <p:tgtEl>
                                          <p:spTgt spid="4">
                                            <p:graphicEl>
                                              <a:dgm id="{3B284DB0-BB05-4CD8-B562-3067175B1F83}"/>
                                            </p:graphic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4">
                                            <p:graphicEl>
                                              <a:dgm id="{96B33D1C-F7AC-47EC-A36B-14D7D0B2FFAA}"/>
                                            </p:graphicEl>
                                          </p:spTgt>
                                        </p:tgtEl>
                                        <p:attrNameLst>
                                          <p:attrName>style.visibility</p:attrName>
                                        </p:attrNameLst>
                                      </p:cBhvr>
                                      <p:to>
                                        <p:strVal val="visible"/>
                                      </p:to>
                                    </p:set>
                                    <p:animEffect transition="in" filter="fade">
                                      <p:cBhvr>
                                        <p:cTn id="43" dur="1000"/>
                                        <p:tgtEl>
                                          <p:spTgt spid="4">
                                            <p:graphicEl>
                                              <a:dgm id="{96B33D1C-F7AC-47EC-A36B-14D7D0B2FFAA}"/>
                                            </p:graphicEl>
                                          </p:spTgt>
                                        </p:tgtEl>
                                      </p:cBhvr>
                                    </p:animEffect>
                                    <p:anim calcmode="lin" valueType="num">
                                      <p:cBhvr>
                                        <p:cTn id="44" dur="1000" fill="hold"/>
                                        <p:tgtEl>
                                          <p:spTgt spid="4">
                                            <p:graphicEl>
                                              <a:dgm id="{96B33D1C-F7AC-47EC-A36B-14D7D0B2FFAA}"/>
                                            </p:graphicEl>
                                          </p:spTgt>
                                        </p:tgtEl>
                                        <p:attrNameLst>
                                          <p:attrName>ppt_x</p:attrName>
                                        </p:attrNameLst>
                                      </p:cBhvr>
                                      <p:tavLst>
                                        <p:tav tm="0">
                                          <p:val>
                                            <p:strVal val="#ppt_x"/>
                                          </p:val>
                                        </p:tav>
                                        <p:tav tm="100000">
                                          <p:val>
                                            <p:strVal val="#ppt_x"/>
                                          </p:val>
                                        </p:tav>
                                      </p:tavLst>
                                    </p:anim>
                                    <p:anim calcmode="lin" valueType="num">
                                      <p:cBhvr>
                                        <p:cTn id="45" dur="1000" fill="hold"/>
                                        <p:tgtEl>
                                          <p:spTgt spid="4">
                                            <p:graphicEl>
                                              <a:dgm id="{96B33D1C-F7AC-47EC-A36B-14D7D0B2FFAA}"/>
                                            </p:graphic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
                                            <p:graphicEl>
                                              <a:dgm id="{5161DF79-BE2F-4506-AEA9-6A8E9875DF27}"/>
                                            </p:graphicEl>
                                          </p:spTgt>
                                        </p:tgtEl>
                                        <p:attrNameLst>
                                          <p:attrName>style.visibility</p:attrName>
                                        </p:attrNameLst>
                                      </p:cBhvr>
                                      <p:to>
                                        <p:strVal val="visible"/>
                                      </p:to>
                                    </p:set>
                                    <p:animEffect transition="in" filter="fade">
                                      <p:cBhvr>
                                        <p:cTn id="48" dur="1000"/>
                                        <p:tgtEl>
                                          <p:spTgt spid="4">
                                            <p:graphicEl>
                                              <a:dgm id="{5161DF79-BE2F-4506-AEA9-6A8E9875DF27}"/>
                                            </p:graphicEl>
                                          </p:spTgt>
                                        </p:tgtEl>
                                      </p:cBhvr>
                                    </p:animEffect>
                                    <p:anim calcmode="lin" valueType="num">
                                      <p:cBhvr>
                                        <p:cTn id="49" dur="1000" fill="hold"/>
                                        <p:tgtEl>
                                          <p:spTgt spid="4">
                                            <p:graphicEl>
                                              <a:dgm id="{5161DF79-BE2F-4506-AEA9-6A8E9875DF27}"/>
                                            </p:graphicEl>
                                          </p:spTgt>
                                        </p:tgtEl>
                                        <p:attrNameLst>
                                          <p:attrName>ppt_x</p:attrName>
                                        </p:attrNameLst>
                                      </p:cBhvr>
                                      <p:tavLst>
                                        <p:tav tm="0">
                                          <p:val>
                                            <p:strVal val="#ppt_x"/>
                                          </p:val>
                                        </p:tav>
                                        <p:tav tm="100000">
                                          <p:val>
                                            <p:strVal val="#ppt_x"/>
                                          </p:val>
                                        </p:tav>
                                      </p:tavLst>
                                    </p:anim>
                                    <p:anim calcmode="lin" valueType="num">
                                      <p:cBhvr>
                                        <p:cTn id="50" dur="1000" fill="hold"/>
                                        <p:tgtEl>
                                          <p:spTgt spid="4">
                                            <p:graphicEl>
                                              <a:dgm id="{5161DF79-BE2F-4506-AEA9-6A8E9875DF27}"/>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t>Distributed Availability Groups</a:t>
            </a:r>
          </a:p>
        </p:txBody>
      </p:sp>
      <p:pic>
        <p:nvPicPr>
          <p:cNvPr id="4" name="Picture 3"/>
          <p:cNvPicPr>
            <a:picLocks noChangeAspect="1"/>
          </p:cNvPicPr>
          <p:nvPr/>
        </p:nvPicPr>
        <p:blipFill>
          <a:blip r:embed="rId2"/>
          <a:stretch>
            <a:fillRect/>
          </a:stretch>
        </p:blipFill>
        <p:spPr>
          <a:xfrm>
            <a:off x="2408237" y="2049462"/>
            <a:ext cx="7288172" cy="3242663"/>
          </a:xfrm>
          <a:prstGeom prst="rect">
            <a:avLst/>
          </a:prstGeom>
        </p:spPr>
      </p:pic>
    </p:spTree>
    <p:extLst>
      <p:ext uri="{BB962C8B-B14F-4D97-AF65-F5344CB8AC3E}">
        <p14:creationId xmlns:p14="http://schemas.microsoft.com/office/powerpoint/2010/main" val="2141794917"/>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7200" dirty="0">
                <a:gradFill>
                  <a:gsLst>
                    <a:gs pos="2917">
                      <a:schemeClr val="tx1"/>
                    </a:gs>
                    <a:gs pos="30000">
                      <a:schemeClr val="tx1"/>
                    </a:gs>
                  </a:gsLst>
                  <a:lin ang="5400000" scaled="0"/>
                </a:gradFill>
              </a:rPr>
              <a:t>AlwaysOn Failover Cluster Instances (FCI)</a:t>
            </a:r>
            <a:endParaRPr lang="en-US" dirty="0"/>
          </a:p>
        </p:txBody>
      </p:sp>
    </p:spTree>
    <p:extLst>
      <p:ext uri="{BB962C8B-B14F-4D97-AF65-F5344CB8AC3E}">
        <p14:creationId xmlns:p14="http://schemas.microsoft.com/office/powerpoint/2010/main" val="512927421"/>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2125662"/>
          <a:ext cx="11887200" cy="38779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t>Replica Seeding</a:t>
            </a:r>
          </a:p>
        </p:txBody>
      </p:sp>
    </p:spTree>
    <p:extLst>
      <p:ext uri="{BB962C8B-B14F-4D97-AF65-F5344CB8AC3E}">
        <p14:creationId xmlns:p14="http://schemas.microsoft.com/office/powerpoint/2010/main" val="16423083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0AB2C681-CDA7-451A-B1F3-F52B9AE7DE03}"/>
                                            </p:graphicEl>
                                          </p:spTgt>
                                        </p:tgtEl>
                                        <p:attrNameLst>
                                          <p:attrName>style.visibility</p:attrName>
                                        </p:attrNameLst>
                                      </p:cBhvr>
                                      <p:to>
                                        <p:strVal val="visible"/>
                                      </p:to>
                                    </p:set>
                                    <p:animEffect transition="in" filter="fade">
                                      <p:cBhvr>
                                        <p:cTn id="7" dur="1000"/>
                                        <p:tgtEl>
                                          <p:spTgt spid="4">
                                            <p:graphicEl>
                                              <a:dgm id="{0AB2C681-CDA7-451A-B1F3-F52B9AE7DE03}"/>
                                            </p:graphicEl>
                                          </p:spTgt>
                                        </p:tgtEl>
                                      </p:cBhvr>
                                    </p:animEffect>
                                    <p:anim calcmode="lin" valueType="num">
                                      <p:cBhvr>
                                        <p:cTn id="8" dur="1000" fill="hold"/>
                                        <p:tgtEl>
                                          <p:spTgt spid="4">
                                            <p:graphicEl>
                                              <a:dgm id="{0AB2C681-CDA7-451A-B1F3-F52B9AE7DE03}"/>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0AB2C681-CDA7-451A-B1F3-F52B9AE7DE03}"/>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F448734C-171B-4C93-B61E-4717695415E6}"/>
                                            </p:graphicEl>
                                          </p:spTgt>
                                        </p:tgtEl>
                                        <p:attrNameLst>
                                          <p:attrName>style.visibility</p:attrName>
                                        </p:attrNameLst>
                                      </p:cBhvr>
                                      <p:to>
                                        <p:strVal val="visible"/>
                                      </p:to>
                                    </p:set>
                                    <p:animEffect transition="in" filter="fade">
                                      <p:cBhvr>
                                        <p:cTn id="14" dur="1000"/>
                                        <p:tgtEl>
                                          <p:spTgt spid="4">
                                            <p:graphicEl>
                                              <a:dgm id="{F448734C-171B-4C93-B61E-4717695415E6}"/>
                                            </p:graphicEl>
                                          </p:spTgt>
                                        </p:tgtEl>
                                      </p:cBhvr>
                                    </p:animEffect>
                                    <p:anim calcmode="lin" valueType="num">
                                      <p:cBhvr>
                                        <p:cTn id="15" dur="1000" fill="hold"/>
                                        <p:tgtEl>
                                          <p:spTgt spid="4">
                                            <p:graphicEl>
                                              <a:dgm id="{F448734C-171B-4C93-B61E-4717695415E6}"/>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F448734C-171B-4C93-B61E-4717695415E6}"/>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1B0FD5C6-DAA8-464C-AC66-B2F192645330}"/>
                                            </p:graphicEl>
                                          </p:spTgt>
                                        </p:tgtEl>
                                        <p:attrNameLst>
                                          <p:attrName>style.visibility</p:attrName>
                                        </p:attrNameLst>
                                      </p:cBhvr>
                                      <p:to>
                                        <p:strVal val="visible"/>
                                      </p:to>
                                    </p:set>
                                    <p:animEffect transition="in" filter="fade">
                                      <p:cBhvr>
                                        <p:cTn id="21" dur="1000"/>
                                        <p:tgtEl>
                                          <p:spTgt spid="4">
                                            <p:graphicEl>
                                              <a:dgm id="{1B0FD5C6-DAA8-464C-AC66-B2F192645330}"/>
                                            </p:graphicEl>
                                          </p:spTgt>
                                        </p:tgtEl>
                                      </p:cBhvr>
                                    </p:animEffect>
                                    <p:anim calcmode="lin" valueType="num">
                                      <p:cBhvr>
                                        <p:cTn id="22" dur="1000" fill="hold"/>
                                        <p:tgtEl>
                                          <p:spTgt spid="4">
                                            <p:graphicEl>
                                              <a:dgm id="{1B0FD5C6-DAA8-464C-AC66-B2F192645330}"/>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1B0FD5C6-DAA8-464C-AC66-B2F192645330}"/>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graphicEl>
                                              <a:dgm id="{013CB050-1000-4A63-B5B5-EFF3A2197588}"/>
                                            </p:graphicEl>
                                          </p:spTgt>
                                        </p:tgtEl>
                                        <p:attrNameLst>
                                          <p:attrName>style.visibility</p:attrName>
                                        </p:attrNameLst>
                                      </p:cBhvr>
                                      <p:to>
                                        <p:strVal val="visible"/>
                                      </p:to>
                                    </p:set>
                                    <p:animEffect transition="in" filter="fade">
                                      <p:cBhvr>
                                        <p:cTn id="28" dur="1000"/>
                                        <p:tgtEl>
                                          <p:spTgt spid="4">
                                            <p:graphicEl>
                                              <a:dgm id="{013CB050-1000-4A63-B5B5-EFF3A2197588}"/>
                                            </p:graphicEl>
                                          </p:spTgt>
                                        </p:tgtEl>
                                      </p:cBhvr>
                                    </p:animEffect>
                                    <p:anim calcmode="lin" valueType="num">
                                      <p:cBhvr>
                                        <p:cTn id="29" dur="1000" fill="hold"/>
                                        <p:tgtEl>
                                          <p:spTgt spid="4">
                                            <p:graphicEl>
                                              <a:dgm id="{013CB050-1000-4A63-B5B5-EFF3A2197588}"/>
                                            </p:graphicEl>
                                          </p:spTgt>
                                        </p:tgtEl>
                                        <p:attrNameLst>
                                          <p:attrName>ppt_x</p:attrName>
                                        </p:attrNameLst>
                                      </p:cBhvr>
                                      <p:tavLst>
                                        <p:tav tm="0">
                                          <p:val>
                                            <p:strVal val="#ppt_x"/>
                                          </p:val>
                                        </p:tav>
                                        <p:tav tm="100000">
                                          <p:val>
                                            <p:strVal val="#ppt_x"/>
                                          </p:val>
                                        </p:tav>
                                      </p:tavLst>
                                    </p:anim>
                                    <p:anim calcmode="lin" valueType="num">
                                      <p:cBhvr>
                                        <p:cTn id="30" dur="1000" fill="hold"/>
                                        <p:tgtEl>
                                          <p:spTgt spid="4">
                                            <p:graphicEl>
                                              <a:dgm id="{013CB050-1000-4A63-B5B5-EFF3A2197588}"/>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graphicEl>
                                              <a:dgm id="{AB61757A-52D8-46A9-9A47-53B15BE55A08}"/>
                                            </p:graphicEl>
                                          </p:spTgt>
                                        </p:tgtEl>
                                        <p:attrNameLst>
                                          <p:attrName>style.visibility</p:attrName>
                                        </p:attrNameLst>
                                      </p:cBhvr>
                                      <p:to>
                                        <p:strVal val="visible"/>
                                      </p:to>
                                    </p:set>
                                    <p:animEffect transition="in" filter="fade">
                                      <p:cBhvr>
                                        <p:cTn id="35" dur="1000"/>
                                        <p:tgtEl>
                                          <p:spTgt spid="4">
                                            <p:graphicEl>
                                              <a:dgm id="{AB61757A-52D8-46A9-9A47-53B15BE55A08}"/>
                                            </p:graphicEl>
                                          </p:spTgt>
                                        </p:tgtEl>
                                      </p:cBhvr>
                                    </p:animEffect>
                                    <p:anim calcmode="lin" valueType="num">
                                      <p:cBhvr>
                                        <p:cTn id="36" dur="1000" fill="hold"/>
                                        <p:tgtEl>
                                          <p:spTgt spid="4">
                                            <p:graphicEl>
                                              <a:dgm id="{AB61757A-52D8-46A9-9A47-53B15BE55A08}"/>
                                            </p:graphicEl>
                                          </p:spTgt>
                                        </p:tgtEl>
                                        <p:attrNameLst>
                                          <p:attrName>ppt_x</p:attrName>
                                        </p:attrNameLst>
                                      </p:cBhvr>
                                      <p:tavLst>
                                        <p:tav tm="0">
                                          <p:val>
                                            <p:strVal val="#ppt_x"/>
                                          </p:val>
                                        </p:tav>
                                        <p:tav tm="100000">
                                          <p:val>
                                            <p:strVal val="#ppt_x"/>
                                          </p:val>
                                        </p:tav>
                                      </p:tavLst>
                                    </p:anim>
                                    <p:anim calcmode="lin" valueType="num">
                                      <p:cBhvr>
                                        <p:cTn id="37" dur="1000" fill="hold"/>
                                        <p:tgtEl>
                                          <p:spTgt spid="4">
                                            <p:graphicEl>
                                              <a:dgm id="{AB61757A-52D8-46A9-9A47-53B15BE55A08}"/>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t>Availability Groups in Standard Edition</a:t>
            </a:r>
          </a:p>
        </p:txBody>
      </p:sp>
      <p:pic>
        <p:nvPicPr>
          <p:cNvPr id="6" name="Picture 5"/>
          <p:cNvPicPr>
            <a:picLocks noChangeAspect="1"/>
          </p:cNvPicPr>
          <p:nvPr/>
        </p:nvPicPr>
        <p:blipFill>
          <a:blip r:embed="rId2"/>
          <a:stretch>
            <a:fillRect/>
          </a:stretch>
        </p:blipFill>
        <p:spPr>
          <a:xfrm flipH="1">
            <a:off x="808037" y="1225694"/>
            <a:ext cx="9829800" cy="5506151"/>
          </a:xfrm>
          <a:prstGeom prst="rect">
            <a:avLst/>
          </a:prstGeom>
        </p:spPr>
      </p:pic>
    </p:spTree>
    <p:extLst>
      <p:ext uri="{BB962C8B-B14F-4D97-AF65-F5344CB8AC3E}">
        <p14:creationId xmlns:p14="http://schemas.microsoft.com/office/powerpoint/2010/main" val="4165094022"/>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1212850"/>
          <a:ext cx="11887200" cy="54848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t>Standard Edition AGs </a:t>
            </a:r>
          </a:p>
        </p:txBody>
      </p:sp>
    </p:spTree>
    <p:extLst>
      <p:ext uri="{BB962C8B-B14F-4D97-AF65-F5344CB8AC3E}">
        <p14:creationId xmlns:p14="http://schemas.microsoft.com/office/powerpoint/2010/main" val="31211248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F9832F3B-C60F-4B9F-8675-E96B91E752CA}"/>
                                            </p:graphicEl>
                                          </p:spTgt>
                                        </p:tgtEl>
                                        <p:attrNameLst>
                                          <p:attrName>style.visibility</p:attrName>
                                        </p:attrNameLst>
                                      </p:cBhvr>
                                      <p:to>
                                        <p:strVal val="visible"/>
                                      </p:to>
                                    </p:set>
                                    <p:animEffect transition="in" filter="fade">
                                      <p:cBhvr>
                                        <p:cTn id="7" dur="1000"/>
                                        <p:tgtEl>
                                          <p:spTgt spid="4">
                                            <p:graphicEl>
                                              <a:dgm id="{F9832F3B-C60F-4B9F-8675-E96B91E752CA}"/>
                                            </p:graphicEl>
                                          </p:spTgt>
                                        </p:tgtEl>
                                      </p:cBhvr>
                                    </p:animEffect>
                                    <p:anim calcmode="lin" valueType="num">
                                      <p:cBhvr>
                                        <p:cTn id="8" dur="1000" fill="hold"/>
                                        <p:tgtEl>
                                          <p:spTgt spid="4">
                                            <p:graphicEl>
                                              <a:dgm id="{F9832F3B-C60F-4B9F-8675-E96B91E752CA}"/>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F9832F3B-C60F-4B9F-8675-E96B91E752CA}"/>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7D9A5510-C333-4D69-99C0-9ED4C2CCFB98}"/>
                                            </p:graphicEl>
                                          </p:spTgt>
                                        </p:tgtEl>
                                        <p:attrNameLst>
                                          <p:attrName>style.visibility</p:attrName>
                                        </p:attrNameLst>
                                      </p:cBhvr>
                                      <p:to>
                                        <p:strVal val="visible"/>
                                      </p:to>
                                    </p:set>
                                    <p:animEffect transition="in" filter="fade">
                                      <p:cBhvr>
                                        <p:cTn id="14" dur="1000"/>
                                        <p:tgtEl>
                                          <p:spTgt spid="4">
                                            <p:graphicEl>
                                              <a:dgm id="{7D9A5510-C333-4D69-99C0-9ED4C2CCFB98}"/>
                                            </p:graphicEl>
                                          </p:spTgt>
                                        </p:tgtEl>
                                      </p:cBhvr>
                                    </p:animEffect>
                                    <p:anim calcmode="lin" valueType="num">
                                      <p:cBhvr>
                                        <p:cTn id="15" dur="1000" fill="hold"/>
                                        <p:tgtEl>
                                          <p:spTgt spid="4">
                                            <p:graphicEl>
                                              <a:dgm id="{7D9A5510-C333-4D69-99C0-9ED4C2CCFB98}"/>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7D9A5510-C333-4D69-99C0-9ED4C2CCFB98}"/>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4888DEAE-7282-45B5-B03D-F1BEC6543467}"/>
                                            </p:graphicEl>
                                          </p:spTgt>
                                        </p:tgtEl>
                                        <p:attrNameLst>
                                          <p:attrName>style.visibility</p:attrName>
                                        </p:attrNameLst>
                                      </p:cBhvr>
                                      <p:to>
                                        <p:strVal val="visible"/>
                                      </p:to>
                                    </p:set>
                                    <p:animEffect transition="in" filter="fade">
                                      <p:cBhvr>
                                        <p:cTn id="21" dur="1000"/>
                                        <p:tgtEl>
                                          <p:spTgt spid="4">
                                            <p:graphicEl>
                                              <a:dgm id="{4888DEAE-7282-45B5-B03D-F1BEC6543467}"/>
                                            </p:graphicEl>
                                          </p:spTgt>
                                        </p:tgtEl>
                                      </p:cBhvr>
                                    </p:animEffect>
                                    <p:anim calcmode="lin" valueType="num">
                                      <p:cBhvr>
                                        <p:cTn id="22" dur="1000" fill="hold"/>
                                        <p:tgtEl>
                                          <p:spTgt spid="4">
                                            <p:graphicEl>
                                              <a:dgm id="{4888DEAE-7282-45B5-B03D-F1BEC6543467}"/>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4888DEAE-7282-45B5-B03D-F1BEC6543467}"/>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graphicEl>
                                              <a:dgm id="{1986005D-9E52-4C35-8BE5-D88C30B6F42A}"/>
                                            </p:graphicEl>
                                          </p:spTgt>
                                        </p:tgtEl>
                                        <p:attrNameLst>
                                          <p:attrName>style.visibility</p:attrName>
                                        </p:attrNameLst>
                                      </p:cBhvr>
                                      <p:to>
                                        <p:strVal val="visible"/>
                                      </p:to>
                                    </p:set>
                                    <p:animEffect transition="in" filter="fade">
                                      <p:cBhvr>
                                        <p:cTn id="28" dur="1000"/>
                                        <p:tgtEl>
                                          <p:spTgt spid="4">
                                            <p:graphicEl>
                                              <a:dgm id="{1986005D-9E52-4C35-8BE5-D88C30B6F42A}"/>
                                            </p:graphicEl>
                                          </p:spTgt>
                                        </p:tgtEl>
                                      </p:cBhvr>
                                    </p:animEffect>
                                    <p:anim calcmode="lin" valueType="num">
                                      <p:cBhvr>
                                        <p:cTn id="29" dur="1000" fill="hold"/>
                                        <p:tgtEl>
                                          <p:spTgt spid="4">
                                            <p:graphicEl>
                                              <a:dgm id="{1986005D-9E52-4C35-8BE5-D88C30B6F42A}"/>
                                            </p:graphicEl>
                                          </p:spTgt>
                                        </p:tgtEl>
                                        <p:attrNameLst>
                                          <p:attrName>ppt_x</p:attrName>
                                        </p:attrNameLst>
                                      </p:cBhvr>
                                      <p:tavLst>
                                        <p:tav tm="0">
                                          <p:val>
                                            <p:strVal val="#ppt_x"/>
                                          </p:val>
                                        </p:tav>
                                        <p:tav tm="100000">
                                          <p:val>
                                            <p:strVal val="#ppt_x"/>
                                          </p:val>
                                        </p:tav>
                                      </p:tavLst>
                                    </p:anim>
                                    <p:anim calcmode="lin" valueType="num">
                                      <p:cBhvr>
                                        <p:cTn id="30" dur="1000" fill="hold"/>
                                        <p:tgtEl>
                                          <p:spTgt spid="4">
                                            <p:graphicEl>
                                              <a:dgm id="{1986005D-9E52-4C35-8BE5-D88C30B6F42A}"/>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graphicEl>
                                              <a:dgm id="{0EDDBB85-9A48-493A-9171-49F61658ABE1}"/>
                                            </p:graphicEl>
                                          </p:spTgt>
                                        </p:tgtEl>
                                        <p:attrNameLst>
                                          <p:attrName>style.visibility</p:attrName>
                                        </p:attrNameLst>
                                      </p:cBhvr>
                                      <p:to>
                                        <p:strVal val="visible"/>
                                      </p:to>
                                    </p:set>
                                    <p:animEffect transition="in" filter="fade">
                                      <p:cBhvr>
                                        <p:cTn id="35" dur="1000"/>
                                        <p:tgtEl>
                                          <p:spTgt spid="4">
                                            <p:graphicEl>
                                              <a:dgm id="{0EDDBB85-9A48-493A-9171-49F61658ABE1}"/>
                                            </p:graphicEl>
                                          </p:spTgt>
                                        </p:tgtEl>
                                      </p:cBhvr>
                                    </p:animEffect>
                                    <p:anim calcmode="lin" valueType="num">
                                      <p:cBhvr>
                                        <p:cTn id="36" dur="1000" fill="hold"/>
                                        <p:tgtEl>
                                          <p:spTgt spid="4">
                                            <p:graphicEl>
                                              <a:dgm id="{0EDDBB85-9A48-493A-9171-49F61658ABE1}"/>
                                            </p:graphicEl>
                                          </p:spTgt>
                                        </p:tgtEl>
                                        <p:attrNameLst>
                                          <p:attrName>ppt_x</p:attrName>
                                        </p:attrNameLst>
                                      </p:cBhvr>
                                      <p:tavLst>
                                        <p:tav tm="0">
                                          <p:val>
                                            <p:strVal val="#ppt_x"/>
                                          </p:val>
                                        </p:tav>
                                        <p:tav tm="100000">
                                          <p:val>
                                            <p:strVal val="#ppt_x"/>
                                          </p:val>
                                        </p:tav>
                                      </p:tavLst>
                                    </p:anim>
                                    <p:anim calcmode="lin" valueType="num">
                                      <p:cBhvr>
                                        <p:cTn id="37" dur="1000" fill="hold"/>
                                        <p:tgtEl>
                                          <p:spTgt spid="4">
                                            <p:graphicEl>
                                              <a:dgm id="{0EDDBB85-9A48-493A-9171-49F61658ABE1}"/>
                                            </p:graphic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graphicEl>
                                              <a:dgm id="{812F722B-C67E-4F10-A008-5D520A241E44}"/>
                                            </p:graphicEl>
                                          </p:spTgt>
                                        </p:tgtEl>
                                        <p:attrNameLst>
                                          <p:attrName>style.visibility</p:attrName>
                                        </p:attrNameLst>
                                      </p:cBhvr>
                                      <p:to>
                                        <p:strVal val="visible"/>
                                      </p:to>
                                    </p:set>
                                    <p:animEffect transition="in" filter="fade">
                                      <p:cBhvr>
                                        <p:cTn id="42" dur="1000"/>
                                        <p:tgtEl>
                                          <p:spTgt spid="4">
                                            <p:graphicEl>
                                              <a:dgm id="{812F722B-C67E-4F10-A008-5D520A241E44}"/>
                                            </p:graphicEl>
                                          </p:spTgt>
                                        </p:tgtEl>
                                      </p:cBhvr>
                                    </p:animEffect>
                                    <p:anim calcmode="lin" valueType="num">
                                      <p:cBhvr>
                                        <p:cTn id="43" dur="1000" fill="hold"/>
                                        <p:tgtEl>
                                          <p:spTgt spid="4">
                                            <p:graphicEl>
                                              <a:dgm id="{812F722B-C67E-4F10-A008-5D520A241E44}"/>
                                            </p:graphicEl>
                                          </p:spTgt>
                                        </p:tgtEl>
                                        <p:attrNameLst>
                                          <p:attrName>ppt_x</p:attrName>
                                        </p:attrNameLst>
                                      </p:cBhvr>
                                      <p:tavLst>
                                        <p:tav tm="0">
                                          <p:val>
                                            <p:strVal val="#ppt_x"/>
                                          </p:val>
                                        </p:tav>
                                        <p:tav tm="100000">
                                          <p:val>
                                            <p:strVal val="#ppt_x"/>
                                          </p:val>
                                        </p:tav>
                                      </p:tavLst>
                                    </p:anim>
                                    <p:anim calcmode="lin" valueType="num">
                                      <p:cBhvr>
                                        <p:cTn id="44" dur="1000" fill="hold"/>
                                        <p:tgtEl>
                                          <p:spTgt spid="4">
                                            <p:graphicEl>
                                              <a:dgm id="{812F722B-C67E-4F10-A008-5D520A241E44}"/>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When To Choose Which?</a:t>
            </a:r>
          </a:p>
        </p:txBody>
      </p:sp>
    </p:spTree>
    <p:extLst>
      <p:ext uri="{BB962C8B-B14F-4D97-AF65-F5344CB8AC3E}">
        <p14:creationId xmlns:p14="http://schemas.microsoft.com/office/powerpoint/2010/main" val="2504263782"/>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274638" y="1212850"/>
          <a:ext cx="11887200" cy="49514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t>Failover Cluster</a:t>
            </a:r>
          </a:p>
        </p:txBody>
      </p:sp>
    </p:spTree>
    <p:extLst>
      <p:ext uri="{BB962C8B-B14F-4D97-AF65-F5344CB8AC3E}">
        <p14:creationId xmlns:p14="http://schemas.microsoft.com/office/powerpoint/2010/main" val="20494648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graphicEl>
                                              <a:dgm id="{2D483600-24D8-47FC-8E8C-4BD1D30A6F91}"/>
                                            </p:graphicEl>
                                          </p:spTgt>
                                        </p:tgtEl>
                                        <p:attrNameLst>
                                          <p:attrName>style.visibility</p:attrName>
                                        </p:attrNameLst>
                                      </p:cBhvr>
                                      <p:to>
                                        <p:strVal val="visible"/>
                                      </p:to>
                                    </p:set>
                                    <p:animEffect transition="in" filter="fade">
                                      <p:cBhvr>
                                        <p:cTn id="7" dur="1000"/>
                                        <p:tgtEl>
                                          <p:spTgt spid="5">
                                            <p:graphicEl>
                                              <a:dgm id="{2D483600-24D8-47FC-8E8C-4BD1D30A6F91}"/>
                                            </p:graphicEl>
                                          </p:spTgt>
                                        </p:tgtEl>
                                      </p:cBhvr>
                                    </p:animEffect>
                                    <p:anim calcmode="lin" valueType="num">
                                      <p:cBhvr>
                                        <p:cTn id="8" dur="1000" fill="hold"/>
                                        <p:tgtEl>
                                          <p:spTgt spid="5">
                                            <p:graphicEl>
                                              <a:dgm id="{2D483600-24D8-47FC-8E8C-4BD1D30A6F91}"/>
                                            </p:graphicEl>
                                          </p:spTgt>
                                        </p:tgtEl>
                                        <p:attrNameLst>
                                          <p:attrName>ppt_x</p:attrName>
                                        </p:attrNameLst>
                                      </p:cBhvr>
                                      <p:tavLst>
                                        <p:tav tm="0">
                                          <p:val>
                                            <p:strVal val="#ppt_x"/>
                                          </p:val>
                                        </p:tav>
                                        <p:tav tm="100000">
                                          <p:val>
                                            <p:strVal val="#ppt_x"/>
                                          </p:val>
                                        </p:tav>
                                      </p:tavLst>
                                    </p:anim>
                                    <p:anim calcmode="lin" valueType="num">
                                      <p:cBhvr>
                                        <p:cTn id="9" dur="1000" fill="hold"/>
                                        <p:tgtEl>
                                          <p:spTgt spid="5">
                                            <p:graphicEl>
                                              <a:dgm id="{2D483600-24D8-47FC-8E8C-4BD1D30A6F91}"/>
                                            </p:graphic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graphicEl>
                                              <a:dgm id="{399DEF15-AAA4-4966-8434-518BD7924EF4}"/>
                                            </p:graphicEl>
                                          </p:spTgt>
                                        </p:tgtEl>
                                        <p:attrNameLst>
                                          <p:attrName>style.visibility</p:attrName>
                                        </p:attrNameLst>
                                      </p:cBhvr>
                                      <p:to>
                                        <p:strVal val="visible"/>
                                      </p:to>
                                    </p:set>
                                    <p:animEffect transition="in" filter="fade">
                                      <p:cBhvr>
                                        <p:cTn id="12" dur="1000"/>
                                        <p:tgtEl>
                                          <p:spTgt spid="5">
                                            <p:graphicEl>
                                              <a:dgm id="{399DEF15-AAA4-4966-8434-518BD7924EF4}"/>
                                            </p:graphicEl>
                                          </p:spTgt>
                                        </p:tgtEl>
                                      </p:cBhvr>
                                    </p:animEffect>
                                    <p:anim calcmode="lin" valueType="num">
                                      <p:cBhvr>
                                        <p:cTn id="13" dur="1000" fill="hold"/>
                                        <p:tgtEl>
                                          <p:spTgt spid="5">
                                            <p:graphicEl>
                                              <a:dgm id="{399DEF15-AAA4-4966-8434-518BD7924EF4}"/>
                                            </p:graphicEl>
                                          </p:spTgt>
                                        </p:tgtEl>
                                        <p:attrNameLst>
                                          <p:attrName>ppt_x</p:attrName>
                                        </p:attrNameLst>
                                      </p:cBhvr>
                                      <p:tavLst>
                                        <p:tav tm="0">
                                          <p:val>
                                            <p:strVal val="#ppt_x"/>
                                          </p:val>
                                        </p:tav>
                                        <p:tav tm="100000">
                                          <p:val>
                                            <p:strVal val="#ppt_x"/>
                                          </p:val>
                                        </p:tav>
                                      </p:tavLst>
                                    </p:anim>
                                    <p:anim calcmode="lin" valueType="num">
                                      <p:cBhvr>
                                        <p:cTn id="14" dur="1000" fill="hold"/>
                                        <p:tgtEl>
                                          <p:spTgt spid="5">
                                            <p:graphicEl>
                                              <a:dgm id="{399DEF15-AAA4-4966-8434-518BD7924EF4}"/>
                                            </p:graphic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graphicEl>
                                              <a:dgm id="{64831CB1-39F7-4358-A8CF-CA93761A0156}"/>
                                            </p:graphicEl>
                                          </p:spTgt>
                                        </p:tgtEl>
                                        <p:attrNameLst>
                                          <p:attrName>style.visibility</p:attrName>
                                        </p:attrNameLst>
                                      </p:cBhvr>
                                      <p:to>
                                        <p:strVal val="visible"/>
                                      </p:to>
                                    </p:set>
                                    <p:animEffect transition="in" filter="fade">
                                      <p:cBhvr>
                                        <p:cTn id="19" dur="1000"/>
                                        <p:tgtEl>
                                          <p:spTgt spid="5">
                                            <p:graphicEl>
                                              <a:dgm id="{64831CB1-39F7-4358-A8CF-CA93761A0156}"/>
                                            </p:graphicEl>
                                          </p:spTgt>
                                        </p:tgtEl>
                                      </p:cBhvr>
                                    </p:animEffect>
                                    <p:anim calcmode="lin" valueType="num">
                                      <p:cBhvr>
                                        <p:cTn id="20" dur="1000" fill="hold"/>
                                        <p:tgtEl>
                                          <p:spTgt spid="5">
                                            <p:graphicEl>
                                              <a:dgm id="{64831CB1-39F7-4358-A8CF-CA93761A0156}"/>
                                            </p:graphicEl>
                                          </p:spTgt>
                                        </p:tgtEl>
                                        <p:attrNameLst>
                                          <p:attrName>ppt_x</p:attrName>
                                        </p:attrNameLst>
                                      </p:cBhvr>
                                      <p:tavLst>
                                        <p:tav tm="0">
                                          <p:val>
                                            <p:strVal val="#ppt_x"/>
                                          </p:val>
                                        </p:tav>
                                        <p:tav tm="100000">
                                          <p:val>
                                            <p:strVal val="#ppt_x"/>
                                          </p:val>
                                        </p:tav>
                                      </p:tavLst>
                                    </p:anim>
                                    <p:anim calcmode="lin" valueType="num">
                                      <p:cBhvr>
                                        <p:cTn id="21" dur="1000" fill="hold"/>
                                        <p:tgtEl>
                                          <p:spTgt spid="5">
                                            <p:graphicEl>
                                              <a:dgm id="{64831CB1-39F7-4358-A8CF-CA93761A0156}"/>
                                            </p:graphic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
                                            <p:graphicEl>
                                              <a:dgm id="{2187F6F4-8331-4F58-974A-6E10665189F0}"/>
                                            </p:graphicEl>
                                          </p:spTgt>
                                        </p:tgtEl>
                                        <p:attrNameLst>
                                          <p:attrName>style.visibility</p:attrName>
                                        </p:attrNameLst>
                                      </p:cBhvr>
                                      <p:to>
                                        <p:strVal val="visible"/>
                                      </p:to>
                                    </p:set>
                                    <p:animEffect transition="in" filter="fade">
                                      <p:cBhvr>
                                        <p:cTn id="24" dur="1000"/>
                                        <p:tgtEl>
                                          <p:spTgt spid="5">
                                            <p:graphicEl>
                                              <a:dgm id="{2187F6F4-8331-4F58-974A-6E10665189F0}"/>
                                            </p:graphicEl>
                                          </p:spTgt>
                                        </p:tgtEl>
                                      </p:cBhvr>
                                    </p:animEffect>
                                    <p:anim calcmode="lin" valueType="num">
                                      <p:cBhvr>
                                        <p:cTn id="25" dur="1000" fill="hold"/>
                                        <p:tgtEl>
                                          <p:spTgt spid="5">
                                            <p:graphicEl>
                                              <a:dgm id="{2187F6F4-8331-4F58-974A-6E10665189F0}"/>
                                            </p:graphicEl>
                                          </p:spTgt>
                                        </p:tgtEl>
                                        <p:attrNameLst>
                                          <p:attrName>ppt_x</p:attrName>
                                        </p:attrNameLst>
                                      </p:cBhvr>
                                      <p:tavLst>
                                        <p:tav tm="0">
                                          <p:val>
                                            <p:strVal val="#ppt_x"/>
                                          </p:val>
                                        </p:tav>
                                        <p:tav tm="100000">
                                          <p:val>
                                            <p:strVal val="#ppt_x"/>
                                          </p:val>
                                        </p:tav>
                                      </p:tavLst>
                                    </p:anim>
                                    <p:anim calcmode="lin" valueType="num">
                                      <p:cBhvr>
                                        <p:cTn id="26" dur="1000" fill="hold"/>
                                        <p:tgtEl>
                                          <p:spTgt spid="5">
                                            <p:graphicEl>
                                              <a:dgm id="{2187F6F4-8331-4F58-974A-6E10665189F0}"/>
                                            </p:graphic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5">
                                            <p:graphicEl>
                                              <a:dgm id="{71257FDA-2E4C-4E3D-A18F-1B0CC2138219}"/>
                                            </p:graphicEl>
                                          </p:spTgt>
                                        </p:tgtEl>
                                        <p:attrNameLst>
                                          <p:attrName>style.visibility</p:attrName>
                                        </p:attrNameLst>
                                      </p:cBhvr>
                                      <p:to>
                                        <p:strVal val="visible"/>
                                      </p:to>
                                    </p:set>
                                    <p:animEffect transition="in" filter="fade">
                                      <p:cBhvr>
                                        <p:cTn id="31" dur="1000"/>
                                        <p:tgtEl>
                                          <p:spTgt spid="5">
                                            <p:graphicEl>
                                              <a:dgm id="{71257FDA-2E4C-4E3D-A18F-1B0CC2138219}"/>
                                            </p:graphicEl>
                                          </p:spTgt>
                                        </p:tgtEl>
                                      </p:cBhvr>
                                    </p:animEffect>
                                    <p:anim calcmode="lin" valueType="num">
                                      <p:cBhvr>
                                        <p:cTn id="32" dur="1000" fill="hold"/>
                                        <p:tgtEl>
                                          <p:spTgt spid="5">
                                            <p:graphicEl>
                                              <a:dgm id="{71257FDA-2E4C-4E3D-A18F-1B0CC2138219}"/>
                                            </p:graphicEl>
                                          </p:spTgt>
                                        </p:tgtEl>
                                        <p:attrNameLst>
                                          <p:attrName>ppt_x</p:attrName>
                                        </p:attrNameLst>
                                      </p:cBhvr>
                                      <p:tavLst>
                                        <p:tav tm="0">
                                          <p:val>
                                            <p:strVal val="#ppt_x"/>
                                          </p:val>
                                        </p:tav>
                                        <p:tav tm="100000">
                                          <p:val>
                                            <p:strVal val="#ppt_x"/>
                                          </p:val>
                                        </p:tav>
                                      </p:tavLst>
                                    </p:anim>
                                    <p:anim calcmode="lin" valueType="num">
                                      <p:cBhvr>
                                        <p:cTn id="33" dur="1000" fill="hold"/>
                                        <p:tgtEl>
                                          <p:spTgt spid="5">
                                            <p:graphicEl>
                                              <a:dgm id="{71257FDA-2E4C-4E3D-A18F-1B0CC2138219}"/>
                                            </p:graphic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5">
                                            <p:graphicEl>
                                              <a:dgm id="{A53FB714-A8E4-47C7-A3EB-4B76D821842D}"/>
                                            </p:graphicEl>
                                          </p:spTgt>
                                        </p:tgtEl>
                                        <p:attrNameLst>
                                          <p:attrName>style.visibility</p:attrName>
                                        </p:attrNameLst>
                                      </p:cBhvr>
                                      <p:to>
                                        <p:strVal val="visible"/>
                                      </p:to>
                                    </p:set>
                                    <p:animEffect transition="in" filter="fade">
                                      <p:cBhvr>
                                        <p:cTn id="36" dur="1000"/>
                                        <p:tgtEl>
                                          <p:spTgt spid="5">
                                            <p:graphicEl>
                                              <a:dgm id="{A53FB714-A8E4-47C7-A3EB-4B76D821842D}"/>
                                            </p:graphicEl>
                                          </p:spTgt>
                                        </p:tgtEl>
                                      </p:cBhvr>
                                    </p:animEffect>
                                    <p:anim calcmode="lin" valueType="num">
                                      <p:cBhvr>
                                        <p:cTn id="37" dur="1000" fill="hold"/>
                                        <p:tgtEl>
                                          <p:spTgt spid="5">
                                            <p:graphicEl>
                                              <a:dgm id="{A53FB714-A8E4-47C7-A3EB-4B76D821842D}"/>
                                            </p:graphicEl>
                                          </p:spTgt>
                                        </p:tgtEl>
                                        <p:attrNameLst>
                                          <p:attrName>ppt_x</p:attrName>
                                        </p:attrNameLst>
                                      </p:cBhvr>
                                      <p:tavLst>
                                        <p:tav tm="0">
                                          <p:val>
                                            <p:strVal val="#ppt_x"/>
                                          </p:val>
                                        </p:tav>
                                        <p:tav tm="100000">
                                          <p:val>
                                            <p:strVal val="#ppt_x"/>
                                          </p:val>
                                        </p:tav>
                                      </p:tavLst>
                                    </p:anim>
                                    <p:anim calcmode="lin" valueType="num">
                                      <p:cBhvr>
                                        <p:cTn id="38" dur="1000" fill="hold"/>
                                        <p:tgtEl>
                                          <p:spTgt spid="5">
                                            <p:graphicEl>
                                              <a:dgm id="{A53FB714-A8E4-47C7-A3EB-4B76D821842D}"/>
                                            </p:graphic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5">
                                            <p:graphicEl>
                                              <a:dgm id="{13C5DCA3-2B70-4582-AC40-8D8D0D07D36C}"/>
                                            </p:graphicEl>
                                          </p:spTgt>
                                        </p:tgtEl>
                                        <p:attrNameLst>
                                          <p:attrName>style.visibility</p:attrName>
                                        </p:attrNameLst>
                                      </p:cBhvr>
                                      <p:to>
                                        <p:strVal val="visible"/>
                                      </p:to>
                                    </p:set>
                                    <p:animEffect transition="in" filter="fade">
                                      <p:cBhvr>
                                        <p:cTn id="43" dur="1000"/>
                                        <p:tgtEl>
                                          <p:spTgt spid="5">
                                            <p:graphicEl>
                                              <a:dgm id="{13C5DCA3-2B70-4582-AC40-8D8D0D07D36C}"/>
                                            </p:graphicEl>
                                          </p:spTgt>
                                        </p:tgtEl>
                                      </p:cBhvr>
                                    </p:animEffect>
                                    <p:anim calcmode="lin" valueType="num">
                                      <p:cBhvr>
                                        <p:cTn id="44" dur="1000" fill="hold"/>
                                        <p:tgtEl>
                                          <p:spTgt spid="5">
                                            <p:graphicEl>
                                              <a:dgm id="{13C5DCA3-2B70-4582-AC40-8D8D0D07D36C}"/>
                                            </p:graphicEl>
                                          </p:spTgt>
                                        </p:tgtEl>
                                        <p:attrNameLst>
                                          <p:attrName>ppt_x</p:attrName>
                                        </p:attrNameLst>
                                      </p:cBhvr>
                                      <p:tavLst>
                                        <p:tav tm="0">
                                          <p:val>
                                            <p:strVal val="#ppt_x"/>
                                          </p:val>
                                        </p:tav>
                                        <p:tav tm="100000">
                                          <p:val>
                                            <p:strVal val="#ppt_x"/>
                                          </p:val>
                                        </p:tav>
                                      </p:tavLst>
                                    </p:anim>
                                    <p:anim calcmode="lin" valueType="num">
                                      <p:cBhvr>
                                        <p:cTn id="45" dur="1000" fill="hold"/>
                                        <p:tgtEl>
                                          <p:spTgt spid="5">
                                            <p:graphicEl>
                                              <a:dgm id="{13C5DCA3-2B70-4582-AC40-8D8D0D07D36C}"/>
                                            </p:graphic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5">
                                            <p:graphicEl>
                                              <a:dgm id="{08A209A8-2FB1-4A4E-A632-117FE8A78C67}"/>
                                            </p:graphicEl>
                                          </p:spTgt>
                                        </p:tgtEl>
                                        <p:attrNameLst>
                                          <p:attrName>style.visibility</p:attrName>
                                        </p:attrNameLst>
                                      </p:cBhvr>
                                      <p:to>
                                        <p:strVal val="visible"/>
                                      </p:to>
                                    </p:set>
                                    <p:animEffect transition="in" filter="fade">
                                      <p:cBhvr>
                                        <p:cTn id="48" dur="1000"/>
                                        <p:tgtEl>
                                          <p:spTgt spid="5">
                                            <p:graphicEl>
                                              <a:dgm id="{08A209A8-2FB1-4A4E-A632-117FE8A78C67}"/>
                                            </p:graphicEl>
                                          </p:spTgt>
                                        </p:tgtEl>
                                      </p:cBhvr>
                                    </p:animEffect>
                                    <p:anim calcmode="lin" valueType="num">
                                      <p:cBhvr>
                                        <p:cTn id="49" dur="1000" fill="hold"/>
                                        <p:tgtEl>
                                          <p:spTgt spid="5">
                                            <p:graphicEl>
                                              <a:dgm id="{08A209A8-2FB1-4A4E-A632-117FE8A78C67}"/>
                                            </p:graphicEl>
                                          </p:spTgt>
                                        </p:tgtEl>
                                        <p:attrNameLst>
                                          <p:attrName>ppt_x</p:attrName>
                                        </p:attrNameLst>
                                      </p:cBhvr>
                                      <p:tavLst>
                                        <p:tav tm="0">
                                          <p:val>
                                            <p:strVal val="#ppt_x"/>
                                          </p:val>
                                        </p:tav>
                                        <p:tav tm="100000">
                                          <p:val>
                                            <p:strVal val="#ppt_x"/>
                                          </p:val>
                                        </p:tav>
                                      </p:tavLst>
                                    </p:anim>
                                    <p:anim calcmode="lin" valueType="num">
                                      <p:cBhvr>
                                        <p:cTn id="50" dur="1000" fill="hold"/>
                                        <p:tgtEl>
                                          <p:spTgt spid="5">
                                            <p:graphicEl>
                                              <a:dgm id="{08A209A8-2FB1-4A4E-A632-117FE8A78C67}"/>
                                            </p:graphic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5">
                                            <p:graphicEl>
                                              <a:dgm id="{A08275B9-6719-444C-85A0-DD8861D53ECD}"/>
                                            </p:graphicEl>
                                          </p:spTgt>
                                        </p:tgtEl>
                                        <p:attrNameLst>
                                          <p:attrName>style.visibility</p:attrName>
                                        </p:attrNameLst>
                                      </p:cBhvr>
                                      <p:to>
                                        <p:strVal val="visible"/>
                                      </p:to>
                                    </p:set>
                                    <p:animEffect transition="in" filter="fade">
                                      <p:cBhvr>
                                        <p:cTn id="55" dur="1000"/>
                                        <p:tgtEl>
                                          <p:spTgt spid="5">
                                            <p:graphicEl>
                                              <a:dgm id="{A08275B9-6719-444C-85A0-DD8861D53ECD}"/>
                                            </p:graphicEl>
                                          </p:spTgt>
                                        </p:tgtEl>
                                      </p:cBhvr>
                                    </p:animEffect>
                                    <p:anim calcmode="lin" valueType="num">
                                      <p:cBhvr>
                                        <p:cTn id="56" dur="1000" fill="hold"/>
                                        <p:tgtEl>
                                          <p:spTgt spid="5">
                                            <p:graphicEl>
                                              <a:dgm id="{A08275B9-6719-444C-85A0-DD8861D53ECD}"/>
                                            </p:graphicEl>
                                          </p:spTgt>
                                        </p:tgtEl>
                                        <p:attrNameLst>
                                          <p:attrName>ppt_x</p:attrName>
                                        </p:attrNameLst>
                                      </p:cBhvr>
                                      <p:tavLst>
                                        <p:tav tm="0">
                                          <p:val>
                                            <p:strVal val="#ppt_x"/>
                                          </p:val>
                                        </p:tav>
                                        <p:tav tm="100000">
                                          <p:val>
                                            <p:strVal val="#ppt_x"/>
                                          </p:val>
                                        </p:tav>
                                      </p:tavLst>
                                    </p:anim>
                                    <p:anim calcmode="lin" valueType="num">
                                      <p:cBhvr>
                                        <p:cTn id="57" dur="1000" fill="hold"/>
                                        <p:tgtEl>
                                          <p:spTgt spid="5">
                                            <p:graphicEl>
                                              <a:dgm id="{A08275B9-6719-444C-85A0-DD8861D53ECD}"/>
                                            </p:graphicEl>
                                          </p:spTgt>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
                                            <p:graphicEl>
                                              <a:dgm id="{31662D4E-60EA-46E7-9312-00E600EAEC49}"/>
                                            </p:graphicEl>
                                          </p:spTgt>
                                        </p:tgtEl>
                                        <p:attrNameLst>
                                          <p:attrName>style.visibility</p:attrName>
                                        </p:attrNameLst>
                                      </p:cBhvr>
                                      <p:to>
                                        <p:strVal val="visible"/>
                                      </p:to>
                                    </p:set>
                                    <p:animEffect transition="in" filter="fade">
                                      <p:cBhvr>
                                        <p:cTn id="60" dur="1000"/>
                                        <p:tgtEl>
                                          <p:spTgt spid="5">
                                            <p:graphicEl>
                                              <a:dgm id="{31662D4E-60EA-46E7-9312-00E600EAEC49}"/>
                                            </p:graphicEl>
                                          </p:spTgt>
                                        </p:tgtEl>
                                      </p:cBhvr>
                                    </p:animEffect>
                                    <p:anim calcmode="lin" valueType="num">
                                      <p:cBhvr>
                                        <p:cTn id="61" dur="1000" fill="hold"/>
                                        <p:tgtEl>
                                          <p:spTgt spid="5">
                                            <p:graphicEl>
                                              <a:dgm id="{31662D4E-60EA-46E7-9312-00E600EAEC49}"/>
                                            </p:graphicEl>
                                          </p:spTgt>
                                        </p:tgtEl>
                                        <p:attrNameLst>
                                          <p:attrName>ppt_x</p:attrName>
                                        </p:attrNameLst>
                                      </p:cBhvr>
                                      <p:tavLst>
                                        <p:tav tm="0">
                                          <p:val>
                                            <p:strVal val="#ppt_x"/>
                                          </p:val>
                                        </p:tav>
                                        <p:tav tm="100000">
                                          <p:val>
                                            <p:strVal val="#ppt_x"/>
                                          </p:val>
                                        </p:tav>
                                      </p:tavLst>
                                    </p:anim>
                                    <p:anim calcmode="lin" valueType="num">
                                      <p:cBhvr>
                                        <p:cTn id="62" dur="1000" fill="hold"/>
                                        <p:tgtEl>
                                          <p:spTgt spid="5">
                                            <p:graphicEl>
                                              <a:dgm id="{31662D4E-60EA-46E7-9312-00E600EAEC49}"/>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1212851"/>
          <a:ext cx="11887200" cy="48752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t>Availability Groups</a:t>
            </a:r>
          </a:p>
        </p:txBody>
      </p:sp>
    </p:spTree>
    <p:extLst>
      <p:ext uri="{BB962C8B-B14F-4D97-AF65-F5344CB8AC3E}">
        <p14:creationId xmlns:p14="http://schemas.microsoft.com/office/powerpoint/2010/main" val="39962088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4B4EA4E0-EA58-4BFE-A63E-0FCD2142005C}"/>
                                            </p:graphicEl>
                                          </p:spTgt>
                                        </p:tgtEl>
                                        <p:attrNameLst>
                                          <p:attrName>style.visibility</p:attrName>
                                        </p:attrNameLst>
                                      </p:cBhvr>
                                      <p:to>
                                        <p:strVal val="visible"/>
                                      </p:to>
                                    </p:set>
                                    <p:animEffect transition="in" filter="fade">
                                      <p:cBhvr>
                                        <p:cTn id="7" dur="1000"/>
                                        <p:tgtEl>
                                          <p:spTgt spid="4">
                                            <p:graphicEl>
                                              <a:dgm id="{4B4EA4E0-EA58-4BFE-A63E-0FCD2142005C}"/>
                                            </p:graphicEl>
                                          </p:spTgt>
                                        </p:tgtEl>
                                      </p:cBhvr>
                                    </p:animEffect>
                                    <p:anim calcmode="lin" valueType="num">
                                      <p:cBhvr>
                                        <p:cTn id="8" dur="1000" fill="hold"/>
                                        <p:tgtEl>
                                          <p:spTgt spid="4">
                                            <p:graphicEl>
                                              <a:dgm id="{4B4EA4E0-EA58-4BFE-A63E-0FCD2142005C}"/>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4B4EA4E0-EA58-4BFE-A63E-0FCD2142005C}"/>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E107AF30-E3FB-4475-8D45-644338E6EB5C}"/>
                                            </p:graphicEl>
                                          </p:spTgt>
                                        </p:tgtEl>
                                        <p:attrNameLst>
                                          <p:attrName>style.visibility</p:attrName>
                                        </p:attrNameLst>
                                      </p:cBhvr>
                                      <p:to>
                                        <p:strVal val="visible"/>
                                      </p:to>
                                    </p:set>
                                    <p:animEffect transition="in" filter="fade">
                                      <p:cBhvr>
                                        <p:cTn id="14" dur="1000"/>
                                        <p:tgtEl>
                                          <p:spTgt spid="4">
                                            <p:graphicEl>
                                              <a:dgm id="{E107AF30-E3FB-4475-8D45-644338E6EB5C}"/>
                                            </p:graphicEl>
                                          </p:spTgt>
                                        </p:tgtEl>
                                      </p:cBhvr>
                                    </p:animEffect>
                                    <p:anim calcmode="lin" valueType="num">
                                      <p:cBhvr>
                                        <p:cTn id="15" dur="1000" fill="hold"/>
                                        <p:tgtEl>
                                          <p:spTgt spid="4">
                                            <p:graphicEl>
                                              <a:dgm id="{E107AF30-E3FB-4475-8D45-644338E6EB5C}"/>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E107AF30-E3FB-4475-8D45-644338E6EB5C}"/>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276AE1B7-41AC-4F2A-8DD9-79F3955883A0}"/>
                                            </p:graphicEl>
                                          </p:spTgt>
                                        </p:tgtEl>
                                        <p:attrNameLst>
                                          <p:attrName>style.visibility</p:attrName>
                                        </p:attrNameLst>
                                      </p:cBhvr>
                                      <p:to>
                                        <p:strVal val="visible"/>
                                      </p:to>
                                    </p:set>
                                    <p:animEffect transition="in" filter="fade">
                                      <p:cBhvr>
                                        <p:cTn id="21" dur="1000"/>
                                        <p:tgtEl>
                                          <p:spTgt spid="4">
                                            <p:graphicEl>
                                              <a:dgm id="{276AE1B7-41AC-4F2A-8DD9-79F3955883A0}"/>
                                            </p:graphicEl>
                                          </p:spTgt>
                                        </p:tgtEl>
                                      </p:cBhvr>
                                    </p:animEffect>
                                    <p:anim calcmode="lin" valueType="num">
                                      <p:cBhvr>
                                        <p:cTn id="22" dur="1000" fill="hold"/>
                                        <p:tgtEl>
                                          <p:spTgt spid="4">
                                            <p:graphicEl>
                                              <a:dgm id="{276AE1B7-41AC-4F2A-8DD9-79F3955883A0}"/>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276AE1B7-41AC-4F2A-8DD9-79F3955883A0}"/>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graphicEl>
                                              <a:dgm id="{AEA60DA4-0CA9-496F-8F05-989B4ED89F4D}"/>
                                            </p:graphicEl>
                                          </p:spTgt>
                                        </p:tgtEl>
                                        <p:attrNameLst>
                                          <p:attrName>style.visibility</p:attrName>
                                        </p:attrNameLst>
                                      </p:cBhvr>
                                      <p:to>
                                        <p:strVal val="visible"/>
                                      </p:to>
                                    </p:set>
                                    <p:animEffect transition="in" filter="fade">
                                      <p:cBhvr>
                                        <p:cTn id="28" dur="1000"/>
                                        <p:tgtEl>
                                          <p:spTgt spid="4">
                                            <p:graphicEl>
                                              <a:dgm id="{AEA60DA4-0CA9-496F-8F05-989B4ED89F4D}"/>
                                            </p:graphicEl>
                                          </p:spTgt>
                                        </p:tgtEl>
                                      </p:cBhvr>
                                    </p:animEffect>
                                    <p:anim calcmode="lin" valueType="num">
                                      <p:cBhvr>
                                        <p:cTn id="29" dur="1000" fill="hold"/>
                                        <p:tgtEl>
                                          <p:spTgt spid="4">
                                            <p:graphicEl>
                                              <a:dgm id="{AEA60DA4-0CA9-496F-8F05-989B4ED89F4D}"/>
                                            </p:graphicEl>
                                          </p:spTgt>
                                        </p:tgtEl>
                                        <p:attrNameLst>
                                          <p:attrName>ppt_x</p:attrName>
                                        </p:attrNameLst>
                                      </p:cBhvr>
                                      <p:tavLst>
                                        <p:tav tm="0">
                                          <p:val>
                                            <p:strVal val="#ppt_x"/>
                                          </p:val>
                                        </p:tav>
                                        <p:tav tm="100000">
                                          <p:val>
                                            <p:strVal val="#ppt_x"/>
                                          </p:val>
                                        </p:tav>
                                      </p:tavLst>
                                    </p:anim>
                                    <p:anim calcmode="lin" valueType="num">
                                      <p:cBhvr>
                                        <p:cTn id="30" dur="1000" fill="hold"/>
                                        <p:tgtEl>
                                          <p:spTgt spid="4">
                                            <p:graphicEl>
                                              <a:dgm id="{AEA60DA4-0CA9-496F-8F05-989B4ED89F4D}"/>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lstStyle/>
          <a:p>
            <a:r>
              <a:rPr lang="en-US" dirty="0"/>
              <a:t>Summary</a:t>
            </a:r>
          </a:p>
        </p:txBody>
      </p:sp>
      <p:graphicFrame>
        <p:nvGraphicFramePr>
          <p:cNvPr id="4" name="Content Placeholder 3"/>
          <p:cNvGraphicFramePr>
            <a:graphicFrameLocks noGrp="1"/>
          </p:cNvGraphicFramePr>
          <p:nvPr>
            <p:ph idx="4294967295"/>
            <p:extLst/>
          </p:nvPr>
        </p:nvGraphicFramePr>
        <p:xfrm>
          <a:off x="808037" y="1439862"/>
          <a:ext cx="10637837" cy="5283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786133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247B7D65-D7A9-475A-B182-C61604B66B87}"/>
                                            </p:graphicEl>
                                          </p:spTgt>
                                        </p:tgtEl>
                                        <p:attrNameLst>
                                          <p:attrName>style.visibility</p:attrName>
                                        </p:attrNameLst>
                                      </p:cBhvr>
                                      <p:to>
                                        <p:strVal val="visible"/>
                                      </p:to>
                                    </p:set>
                                    <p:animEffect transition="in" filter="fade">
                                      <p:cBhvr>
                                        <p:cTn id="7" dur="1000"/>
                                        <p:tgtEl>
                                          <p:spTgt spid="4">
                                            <p:graphicEl>
                                              <a:dgm id="{247B7D65-D7A9-475A-B182-C61604B66B87}"/>
                                            </p:graphicEl>
                                          </p:spTgt>
                                        </p:tgtEl>
                                      </p:cBhvr>
                                    </p:animEffect>
                                    <p:anim calcmode="lin" valueType="num">
                                      <p:cBhvr>
                                        <p:cTn id="8" dur="1000" fill="hold"/>
                                        <p:tgtEl>
                                          <p:spTgt spid="4">
                                            <p:graphicEl>
                                              <a:dgm id="{247B7D65-D7A9-475A-B182-C61604B66B87}"/>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247B7D65-D7A9-475A-B182-C61604B66B87}"/>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AF296256-B053-470B-88C3-835EC235E4D4}"/>
                                            </p:graphicEl>
                                          </p:spTgt>
                                        </p:tgtEl>
                                        <p:attrNameLst>
                                          <p:attrName>style.visibility</p:attrName>
                                        </p:attrNameLst>
                                      </p:cBhvr>
                                      <p:to>
                                        <p:strVal val="visible"/>
                                      </p:to>
                                    </p:set>
                                    <p:animEffect transition="in" filter="fade">
                                      <p:cBhvr>
                                        <p:cTn id="14" dur="1000"/>
                                        <p:tgtEl>
                                          <p:spTgt spid="4">
                                            <p:graphicEl>
                                              <a:dgm id="{AF296256-B053-470B-88C3-835EC235E4D4}"/>
                                            </p:graphicEl>
                                          </p:spTgt>
                                        </p:tgtEl>
                                      </p:cBhvr>
                                    </p:animEffect>
                                    <p:anim calcmode="lin" valueType="num">
                                      <p:cBhvr>
                                        <p:cTn id="15" dur="1000" fill="hold"/>
                                        <p:tgtEl>
                                          <p:spTgt spid="4">
                                            <p:graphicEl>
                                              <a:dgm id="{AF296256-B053-470B-88C3-835EC235E4D4}"/>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AF296256-B053-470B-88C3-835EC235E4D4}"/>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94E7B450-4482-48D4-AAE5-316137BAECF2}"/>
                                            </p:graphicEl>
                                          </p:spTgt>
                                        </p:tgtEl>
                                        <p:attrNameLst>
                                          <p:attrName>style.visibility</p:attrName>
                                        </p:attrNameLst>
                                      </p:cBhvr>
                                      <p:to>
                                        <p:strVal val="visible"/>
                                      </p:to>
                                    </p:set>
                                    <p:animEffect transition="in" filter="fade">
                                      <p:cBhvr>
                                        <p:cTn id="21" dur="1000"/>
                                        <p:tgtEl>
                                          <p:spTgt spid="4">
                                            <p:graphicEl>
                                              <a:dgm id="{94E7B450-4482-48D4-AAE5-316137BAECF2}"/>
                                            </p:graphicEl>
                                          </p:spTgt>
                                        </p:tgtEl>
                                      </p:cBhvr>
                                    </p:animEffect>
                                    <p:anim calcmode="lin" valueType="num">
                                      <p:cBhvr>
                                        <p:cTn id="22" dur="1000" fill="hold"/>
                                        <p:tgtEl>
                                          <p:spTgt spid="4">
                                            <p:graphicEl>
                                              <a:dgm id="{94E7B450-4482-48D4-AAE5-316137BAECF2}"/>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94E7B450-4482-48D4-AAE5-316137BAECF2}"/>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graphicEl>
                                              <a:dgm id="{6865199C-D2C5-409B-A04C-4C012F0608B0}"/>
                                            </p:graphicEl>
                                          </p:spTgt>
                                        </p:tgtEl>
                                        <p:attrNameLst>
                                          <p:attrName>style.visibility</p:attrName>
                                        </p:attrNameLst>
                                      </p:cBhvr>
                                      <p:to>
                                        <p:strVal val="visible"/>
                                      </p:to>
                                    </p:set>
                                    <p:animEffect transition="in" filter="fade">
                                      <p:cBhvr>
                                        <p:cTn id="28" dur="1000"/>
                                        <p:tgtEl>
                                          <p:spTgt spid="4">
                                            <p:graphicEl>
                                              <a:dgm id="{6865199C-D2C5-409B-A04C-4C012F0608B0}"/>
                                            </p:graphicEl>
                                          </p:spTgt>
                                        </p:tgtEl>
                                      </p:cBhvr>
                                    </p:animEffect>
                                    <p:anim calcmode="lin" valueType="num">
                                      <p:cBhvr>
                                        <p:cTn id="29" dur="1000" fill="hold"/>
                                        <p:tgtEl>
                                          <p:spTgt spid="4">
                                            <p:graphicEl>
                                              <a:dgm id="{6865199C-D2C5-409B-A04C-4C012F0608B0}"/>
                                            </p:graphicEl>
                                          </p:spTgt>
                                        </p:tgtEl>
                                        <p:attrNameLst>
                                          <p:attrName>ppt_x</p:attrName>
                                        </p:attrNameLst>
                                      </p:cBhvr>
                                      <p:tavLst>
                                        <p:tav tm="0">
                                          <p:val>
                                            <p:strVal val="#ppt_x"/>
                                          </p:val>
                                        </p:tav>
                                        <p:tav tm="100000">
                                          <p:val>
                                            <p:strVal val="#ppt_x"/>
                                          </p:val>
                                        </p:tav>
                                      </p:tavLst>
                                    </p:anim>
                                    <p:anim calcmode="lin" valueType="num">
                                      <p:cBhvr>
                                        <p:cTn id="30" dur="1000" fill="hold"/>
                                        <p:tgtEl>
                                          <p:spTgt spid="4">
                                            <p:graphicEl>
                                              <a:dgm id="{6865199C-D2C5-409B-A04C-4C012F0608B0}"/>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1212850"/>
          <a:ext cx="11887200" cy="54086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p:cNvSpPr>
            <a:spLocks noGrp="1"/>
          </p:cNvSpPr>
          <p:nvPr>
            <p:ph type="title"/>
          </p:nvPr>
        </p:nvSpPr>
        <p:spPr/>
        <p:txBody>
          <a:bodyPr/>
          <a:lstStyle/>
          <a:p>
            <a:r>
              <a:rPr lang="en-US" dirty="0"/>
              <a:t>What’s Next?</a:t>
            </a:r>
          </a:p>
        </p:txBody>
      </p:sp>
    </p:spTree>
    <p:extLst>
      <p:ext uri="{BB962C8B-B14F-4D97-AF65-F5344CB8AC3E}">
        <p14:creationId xmlns:p14="http://schemas.microsoft.com/office/powerpoint/2010/main" val="8706348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FC13A119-C927-45E9-A843-73E9031EC319}"/>
                                            </p:graphicEl>
                                          </p:spTgt>
                                        </p:tgtEl>
                                        <p:attrNameLst>
                                          <p:attrName>style.visibility</p:attrName>
                                        </p:attrNameLst>
                                      </p:cBhvr>
                                      <p:to>
                                        <p:strVal val="visible"/>
                                      </p:to>
                                    </p:set>
                                    <p:animEffect transition="in" filter="fade">
                                      <p:cBhvr>
                                        <p:cTn id="7" dur="1000"/>
                                        <p:tgtEl>
                                          <p:spTgt spid="4">
                                            <p:graphicEl>
                                              <a:dgm id="{FC13A119-C927-45E9-A843-73E9031EC319}"/>
                                            </p:graphicEl>
                                          </p:spTgt>
                                        </p:tgtEl>
                                      </p:cBhvr>
                                    </p:animEffect>
                                    <p:anim calcmode="lin" valueType="num">
                                      <p:cBhvr>
                                        <p:cTn id="8" dur="1000" fill="hold"/>
                                        <p:tgtEl>
                                          <p:spTgt spid="4">
                                            <p:graphicEl>
                                              <a:dgm id="{FC13A119-C927-45E9-A843-73E9031EC319}"/>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FC13A119-C927-45E9-A843-73E9031EC319}"/>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C03585B6-59BE-4619-BDCD-20B06A5239CC}"/>
                                            </p:graphicEl>
                                          </p:spTgt>
                                        </p:tgtEl>
                                        <p:attrNameLst>
                                          <p:attrName>style.visibility</p:attrName>
                                        </p:attrNameLst>
                                      </p:cBhvr>
                                      <p:to>
                                        <p:strVal val="visible"/>
                                      </p:to>
                                    </p:set>
                                    <p:animEffect transition="in" filter="fade">
                                      <p:cBhvr>
                                        <p:cTn id="14" dur="1000"/>
                                        <p:tgtEl>
                                          <p:spTgt spid="4">
                                            <p:graphicEl>
                                              <a:dgm id="{C03585B6-59BE-4619-BDCD-20B06A5239CC}"/>
                                            </p:graphicEl>
                                          </p:spTgt>
                                        </p:tgtEl>
                                      </p:cBhvr>
                                    </p:animEffect>
                                    <p:anim calcmode="lin" valueType="num">
                                      <p:cBhvr>
                                        <p:cTn id="15" dur="1000" fill="hold"/>
                                        <p:tgtEl>
                                          <p:spTgt spid="4">
                                            <p:graphicEl>
                                              <a:dgm id="{C03585B6-59BE-4619-BDCD-20B06A5239CC}"/>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C03585B6-59BE-4619-BDCD-20B06A5239CC}"/>
                                            </p:graphic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4">
                                            <p:graphicEl>
                                              <a:dgm id="{0CE099F1-50A6-477B-A2D0-F74CCF327A87}"/>
                                            </p:graphicEl>
                                          </p:spTgt>
                                        </p:tgtEl>
                                        <p:attrNameLst>
                                          <p:attrName>style.visibility</p:attrName>
                                        </p:attrNameLst>
                                      </p:cBhvr>
                                      <p:to>
                                        <p:strVal val="visible"/>
                                      </p:to>
                                    </p:set>
                                    <p:animEffect transition="in" filter="fade">
                                      <p:cBhvr>
                                        <p:cTn id="19" dur="1000"/>
                                        <p:tgtEl>
                                          <p:spTgt spid="4">
                                            <p:graphicEl>
                                              <a:dgm id="{0CE099F1-50A6-477B-A2D0-F74CCF327A87}"/>
                                            </p:graphicEl>
                                          </p:spTgt>
                                        </p:tgtEl>
                                      </p:cBhvr>
                                    </p:animEffect>
                                    <p:anim calcmode="lin" valueType="num">
                                      <p:cBhvr>
                                        <p:cTn id="20" dur="1000" fill="hold"/>
                                        <p:tgtEl>
                                          <p:spTgt spid="4">
                                            <p:graphicEl>
                                              <a:dgm id="{0CE099F1-50A6-477B-A2D0-F74CCF327A87}"/>
                                            </p:graphicEl>
                                          </p:spTgt>
                                        </p:tgtEl>
                                        <p:attrNameLst>
                                          <p:attrName>ppt_x</p:attrName>
                                        </p:attrNameLst>
                                      </p:cBhvr>
                                      <p:tavLst>
                                        <p:tav tm="0">
                                          <p:val>
                                            <p:strVal val="#ppt_x"/>
                                          </p:val>
                                        </p:tav>
                                        <p:tav tm="100000">
                                          <p:val>
                                            <p:strVal val="#ppt_x"/>
                                          </p:val>
                                        </p:tav>
                                      </p:tavLst>
                                    </p:anim>
                                    <p:anim calcmode="lin" valueType="num">
                                      <p:cBhvr>
                                        <p:cTn id="21" dur="1000" fill="hold"/>
                                        <p:tgtEl>
                                          <p:spTgt spid="4">
                                            <p:graphicEl>
                                              <a:dgm id="{0CE099F1-50A6-477B-A2D0-F74CCF327A87}"/>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4">
                                            <p:graphicEl>
                                              <a:dgm id="{40C8A00D-D46F-41B7-84E5-060390CEE2AD}"/>
                                            </p:graphicEl>
                                          </p:spTgt>
                                        </p:tgtEl>
                                        <p:attrNameLst>
                                          <p:attrName>style.visibility</p:attrName>
                                        </p:attrNameLst>
                                      </p:cBhvr>
                                      <p:to>
                                        <p:strVal val="visible"/>
                                      </p:to>
                                    </p:set>
                                    <p:animEffect transition="in" filter="fade">
                                      <p:cBhvr>
                                        <p:cTn id="26" dur="1000"/>
                                        <p:tgtEl>
                                          <p:spTgt spid="4">
                                            <p:graphicEl>
                                              <a:dgm id="{40C8A00D-D46F-41B7-84E5-060390CEE2AD}"/>
                                            </p:graphicEl>
                                          </p:spTgt>
                                        </p:tgtEl>
                                      </p:cBhvr>
                                    </p:animEffect>
                                    <p:anim calcmode="lin" valueType="num">
                                      <p:cBhvr>
                                        <p:cTn id="27" dur="1000" fill="hold"/>
                                        <p:tgtEl>
                                          <p:spTgt spid="4">
                                            <p:graphicEl>
                                              <a:dgm id="{40C8A00D-D46F-41B7-84E5-060390CEE2AD}"/>
                                            </p:graphicEl>
                                          </p:spTgt>
                                        </p:tgtEl>
                                        <p:attrNameLst>
                                          <p:attrName>ppt_x</p:attrName>
                                        </p:attrNameLst>
                                      </p:cBhvr>
                                      <p:tavLst>
                                        <p:tav tm="0">
                                          <p:val>
                                            <p:strVal val="#ppt_x"/>
                                          </p:val>
                                        </p:tav>
                                        <p:tav tm="100000">
                                          <p:val>
                                            <p:strVal val="#ppt_x"/>
                                          </p:val>
                                        </p:tav>
                                      </p:tavLst>
                                    </p:anim>
                                    <p:anim calcmode="lin" valueType="num">
                                      <p:cBhvr>
                                        <p:cTn id="28" dur="1000" fill="hold"/>
                                        <p:tgtEl>
                                          <p:spTgt spid="4">
                                            <p:graphicEl>
                                              <a:dgm id="{40C8A00D-D46F-41B7-84E5-060390CEE2AD}"/>
                                            </p:graphic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
                                            <p:graphicEl>
                                              <a:dgm id="{14B857F9-9794-4A8E-A59D-4523E3E17A99}"/>
                                            </p:graphicEl>
                                          </p:spTgt>
                                        </p:tgtEl>
                                        <p:attrNameLst>
                                          <p:attrName>style.visibility</p:attrName>
                                        </p:attrNameLst>
                                      </p:cBhvr>
                                      <p:to>
                                        <p:strVal val="visible"/>
                                      </p:to>
                                    </p:set>
                                    <p:animEffect transition="in" filter="fade">
                                      <p:cBhvr>
                                        <p:cTn id="31" dur="1000"/>
                                        <p:tgtEl>
                                          <p:spTgt spid="4">
                                            <p:graphicEl>
                                              <a:dgm id="{14B857F9-9794-4A8E-A59D-4523E3E17A99}"/>
                                            </p:graphicEl>
                                          </p:spTgt>
                                        </p:tgtEl>
                                      </p:cBhvr>
                                    </p:animEffect>
                                    <p:anim calcmode="lin" valueType="num">
                                      <p:cBhvr>
                                        <p:cTn id="32" dur="1000" fill="hold"/>
                                        <p:tgtEl>
                                          <p:spTgt spid="4">
                                            <p:graphicEl>
                                              <a:dgm id="{14B857F9-9794-4A8E-A59D-4523E3E17A99}"/>
                                            </p:graphicEl>
                                          </p:spTgt>
                                        </p:tgtEl>
                                        <p:attrNameLst>
                                          <p:attrName>ppt_x</p:attrName>
                                        </p:attrNameLst>
                                      </p:cBhvr>
                                      <p:tavLst>
                                        <p:tav tm="0">
                                          <p:val>
                                            <p:strVal val="#ppt_x"/>
                                          </p:val>
                                        </p:tav>
                                        <p:tav tm="100000">
                                          <p:val>
                                            <p:strVal val="#ppt_x"/>
                                          </p:val>
                                        </p:tav>
                                      </p:tavLst>
                                    </p:anim>
                                    <p:anim calcmode="lin" valueType="num">
                                      <p:cBhvr>
                                        <p:cTn id="33" dur="1000" fill="hold"/>
                                        <p:tgtEl>
                                          <p:spTgt spid="4">
                                            <p:graphicEl>
                                              <a:dgm id="{14B857F9-9794-4A8E-A59D-4523E3E17A99}"/>
                                            </p:graphic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4">
                                            <p:graphicEl>
                                              <a:dgm id="{DC3BAC11-255B-4D11-A8F4-C9DADC42CF47}"/>
                                            </p:graphicEl>
                                          </p:spTgt>
                                        </p:tgtEl>
                                        <p:attrNameLst>
                                          <p:attrName>style.visibility</p:attrName>
                                        </p:attrNameLst>
                                      </p:cBhvr>
                                      <p:to>
                                        <p:strVal val="visible"/>
                                      </p:to>
                                    </p:set>
                                    <p:animEffect transition="in" filter="fade">
                                      <p:cBhvr>
                                        <p:cTn id="38" dur="1000"/>
                                        <p:tgtEl>
                                          <p:spTgt spid="4">
                                            <p:graphicEl>
                                              <a:dgm id="{DC3BAC11-255B-4D11-A8F4-C9DADC42CF47}"/>
                                            </p:graphicEl>
                                          </p:spTgt>
                                        </p:tgtEl>
                                      </p:cBhvr>
                                    </p:animEffect>
                                    <p:anim calcmode="lin" valueType="num">
                                      <p:cBhvr>
                                        <p:cTn id="39" dur="1000" fill="hold"/>
                                        <p:tgtEl>
                                          <p:spTgt spid="4">
                                            <p:graphicEl>
                                              <a:dgm id="{DC3BAC11-255B-4D11-A8F4-C9DADC42CF47}"/>
                                            </p:graphicEl>
                                          </p:spTgt>
                                        </p:tgtEl>
                                        <p:attrNameLst>
                                          <p:attrName>ppt_x</p:attrName>
                                        </p:attrNameLst>
                                      </p:cBhvr>
                                      <p:tavLst>
                                        <p:tav tm="0">
                                          <p:val>
                                            <p:strVal val="#ppt_x"/>
                                          </p:val>
                                        </p:tav>
                                        <p:tav tm="100000">
                                          <p:val>
                                            <p:strVal val="#ppt_x"/>
                                          </p:val>
                                        </p:tav>
                                      </p:tavLst>
                                    </p:anim>
                                    <p:anim calcmode="lin" valueType="num">
                                      <p:cBhvr>
                                        <p:cTn id="40" dur="1000" fill="hold"/>
                                        <p:tgtEl>
                                          <p:spTgt spid="4">
                                            <p:graphicEl>
                                              <a:dgm id="{DC3BAC11-255B-4D11-A8F4-C9DADC42CF47}"/>
                                            </p:graphicEl>
                                          </p:spTgt>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4">
                                            <p:graphicEl>
                                              <a:dgm id="{ACC38EC5-91E2-45CF-9253-A078CFE0D535}"/>
                                            </p:graphicEl>
                                          </p:spTgt>
                                        </p:tgtEl>
                                        <p:attrNameLst>
                                          <p:attrName>style.visibility</p:attrName>
                                        </p:attrNameLst>
                                      </p:cBhvr>
                                      <p:to>
                                        <p:strVal val="visible"/>
                                      </p:to>
                                    </p:set>
                                    <p:animEffect transition="in" filter="fade">
                                      <p:cBhvr>
                                        <p:cTn id="43" dur="1000"/>
                                        <p:tgtEl>
                                          <p:spTgt spid="4">
                                            <p:graphicEl>
                                              <a:dgm id="{ACC38EC5-91E2-45CF-9253-A078CFE0D535}"/>
                                            </p:graphicEl>
                                          </p:spTgt>
                                        </p:tgtEl>
                                      </p:cBhvr>
                                    </p:animEffect>
                                    <p:anim calcmode="lin" valueType="num">
                                      <p:cBhvr>
                                        <p:cTn id="44" dur="1000" fill="hold"/>
                                        <p:tgtEl>
                                          <p:spTgt spid="4">
                                            <p:graphicEl>
                                              <a:dgm id="{ACC38EC5-91E2-45CF-9253-A078CFE0D535}"/>
                                            </p:graphicEl>
                                          </p:spTgt>
                                        </p:tgtEl>
                                        <p:attrNameLst>
                                          <p:attrName>ppt_x</p:attrName>
                                        </p:attrNameLst>
                                      </p:cBhvr>
                                      <p:tavLst>
                                        <p:tav tm="0">
                                          <p:val>
                                            <p:strVal val="#ppt_x"/>
                                          </p:val>
                                        </p:tav>
                                        <p:tav tm="100000">
                                          <p:val>
                                            <p:strVal val="#ppt_x"/>
                                          </p:val>
                                        </p:tav>
                                      </p:tavLst>
                                    </p:anim>
                                    <p:anim calcmode="lin" valueType="num">
                                      <p:cBhvr>
                                        <p:cTn id="45" dur="1000" fill="hold"/>
                                        <p:tgtEl>
                                          <p:spTgt spid="4">
                                            <p:graphicEl>
                                              <a:dgm id="{ACC38EC5-91E2-45CF-9253-A078CFE0D535}"/>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Free IT Pro resources</a:t>
            </a:r>
            <a:br>
              <a:rPr lang="en-US" dirty="0"/>
            </a:br>
            <a:r>
              <a:rPr lang="en-US" sz="3200" spc="0" dirty="0">
                <a:gradFill>
                  <a:gsLst>
                    <a:gs pos="1250">
                      <a:schemeClr val="tx2"/>
                    </a:gs>
                    <a:gs pos="100000">
                      <a:schemeClr val="tx2"/>
                    </a:gs>
                  </a:gsLst>
                  <a:lin ang="5400000" scaled="0"/>
                </a:gradFill>
              </a:rPr>
              <a:t>To advance your career in cloud technology</a:t>
            </a:r>
          </a:p>
        </p:txBody>
      </p:sp>
      <p:sp>
        <p:nvSpPr>
          <p:cNvPr id="5" name="checks"/>
          <p:cNvSpPr/>
          <p:nvPr/>
        </p:nvSpPr>
        <p:spPr bwMode="auto">
          <a:xfrm>
            <a:off x="3147376" y="1940604"/>
            <a:ext cx="9166861" cy="3973353"/>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Cloud role mapping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Expert advice on skills needed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Self-paced curriculum by cloud role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$300 Azure credits and extended trials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err="1">
                <a:ln>
                  <a:noFill/>
                </a:ln>
                <a:gradFill>
                  <a:gsLst>
                    <a:gs pos="0">
                      <a:schemeClr val="tx1"/>
                    </a:gs>
                    <a:gs pos="100000">
                      <a:schemeClr val="tx1"/>
                    </a:gs>
                  </a:gsLst>
                  <a:lin ang="5400000" scaled="0"/>
                </a:gradFill>
                <a:effectLst/>
                <a:uLnTx/>
                <a:uFillTx/>
              </a:rPr>
              <a:t>Pluralsight</a:t>
            </a: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 3 month subscription (10 courses)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Phone support incident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Weekly short videos and insights from Microsoft’s leaders and engineers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Connect with community of peers and Microsoft experts</a:t>
            </a:r>
          </a:p>
        </p:txBody>
      </p:sp>
      <p:sp>
        <p:nvSpPr>
          <p:cNvPr id="6" name="White Fade"/>
          <p:cNvSpPr/>
          <p:nvPr/>
        </p:nvSpPr>
        <p:spPr bwMode="auto">
          <a:xfrm>
            <a:off x="3017838" y="1592261"/>
            <a:ext cx="9418637" cy="5402264"/>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7" name="web1"/>
          <p:cNvSpPr/>
          <p:nvPr/>
        </p:nvSpPr>
        <p:spPr bwMode="auto">
          <a:xfrm>
            <a:off x="3147376" y="1940604"/>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IT Pro Career Center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3"/>
              </a:rPr>
              <a:t>www.microsoft.com/itprocareercenter</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17" name="web2"/>
          <p:cNvSpPr/>
          <p:nvPr/>
        </p:nvSpPr>
        <p:spPr bwMode="auto">
          <a:xfrm>
            <a:off x="3147376" y="2944539"/>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IT Pro Cloud Essentials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4"/>
              </a:rPr>
              <a:t>www.microsoft.com/itprocloudessentials</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20" name="web3"/>
          <p:cNvSpPr/>
          <p:nvPr/>
        </p:nvSpPr>
        <p:spPr bwMode="auto">
          <a:xfrm>
            <a:off x="3147376" y="3946567"/>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Mechanics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sng" strike="noStrike" kern="0" cap="none" spc="0" normalizeH="0" baseline="0" noProof="0" dirty="0">
                <a:ln>
                  <a:noFill/>
                </a:ln>
                <a:solidFill>
                  <a:schemeClr val="tx1"/>
                </a:solidFill>
                <a:effectLst/>
                <a:uLnTx/>
                <a:uFillTx/>
                <a:hlinkClick r:id="rId5"/>
              </a:rPr>
              <a:t>www.microsoft.com/mechanics</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19" name="web4"/>
          <p:cNvSpPr/>
          <p:nvPr/>
        </p:nvSpPr>
        <p:spPr bwMode="auto">
          <a:xfrm>
            <a:off x="3147376" y="4953837"/>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Tech Community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6"/>
              </a:rPr>
              <a:t>https://techcommunity.microsoft.com</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25" name="Mask"/>
          <p:cNvSpPr/>
          <p:nvPr/>
        </p:nvSpPr>
        <p:spPr bwMode="auto">
          <a:xfrm>
            <a:off x="-487361" y="1516062"/>
            <a:ext cx="3634737" cy="548640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9" name="1"/>
          <p:cNvSpPr/>
          <p:nvPr/>
        </p:nvSpPr>
        <p:spPr bwMode="auto">
          <a:xfrm>
            <a:off x="274639" y="1940604"/>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Plan your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career path</a:t>
            </a:r>
          </a:p>
        </p:txBody>
      </p:sp>
      <p:sp>
        <p:nvSpPr>
          <p:cNvPr id="10" name="2"/>
          <p:cNvSpPr/>
          <p:nvPr/>
        </p:nvSpPr>
        <p:spPr bwMode="auto">
          <a:xfrm>
            <a:off x="274639" y="2944539"/>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Get started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with Azure</a:t>
            </a:r>
          </a:p>
        </p:txBody>
      </p:sp>
      <p:sp>
        <p:nvSpPr>
          <p:cNvPr id="12" name="4"/>
          <p:cNvSpPr/>
          <p:nvPr/>
        </p:nvSpPr>
        <p:spPr bwMode="auto">
          <a:xfrm>
            <a:off x="274639" y="4953837"/>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Connect with peers and experts </a:t>
            </a:r>
          </a:p>
        </p:txBody>
      </p:sp>
      <p:sp>
        <p:nvSpPr>
          <p:cNvPr id="15" name="4"/>
          <p:cNvSpPr/>
          <p:nvPr/>
        </p:nvSpPr>
        <p:spPr bwMode="auto">
          <a:xfrm>
            <a:off x="274639" y="3946567"/>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Demos and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how-to videos</a:t>
            </a:r>
          </a:p>
        </p:txBody>
      </p:sp>
    </p:spTree>
    <p:extLst>
      <p:ext uri="{BB962C8B-B14F-4D97-AF65-F5344CB8AC3E}">
        <p14:creationId xmlns:p14="http://schemas.microsoft.com/office/powerpoint/2010/main" val="35258418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path" presetSubtype="0" decel="100000" fill="hold" grpId="1" nodeType="withEffect">
                                  <p:stCondLst>
                                    <p:cond delay="0"/>
                                  </p:stCondLst>
                                  <p:childTnLst>
                                    <p:animMotion origin="layout" path="M 0.02144 1.20744E-6 L 3.66862E-6 1.20744E-6 " pathEditMode="relative" rAng="0" ptsTypes="AA">
                                      <p:cBhvr>
                                        <p:cTn id="9" dur="1000" fill="hold"/>
                                        <p:tgtEl>
                                          <p:spTgt spid="5"/>
                                        </p:tgtEl>
                                        <p:attrNameLst>
                                          <p:attrName>ppt_x</p:attrName>
                                          <p:attrName>ppt_y</p:attrName>
                                        </p:attrNameLst>
                                      </p:cBhvr>
                                      <p:rCtr x="-1072" y="0"/>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2" presetClass="entr" presetSubtype="8" decel="7500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0-#ppt_w/2"/>
                                          </p:val>
                                        </p:tav>
                                        <p:tav tm="100000">
                                          <p:val>
                                            <p:strVal val="#ppt_x"/>
                                          </p:val>
                                        </p:tav>
                                      </p:tavLst>
                                    </p:anim>
                                    <p:anim calcmode="lin" valueType="num">
                                      <p:cBhvr additive="base">
                                        <p:cTn id="19" dur="1000" fill="hold"/>
                                        <p:tgtEl>
                                          <p:spTgt spid="7"/>
                                        </p:tgtEl>
                                        <p:attrNameLst>
                                          <p:attrName>ppt_y</p:attrName>
                                        </p:attrNameLst>
                                      </p:cBhvr>
                                      <p:tavLst>
                                        <p:tav tm="0">
                                          <p:val>
                                            <p:strVal val="#ppt_y"/>
                                          </p:val>
                                        </p:tav>
                                        <p:tav tm="100000">
                                          <p:val>
                                            <p:strVal val="#ppt_y"/>
                                          </p:val>
                                        </p:tav>
                                      </p:tavLst>
                                    </p:anim>
                                  </p:childTnLst>
                                </p:cTn>
                              </p:par>
                              <p:par>
                                <p:cTn id="20" presetID="2" presetClass="entr" presetSubtype="8" decel="75000" fill="hold" grpId="0" nodeType="withEffect">
                                  <p:stCondLst>
                                    <p:cond delay="25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1000" fill="hold"/>
                                        <p:tgtEl>
                                          <p:spTgt spid="17"/>
                                        </p:tgtEl>
                                        <p:attrNameLst>
                                          <p:attrName>ppt_x</p:attrName>
                                        </p:attrNameLst>
                                      </p:cBhvr>
                                      <p:tavLst>
                                        <p:tav tm="0">
                                          <p:val>
                                            <p:strVal val="0-#ppt_w/2"/>
                                          </p:val>
                                        </p:tav>
                                        <p:tav tm="100000">
                                          <p:val>
                                            <p:strVal val="#ppt_x"/>
                                          </p:val>
                                        </p:tav>
                                      </p:tavLst>
                                    </p:anim>
                                    <p:anim calcmode="lin" valueType="num">
                                      <p:cBhvr additive="base">
                                        <p:cTn id="23" dur="1000" fill="hold"/>
                                        <p:tgtEl>
                                          <p:spTgt spid="17"/>
                                        </p:tgtEl>
                                        <p:attrNameLst>
                                          <p:attrName>ppt_y</p:attrName>
                                        </p:attrNameLst>
                                      </p:cBhvr>
                                      <p:tavLst>
                                        <p:tav tm="0">
                                          <p:val>
                                            <p:strVal val="#ppt_y"/>
                                          </p:val>
                                        </p:tav>
                                        <p:tav tm="100000">
                                          <p:val>
                                            <p:strVal val="#ppt_y"/>
                                          </p:val>
                                        </p:tav>
                                      </p:tavLst>
                                    </p:anim>
                                  </p:childTnLst>
                                </p:cTn>
                              </p:par>
                              <p:par>
                                <p:cTn id="24" presetID="2" presetClass="entr" presetSubtype="8" decel="75000" fill="hold" grpId="0" nodeType="withEffect">
                                  <p:stCondLst>
                                    <p:cond delay="50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000" fill="hold"/>
                                        <p:tgtEl>
                                          <p:spTgt spid="20"/>
                                        </p:tgtEl>
                                        <p:attrNameLst>
                                          <p:attrName>ppt_x</p:attrName>
                                        </p:attrNameLst>
                                      </p:cBhvr>
                                      <p:tavLst>
                                        <p:tav tm="0">
                                          <p:val>
                                            <p:strVal val="0-#ppt_w/2"/>
                                          </p:val>
                                        </p:tav>
                                        <p:tav tm="100000">
                                          <p:val>
                                            <p:strVal val="#ppt_x"/>
                                          </p:val>
                                        </p:tav>
                                      </p:tavLst>
                                    </p:anim>
                                    <p:anim calcmode="lin" valueType="num">
                                      <p:cBhvr additive="base">
                                        <p:cTn id="27" dur="1000" fill="hold"/>
                                        <p:tgtEl>
                                          <p:spTgt spid="20"/>
                                        </p:tgtEl>
                                        <p:attrNameLst>
                                          <p:attrName>ppt_y</p:attrName>
                                        </p:attrNameLst>
                                      </p:cBhvr>
                                      <p:tavLst>
                                        <p:tav tm="0">
                                          <p:val>
                                            <p:strVal val="#ppt_y"/>
                                          </p:val>
                                        </p:tav>
                                        <p:tav tm="100000">
                                          <p:val>
                                            <p:strVal val="#ppt_y"/>
                                          </p:val>
                                        </p:tav>
                                      </p:tavLst>
                                    </p:anim>
                                  </p:childTnLst>
                                </p:cTn>
                              </p:par>
                              <p:par>
                                <p:cTn id="28" presetID="2" presetClass="entr" presetSubtype="8" decel="75000" fill="hold" grpId="0" nodeType="withEffect">
                                  <p:stCondLst>
                                    <p:cond delay="75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1000" fill="hold"/>
                                        <p:tgtEl>
                                          <p:spTgt spid="19"/>
                                        </p:tgtEl>
                                        <p:attrNameLst>
                                          <p:attrName>ppt_x</p:attrName>
                                        </p:attrNameLst>
                                      </p:cBhvr>
                                      <p:tavLst>
                                        <p:tav tm="0">
                                          <p:val>
                                            <p:strVal val="0-#ppt_w/2"/>
                                          </p:val>
                                        </p:tav>
                                        <p:tav tm="100000">
                                          <p:val>
                                            <p:strVal val="#ppt_x"/>
                                          </p:val>
                                        </p:tav>
                                      </p:tavLst>
                                    </p:anim>
                                    <p:anim calcmode="lin" valueType="num">
                                      <p:cBhvr additive="base">
                                        <p:cTn id="31"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7" grpId="0" animBg="1"/>
      <p:bldP spid="17" grpId="0" animBg="1"/>
      <p:bldP spid="20" grpId="0" animBg="1"/>
      <p:bldP spid="1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Text Placeholder 5"/>
          <p:cNvSpPr txBox="1">
            <a:spLocks/>
          </p:cNvSpPr>
          <p:nvPr/>
        </p:nvSpPr>
        <p:spPr>
          <a:xfrm>
            <a:off x="5380037" y="4640262"/>
            <a:ext cx="6858000" cy="2179058"/>
          </a:xfrm>
          <a:prstGeom prst="rect">
            <a:avLst/>
          </a:prstGeom>
        </p:spPr>
        <p:txBody>
          <a:bodyPr vert="horz" wrap="square" lIns="146304" tIns="91440" rIns="146304" bIns="91440" rtlCol="0">
            <a:spAutoFit/>
          </a:bodyPr>
          <a:lstStyle>
            <a:lvl1pPr marL="0"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20354">
                      <a:schemeClr val="tx2"/>
                    </a:gs>
                    <a:gs pos="40000">
                      <a:schemeClr val="tx2"/>
                    </a:gs>
                  </a:gsLst>
                  <a:lin ang="5400000" scaled="0"/>
                </a:gradFill>
                <a:latin typeface="+mj-lt"/>
                <a:ea typeface="+mn-ea"/>
                <a:cs typeface="+mn-cs"/>
              </a:defRPr>
            </a:lvl1pPr>
            <a:lvl2pPr marL="0" marR="0" indent="0" algn="l" defTabSz="932667" rtl="0" eaLnBrk="1" fontAlgn="auto" latinLnBrk="0" hangingPunct="1">
              <a:lnSpc>
                <a:spcPct val="90000"/>
              </a:lnSpc>
              <a:spcBef>
                <a:spcPct val="20000"/>
              </a:spcBef>
              <a:spcAft>
                <a:spcPts val="0"/>
              </a:spcAft>
              <a:buClr>
                <a:schemeClr val="tx1"/>
              </a:buClr>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582"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57163"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685745"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0"/>
              </a:spcBef>
              <a:spcAft>
                <a:spcPts val="0"/>
              </a:spcAft>
              <a:buClr>
                <a:schemeClr val="tx1"/>
              </a:buClr>
              <a:buSzPct val="90000"/>
              <a:buFont typeface="Wingdings" panose="05000000000000000000" pitchFamily="2" charset="2"/>
              <a:buNone/>
              <a:tabLst/>
              <a:defRPr/>
            </a:pP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rPr>
              <a:t>From your PC or Tablet visit MyIgnite at </a:t>
            </a: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hlinkClick r:id="rId3"/>
              </a:rPr>
              <a:t>http://myignite.microsoft.com</a:t>
            </a:r>
            <a:endPar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endParaRPr>
          </a:p>
          <a:p>
            <a:pPr marL="0" marR="0" lvl="0" indent="0" algn="l" defTabSz="932742" rtl="0" eaLnBrk="1" fontAlgn="auto" latinLnBrk="0" hangingPunct="1">
              <a:lnSpc>
                <a:spcPct val="90000"/>
              </a:lnSpc>
              <a:spcBef>
                <a:spcPct val="0"/>
              </a:spcBef>
              <a:spcAft>
                <a:spcPts val="0"/>
              </a:spcAft>
              <a:buClr>
                <a:schemeClr val="tx1"/>
              </a:buClr>
              <a:buSzPct val="90000"/>
              <a:buFont typeface="Wingdings" panose="05000000000000000000" pitchFamily="2" charset="2"/>
              <a:buNone/>
              <a:tabLst/>
              <a:defRPr/>
            </a:pPr>
            <a:endPar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endParaRPr>
          </a:p>
          <a:p>
            <a:pPr marL="0" marR="0" lvl="0" indent="0" algn="l" defTabSz="932742" rtl="0" eaLnBrk="1" fontAlgn="auto" latinLnBrk="0" hangingPunct="1">
              <a:lnSpc>
                <a:spcPct val="90000"/>
              </a:lnSpc>
              <a:spcBef>
                <a:spcPct val="0"/>
              </a:spcBef>
              <a:spcAft>
                <a:spcPts val="0"/>
              </a:spcAft>
              <a:buClr>
                <a:schemeClr val="tx1"/>
              </a:buClr>
              <a:buSzPct val="90000"/>
              <a:buFont typeface="Wingdings" panose="05000000000000000000" pitchFamily="2" charset="2"/>
              <a:buNone/>
              <a:tabLst/>
              <a:defRPr/>
            </a:pP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rPr>
              <a:t>From your phone download and use the Ignite Mobile App by scanning  the QR code above or visiting </a:t>
            </a: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hlinkClick r:id="rId4"/>
              </a:rPr>
              <a:t>https://aka.ms/ignite.mobileapp</a:t>
            </a: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rPr>
              <a:t> </a:t>
            </a:r>
          </a:p>
        </p:txBody>
      </p:sp>
      <p:sp>
        <p:nvSpPr>
          <p:cNvPr id="11" name="Title 1"/>
          <p:cNvSpPr txBox="1">
            <a:spLocks/>
          </p:cNvSpPr>
          <p:nvPr/>
        </p:nvSpPr>
        <p:spPr>
          <a:xfrm>
            <a:off x="5380037" y="295274"/>
            <a:ext cx="6784166" cy="915989"/>
          </a:xfrm>
          <a:prstGeom prst="rect">
            <a:avLst/>
          </a:prstGeom>
        </p:spPr>
        <p:txBody>
          <a:bodyPr lIns="182880" tIns="146304" rIns="182880" bIns="146304"/>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80000"/>
              </a:lnSpc>
              <a:spcBef>
                <a:spcPct val="0"/>
              </a:spcBef>
              <a:spcAft>
                <a:spcPts val="0"/>
              </a:spcAft>
              <a:buClrTx/>
              <a:buSzTx/>
              <a:buFontTx/>
              <a:buNone/>
              <a:tabLst/>
              <a:defRPr/>
            </a:pPr>
            <a:r>
              <a:rPr kumimoji="0" lang="en-US" sz="4000" b="0" i="0" u="none" strike="noStrike" kern="1200" cap="none" spc="-102" normalizeH="0" baseline="0" noProof="0" dirty="0">
                <a:ln w="3175">
                  <a:noFill/>
                </a:ln>
                <a:gradFill>
                  <a:gsLst>
                    <a:gs pos="24779">
                      <a:srgbClr val="292929"/>
                    </a:gs>
                    <a:gs pos="52000">
                      <a:srgbClr val="292929"/>
                    </a:gs>
                  </a:gsLst>
                  <a:lin ang="5400000" scaled="1"/>
                </a:gradFill>
                <a:effectLst/>
                <a:uLnTx/>
                <a:uFillTx/>
                <a:latin typeface="+mj-lt"/>
                <a:ea typeface="+mn-ea"/>
                <a:cs typeface="Segoe UI" pitchFamily="34" charset="0"/>
              </a:rPr>
              <a:t>Please evaluate this session</a:t>
            </a:r>
          </a:p>
          <a:p>
            <a:pPr marL="0" marR="0" lvl="0" indent="0" algn="l" defTabSz="932742" rtl="0" eaLnBrk="1" fontAlgn="auto" latinLnBrk="0" hangingPunct="1">
              <a:lnSpc>
                <a:spcPct val="80000"/>
              </a:lnSpc>
              <a:spcBef>
                <a:spcPct val="0"/>
              </a:spcBef>
              <a:spcAft>
                <a:spcPts val="0"/>
              </a:spcAft>
              <a:buClrTx/>
              <a:buSzTx/>
              <a:buFontTx/>
              <a:buNone/>
              <a:tabLst/>
              <a:defRPr/>
            </a:pPr>
            <a:r>
              <a:rPr kumimoji="0" lang="en-US" sz="3200" b="0" i="0" u="none" strike="noStrike" kern="1200" cap="none" spc="-102" normalizeH="0" baseline="0" noProof="0" dirty="0">
                <a:ln w="3175">
                  <a:noFill/>
                </a:ln>
                <a:gradFill>
                  <a:gsLst>
                    <a:gs pos="24779">
                      <a:srgbClr val="292929"/>
                    </a:gs>
                    <a:gs pos="52000">
                      <a:srgbClr val="292929"/>
                    </a:gs>
                  </a:gsLst>
                  <a:lin ang="5400000" scaled="1"/>
                </a:gradFill>
                <a:effectLst/>
                <a:uLnTx/>
                <a:uFillTx/>
                <a:latin typeface="+mj-lt"/>
                <a:ea typeface="+mn-ea"/>
                <a:cs typeface="Segoe UI" pitchFamily="34" charset="0"/>
              </a:rPr>
              <a:t>Your feedback is important to us!</a:t>
            </a:r>
            <a:endParaRPr kumimoji="0" lang="en-US" sz="3600" b="0" i="0" u="none" strike="noStrike" kern="1200" cap="none" spc="-102" normalizeH="0" baseline="0" noProof="0" dirty="0">
              <a:ln w="3175">
                <a:noFill/>
              </a:ln>
              <a:gradFill>
                <a:gsLst>
                  <a:gs pos="24779">
                    <a:srgbClr val="292929"/>
                  </a:gs>
                  <a:gs pos="52000">
                    <a:srgbClr val="292929"/>
                  </a:gs>
                </a:gsLst>
                <a:lin ang="5400000" scaled="1"/>
              </a:gradFill>
              <a:effectLst/>
              <a:uLnTx/>
              <a:uFillTx/>
              <a:latin typeface="+mj-lt"/>
              <a:ea typeface="+mn-ea"/>
              <a:cs typeface="Segoe UI" pitchFamily="34" charset="0"/>
            </a:endParaRPr>
          </a:p>
        </p:txBody>
      </p:sp>
      <p:pic>
        <p:nvPicPr>
          <p:cNvPr id="14" name="Picture 13"/>
          <p:cNvPicPr>
            <a:picLocks noChangeAspect="1"/>
          </p:cNvPicPr>
          <p:nvPr/>
        </p:nvPicPr>
        <p:blipFill rotWithShape="1">
          <a:blip r:embed="rId5"/>
          <a:srcRect l="17119" r="5881"/>
          <a:stretch/>
        </p:blipFill>
        <p:spPr>
          <a:xfrm>
            <a:off x="0" y="-1"/>
            <a:ext cx="4925696" cy="6995160"/>
          </a:xfrm>
          <a:prstGeom prst="rect">
            <a:avLst/>
          </a:prstGeom>
        </p:spPr>
      </p:pic>
      <p:pic>
        <p:nvPicPr>
          <p:cNvPr id="2" name="Picture 1"/>
          <p:cNvPicPr>
            <a:picLocks noChangeAspect="1"/>
          </p:cNvPicPr>
          <p:nvPr/>
        </p:nvPicPr>
        <p:blipFill>
          <a:blip r:embed="rId6"/>
          <a:stretch>
            <a:fillRect/>
          </a:stretch>
        </p:blipFill>
        <p:spPr>
          <a:xfrm>
            <a:off x="7118985" y="1478816"/>
            <a:ext cx="3124200" cy="3124200"/>
          </a:xfrm>
          <a:prstGeom prst="rect">
            <a:avLst/>
          </a:prstGeom>
        </p:spPr>
      </p:pic>
    </p:spTree>
    <p:extLst>
      <p:ext uri="{BB962C8B-B14F-4D97-AF65-F5344CB8AC3E}">
        <p14:creationId xmlns:p14="http://schemas.microsoft.com/office/powerpoint/2010/main" val="2897234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1212851"/>
          <a:ext cx="11887200" cy="54086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 Placeholder 2"/>
          <p:cNvSpPr>
            <a:spLocks noGrp="1"/>
          </p:cNvSpPr>
          <p:nvPr>
            <p:ph type="body" sz="quarter" idx="10"/>
          </p:nvPr>
        </p:nvSpPr>
        <p:spPr/>
        <p:txBody>
          <a:bodyPr/>
          <a:lstStyle/>
          <a:p>
            <a:endParaRPr lang="en-US" dirty="0"/>
          </a:p>
        </p:txBody>
      </p:sp>
      <p:sp>
        <p:nvSpPr>
          <p:cNvPr id="2" name="Title 1"/>
          <p:cNvSpPr>
            <a:spLocks noGrp="1"/>
          </p:cNvSpPr>
          <p:nvPr>
            <p:ph type="title"/>
          </p:nvPr>
        </p:nvSpPr>
        <p:spPr/>
        <p:txBody>
          <a:bodyPr>
            <a:normAutofit/>
          </a:bodyPr>
          <a:lstStyle/>
          <a:p>
            <a:r>
              <a:rPr lang="en-US" dirty="0"/>
              <a:t>SQL Server Cluster Configuration</a:t>
            </a:r>
          </a:p>
        </p:txBody>
      </p:sp>
    </p:spTree>
    <p:extLst>
      <p:ext uri="{BB962C8B-B14F-4D97-AF65-F5344CB8AC3E}">
        <p14:creationId xmlns:p14="http://schemas.microsoft.com/office/powerpoint/2010/main" val="8637661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CE33043D-CD36-4481-8F32-4BCCA40D5977}"/>
                                            </p:graphicEl>
                                          </p:spTgt>
                                        </p:tgtEl>
                                        <p:attrNameLst>
                                          <p:attrName>style.visibility</p:attrName>
                                        </p:attrNameLst>
                                      </p:cBhvr>
                                      <p:to>
                                        <p:strVal val="visible"/>
                                      </p:to>
                                    </p:set>
                                    <p:animEffect transition="in" filter="fade">
                                      <p:cBhvr>
                                        <p:cTn id="7" dur="1000"/>
                                        <p:tgtEl>
                                          <p:spTgt spid="4">
                                            <p:graphicEl>
                                              <a:dgm id="{CE33043D-CD36-4481-8F32-4BCCA40D5977}"/>
                                            </p:graphicEl>
                                          </p:spTgt>
                                        </p:tgtEl>
                                      </p:cBhvr>
                                    </p:animEffect>
                                    <p:anim calcmode="lin" valueType="num">
                                      <p:cBhvr>
                                        <p:cTn id="8" dur="1000" fill="hold"/>
                                        <p:tgtEl>
                                          <p:spTgt spid="4">
                                            <p:graphicEl>
                                              <a:dgm id="{CE33043D-CD36-4481-8F32-4BCCA40D5977}"/>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CE33043D-CD36-4481-8F32-4BCCA40D5977}"/>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918F00F9-A6E8-4606-B3CC-95EE3CE11CD2}"/>
                                            </p:graphicEl>
                                          </p:spTgt>
                                        </p:tgtEl>
                                        <p:attrNameLst>
                                          <p:attrName>style.visibility</p:attrName>
                                        </p:attrNameLst>
                                      </p:cBhvr>
                                      <p:to>
                                        <p:strVal val="visible"/>
                                      </p:to>
                                    </p:set>
                                    <p:animEffect transition="in" filter="fade">
                                      <p:cBhvr>
                                        <p:cTn id="14" dur="1000"/>
                                        <p:tgtEl>
                                          <p:spTgt spid="4">
                                            <p:graphicEl>
                                              <a:dgm id="{918F00F9-A6E8-4606-B3CC-95EE3CE11CD2}"/>
                                            </p:graphicEl>
                                          </p:spTgt>
                                        </p:tgtEl>
                                      </p:cBhvr>
                                    </p:animEffect>
                                    <p:anim calcmode="lin" valueType="num">
                                      <p:cBhvr>
                                        <p:cTn id="15" dur="1000" fill="hold"/>
                                        <p:tgtEl>
                                          <p:spTgt spid="4">
                                            <p:graphicEl>
                                              <a:dgm id="{918F00F9-A6E8-4606-B3CC-95EE3CE11CD2}"/>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918F00F9-A6E8-4606-B3CC-95EE3CE11CD2}"/>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3DEFAF2F-9A23-431B-81E2-8F999765B652}"/>
                                            </p:graphicEl>
                                          </p:spTgt>
                                        </p:tgtEl>
                                        <p:attrNameLst>
                                          <p:attrName>style.visibility</p:attrName>
                                        </p:attrNameLst>
                                      </p:cBhvr>
                                      <p:to>
                                        <p:strVal val="visible"/>
                                      </p:to>
                                    </p:set>
                                    <p:animEffect transition="in" filter="fade">
                                      <p:cBhvr>
                                        <p:cTn id="21" dur="1000"/>
                                        <p:tgtEl>
                                          <p:spTgt spid="4">
                                            <p:graphicEl>
                                              <a:dgm id="{3DEFAF2F-9A23-431B-81E2-8F999765B652}"/>
                                            </p:graphicEl>
                                          </p:spTgt>
                                        </p:tgtEl>
                                      </p:cBhvr>
                                    </p:animEffect>
                                    <p:anim calcmode="lin" valueType="num">
                                      <p:cBhvr>
                                        <p:cTn id="22" dur="1000" fill="hold"/>
                                        <p:tgtEl>
                                          <p:spTgt spid="4">
                                            <p:graphicEl>
                                              <a:dgm id="{3DEFAF2F-9A23-431B-81E2-8F999765B652}"/>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3DEFAF2F-9A23-431B-81E2-8F999765B652}"/>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graphicEl>
                                              <a:dgm id="{29EB776C-4037-47F0-B403-6955DA379693}"/>
                                            </p:graphicEl>
                                          </p:spTgt>
                                        </p:tgtEl>
                                        <p:attrNameLst>
                                          <p:attrName>style.visibility</p:attrName>
                                        </p:attrNameLst>
                                      </p:cBhvr>
                                      <p:to>
                                        <p:strVal val="visible"/>
                                      </p:to>
                                    </p:set>
                                    <p:animEffect transition="in" filter="fade">
                                      <p:cBhvr>
                                        <p:cTn id="28" dur="1000"/>
                                        <p:tgtEl>
                                          <p:spTgt spid="4">
                                            <p:graphicEl>
                                              <a:dgm id="{29EB776C-4037-47F0-B403-6955DA379693}"/>
                                            </p:graphicEl>
                                          </p:spTgt>
                                        </p:tgtEl>
                                      </p:cBhvr>
                                    </p:animEffect>
                                    <p:anim calcmode="lin" valueType="num">
                                      <p:cBhvr>
                                        <p:cTn id="29" dur="1000" fill="hold"/>
                                        <p:tgtEl>
                                          <p:spTgt spid="4">
                                            <p:graphicEl>
                                              <a:dgm id="{29EB776C-4037-47F0-B403-6955DA379693}"/>
                                            </p:graphicEl>
                                          </p:spTgt>
                                        </p:tgtEl>
                                        <p:attrNameLst>
                                          <p:attrName>ppt_x</p:attrName>
                                        </p:attrNameLst>
                                      </p:cBhvr>
                                      <p:tavLst>
                                        <p:tav tm="0">
                                          <p:val>
                                            <p:strVal val="#ppt_x"/>
                                          </p:val>
                                        </p:tav>
                                        <p:tav tm="100000">
                                          <p:val>
                                            <p:strVal val="#ppt_x"/>
                                          </p:val>
                                        </p:tav>
                                      </p:tavLst>
                                    </p:anim>
                                    <p:anim calcmode="lin" valueType="num">
                                      <p:cBhvr>
                                        <p:cTn id="30" dur="1000" fill="hold"/>
                                        <p:tgtEl>
                                          <p:spTgt spid="4">
                                            <p:graphicEl>
                                              <a:dgm id="{29EB776C-4037-47F0-B403-6955DA379693}"/>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1020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874837" y="1201448"/>
            <a:ext cx="8057082" cy="5320426"/>
          </a:xfrm>
          <a:prstGeom prst="rect">
            <a:avLst/>
          </a:prstGeom>
          <a:solidFill>
            <a:schemeClr val="bg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48" b="0" i="0" u="none" strike="noStrike" kern="0" cap="none" spc="0" normalizeH="0" baseline="0" noProof="0" dirty="0">
                <a:ln>
                  <a:noFill/>
                </a:ln>
                <a:solidFill>
                  <a:schemeClr val="tx1"/>
                </a:solidFill>
                <a:effectLst/>
                <a:uLnTx/>
                <a:uFillTx/>
              </a:rPr>
              <a:t>Windows Failover Cluster</a:t>
            </a:r>
          </a:p>
        </p:txBody>
      </p:sp>
      <p:sp>
        <p:nvSpPr>
          <p:cNvPr id="2" name="Title 1"/>
          <p:cNvSpPr>
            <a:spLocks noGrp="1"/>
          </p:cNvSpPr>
          <p:nvPr>
            <p:ph type="title"/>
          </p:nvPr>
        </p:nvSpPr>
        <p:spPr/>
        <p:txBody>
          <a:bodyPr/>
          <a:lstStyle/>
          <a:p>
            <a:r>
              <a:rPr lang="en-US" dirty="0"/>
              <a:t>Failover Cluster Instances (Single Instance)</a:t>
            </a:r>
          </a:p>
        </p:txBody>
      </p:sp>
      <p:sp>
        <p:nvSpPr>
          <p:cNvPr id="4" name="Rectangle 3"/>
          <p:cNvSpPr/>
          <p:nvPr/>
        </p:nvSpPr>
        <p:spPr>
          <a:xfrm>
            <a:off x="2990196" y="2388529"/>
            <a:ext cx="1939808" cy="22222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1"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1"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1"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1"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1"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1"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36" b="1" i="0" u="none" strike="noStrike" kern="0" cap="none" spc="0" normalizeH="0" baseline="0" noProof="0" dirty="0">
                <a:ln>
                  <a:noFill/>
                </a:ln>
                <a:solidFill>
                  <a:sysClr val="windowText" lastClr="000000"/>
                </a:solidFill>
                <a:effectLst/>
                <a:uLnTx/>
                <a:uFillTx/>
              </a:rPr>
              <a:t>Node A</a:t>
            </a:r>
          </a:p>
        </p:txBody>
      </p:sp>
      <p:sp>
        <p:nvSpPr>
          <p:cNvPr id="5" name="Rectangle 4"/>
          <p:cNvSpPr/>
          <p:nvPr/>
        </p:nvSpPr>
        <p:spPr>
          <a:xfrm>
            <a:off x="6450511" y="2388529"/>
            <a:ext cx="1939808" cy="22222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ysClr val="windowText" lastClr="000000"/>
                </a:solidFill>
                <a:effectLst/>
                <a:uLnTx/>
                <a:uFillTx/>
              </a:rPr>
              <a:t>Node B</a:t>
            </a:r>
          </a:p>
        </p:txBody>
      </p:sp>
      <p:sp>
        <p:nvSpPr>
          <p:cNvPr id="8" name="Can 7"/>
          <p:cNvSpPr/>
          <p:nvPr/>
        </p:nvSpPr>
        <p:spPr>
          <a:xfrm>
            <a:off x="3397430" y="2926343"/>
            <a:ext cx="1125339" cy="1146644"/>
          </a:xfrm>
          <a:prstGeom prst="ca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chemeClr val="tx1"/>
                </a:solidFill>
                <a:effectLst/>
                <a:uLnTx/>
                <a:uFillTx/>
              </a:rPr>
              <a:t>SQL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chemeClr val="tx1"/>
                </a:solidFill>
                <a:effectLst/>
                <a:uLnTx/>
                <a:uFillTx/>
              </a:rPr>
              <a:t>Instance</a:t>
            </a:r>
          </a:p>
        </p:txBody>
      </p:sp>
      <p:sp>
        <p:nvSpPr>
          <p:cNvPr id="3" name="TextBox 2"/>
          <p:cNvSpPr txBox="1"/>
          <p:nvPr/>
        </p:nvSpPr>
        <p:spPr>
          <a:xfrm>
            <a:off x="3779837" y="1667568"/>
            <a:ext cx="4136809" cy="374846"/>
          </a:xfrm>
          <a:prstGeom prst="rect">
            <a:avLst/>
          </a:prstGeom>
          <a:solidFill>
            <a:schemeClr val="accent1"/>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ysClr val="windowText" lastClr="000000"/>
                </a:solidFill>
                <a:effectLst/>
                <a:uLnTx/>
                <a:uFillTx/>
              </a:rPr>
              <a:t>   Cluster Virtual Name\</a:t>
            </a:r>
            <a:r>
              <a:rPr kumimoji="0" lang="en-US" sz="1836" b="0" i="0" u="none" strike="noStrike" kern="0" cap="none" spc="0" normalizeH="0" baseline="0" noProof="0" dirty="0" err="1">
                <a:ln>
                  <a:noFill/>
                </a:ln>
                <a:solidFill>
                  <a:sysClr val="windowText" lastClr="000000"/>
                </a:solidFill>
                <a:effectLst/>
                <a:uLnTx/>
                <a:uFillTx/>
              </a:rPr>
              <a:t>InstanceName</a:t>
            </a:r>
            <a:endParaRPr kumimoji="0" lang="en-US" sz="1836" b="0" i="0" u="none" strike="noStrike" kern="0" cap="none" spc="0" normalizeH="0" baseline="0" noProof="0" dirty="0">
              <a:ln>
                <a:noFill/>
              </a:ln>
              <a:solidFill>
                <a:sysClr val="windowText" lastClr="000000"/>
              </a:solidFill>
              <a:effectLst/>
              <a:uLnTx/>
              <a:uFillTx/>
            </a:endParaRPr>
          </a:p>
        </p:txBody>
      </p:sp>
      <p:sp>
        <p:nvSpPr>
          <p:cNvPr id="6" name="Rectangle 5"/>
          <p:cNvSpPr/>
          <p:nvPr/>
        </p:nvSpPr>
        <p:spPr bwMode="auto">
          <a:xfrm>
            <a:off x="2990196" y="4945062"/>
            <a:ext cx="5514041" cy="685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Shared Storage (SAN or SMB 3.0 Share)</a:t>
            </a:r>
          </a:p>
        </p:txBody>
      </p:sp>
    </p:spTree>
    <p:extLst>
      <p:ext uri="{BB962C8B-B14F-4D97-AF65-F5344CB8AC3E}">
        <p14:creationId xmlns:p14="http://schemas.microsoft.com/office/powerpoint/2010/main" val="37235805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70833E-6 -2.59259E-6 L 0.27526 -0.00069 " pathEditMode="relative" rAng="0" ptsTypes="AA">
                                      <p:cBhvr>
                                        <p:cTn id="6" dur="2000" fill="hold"/>
                                        <p:tgtEl>
                                          <p:spTgt spid="8"/>
                                        </p:tgtEl>
                                        <p:attrNameLst>
                                          <p:attrName>ppt_x</p:attrName>
                                          <p:attrName>ppt_y</p:attrName>
                                        </p:attrNameLst>
                                      </p:cBhvr>
                                      <p:rCtr x="13763" y="-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122237" y="1135062"/>
            <a:ext cx="12192000" cy="5105400"/>
          </a:xfrm>
          <a:prstGeom prst="rect">
            <a:avLst/>
          </a:prstGeom>
          <a:solidFill>
            <a:schemeClr val="tx1">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Windows Server Failover Cluster</a:t>
            </a:r>
          </a:p>
        </p:txBody>
      </p:sp>
      <p:sp>
        <p:nvSpPr>
          <p:cNvPr id="2" name="Title 1"/>
          <p:cNvSpPr>
            <a:spLocks noGrp="1"/>
          </p:cNvSpPr>
          <p:nvPr>
            <p:ph type="title"/>
          </p:nvPr>
        </p:nvSpPr>
        <p:spPr/>
        <p:txBody>
          <a:bodyPr/>
          <a:lstStyle/>
          <a:p>
            <a:r>
              <a:rPr lang="en-US" dirty="0"/>
              <a:t>Multi-instance Failover Cluster</a:t>
            </a:r>
          </a:p>
        </p:txBody>
      </p:sp>
      <p:sp>
        <p:nvSpPr>
          <p:cNvPr id="3" name="Rectangle 2"/>
          <p:cNvSpPr/>
          <p:nvPr/>
        </p:nvSpPr>
        <p:spPr bwMode="auto">
          <a:xfrm>
            <a:off x="363728" y="1576704"/>
            <a:ext cx="2667000" cy="2971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Node A</a:t>
            </a:r>
          </a:p>
        </p:txBody>
      </p:sp>
      <p:sp>
        <p:nvSpPr>
          <p:cNvPr id="4" name="Rectangle 3"/>
          <p:cNvSpPr/>
          <p:nvPr/>
        </p:nvSpPr>
        <p:spPr bwMode="auto">
          <a:xfrm>
            <a:off x="3400022" y="1576704"/>
            <a:ext cx="2667000" cy="2971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Node B</a:t>
            </a:r>
          </a:p>
        </p:txBody>
      </p:sp>
      <p:sp>
        <p:nvSpPr>
          <p:cNvPr id="5" name="Rectangle 4"/>
          <p:cNvSpPr/>
          <p:nvPr/>
        </p:nvSpPr>
        <p:spPr bwMode="auto">
          <a:xfrm>
            <a:off x="6436316" y="1576704"/>
            <a:ext cx="2667000" cy="2971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Node C</a:t>
            </a:r>
          </a:p>
        </p:txBody>
      </p:sp>
      <p:sp>
        <p:nvSpPr>
          <p:cNvPr id="6" name="Rectangle 5"/>
          <p:cNvSpPr/>
          <p:nvPr/>
        </p:nvSpPr>
        <p:spPr bwMode="auto">
          <a:xfrm>
            <a:off x="9418637" y="1579878"/>
            <a:ext cx="2667000" cy="2971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Node D</a:t>
            </a:r>
          </a:p>
        </p:txBody>
      </p:sp>
      <p:sp>
        <p:nvSpPr>
          <p:cNvPr id="8" name="Flowchart: Magnetic Disk 7"/>
          <p:cNvSpPr/>
          <p:nvPr/>
        </p:nvSpPr>
        <p:spPr bwMode="auto">
          <a:xfrm>
            <a:off x="960437" y="2506662"/>
            <a:ext cx="1371600" cy="1295400"/>
          </a:xfrm>
          <a:prstGeom prst="flowChartMagneticDisk">
            <a:avLst/>
          </a:prstGeom>
          <a:solidFill>
            <a:schemeClr val="accent1">
              <a:lumMod val="40000"/>
              <a:lumOff val="60000"/>
            </a:schemeClr>
          </a:solidFill>
          <a:ln>
            <a:solidFill>
              <a:schemeClr val="accent2">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solidFill>
                  <a:schemeClr val="bg1"/>
                </a:solidFill>
                <a:effectLst/>
                <a:uLnTx/>
                <a:uFillTx/>
              </a:rPr>
              <a:t>SQL Instance 1</a:t>
            </a:r>
          </a:p>
        </p:txBody>
      </p:sp>
      <p:sp>
        <p:nvSpPr>
          <p:cNvPr id="9" name="Flowchart: Magnetic Disk 8"/>
          <p:cNvSpPr/>
          <p:nvPr/>
        </p:nvSpPr>
        <p:spPr bwMode="auto">
          <a:xfrm>
            <a:off x="4101655" y="2506662"/>
            <a:ext cx="1371600" cy="1295400"/>
          </a:xfrm>
          <a:prstGeom prst="flowChartMagneticDisk">
            <a:avLst/>
          </a:prstGeom>
          <a:solidFill>
            <a:schemeClr val="accent1">
              <a:lumMod val="40000"/>
              <a:lumOff val="60000"/>
            </a:schemeClr>
          </a:solidFill>
          <a:ln>
            <a:solidFill>
              <a:schemeClr val="accent2">
                <a:lumMod val="7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solidFill>
                  <a:schemeClr val="bg1"/>
                </a:solidFill>
                <a:effectLst/>
                <a:uLnTx/>
                <a:uFillTx/>
              </a:rPr>
              <a:t>SQL Instance 2</a:t>
            </a:r>
          </a:p>
        </p:txBody>
      </p:sp>
      <p:sp>
        <p:nvSpPr>
          <p:cNvPr id="10" name="Flowchart: Magnetic Disk 9"/>
          <p:cNvSpPr/>
          <p:nvPr/>
        </p:nvSpPr>
        <p:spPr bwMode="auto">
          <a:xfrm>
            <a:off x="7034191" y="2431256"/>
            <a:ext cx="1371600" cy="1295400"/>
          </a:xfrm>
          <a:prstGeom prst="flowChartMagneticDisk">
            <a:avLst/>
          </a:prstGeom>
          <a:solidFill>
            <a:schemeClr val="accent1">
              <a:lumMod val="40000"/>
              <a:lumOff val="60000"/>
            </a:schemeClr>
          </a:solidFill>
          <a:ln>
            <a:solidFill>
              <a:schemeClr val="accent2">
                <a:lumMod val="50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solidFill>
                  <a:schemeClr val="bg1"/>
                </a:solidFill>
                <a:effectLst/>
                <a:uLnTx/>
                <a:uFillTx/>
              </a:rPr>
              <a:t>SQL Instance 3</a:t>
            </a:r>
          </a:p>
        </p:txBody>
      </p:sp>
      <p:sp>
        <p:nvSpPr>
          <p:cNvPr id="11" name="Rectangle 10"/>
          <p:cNvSpPr/>
          <p:nvPr/>
        </p:nvSpPr>
        <p:spPr bwMode="auto">
          <a:xfrm>
            <a:off x="363728" y="4640262"/>
            <a:ext cx="11645709" cy="9906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r>
              <a:rPr kumimoji="0" lang="en-US" sz="2000" b="0" i="0" u="none" strike="noStrike" kern="0" cap="none" spc="0" normalizeH="0" baseline="0" noProof="0" dirty="0">
                <a:ln>
                  <a:noFill/>
                </a:ln>
                <a:gradFill>
                  <a:gsLst>
                    <a:gs pos="16814">
                      <a:srgbClr val="FFFFFF"/>
                    </a:gs>
                    <a:gs pos="46000">
                      <a:srgbClr val="FFFFFF"/>
                    </a:gs>
                  </a:gsLst>
                  <a:lin ang="5400000" scaled="0"/>
                </a:gradFill>
                <a:effectLst/>
                <a:uLnTx/>
                <a:uFillTx/>
              </a:rPr>
              <a:t>Shared Storage (SAN or SMB 3.0 File Share)</a:t>
            </a:r>
          </a:p>
        </p:txBody>
      </p:sp>
    </p:spTree>
    <p:extLst>
      <p:ext uri="{BB962C8B-B14F-4D97-AF65-F5344CB8AC3E}">
        <p14:creationId xmlns:p14="http://schemas.microsoft.com/office/powerpoint/2010/main" val="2187989456"/>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nvPr>
        </p:nvGraphicFramePr>
        <p:xfrm>
          <a:off x="274638" y="1212851"/>
          <a:ext cx="11658599" cy="52562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 Placeholder 3"/>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lstStyle/>
          <a:p>
            <a:r>
              <a:rPr lang="en-US" dirty="0"/>
              <a:t>Instance Requirements</a:t>
            </a:r>
          </a:p>
        </p:txBody>
      </p:sp>
      <p:sp>
        <p:nvSpPr>
          <p:cNvPr id="7" name="Content Placeholder 2"/>
          <p:cNvSpPr txBox="1">
            <a:spLocks/>
          </p:cNvSpPr>
          <p:nvPr/>
        </p:nvSpPr>
        <p:spPr>
          <a:xfrm>
            <a:off x="3856037" y="1632056"/>
            <a:ext cx="6558915" cy="461606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264"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14487055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graphicEl>
                                              <a:dgm id="{0AA96E26-F3C0-4592-A405-17F5C3263743}"/>
                                            </p:graphicEl>
                                          </p:spTgt>
                                        </p:tgtEl>
                                        <p:attrNameLst>
                                          <p:attrName>style.visibility</p:attrName>
                                        </p:attrNameLst>
                                      </p:cBhvr>
                                      <p:to>
                                        <p:strVal val="visible"/>
                                      </p:to>
                                    </p:set>
                                    <p:animEffect transition="in" filter="fade">
                                      <p:cBhvr>
                                        <p:cTn id="12" dur="1000"/>
                                        <p:tgtEl>
                                          <p:spTgt spid="3">
                                            <p:graphicEl>
                                              <a:dgm id="{0AA96E26-F3C0-4592-A405-17F5C3263743}"/>
                                            </p:graphicEl>
                                          </p:spTgt>
                                        </p:tgtEl>
                                      </p:cBhvr>
                                    </p:animEffect>
                                    <p:anim calcmode="lin" valueType="num">
                                      <p:cBhvr>
                                        <p:cTn id="13" dur="1000" fill="hold"/>
                                        <p:tgtEl>
                                          <p:spTgt spid="3">
                                            <p:graphicEl>
                                              <a:dgm id="{0AA96E26-F3C0-4592-A405-17F5C3263743}"/>
                                            </p:graphicEl>
                                          </p:spTgt>
                                        </p:tgtEl>
                                        <p:attrNameLst>
                                          <p:attrName>ppt_x</p:attrName>
                                        </p:attrNameLst>
                                      </p:cBhvr>
                                      <p:tavLst>
                                        <p:tav tm="0">
                                          <p:val>
                                            <p:strVal val="#ppt_x"/>
                                          </p:val>
                                        </p:tav>
                                        <p:tav tm="100000">
                                          <p:val>
                                            <p:strVal val="#ppt_x"/>
                                          </p:val>
                                        </p:tav>
                                      </p:tavLst>
                                    </p:anim>
                                    <p:anim calcmode="lin" valueType="num">
                                      <p:cBhvr>
                                        <p:cTn id="14" dur="1000" fill="hold"/>
                                        <p:tgtEl>
                                          <p:spTgt spid="3">
                                            <p:graphicEl>
                                              <a:dgm id="{0AA96E26-F3C0-4592-A405-17F5C3263743}"/>
                                            </p:graphic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graphicEl>
                                              <a:dgm id="{7D921F52-E4B8-4F39-BE1F-17431A3BECFC}"/>
                                            </p:graphicEl>
                                          </p:spTgt>
                                        </p:tgtEl>
                                        <p:attrNameLst>
                                          <p:attrName>style.visibility</p:attrName>
                                        </p:attrNameLst>
                                      </p:cBhvr>
                                      <p:to>
                                        <p:strVal val="visible"/>
                                      </p:to>
                                    </p:set>
                                    <p:animEffect transition="in" filter="fade">
                                      <p:cBhvr>
                                        <p:cTn id="19" dur="1000"/>
                                        <p:tgtEl>
                                          <p:spTgt spid="3">
                                            <p:graphicEl>
                                              <a:dgm id="{7D921F52-E4B8-4F39-BE1F-17431A3BECFC}"/>
                                            </p:graphicEl>
                                          </p:spTgt>
                                        </p:tgtEl>
                                      </p:cBhvr>
                                    </p:animEffect>
                                    <p:anim calcmode="lin" valueType="num">
                                      <p:cBhvr>
                                        <p:cTn id="20" dur="1000" fill="hold"/>
                                        <p:tgtEl>
                                          <p:spTgt spid="3">
                                            <p:graphicEl>
                                              <a:dgm id="{7D921F52-E4B8-4F39-BE1F-17431A3BECFC}"/>
                                            </p:graphicEl>
                                          </p:spTgt>
                                        </p:tgtEl>
                                        <p:attrNameLst>
                                          <p:attrName>ppt_x</p:attrName>
                                        </p:attrNameLst>
                                      </p:cBhvr>
                                      <p:tavLst>
                                        <p:tav tm="0">
                                          <p:val>
                                            <p:strVal val="#ppt_x"/>
                                          </p:val>
                                        </p:tav>
                                        <p:tav tm="100000">
                                          <p:val>
                                            <p:strVal val="#ppt_x"/>
                                          </p:val>
                                        </p:tav>
                                      </p:tavLst>
                                    </p:anim>
                                    <p:anim calcmode="lin" valueType="num">
                                      <p:cBhvr>
                                        <p:cTn id="21" dur="1000" fill="hold"/>
                                        <p:tgtEl>
                                          <p:spTgt spid="3">
                                            <p:graphicEl>
                                              <a:dgm id="{7D921F52-E4B8-4F39-BE1F-17431A3BECFC}"/>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graphicEl>
                                              <a:dgm id="{FB11543F-2C49-483A-AE2D-1CFF5C2ED5C0}"/>
                                            </p:graphicEl>
                                          </p:spTgt>
                                        </p:tgtEl>
                                        <p:attrNameLst>
                                          <p:attrName>style.visibility</p:attrName>
                                        </p:attrNameLst>
                                      </p:cBhvr>
                                      <p:to>
                                        <p:strVal val="visible"/>
                                      </p:to>
                                    </p:set>
                                    <p:animEffect transition="in" filter="fade">
                                      <p:cBhvr>
                                        <p:cTn id="26" dur="1000"/>
                                        <p:tgtEl>
                                          <p:spTgt spid="3">
                                            <p:graphicEl>
                                              <a:dgm id="{FB11543F-2C49-483A-AE2D-1CFF5C2ED5C0}"/>
                                            </p:graphicEl>
                                          </p:spTgt>
                                        </p:tgtEl>
                                      </p:cBhvr>
                                    </p:animEffect>
                                    <p:anim calcmode="lin" valueType="num">
                                      <p:cBhvr>
                                        <p:cTn id="27" dur="1000" fill="hold"/>
                                        <p:tgtEl>
                                          <p:spTgt spid="3">
                                            <p:graphicEl>
                                              <a:dgm id="{FB11543F-2C49-483A-AE2D-1CFF5C2ED5C0}"/>
                                            </p:graphicEl>
                                          </p:spTgt>
                                        </p:tgtEl>
                                        <p:attrNameLst>
                                          <p:attrName>ppt_x</p:attrName>
                                        </p:attrNameLst>
                                      </p:cBhvr>
                                      <p:tavLst>
                                        <p:tav tm="0">
                                          <p:val>
                                            <p:strVal val="#ppt_x"/>
                                          </p:val>
                                        </p:tav>
                                        <p:tav tm="100000">
                                          <p:val>
                                            <p:strVal val="#ppt_x"/>
                                          </p:val>
                                        </p:tav>
                                      </p:tavLst>
                                    </p:anim>
                                    <p:anim calcmode="lin" valueType="num">
                                      <p:cBhvr>
                                        <p:cTn id="28" dur="1000" fill="hold"/>
                                        <p:tgtEl>
                                          <p:spTgt spid="3">
                                            <p:graphicEl>
                                              <a:dgm id="{FB11543F-2C49-483A-AE2D-1CFF5C2ED5C0}"/>
                                            </p:graphic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graphicEl>
                                              <a:dgm id="{5EFD54CB-FEE5-4CD8-98E8-2ECDDBB3D3A1}"/>
                                            </p:graphicEl>
                                          </p:spTgt>
                                        </p:tgtEl>
                                        <p:attrNameLst>
                                          <p:attrName>style.visibility</p:attrName>
                                        </p:attrNameLst>
                                      </p:cBhvr>
                                      <p:to>
                                        <p:strVal val="visible"/>
                                      </p:to>
                                    </p:set>
                                    <p:animEffect transition="in" filter="fade">
                                      <p:cBhvr>
                                        <p:cTn id="33" dur="1000"/>
                                        <p:tgtEl>
                                          <p:spTgt spid="3">
                                            <p:graphicEl>
                                              <a:dgm id="{5EFD54CB-FEE5-4CD8-98E8-2ECDDBB3D3A1}"/>
                                            </p:graphicEl>
                                          </p:spTgt>
                                        </p:tgtEl>
                                      </p:cBhvr>
                                    </p:animEffect>
                                    <p:anim calcmode="lin" valueType="num">
                                      <p:cBhvr>
                                        <p:cTn id="34" dur="1000" fill="hold"/>
                                        <p:tgtEl>
                                          <p:spTgt spid="3">
                                            <p:graphicEl>
                                              <a:dgm id="{5EFD54CB-FEE5-4CD8-98E8-2ECDDBB3D3A1}"/>
                                            </p:graphicEl>
                                          </p:spTgt>
                                        </p:tgtEl>
                                        <p:attrNameLst>
                                          <p:attrName>ppt_x</p:attrName>
                                        </p:attrNameLst>
                                      </p:cBhvr>
                                      <p:tavLst>
                                        <p:tav tm="0">
                                          <p:val>
                                            <p:strVal val="#ppt_x"/>
                                          </p:val>
                                        </p:tav>
                                        <p:tav tm="100000">
                                          <p:val>
                                            <p:strVal val="#ppt_x"/>
                                          </p:val>
                                        </p:tav>
                                      </p:tavLst>
                                    </p:anim>
                                    <p:anim calcmode="lin" valueType="num">
                                      <p:cBhvr>
                                        <p:cTn id="35" dur="1000" fill="hold"/>
                                        <p:tgtEl>
                                          <p:spTgt spid="3">
                                            <p:graphicEl>
                                              <a:dgm id="{5EFD54CB-FEE5-4CD8-98E8-2ECDDBB3D3A1}"/>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74638" y="1212851"/>
          <a:ext cx="11887200" cy="53324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 Placeholder 2"/>
          <p:cNvSpPr>
            <a:spLocks noGrp="1"/>
          </p:cNvSpPr>
          <p:nvPr>
            <p:ph type="body" sz="quarter" idx="10"/>
          </p:nvPr>
        </p:nvSpPr>
        <p:spPr/>
        <p:txBody>
          <a:bodyPr/>
          <a:lstStyle/>
          <a:p>
            <a:endParaRPr lang="en-US"/>
          </a:p>
        </p:txBody>
      </p:sp>
      <p:sp>
        <p:nvSpPr>
          <p:cNvPr id="2" name="Title 1"/>
          <p:cNvSpPr>
            <a:spLocks noGrp="1"/>
          </p:cNvSpPr>
          <p:nvPr>
            <p:ph type="title"/>
          </p:nvPr>
        </p:nvSpPr>
        <p:spPr/>
        <p:txBody>
          <a:bodyPr/>
          <a:lstStyle/>
          <a:p>
            <a:r>
              <a:rPr lang="en-US" dirty="0"/>
              <a:t>Instances Redefined</a:t>
            </a:r>
          </a:p>
        </p:txBody>
      </p:sp>
    </p:spTree>
    <p:extLst>
      <p:ext uri="{BB962C8B-B14F-4D97-AF65-F5344CB8AC3E}">
        <p14:creationId xmlns:p14="http://schemas.microsoft.com/office/powerpoint/2010/main" val="12832532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graphicEl>
                                              <a:dgm id="{92488396-8689-447B-8113-5E678FD5AF5E}"/>
                                            </p:graphicEl>
                                          </p:spTgt>
                                        </p:tgtEl>
                                        <p:attrNameLst>
                                          <p:attrName>style.visibility</p:attrName>
                                        </p:attrNameLst>
                                      </p:cBhvr>
                                      <p:to>
                                        <p:strVal val="visible"/>
                                      </p:to>
                                    </p:set>
                                    <p:animEffect transition="in" filter="fade">
                                      <p:cBhvr>
                                        <p:cTn id="7" dur="1000"/>
                                        <p:tgtEl>
                                          <p:spTgt spid="4">
                                            <p:graphicEl>
                                              <a:dgm id="{92488396-8689-447B-8113-5E678FD5AF5E}"/>
                                            </p:graphicEl>
                                          </p:spTgt>
                                        </p:tgtEl>
                                      </p:cBhvr>
                                    </p:animEffect>
                                    <p:anim calcmode="lin" valueType="num">
                                      <p:cBhvr>
                                        <p:cTn id="8" dur="1000" fill="hold"/>
                                        <p:tgtEl>
                                          <p:spTgt spid="4">
                                            <p:graphicEl>
                                              <a:dgm id="{92488396-8689-447B-8113-5E678FD5AF5E}"/>
                                            </p:graphicEl>
                                          </p:spTgt>
                                        </p:tgtEl>
                                        <p:attrNameLst>
                                          <p:attrName>ppt_x</p:attrName>
                                        </p:attrNameLst>
                                      </p:cBhvr>
                                      <p:tavLst>
                                        <p:tav tm="0">
                                          <p:val>
                                            <p:strVal val="#ppt_x"/>
                                          </p:val>
                                        </p:tav>
                                        <p:tav tm="100000">
                                          <p:val>
                                            <p:strVal val="#ppt_x"/>
                                          </p:val>
                                        </p:tav>
                                      </p:tavLst>
                                    </p:anim>
                                    <p:anim calcmode="lin" valueType="num">
                                      <p:cBhvr>
                                        <p:cTn id="9" dur="1000" fill="hold"/>
                                        <p:tgtEl>
                                          <p:spTgt spid="4">
                                            <p:graphicEl>
                                              <a:dgm id="{92488396-8689-447B-8113-5E678FD5AF5E}"/>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graphicEl>
                                              <a:dgm id="{69ED72F0-408F-4D33-A901-91223A339557}"/>
                                            </p:graphicEl>
                                          </p:spTgt>
                                        </p:tgtEl>
                                        <p:attrNameLst>
                                          <p:attrName>style.visibility</p:attrName>
                                        </p:attrNameLst>
                                      </p:cBhvr>
                                      <p:to>
                                        <p:strVal val="visible"/>
                                      </p:to>
                                    </p:set>
                                    <p:animEffect transition="in" filter="fade">
                                      <p:cBhvr>
                                        <p:cTn id="14" dur="1000"/>
                                        <p:tgtEl>
                                          <p:spTgt spid="4">
                                            <p:graphicEl>
                                              <a:dgm id="{69ED72F0-408F-4D33-A901-91223A339557}"/>
                                            </p:graphicEl>
                                          </p:spTgt>
                                        </p:tgtEl>
                                      </p:cBhvr>
                                    </p:animEffect>
                                    <p:anim calcmode="lin" valueType="num">
                                      <p:cBhvr>
                                        <p:cTn id="15" dur="1000" fill="hold"/>
                                        <p:tgtEl>
                                          <p:spTgt spid="4">
                                            <p:graphicEl>
                                              <a:dgm id="{69ED72F0-408F-4D33-A901-91223A339557}"/>
                                            </p:graphicEl>
                                          </p:spTgt>
                                        </p:tgtEl>
                                        <p:attrNameLst>
                                          <p:attrName>ppt_x</p:attrName>
                                        </p:attrNameLst>
                                      </p:cBhvr>
                                      <p:tavLst>
                                        <p:tav tm="0">
                                          <p:val>
                                            <p:strVal val="#ppt_x"/>
                                          </p:val>
                                        </p:tav>
                                        <p:tav tm="100000">
                                          <p:val>
                                            <p:strVal val="#ppt_x"/>
                                          </p:val>
                                        </p:tav>
                                      </p:tavLst>
                                    </p:anim>
                                    <p:anim calcmode="lin" valueType="num">
                                      <p:cBhvr>
                                        <p:cTn id="16" dur="1000" fill="hold"/>
                                        <p:tgtEl>
                                          <p:spTgt spid="4">
                                            <p:graphicEl>
                                              <a:dgm id="{69ED72F0-408F-4D33-A901-91223A339557}"/>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graphicEl>
                                              <a:dgm id="{703A606F-CA87-4C22-ABBB-E0C05C0CB1EF}"/>
                                            </p:graphicEl>
                                          </p:spTgt>
                                        </p:tgtEl>
                                        <p:attrNameLst>
                                          <p:attrName>style.visibility</p:attrName>
                                        </p:attrNameLst>
                                      </p:cBhvr>
                                      <p:to>
                                        <p:strVal val="visible"/>
                                      </p:to>
                                    </p:set>
                                    <p:animEffect transition="in" filter="fade">
                                      <p:cBhvr>
                                        <p:cTn id="21" dur="1000"/>
                                        <p:tgtEl>
                                          <p:spTgt spid="4">
                                            <p:graphicEl>
                                              <a:dgm id="{703A606F-CA87-4C22-ABBB-E0C05C0CB1EF}"/>
                                            </p:graphicEl>
                                          </p:spTgt>
                                        </p:tgtEl>
                                      </p:cBhvr>
                                    </p:animEffect>
                                    <p:anim calcmode="lin" valueType="num">
                                      <p:cBhvr>
                                        <p:cTn id="22" dur="1000" fill="hold"/>
                                        <p:tgtEl>
                                          <p:spTgt spid="4">
                                            <p:graphicEl>
                                              <a:dgm id="{703A606F-CA87-4C22-ABBB-E0C05C0CB1EF}"/>
                                            </p:graphicEl>
                                          </p:spTgt>
                                        </p:tgtEl>
                                        <p:attrNameLst>
                                          <p:attrName>ppt_x</p:attrName>
                                        </p:attrNameLst>
                                      </p:cBhvr>
                                      <p:tavLst>
                                        <p:tav tm="0">
                                          <p:val>
                                            <p:strVal val="#ppt_x"/>
                                          </p:val>
                                        </p:tav>
                                        <p:tav tm="100000">
                                          <p:val>
                                            <p:strVal val="#ppt_x"/>
                                          </p:val>
                                        </p:tav>
                                      </p:tavLst>
                                    </p:anim>
                                    <p:anim calcmode="lin" valueType="num">
                                      <p:cBhvr>
                                        <p:cTn id="23" dur="1000" fill="hold"/>
                                        <p:tgtEl>
                                          <p:spTgt spid="4">
                                            <p:graphicEl>
                                              <a:dgm id="{703A606F-CA87-4C22-ABBB-E0C05C0CB1EF}"/>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graphicEl>
                                              <a:dgm id="{328CDE05-4228-4B7A-BB81-FC68786348CF}"/>
                                            </p:graphicEl>
                                          </p:spTgt>
                                        </p:tgtEl>
                                        <p:attrNameLst>
                                          <p:attrName>style.visibility</p:attrName>
                                        </p:attrNameLst>
                                      </p:cBhvr>
                                      <p:to>
                                        <p:strVal val="visible"/>
                                      </p:to>
                                    </p:set>
                                    <p:animEffect transition="in" filter="fade">
                                      <p:cBhvr>
                                        <p:cTn id="28" dur="1000"/>
                                        <p:tgtEl>
                                          <p:spTgt spid="4">
                                            <p:graphicEl>
                                              <a:dgm id="{328CDE05-4228-4B7A-BB81-FC68786348CF}"/>
                                            </p:graphicEl>
                                          </p:spTgt>
                                        </p:tgtEl>
                                      </p:cBhvr>
                                    </p:animEffect>
                                    <p:anim calcmode="lin" valueType="num">
                                      <p:cBhvr>
                                        <p:cTn id="29" dur="1000" fill="hold"/>
                                        <p:tgtEl>
                                          <p:spTgt spid="4">
                                            <p:graphicEl>
                                              <a:dgm id="{328CDE05-4228-4B7A-BB81-FC68786348CF}"/>
                                            </p:graphicEl>
                                          </p:spTgt>
                                        </p:tgtEl>
                                        <p:attrNameLst>
                                          <p:attrName>ppt_x</p:attrName>
                                        </p:attrNameLst>
                                      </p:cBhvr>
                                      <p:tavLst>
                                        <p:tav tm="0">
                                          <p:val>
                                            <p:strVal val="#ppt_x"/>
                                          </p:val>
                                        </p:tav>
                                        <p:tav tm="100000">
                                          <p:val>
                                            <p:strVal val="#ppt_x"/>
                                          </p:val>
                                        </p:tav>
                                      </p:tavLst>
                                    </p:anim>
                                    <p:anim calcmode="lin" valueType="num">
                                      <p:cBhvr>
                                        <p:cTn id="30" dur="1000" fill="hold"/>
                                        <p:tgtEl>
                                          <p:spTgt spid="4">
                                            <p:graphicEl>
                                              <a:dgm id="{328CDE05-4228-4B7A-BB81-FC68786348CF}"/>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graphicEl>
                                              <a:dgm id="{70CA58C8-A40D-4F03-80F0-01CC29C931BA}"/>
                                            </p:graphicEl>
                                          </p:spTgt>
                                        </p:tgtEl>
                                        <p:attrNameLst>
                                          <p:attrName>style.visibility</p:attrName>
                                        </p:attrNameLst>
                                      </p:cBhvr>
                                      <p:to>
                                        <p:strVal val="visible"/>
                                      </p:to>
                                    </p:set>
                                    <p:animEffect transition="in" filter="fade">
                                      <p:cBhvr>
                                        <p:cTn id="35" dur="1000"/>
                                        <p:tgtEl>
                                          <p:spTgt spid="4">
                                            <p:graphicEl>
                                              <a:dgm id="{70CA58C8-A40D-4F03-80F0-01CC29C931BA}"/>
                                            </p:graphicEl>
                                          </p:spTgt>
                                        </p:tgtEl>
                                      </p:cBhvr>
                                    </p:animEffect>
                                    <p:anim calcmode="lin" valueType="num">
                                      <p:cBhvr>
                                        <p:cTn id="36" dur="1000" fill="hold"/>
                                        <p:tgtEl>
                                          <p:spTgt spid="4">
                                            <p:graphicEl>
                                              <a:dgm id="{70CA58C8-A40D-4F03-80F0-01CC29C931BA}"/>
                                            </p:graphicEl>
                                          </p:spTgt>
                                        </p:tgtEl>
                                        <p:attrNameLst>
                                          <p:attrName>ppt_x</p:attrName>
                                        </p:attrNameLst>
                                      </p:cBhvr>
                                      <p:tavLst>
                                        <p:tav tm="0">
                                          <p:val>
                                            <p:strVal val="#ppt_x"/>
                                          </p:val>
                                        </p:tav>
                                        <p:tav tm="100000">
                                          <p:val>
                                            <p:strVal val="#ppt_x"/>
                                          </p:val>
                                        </p:tav>
                                      </p:tavLst>
                                    </p:anim>
                                    <p:anim calcmode="lin" valueType="num">
                                      <p:cBhvr>
                                        <p:cTn id="37" dur="1000" fill="hold"/>
                                        <p:tgtEl>
                                          <p:spTgt spid="4">
                                            <p:graphicEl>
                                              <a:dgm id="{70CA58C8-A40D-4F03-80F0-01CC29C931BA}"/>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theme/theme1.xml><?xml version="1.0" encoding="utf-8"?>
<a:theme xmlns:a="http://schemas.openxmlformats.org/drawingml/2006/main" name="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6D265718-F71C-45FC-85DF-CBD805DB0B02}" vid="{63611EB3-9A97-4D4F-B762-41E80201E286}"/>
    </a:ext>
  </a:extLst>
</a:theme>
</file>

<file path=ppt/theme/theme2.xml><?xml version="1.0" encoding="utf-8"?>
<a:theme xmlns:a="http://schemas.openxmlformats.org/drawingml/2006/main" name="6-30537_Envision 2016 Concurrent Template_Dark">
  <a:themeElements>
    <a:clrScheme name="Ignite Dark">
      <a:dk1>
        <a:srgbClr val="505050"/>
      </a:dk1>
      <a:lt1>
        <a:srgbClr val="FFFFFF"/>
      </a:lt1>
      <a:dk2>
        <a:srgbClr val="D83B01"/>
      </a:dk2>
      <a:lt2>
        <a:srgbClr val="F8F8F8"/>
      </a:lt2>
      <a:accent1>
        <a:srgbClr val="D83B01"/>
      </a:accent1>
      <a:accent2>
        <a:srgbClr val="0078D7"/>
      </a:accent2>
      <a:accent3>
        <a:srgbClr val="D2D2D2"/>
      </a:accent3>
      <a:accent4>
        <a:srgbClr val="FFB900"/>
      </a:accent4>
      <a:accent5>
        <a:srgbClr val="FF8C00"/>
      </a:accent5>
      <a:accent6>
        <a:srgbClr val="00BCF2"/>
      </a:accent6>
      <a:hlink>
        <a:srgbClr val="0078D7"/>
      </a:hlink>
      <a:folHlink>
        <a:srgbClr val="0078D7"/>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6D265718-F71C-45FC-85DF-CBD805DB0B02}" vid="{010D9A64-1D32-41D6-8220-BE29D3027D94}"/>
    </a:ext>
  </a:extLst>
</a:theme>
</file>

<file path=ppt/theme/theme3.xml><?xml version="1.0" encoding="utf-8"?>
<a:theme xmlns:a="http://schemas.openxmlformats.org/drawingml/2006/main" name="1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6D265718-F71C-45FC-85DF-CBD805DB0B02}" vid="{792B4888-C2F9-45FC-AD5D-E824DE8783D2}"/>
    </a:ext>
  </a:extLst>
</a:theme>
</file>

<file path=ppt/theme/theme4.xml><?xml version="1.0" encoding="utf-8"?>
<a:theme xmlns:a="http://schemas.openxmlformats.org/drawingml/2006/main" name="2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 id="{696F770B-E90D-47BF-847F-20047A5A1635}" vid="{749274AE-43E9-456C-94AA-09BA796CB6B5}"/>
    </a:ext>
  </a:extLst>
</a:theme>
</file>

<file path=ppt/theme/theme5.xml><?xml version="1.0" encoding="utf-8"?>
<a:theme xmlns:a="http://schemas.openxmlformats.org/drawingml/2006/main" name="3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 id="{696F770B-E90D-47BF-847F-20047A5A1635}" vid="{749274AE-43E9-456C-94AA-09BA796CB6B5}"/>
    </a:ext>
  </a:extLst>
</a:theme>
</file>

<file path=ppt/theme/theme6.xml><?xml version="1.0" encoding="utf-8"?>
<a:theme xmlns:a="http://schemas.openxmlformats.org/drawingml/2006/main" name="1_6-30537_Envision 2016 Concurrent Template_Dark">
  <a:themeElements>
    <a:clrScheme name="Ignite Dark">
      <a:dk1>
        <a:srgbClr val="505050"/>
      </a:dk1>
      <a:lt1>
        <a:srgbClr val="FFFFFF"/>
      </a:lt1>
      <a:dk2>
        <a:srgbClr val="D83B01"/>
      </a:dk2>
      <a:lt2>
        <a:srgbClr val="F8F8F8"/>
      </a:lt2>
      <a:accent1>
        <a:srgbClr val="D83B01"/>
      </a:accent1>
      <a:accent2>
        <a:srgbClr val="0078D7"/>
      </a:accent2>
      <a:accent3>
        <a:srgbClr val="D2D2D2"/>
      </a:accent3>
      <a:accent4>
        <a:srgbClr val="FFB900"/>
      </a:accent4>
      <a:accent5>
        <a:srgbClr val="FF8C00"/>
      </a:accent5>
      <a:accent6>
        <a:srgbClr val="00BCF2"/>
      </a:accent6>
      <a:hlink>
        <a:srgbClr val="0078D7"/>
      </a:hlink>
      <a:folHlink>
        <a:srgbClr val="0078D7"/>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 id="{696F770B-E90D-47BF-847F-20047A5A1635}" vid="{29F57628-D32A-4572-8033-378A5711E627}"/>
    </a:ext>
  </a:extLst>
</a:theme>
</file>

<file path=ppt/theme/theme7.xml><?xml version="1.0" encoding="utf-8"?>
<a:theme xmlns:a="http://schemas.openxmlformats.org/drawingml/2006/main" name="4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 id="{08B3FEDF-27CE-477E-A1F2-9805036CC047}" vid="{CD0BEC05-913A-4A4A-B174-12DECD18D25B}"/>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ikesCount xmlns="http://schemas.microsoft.com/sharepoint/v3" xsi:nil="true"/>
    <d12e2661e9634d9aa98bbb375f31aced xmlns="01c77077-aee4-4b5f-bd4e-9cd40a6fff29">
      <Terms xmlns="http://schemas.microsoft.com/office/infopath/2007/PartnerControls">
        <TermInfo xmlns="http://schemas.microsoft.com/office/infopath/2007/PartnerControls">
          <TermName xmlns="http://schemas.microsoft.com/office/infopath/2007/PartnerControls">Georgia World Congress Center</TermName>
          <TermId xmlns="http://schemas.microsoft.com/office/infopath/2007/PartnerControls">ea0ece34-59a6-4d43-8d9e-d0f9e2a2f1ce</TermId>
        </TermInfo>
      </Terms>
    </d12e2661e9634d9aa98bbb375f31aced>
    <Event_x0020_Start_x0020_Date xmlns="01c77077-aee4-4b5f-bd4e-9cd40a6fff29">2016-09-25T07:00:00+00:00</Event_x0020_Start_x0020_Date>
    <Target_x0020_Audiences xmlns="8ff673fc-3231-4e3a-893b-6d7f7cd32766" xsi:nil="true"/>
    <iaa5f83406f94009a0f6a3e890699ff7 xmlns="01c77077-aee4-4b5f-bd4e-9cd40a6fff29">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01fb9831-5840-48a0-a576-3e48f42baa53</TermId>
        </TermInfo>
      </Terms>
    </iaa5f83406f94009a0f6a3e890699ff7>
    <External_x0020_Speaker xmlns="01c77077-aee4-4b5f-bd4e-9cd40a6fff29">Denny  Cherry </External_x0020_Speaker>
    <m6878b9dd7994da4ba144f95347d99c6 xmlns="01c77077-aee4-4b5f-bd4e-9cd40a6fff29">
      <Terms xmlns="http://schemas.microsoft.com/office/infopath/2007/PartnerControls"/>
    </m6878b9dd7994da4ba144f95347d99c6>
    <Presentation_x0020_Date xmlns="01c77077-aee4-4b5f-bd4e-9cd40a6fff29">2016-09-29T04:00:00+00:00</Presentation_x0020_Date>
    <fc15c16204564de583b4c942b10d19ec xmlns="01c77077-aee4-4b5f-bd4e-9cd40a6fff29">
      <Terms xmlns="http://schemas.microsoft.com/office/infopath/2007/PartnerControls"/>
    </fc15c16204564de583b4c942b10d19ec>
    <mb2e01f7e2d8413988e28e59aa226eec xmlns="01c77077-aee4-4b5f-bd4e-9cd40a6fff29">
      <Terms xmlns="http://schemas.microsoft.com/office/infopath/2007/PartnerControls">
        <TermInfo xmlns="http://schemas.microsoft.com/office/infopath/2007/PartnerControls">
          <TermName xmlns="http://schemas.microsoft.com/office/infopath/2007/PartnerControls">Microsoft Ignite</TermName>
          <TermId xmlns="http://schemas.microsoft.com/office/infopath/2007/PartnerControls">9323c522-fe4b-4922-816b-10a1920d7afb</TermId>
        </TermInfo>
      </Terms>
    </mb2e01f7e2d8413988e28e59aa226eec>
    <MS_x0020_Content_x0020_Owner xmlns="01c77077-aee4-4b5f-bd4e-9cd40a6fff29">
      <UserInfo>
        <DisplayName/>
        <AccountId xsi:nil="true"/>
        <AccountType/>
      </UserInfo>
    </MS_x0020_Content_x0020_Owner>
    <Session_x0020_Code xmlns="01c77077-aee4-4b5f-bd4e-9cd40a6fff29">BRK3286</Session_x0020_Code>
    <Event_x0020_End_x0020_Date xmlns="01c77077-aee4-4b5f-bd4e-9cd40a6fff29">2016-09-30T07:00:00+00:00</Event_x0020_End_x0020_Date>
    <o1010385baed4da9b5076a6aa651d1e5 xmlns="01c77077-aee4-4b5f-bd4e-9cd40a6fff29">
      <Terms xmlns="http://schemas.microsoft.com/office/infopath/2007/PartnerControls"/>
    </o1010385baed4da9b5076a6aa651d1e5>
    <kc6d1bd9a46e4e5fbbbf99ca3de7a092 xmlns="01c77077-aee4-4b5f-bd4e-9cd40a6fff29">
      <Terms xmlns="http://schemas.microsoft.com/office/infopath/2007/PartnerControls"/>
    </kc6d1bd9a46e4e5fbbbf99ca3de7a092>
    <MS_x0020_Speaker xmlns="01c77077-aee4-4b5f-bd4e-9cd40a6fff29">
      <UserInfo>
        <DisplayName/>
        <AccountId xsi:nil="true"/>
        <AccountType/>
      </UserInfo>
    </MS_x0020_Speaker>
    <TaxKeywordTaxHTField xmlns="230e9df3-be65-4c73-a93b-d1236ebd677e">
      <Terms xmlns="http://schemas.microsoft.com/office/infopath/2007/PartnerControls">
        <TermInfo xmlns="http://schemas.microsoft.com/office/infopath/2007/PartnerControls">
          <TermName xmlns="http://schemas.microsoft.com/office/infopath/2007/PartnerControls">Microsoft Ignite 2016</TermName>
          <TermId xmlns="http://schemas.microsoft.com/office/infopath/2007/PartnerControls">e2f6a88c-86f9-4b25-a2af-b5c3afa8c82a</TermId>
        </TermInfo>
      </Terms>
    </TaxKeywordTaxHTField>
    <TaxCatchAll xmlns="230e9df3-be65-4c73-a93b-d1236ebd677e">
      <Value>174</Value>
      <Value>177</Value>
      <Value>176</Value>
      <Value>175</Value>
    </TaxCatchAll>
    <NumberofDownloads xmlns="230e9df3-be65-4c73-a93b-d1236ebd677e"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31DCF4CA090F824DB1E4CCBB6B9D64EA00101E8AAD132F8F4D96340D6376C8BB3E" ma:contentTypeVersion="22" ma:contentTypeDescription="" ma:contentTypeScope="" ma:versionID="8add498658ef06bbcf3bc1f2c97d938c">
  <xsd:schema xmlns:xsd="http://www.w3.org/2001/XMLSchema" xmlns:xs="http://www.w3.org/2001/XMLSchema" xmlns:p="http://schemas.microsoft.com/office/2006/metadata/properties" xmlns:ns1="http://schemas.microsoft.com/sharepoint/v3" xmlns:ns2="01c77077-aee4-4b5f-bd4e-9cd40a6fff29" xmlns:ns3="230e9df3-be65-4c73-a93b-d1236ebd677e" xmlns:ns5="8ff673fc-3231-4e3a-893b-6d7f7cd32766" targetNamespace="http://schemas.microsoft.com/office/2006/metadata/properties" ma:root="true" ma:fieldsID="a14070d067e341e7ddc7e27ecc4a2d88" ns1:_="" ns2:_="" ns3:_="" ns5:_="">
    <xsd:import namespace="http://schemas.microsoft.com/sharepoint/v3"/>
    <xsd:import namespace="01c77077-aee4-4b5f-bd4e-9cd40a6fff29"/>
    <xsd:import namespace="230e9df3-be65-4c73-a93b-d1236ebd677e"/>
    <xsd:import namespace="8ff673fc-3231-4e3a-893b-6d7f7cd32766"/>
    <xsd:element name="properties">
      <xsd:complexType>
        <xsd:sequence>
          <xsd:element name="documentManagement">
            <xsd:complexType>
              <xsd:all>
                <xsd:element ref="ns2:mb2e01f7e2d8413988e28e59aa226eec" minOccurs="0"/>
                <xsd:element ref="ns3:TaxCatchAll" minOccurs="0"/>
                <xsd:element ref="ns3:TaxCatchAllLabel" minOccurs="0"/>
                <xsd:element ref="ns2:iaa5f83406f94009a0f6a3e890699ff7" minOccurs="0"/>
                <xsd:element ref="ns2:d12e2661e9634d9aa98bbb375f31aced"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1010385baed4da9b5076a6aa651d1e5" minOccurs="0"/>
                <xsd:element ref="ns2:kc6d1bd9a46e4e5fbbbf99ca3de7a092" minOccurs="0"/>
                <xsd:element ref="ns2:Session_x0020_Code" minOccurs="0"/>
                <xsd:element ref="ns2:MS_x0020_Content_x0020_Owner" minOccurs="0"/>
                <xsd:element ref="ns2:m6878b9dd7994da4ba144f95347d99c6" minOccurs="0"/>
                <xsd:element ref="ns2:fc15c16204564de583b4c942b10d19ec" minOccurs="0"/>
                <xsd:element ref="ns1:AverageRating" minOccurs="0"/>
                <xsd:element ref="ns1:RatingCount" minOccurs="0"/>
                <xsd:element ref="ns1:LikesCount" minOccurs="0"/>
                <xsd:element ref="ns3:TaxKeywordTaxHTField" minOccurs="0"/>
                <xsd:element ref="ns5:Target_x0020_Audiences" minOccurs="0"/>
                <xsd:element ref="ns2:SharedWithUsers" minOccurs="0"/>
                <xsd:element ref="ns2:SharedWithDetails" minOccurs="0"/>
                <xsd:element ref="ns3:NumberofDownloa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1" nillable="true" ma:displayName="Rating (0-5)" ma:decimals="2" ma:description="Average value of all the ratings that have been submitted" ma:internalName="AverageRating" ma:readOnly="true">
      <xsd:simpleType>
        <xsd:restriction base="dms:Number"/>
      </xsd:simpleType>
    </xsd:element>
    <xsd:element name="RatingCount" ma:index="32" nillable="true" ma:displayName="Number of Ratings" ma:decimals="0" ma:description="Number of ratings submitted" ma:internalName="RatingCount" ma:readOnly="true">
      <xsd:simpleType>
        <xsd:restriction base="dms:Number"/>
      </xsd:simpleType>
    </xsd:element>
    <xsd:element name="LikesCount" ma:index="33"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1c77077-aee4-4b5f-bd4e-9cd40a6fff29" elementFormDefault="qualified">
    <xsd:import namespace="http://schemas.microsoft.com/office/2006/documentManagement/types"/>
    <xsd:import namespace="http://schemas.microsoft.com/office/infopath/2007/PartnerControls"/>
    <xsd:element name="mb2e01f7e2d8413988e28e59aa226eec" ma:index="8" nillable="true" ma:taxonomy="true" ma:internalName="mb2e01f7e2d8413988e28e59aa226eec" ma:taxonomyFieldName="Event_x0020_Name" ma:displayName="Event Name" ma:default="" ma:fieldId="{6b2e01f7-e2d8-4139-88e2-8e59aa226eec}"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iaa5f83406f94009a0f6a3e890699ff7" ma:index="12" nillable="true" ma:taxonomy="true" ma:internalName="iaa5f83406f94009a0f6a3e890699ff7" ma:taxonomyFieldName="Event_x0020_Location" ma:displayName="Event Location" ma:default="" ma:fieldId="{2aa5f834-06f9-4009-a0f6-a3e890699ff7}"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d12e2661e9634d9aa98bbb375f31aced" ma:index="14" nillable="true" ma:taxonomy="true" ma:internalName="d12e2661e9634d9aa98bbb375f31aced" ma:taxonomyFieldName="Event_x0020_Venue" ma:displayName="Event Venue" ma:default="" ma:fieldId="{d12e2661-e963-4d9a-a98b-bb375f31aced}"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1010385baed4da9b5076a6aa651d1e5" ma:index="21" nillable="true" ma:taxonomy="true" ma:internalName="o1010385baed4da9b5076a6aa651d1e5" ma:taxonomyFieldName="Product" ma:displayName="Product" ma:default="" ma:fieldId="{81010385-baed-4da9-b507-6a6aa651d1e5}"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kc6d1bd9a46e4e5fbbbf99ca3de7a092" ma:index="23" nillable="true" ma:taxonomy="true" ma:internalName="kc6d1bd9a46e4e5fbbbf99ca3de7a092" ma:taxonomyFieldName="Campaign" ma:displayName="Campaign" ma:default="" ma:fieldId="{4c6d1bd9-a46e-4e5f-bbbf-99ca3de7a092}"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6878b9dd7994da4ba144f95347d99c6" ma:index="27" nillable="true" ma:taxonomy="true" ma:internalName="m6878b9dd7994da4ba144f95347d99c6" ma:taxonomyFieldName="Track" ma:displayName="Track" ma:readOnly="false" ma:default="" ma:fieldId="{66878b9d-d799-4da4-ba14-4f95347d99c6}" ma:sspId="e385fb40-52d4-4fae-9c5b-3e8ff8a5878e" ma:termSetId="8113a965-58e2-4a85-99b9-55376be5482e" ma:anchorId="00000000-0000-0000-0000-000000000000" ma:open="true" ma:isKeyword="false">
      <xsd:complexType>
        <xsd:sequence>
          <xsd:element ref="pc:Terms" minOccurs="0" maxOccurs="1"/>
        </xsd:sequence>
      </xsd:complexType>
    </xsd:element>
    <xsd:element name="fc15c16204564de583b4c942b10d19ec" ma:index="29" nillable="true" ma:taxonomy="true" ma:internalName="fc15c16204564de583b4c942b10d19ec" ma:taxonomyFieldName="Audience1" ma:displayName="Audience" ma:default="" ma:fieldId="{fc15c162-0456-4de5-83b4-c942b10d19ec}"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description="" ma:hidden="true" ma:list="{0d8ba32e-6f24-4e39-985b-e3fd5ec6bdb7}" ma:internalName="TaxCatchAll" ma:showField="CatchAllData"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description="" ma:hidden="true" ma:list="{0d8ba32e-6f24-4e39-985b-e3fd5ec6bdb7}" ma:internalName="TaxCatchAllLabel" ma:readOnly="true" ma:showField="CatchAllDataLabel"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KeywordTaxHTField" ma:index="35"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NumberofDownloads" ma:index="40" nillable="true" ma:displayName="NumberofDownloads" ma:internalName="NumberofDownload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ff673fc-3231-4e3a-893b-6d7f7cd32766" elementFormDefault="qualified">
    <xsd:import namespace="http://schemas.microsoft.com/office/2006/documentManagement/types"/>
    <xsd:import namespace="http://schemas.microsoft.com/office/infopath/2007/PartnerControls"/>
    <xsd:element name="Target_x0020_Audiences" ma:index="37"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www.w3.org/XML/1998/namespace"/>
    <ds:schemaRef ds:uri="http://purl.org/dc/elements/1.1/"/>
    <ds:schemaRef ds:uri="230e9df3-be65-4c73-a93b-d1236ebd677e"/>
    <ds:schemaRef ds:uri="http://purl.org/dc/dcmitype/"/>
    <ds:schemaRef ds:uri="http://schemas.microsoft.com/office/2006/metadata/properties"/>
    <ds:schemaRef ds:uri="http://schemas.microsoft.com/office/infopath/2007/PartnerControls"/>
    <ds:schemaRef ds:uri="http://purl.org/dc/terms/"/>
    <ds:schemaRef ds:uri="http://schemas.microsoft.com/office/2006/documentManagement/types"/>
    <ds:schemaRef ds:uri="01c77077-aee4-4b5f-bd4e-9cd40a6fff29"/>
    <ds:schemaRef ds:uri="http://schemas.openxmlformats.org/package/2006/metadata/core-properties"/>
    <ds:schemaRef ds:uri="8ff673fc-3231-4e3a-893b-6d7f7cd32766"/>
    <ds:schemaRef ds:uri="http://schemas.microsoft.com/sharepoint/v3"/>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6D8F288A-5131-4E80-AB86-F10FC03738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1c77077-aee4-4b5f-bd4e-9cd40a6fff29"/>
    <ds:schemaRef ds:uri="230e9df3-be65-4c73-a93b-d1236ebd677e"/>
    <ds:schemaRef ds:uri="8ff673fc-3231-4e3a-893b-6d7f7cd327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Microsoft_2016_16x9_Template_v02</Template>
  <TotalTime>16</TotalTime>
  <Words>1855</Words>
  <Application>Microsoft Office PowerPoint</Application>
  <PresentationFormat>Custom</PresentationFormat>
  <Paragraphs>439</Paragraphs>
  <Slides>50</Slides>
  <Notes>17</Notes>
  <HiddenSlides>0</HiddenSlides>
  <MMClips>0</MMClips>
  <ScaleCrop>false</ScaleCrop>
  <HeadingPairs>
    <vt:vector size="6" baseType="variant">
      <vt:variant>
        <vt:lpstr>Fonts Used</vt:lpstr>
      </vt:variant>
      <vt:variant>
        <vt:i4>8</vt:i4>
      </vt:variant>
      <vt:variant>
        <vt:lpstr>Theme</vt:lpstr>
      </vt:variant>
      <vt:variant>
        <vt:i4>7</vt:i4>
      </vt:variant>
      <vt:variant>
        <vt:lpstr>Slide Titles</vt:lpstr>
      </vt:variant>
      <vt:variant>
        <vt:i4>50</vt:i4>
      </vt:variant>
    </vt:vector>
  </HeadingPairs>
  <TitlesOfParts>
    <vt:vector size="65" baseType="lpstr">
      <vt:lpstr>Arial</vt:lpstr>
      <vt:lpstr>Consolas</vt:lpstr>
      <vt:lpstr>Segoe</vt:lpstr>
      <vt:lpstr>Segoe Light</vt:lpstr>
      <vt:lpstr>Segoe Semibold</vt:lpstr>
      <vt:lpstr>Segoe UI</vt:lpstr>
      <vt:lpstr>Segoe UI Light</vt:lpstr>
      <vt:lpstr>Wingdings</vt:lpstr>
      <vt:lpstr>5-50002_Ignite_Breakout_Template</vt:lpstr>
      <vt:lpstr>6-30537_Envision 2016 Concurrent Template_Dark</vt:lpstr>
      <vt:lpstr>1_5-50002_Ignite_Breakout_Template</vt:lpstr>
      <vt:lpstr>2_5-50002_Ignite_Breakout_Template</vt:lpstr>
      <vt:lpstr>3_5-50002_Ignite_Breakout_Template</vt:lpstr>
      <vt:lpstr>1_6-30537_Envision 2016 Concurrent Template_Dark</vt:lpstr>
      <vt:lpstr>4_5-50002_Ignite_Breakout_Template</vt:lpstr>
      <vt:lpstr>SQL Server 2016 High Availability and Disaster Recovery in private and hybrid cloud deployments</vt:lpstr>
      <vt:lpstr>PowerPoint Presentation</vt:lpstr>
      <vt:lpstr>Agenda</vt:lpstr>
      <vt:lpstr>AlwaysOn Failover Cluster Instances (FCI)</vt:lpstr>
      <vt:lpstr>SQL Server Cluster Configuration</vt:lpstr>
      <vt:lpstr>Failover Cluster Instances (Single Instance)</vt:lpstr>
      <vt:lpstr>Multi-instance Failover Cluster</vt:lpstr>
      <vt:lpstr>Instance Requirements</vt:lpstr>
      <vt:lpstr>Instances Redefined</vt:lpstr>
      <vt:lpstr>Cluster Resource Dependencies</vt:lpstr>
      <vt:lpstr>SQL 2012 Clustering Enhancements</vt:lpstr>
      <vt:lpstr>Multi-Subnet Failover</vt:lpstr>
      <vt:lpstr>SQL 2014 Clustering Features</vt:lpstr>
      <vt:lpstr>Clustering Without a SAN</vt:lpstr>
      <vt:lpstr>Clusters within VMs</vt:lpstr>
      <vt:lpstr>Failover Clustering in Azure</vt:lpstr>
      <vt:lpstr>Always On Availability Groups</vt:lpstr>
      <vt:lpstr>Concepts</vt:lpstr>
      <vt:lpstr>New Terms to Know</vt:lpstr>
      <vt:lpstr>AlwaysOn Availability Groups</vt:lpstr>
      <vt:lpstr>Are AG’s Just Mirroring?</vt:lpstr>
      <vt:lpstr>Availability Group Sizing</vt:lpstr>
      <vt:lpstr>FCI + AGs</vt:lpstr>
      <vt:lpstr>Cross Support With Other Features</vt:lpstr>
      <vt:lpstr>Hybrid Availability Group—What?</vt:lpstr>
      <vt:lpstr>What?</vt:lpstr>
      <vt:lpstr>Example of Availability Group spanning  On-premises and Azure</vt:lpstr>
      <vt:lpstr>Why?</vt:lpstr>
      <vt:lpstr>Why?</vt:lpstr>
      <vt:lpstr>SQL Server 2016 What’s New in Availability Groups</vt:lpstr>
      <vt:lpstr>SQL 2016 AG Features</vt:lpstr>
      <vt:lpstr>Database-Level Failover Trigger</vt:lpstr>
      <vt:lpstr>Distributed Transaction Coordinator (DTC) Support</vt:lpstr>
      <vt:lpstr>Log Transport Performance and Automatic Failover Targets</vt:lpstr>
      <vt:lpstr>Load Balancing in Readable Secondaries</vt:lpstr>
      <vt:lpstr>Group Managed Service Accounts</vt:lpstr>
      <vt:lpstr>Group Managed Service Accounts</vt:lpstr>
      <vt:lpstr>Distributed Availability Groups</vt:lpstr>
      <vt:lpstr>Distributed Availability Groups</vt:lpstr>
      <vt:lpstr>Replica Seeding</vt:lpstr>
      <vt:lpstr>Availability Groups in Standard Edition</vt:lpstr>
      <vt:lpstr>Standard Edition AGs </vt:lpstr>
      <vt:lpstr>When To Choose Which?</vt:lpstr>
      <vt:lpstr>Failover Cluster</vt:lpstr>
      <vt:lpstr>Availability Groups</vt:lpstr>
      <vt:lpstr>Summary</vt:lpstr>
      <vt:lpstr>What’s Next?</vt:lpstr>
      <vt:lpstr>Free IT Pro resources To advance your career in cloud technology</vt:lpstr>
      <vt:lpstr>PowerPoint Presentation</vt:lpstr>
      <vt:lpstr>PowerPoint Presentation</vt:lpstr>
    </vt:vector>
  </TitlesOfParts>
  <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Design a private and hybrid cloud for High Availability  and Disaster Recovery with SQL Server 2016</dc:title>
  <dc:subject>&lt;Speech title here&gt;</dc:subject>
  <dc:creator>MS Events 0077</dc:creator>
  <cp:keywords>Microsoft 2016</cp:keywords>
  <dc:description>Template: Mitchell Derrey, Silverfox Productions_x000d_
Formatting: _x000d_
Audience Type:</dc:description>
  <cp:lastModifiedBy>MS Events 0093</cp:lastModifiedBy>
  <cp:revision>5</cp:revision>
  <dcterms:created xsi:type="dcterms:W3CDTF">2016-09-25T22:04:44Z</dcterms:created>
  <dcterms:modified xsi:type="dcterms:W3CDTF">2016-09-29T18:12:55Z</dcterms:modified>
  <cp:category>Microsoft 2016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0x01010031DCF4CA090F824DB1E4CCBB6B9D64EA00101E8AAD132F8F4D96340D6376C8BB3E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177;#Georgia World Congress Center|ea0ece34-59a6-4d43-8d9e-d0f9e2a2f1ce</vt:lpwstr>
  </property>
  <property fmtid="{D5CDD505-2E9C-101B-9397-08002B2CF9AE}" pid="7" name="Track">
    <vt:lpwstr/>
  </property>
  <property fmtid="{D5CDD505-2E9C-101B-9397-08002B2CF9AE}" pid="8" name="Event Location">
    <vt:lpwstr>176;#Atlanta|01fb9831-5840-48a0-a576-3e48f42baa53</vt:lpwstr>
  </property>
  <property fmtid="{D5CDD505-2E9C-101B-9397-08002B2CF9AE}" pid="9" name="Campaign">
    <vt:lpwstr/>
  </property>
  <property fmtid="{D5CDD505-2E9C-101B-9397-08002B2CF9AE}" pid="10" name="IsMyDocuments">
    <vt:bool>true</vt:bool>
  </property>
  <property fmtid="{D5CDD505-2E9C-101B-9397-08002B2CF9AE}" pid="11" name="TaxKeyword">
    <vt:lpwstr>174;#Microsoft Ignite 2016|e2f6a88c-86f9-4b25-a2af-b5c3afa8c82a</vt:lpwstr>
  </property>
  <property fmtid="{D5CDD505-2E9C-101B-9397-08002B2CF9AE}" pid="12" name="Audience1">
    <vt:lpwstr/>
  </property>
  <property fmtid="{D5CDD505-2E9C-101B-9397-08002B2CF9AE}" pid="13" name="Event Name">
    <vt:lpwstr>175;#Microsoft Ignite|9323c522-fe4b-4922-816b-10a1920d7afb</vt:lpwstr>
  </property>
</Properties>
</file>