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 id="2147484412" r:id="rId9"/>
  </p:sldMasterIdLst>
  <p:notesMasterIdLst>
    <p:notesMasterId r:id="rId47"/>
  </p:notesMasterIdLst>
  <p:handoutMasterIdLst>
    <p:handoutMasterId r:id="rId48"/>
  </p:handoutMasterIdLst>
  <p:sldIdLst>
    <p:sldId id="257"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286" r:id="rId44"/>
    <p:sldId id="284" r:id="rId45"/>
    <p:sldId id="285"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6" autoAdjust="0"/>
    <p:restoredTop sz="96215" autoAdjust="0"/>
  </p:normalViewPr>
  <p:slideViewPr>
    <p:cSldViewPr>
      <p:cViewPr varScale="1">
        <p:scale>
          <a:sx n="76" d="100"/>
          <a:sy n="76" d="100"/>
        </p:scale>
        <p:origin x="54"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12:44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12:44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9134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764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5475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0146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7928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132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76870B-36E6-45AA-AB02-E2A09D4A322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232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156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9418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2320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845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100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6804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1978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850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91831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98087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42416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43424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882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3735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6669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78792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0024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3652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877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9/30/2016 12:44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6603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71672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9231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96542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141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3481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275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7145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25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12:44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65068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151970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8869950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7979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030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47822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673001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86214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387019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767232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94928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895183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766026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251581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623655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2670243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61557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626749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41530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70401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5976201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9873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8022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825592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23037162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85645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5286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451195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79246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68779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8728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91399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8898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8229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2803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714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06552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470731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56446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197049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657032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906931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0951437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23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446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44718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7907023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76833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004933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345253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72003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1220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2322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48322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46097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11420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22632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925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665052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799495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422239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436977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08290987"/>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heme" Target="../theme/theme5.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theme" Target="../theme/theme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204370985"/>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49432632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809879979"/>
      </p:ext>
    </p:extLst>
  </p:cSld>
  <p:clrMap bg1="dk1" tx1="lt1" bg2="dk2" tx2="lt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ent.Agerlund@coretechU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8" Type="http://schemas.openxmlformats.org/officeDocument/2006/relationships/hyperlink" Target="http://blog.coretech.dk/kea/deploying-wifi-profiles-with-pre-shared-secret-to-android-devices-using-configmgr/" TargetMode="External"/><Relationship Id="rId3" Type="http://schemas.openxmlformats.org/officeDocument/2006/relationships/hyperlink" Target="https://docs.microsoft.com/en-us/intune/" TargetMode="External"/><Relationship Id="rId7" Type="http://schemas.openxmlformats.org/officeDocument/2006/relationships/hyperlink" Target="http://blog.coretech.dk/kea/windows-wi-fi-profiles/" TargetMode="External"/><Relationship Id="rId2" Type="http://schemas.openxmlformats.org/officeDocument/2006/relationships/notesSlide" Target="../notesSlides/notesSlide32.xml"/><Relationship Id="rId1" Type="http://schemas.openxmlformats.org/officeDocument/2006/relationships/slideLayout" Target="../slideLayouts/slideLayout110.xml"/><Relationship Id="rId6" Type="http://schemas.openxmlformats.org/officeDocument/2006/relationships/hyperlink" Target="https://docs.microsoft.com/en-us/intune/deploy-use/restrict-access-to-email-and-o365-services-with-microsoft-intune" TargetMode="External"/><Relationship Id="rId11" Type="http://schemas.openxmlformats.org/officeDocument/2006/relationships/hyperlink" Target="http://blog.coretech.dk/kea/error-enrolling-devices-into-intune-configuration-manager-1602/" TargetMode="External"/><Relationship Id="rId5" Type="http://schemas.openxmlformats.org/officeDocument/2006/relationships/hyperlink" Target="https://docs.microsoft.com/en-us/intune/deploy-use/restrict-access-to-networks" TargetMode="External"/><Relationship Id="rId10" Type="http://schemas.openxmlformats.org/officeDocument/2006/relationships/hyperlink" Target="http://blog.coretech.dk/kea/unknown-error-creating-the-intune-connector-in-configuration-manager-cb/" TargetMode="External"/><Relationship Id="rId4" Type="http://schemas.openxmlformats.org/officeDocument/2006/relationships/hyperlink" Target="http://aka.ms/cloudarchmobility" TargetMode="External"/><Relationship Id="rId9" Type="http://schemas.openxmlformats.org/officeDocument/2006/relationships/hyperlink" Target="https://docs.microsoft.com/en-us/intune/enduser/your-device-is-missing-a-required-certificate-androi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0.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34.xml"/><Relationship Id="rId1" Type="http://schemas.openxmlformats.org/officeDocument/2006/relationships/slideLayout" Target="../slideLayouts/slideLayout95.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5.xml"/><Relationship Id="rId1" Type="http://schemas.openxmlformats.org/officeDocument/2006/relationships/slideLayout" Target="../slideLayouts/slideLayout80.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hyperlink" Target="https://aka.ms/ignite.mobileap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enterprise-mobility/Solutions/mdm-develop-mdm-adoption-strategy"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679645"/>
            <a:ext cx="11887136" cy="1828786"/>
          </a:xfrm>
        </p:spPr>
        <p:txBody>
          <a:bodyPr>
            <a:normAutofit fontScale="90000"/>
          </a:bodyPr>
          <a:lstStyle/>
          <a:p>
            <a:r>
              <a:rPr lang="en-US" b="1" dirty="0"/>
              <a:t>Deliver a BYOD program that employees and security teams will love with Microsoft Intune</a:t>
            </a:r>
            <a:endParaRPr lang="en-US" dirty="0"/>
          </a:p>
        </p:txBody>
      </p:sp>
      <p:sp>
        <p:nvSpPr>
          <p:cNvPr id="5" name="Text Placeholder 4"/>
          <p:cNvSpPr>
            <a:spLocks noGrp="1"/>
          </p:cNvSpPr>
          <p:nvPr>
            <p:ph type="body" sz="quarter" idx="12"/>
          </p:nvPr>
        </p:nvSpPr>
        <p:spPr/>
        <p:txBody>
          <a:bodyPr/>
          <a:lstStyle/>
          <a:p>
            <a:r>
              <a:rPr lang="en-US" sz="2800" dirty="0"/>
              <a:t>Kent Agerlund</a:t>
            </a:r>
          </a:p>
          <a:p>
            <a:r>
              <a:rPr lang="da-DK" sz="2800" dirty="0"/>
              <a:t>Chief Technical Architect, Coretech Global</a:t>
            </a:r>
          </a:p>
          <a:p>
            <a:r>
              <a:rPr lang="en-US" sz="2800" dirty="0"/>
              <a:t>@Agerlund | </a:t>
            </a:r>
            <a:r>
              <a:rPr lang="en-US" sz="2800" dirty="0">
                <a:hlinkClick r:id="rId3"/>
              </a:rPr>
              <a:t>kent.Agerlund@coretechUS.com</a:t>
            </a:r>
            <a:endParaRPr lang="en-US" sz="2800" dirty="0"/>
          </a:p>
          <a:p>
            <a:r>
              <a:rPr lang="en-US" sz="2800" dirty="0"/>
              <a:t>#BRK3281</a:t>
            </a:r>
          </a:p>
        </p:txBody>
      </p:sp>
      <p:sp>
        <p:nvSpPr>
          <p:cNvPr id="2" name="Text Placeholder 1"/>
          <p:cNvSpPr>
            <a:spLocks noGrp="1"/>
          </p:cNvSpPr>
          <p:nvPr>
            <p:ph type="body" sz="quarter" idx="13"/>
          </p:nvPr>
        </p:nvSpPr>
        <p:spPr/>
        <p:txBody>
          <a:bodyPr/>
          <a:lstStyle/>
          <a:p>
            <a:r>
              <a:rPr lang="en-US" dirty="0"/>
              <a:t>BRK3281</a:t>
            </a:r>
          </a:p>
        </p:txBody>
      </p:sp>
    </p:spTree>
    <p:extLst>
      <p:ext uri="{BB962C8B-B14F-4D97-AF65-F5344CB8AC3E}">
        <p14:creationId xmlns:p14="http://schemas.microsoft.com/office/powerpoint/2010/main" val="409263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case #1</a:t>
            </a:r>
          </a:p>
        </p:txBody>
      </p:sp>
      <p:pic>
        <p:nvPicPr>
          <p:cNvPr id="2"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1485" b="11485"/>
          <a:stretch>
            <a:fillRect/>
          </a:stretch>
        </p:blipFill>
        <p:spPr/>
      </p:pic>
      <p:sp>
        <p:nvSpPr>
          <p:cNvPr id="7" name="Text Placeholder 6"/>
          <p:cNvSpPr>
            <a:spLocks noGrp="1"/>
          </p:cNvSpPr>
          <p:nvPr>
            <p:ph type="body" sz="quarter" idx="12"/>
          </p:nvPr>
        </p:nvSpPr>
        <p:spPr/>
        <p:txBody>
          <a:bodyPr/>
          <a:lstStyle/>
          <a:p>
            <a:r>
              <a:rPr lang="en-US" i="1" dirty="0"/>
              <a:t>“The primary reason for implementing the Microsoft Enterprise Mobility Suite is automatic configuration of mobile iOS devices with email profiles and security policies”</a:t>
            </a:r>
            <a:endParaRPr lang="da-DK" i="1" dirty="0"/>
          </a:p>
          <a:p>
            <a:endParaRPr lang="en-US" dirty="0"/>
          </a:p>
          <a:p>
            <a:r>
              <a:rPr lang="en-US" dirty="0" err="1"/>
              <a:t>Mr</a:t>
            </a:r>
            <a:r>
              <a:rPr lang="en-US" dirty="0"/>
              <a:t> Thomas Hjortevang</a:t>
            </a:r>
          </a:p>
          <a:p>
            <a:r>
              <a:rPr lang="en-US" dirty="0"/>
              <a:t>The Danish Parliament</a:t>
            </a:r>
          </a:p>
          <a:p>
            <a:endParaRPr lang="en-US" dirty="0"/>
          </a:p>
          <a:p>
            <a:endParaRPr lang="en-US" dirty="0"/>
          </a:p>
          <a:p>
            <a:endParaRPr lang="da-DK" dirty="0"/>
          </a:p>
          <a:p>
            <a:endParaRPr lang="en-US" dirty="0"/>
          </a:p>
        </p:txBody>
      </p:sp>
      <p:pic>
        <p:nvPicPr>
          <p:cNvPr id="1026" name="Picture 2" descr="Billedresultat for folketinget"/>
          <p:cNvPicPr>
            <a:picLocks noChangeAspect="1" noChangeArrowheads="1"/>
          </p:cNvPicPr>
          <p:nvPr/>
        </p:nvPicPr>
        <p:blipFill>
          <a:blip r:embed="rId4">
            <a:clrChange>
              <a:clrFrom>
                <a:srgbClr val="FFFFFF"/>
              </a:clrFrom>
              <a:clrTo>
                <a:srgbClr val="FFFFFF">
                  <a:alpha val="0"/>
                </a:srgbClr>
              </a:clrTo>
            </a:clrChange>
            <a:alphaModFix/>
            <a:extLst>
              <a:ext uri="{28A0092B-C50C-407E-A947-70E740481C1C}">
                <a14:useLocalDpi xmlns:a14="http://schemas.microsoft.com/office/drawing/2010/main" val="0"/>
              </a:ext>
            </a:extLst>
          </a:blip>
          <a:srcRect/>
          <a:stretch>
            <a:fillRect/>
          </a:stretch>
        </p:blipFill>
        <p:spPr bwMode="auto">
          <a:xfrm>
            <a:off x="1969765" y="131085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06269" y="5088497"/>
            <a:ext cx="5400600" cy="147732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rPr>
              <a:t>50% of Copenhageners commute to work every day on bicycle—rain or shine</a:t>
            </a:r>
          </a:p>
        </p:txBody>
      </p:sp>
    </p:spTree>
    <p:extLst>
      <p:ext uri="{BB962C8B-B14F-4D97-AF65-F5344CB8AC3E}">
        <p14:creationId xmlns:p14="http://schemas.microsoft.com/office/powerpoint/2010/main" val="31093661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a:t>Issues seen with device enrollment</a:t>
            </a:r>
          </a:p>
        </p:txBody>
      </p:sp>
      <p:sp>
        <p:nvSpPr>
          <p:cNvPr id="8" name="Text Placeholder 7"/>
          <p:cNvSpPr>
            <a:spLocks noGrp="1"/>
          </p:cNvSpPr>
          <p:nvPr>
            <p:ph type="body" sz="quarter" idx="10"/>
          </p:nvPr>
        </p:nvSpPr>
        <p:spPr>
          <a:xfrm>
            <a:off x="274638" y="1212850"/>
            <a:ext cx="11887200" cy="4876700"/>
          </a:xfrm>
        </p:spPr>
        <p:txBody>
          <a:bodyPr/>
          <a:lstStyle/>
          <a:p>
            <a:pPr marL="571500" indent="-571500">
              <a:buFont typeface="Arial" panose="020B0604020202020204" pitchFamily="34" charset="0"/>
              <a:buChar char="•"/>
            </a:pPr>
            <a:r>
              <a:rPr lang="da-DK" dirty="0"/>
              <a:t>iOS certificates expired</a:t>
            </a:r>
          </a:p>
          <a:p>
            <a:pPr marL="571500" indent="-571500">
              <a:buFont typeface="Arial" panose="020B0604020202020204" pitchFamily="34" charset="0"/>
              <a:buChar char="•"/>
            </a:pPr>
            <a:r>
              <a:rPr lang="da-DK" dirty="0"/>
              <a:t>Android certificate missing</a:t>
            </a:r>
          </a:p>
          <a:p>
            <a:pPr marL="571500" lvl="1" indent="-571500">
              <a:buFont typeface="Arial" panose="020B0604020202020204" pitchFamily="34" charset="0"/>
              <a:buChar char="•"/>
            </a:pPr>
            <a:r>
              <a:rPr lang="da-DK" dirty="0"/>
              <a:t>https://docs.microsoft.com/en-us/intune/enduser/your-device-is-missing-a-required-certificate-android </a:t>
            </a:r>
          </a:p>
          <a:p>
            <a:pPr marL="571500" indent="-571500">
              <a:buFont typeface="Arial" panose="020B0604020202020204" pitchFamily="34" charset="0"/>
              <a:buChar char="•"/>
            </a:pPr>
            <a:r>
              <a:rPr lang="da-DK" dirty="0"/>
              <a:t>Android version not supported all the way</a:t>
            </a:r>
          </a:p>
        </p:txBody>
      </p:sp>
    </p:spTree>
    <p:extLst>
      <p:ext uri="{BB962C8B-B14F-4D97-AF65-F5344CB8AC3E}">
        <p14:creationId xmlns:p14="http://schemas.microsoft.com/office/powerpoint/2010/main" val="5006207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9" y="295274"/>
            <a:ext cx="7591359" cy="717677"/>
          </a:xfrm>
        </p:spPr>
        <p:txBody>
          <a:bodyPr/>
          <a:lstStyle/>
          <a:p>
            <a:r>
              <a:rPr lang="en-US" dirty="0"/>
              <a:t>Example architecture</a:t>
            </a:r>
            <a:endParaRPr lang="da-DK" dirty="0"/>
          </a:p>
        </p:txBody>
      </p:sp>
      <p:sp>
        <p:nvSpPr>
          <p:cNvPr id="9" name="AutoShape 3"/>
          <p:cNvSpPr>
            <a:spLocks noChangeAspect="1" noChangeArrowheads="1" noTextEdit="1"/>
          </p:cNvSpPr>
          <p:nvPr/>
        </p:nvSpPr>
        <p:spPr bwMode="auto">
          <a:xfrm>
            <a:off x="4939902" y="-984226"/>
            <a:ext cx="5399061" cy="529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5"/>
          <p:cNvSpPr>
            <a:spLocks noChangeArrowheads="1"/>
          </p:cNvSpPr>
          <p:nvPr/>
        </p:nvSpPr>
        <p:spPr bwMode="auto">
          <a:xfrm>
            <a:off x="4586335" y="2060818"/>
            <a:ext cx="2460504" cy="3553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6"/>
          <p:cNvSpPr>
            <a:spLocks noEditPoints="1"/>
          </p:cNvSpPr>
          <p:nvPr/>
        </p:nvSpPr>
        <p:spPr bwMode="auto">
          <a:xfrm>
            <a:off x="4581804" y="2057419"/>
            <a:ext cx="2469566" cy="3561614"/>
          </a:xfrm>
          <a:custGeom>
            <a:avLst/>
            <a:gdLst>
              <a:gd name="T0" fmla="*/ 10 w 5689"/>
              <a:gd name="T1" fmla="*/ 260 h 8201"/>
              <a:gd name="T2" fmla="*/ 0 w 5689"/>
              <a:gd name="T3" fmla="*/ 750 h 8201"/>
              <a:gd name="T4" fmla="*/ 0 w 5689"/>
              <a:gd name="T5" fmla="*/ 1370 h 8201"/>
              <a:gd name="T6" fmla="*/ 10 w 5689"/>
              <a:gd name="T7" fmla="*/ 1860 h 8201"/>
              <a:gd name="T8" fmla="*/ 20 w 5689"/>
              <a:gd name="T9" fmla="*/ 2330 h 8201"/>
              <a:gd name="T10" fmla="*/ 20 w 5689"/>
              <a:gd name="T11" fmla="*/ 2670 h 8201"/>
              <a:gd name="T12" fmla="*/ 20 w 5689"/>
              <a:gd name="T13" fmla="*/ 2910 h 8201"/>
              <a:gd name="T14" fmla="*/ 10 w 5689"/>
              <a:gd name="T15" fmla="*/ 3380 h 8201"/>
              <a:gd name="T16" fmla="*/ 0 w 5689"/>
              <a:gd name="T17" fmla="*/ 3870 h 8201"/>
              <a:gd name="T18" fmla="*/ 0 w 5689"/>
              <a:gd name="T19" fmla="*/ 4490 h 8201"/>
              <a:gd name="T20" fmla="*/ 10 w 5689"/>
              <a:gd name="T21" fmla="*/ 4980 h 8201"/>
              <a:gd name="T22" fmla="*/ 20 w 5689"/>
              <a:gd name="T23" fmla="*/ 5450 h 8201"/>
              <a:gd name="T24" fmla="*/ 20 w 5689"/>
              <a:gd name="T25" fmla="*/ 5790 h 8201"/>
              <a:gd name="T26" fmla="*/ 20 w 5689"/>
              <a:gd name="T27" fmla="*/ 6030 h 8201"/>
              <a:gd name="T28" fmla="*/ 10 w 5689"/>
              <a:gd name="T29" fmla="*/ 6500 h 8201"/>
              <a:gd name="T30" fmla="*/ 0 w 5689"/>
              <a:gd name="T31" fmla="*/ 6990 h 8201"/>
              <a:gd name="T32" fmla="*/ 0 w 5689"/>
              <a:gd name="T33" fmla="*/ 7610 h 8201"/>
              <a:gd name="T34" fmla="*/ 10 w 5689"/>
              <a:gd name="T35" fmla="*/ 8100 h 8201"/>
              <a:gd name="T36" fmla="*/ 0 w 5689"/>
              <a:gd name="T37" fmla="*/ 8190 h 8201"/>
              <a:gd name="T38" fmla="*/ 629 w 5689"/>
              <a:gd name="T39" fmla="*/ 8201 h 8201"/>
              <a:gd name="T40" fmla="*/ 1119 w 5689"/>
              <a:gd name="T41" fmla="*/ 8191 h 8201"/>
              <a:gd name="T42" fmla="*/ 1589 w 5689"/>
              <a:gd name="T43" fmla="*/ 8181 h 8201"/>
              <a:gd name="T44" fmla="*/ 1929 w 5689"/>
              <a:gd name="T45" fmla="*/ 8181 h 8201"/>
              <a:gd name="T46" fmla="*/ 2169 w 5689"/>
              <a:gd name="T47" fmla="*/ 8181 h 8201"/>
              <a:gd name="T48" fmla="*/ 2639 w 5689"/>
              <a:gd name="T49" fmla="*/ 8191 h 8201"/>
              <a:gd name="T50" fmla="*/ 3129 w 5689"/>
              <a:gd name="T51" fmla="*/ 8201 h 8201"/>
              <a:gd name="T52" fmla="*/ 3749 w 5689"/>
              <a:gd name="T53" fmla="*/ 8201 h 8201"/>
              <a:gd name="T54" fmla="*/ 4239 w 5689"/>
              <a:gd name="T55" fmla="*/ 8191 h 8201"/>
              <a:gd name="T56" fmla="*/ 4709 w 5689"/>
              <a:gd name="T57" fmla="*/ 8181 h 8201"/>
              <a:gd name="T58" fmla="*/ 5049 w 5689"/>
              <a:gd name="T59" fmla="*/ 8181 h 8201"/>
              <a:gd name="T60" fmla="*/ 5289 w 5689"/>
              <a:gd name="T61" fmla="*/ 8181 h 8201"/>
              <a:gd name="T62" fmla="*/ 5679 w 5689"/>
              <a:gd name="T63" fmla="*/ 8112 h 8201"/>
              <a:gd name="T64" fmla="*/ 5689 w 5689"/>
              <a:gd name="T65" fmla="*/ 7622 h 8201"/>
              <a:gd name="T66" fmla="*/ 5689 w 5689"/>
              <a:gd name="T67" fmla="*/ 7002 h 8201"/>
              <a:gd name="T68" fmla="*/ 5679 w 5689"/>
              <a:gd name="T69" fmla="*/ 6512 h 8201"/>
              <a:gd name="T70" fmla="*/ 5669 w 5689"/>
              <a:gd name="T71" fmla="*/ 6042 h 8201"/>
              <a:gd name="T72" fmla="*/ 5669 w 5689"/>
              <a:gd name="T73" fmla="*/ 5702 h 8201"/>
              <a:gd name="T74" fmla="*/ 5669 w 5689"/>
              <a:gd name="T75" fmla="*/ 5462 h 8201"/>
              <a:gd name="T76" fmla="*/ 5679 w 5689"/>
              <a:gd name="T77" fmla="*/ 4992 h 8201"/>
              <a:gd name="T78" fmla="*/ 5689 w 5689"/>
              <a:gd name="T79" fmla="*/ 4502 h 8201"/>
              <a:gd name="T80" fmla="*/ 5689 w 5689"/>
              <a:gd name="T81" fmla="*/ 3882 h 8201"/>
              <a:gd name="T82" fmla="*/ 5679 w 5689"/>
              <a:gd name="T83" fmla="*/ 3392 h 8201"/>
              <a:gd name="T84" fmla="*/ 5669 w 5689"/>
              <a:gd name="T85" fmla="*/ 2922 h 8201"/>
              <a:gd name="T86" fmla="*/ 5669 w 5689"/>
              <a:gd name="T87" fmla="*/ 2582 h 8201"/>
              <a:gd name="T88" fmla="*/ 5669 w 5689"/>
              <a:gd name="T89" fmla="*/ 2342 h 8201"/>
              <a:gd name="T90" fmla="*/ 5679 w 5689"/>
              <a:gd name="T91" fmla="*/ 1872 h 8201"/>
              <a:gd name="T92" fmla="*/ 5689 w 5689"/>
              <a:gd name="T93" fmla="*/ 1382 h 8201"/>
              <a:gd name="T94" fmla="*/ 5689 w 5689"/>
              <a:gd name="T95" fmla="*/ 762 h 8201"/>
              <a:gd name="T96" fmla="*/ 5679 w 5689"/>
              <a:gd name="T97" fmla="*/ 272 h 8201"/>
              <a:gd name="T98" fmla="*/ 5470 w 5689"/>
              <a:gd name="T99" fmla="*/ 20 h 8201"/>
              <a:gd name="T100" fmla="*/ 5130 w 5689"/>
              <a:gd name="T101" fmla="*/ 20 h 8201"/>
              <a:gd name="T102" fmla="*/ 4890 w 5689"/>
              <a:gd name="T103" fmla="*/ 20 h 8201"/>
              <a:gd name="T104" fmla="*/ 4420 w 5689"/>
              <a:gd name="T105" fmla="*/ 10 h 8201"/>
              <a:gd name="T106" fmla="*/ 3930 w 5689"/>
              <a:gd name="T107" fmla="*/ 0 h 8201"/>
              <a:gd name="T108" fmla="*/ 3310 w 5689"/>
              <a:gd name="T109" fmla="*/ 0 h 8201"/>
              <a:gd name="T110" fmla="*/ 2820 w 5689"/>
              <a:gd name="T111" fmla="*/ 10 h 8201"/>
              <a:gd name="T112" fmla="*/ 2350 w 5689"/>
              <a:gd name="T113" fmla="*/ 20 h 8201"/>
              <a:gd name="T114" fmla="*/ 2010 w 5689"/>
              <a:gd name="T115" fmla="*/ 20 h 8201"/>
              <a:gd name="T116" fmla="*/ 1770 w 5689"/>
              <a:gd name="T117" fmla="*/ 20 h 8201"/>
              <a:gd name="T118" fmla="*/ 1300 w 5689"/>
              <a:gd name="T119" fmla="*/ 10 h 8201"/>
              <a:gd name="T120" fmla="*/ 810 w 5689"/>
              <a:gd name="T121" fmla="*/ 0 h 8201"/>
              <a:gd name="T122" fmla="*/ 190 w 5689"/>
              <a:gd name="T123" fmla="*/ 0 h 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89" h="8201">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20" y="6510"/>
                </a:moveTo>
                <a:lnTo>
                  <a:pt x="20" y="6650"/>
                </a:lnTo>
                <a:cubicBezTo>
                  <a:pt x="20" y="6656"/>
                  <a:pt x="15" y="6660"/>
                  <a:pt x="10" y="6660"/>
                </a:cubicBezTo>
                <a:cubicBezTo>
                  <a:pt x="4" y="6660"/>
                  <a:pt x="0" y="6656"/>
                  <a:pt x="0" y="6650"/>
                </a:cubicBezTo>
                <a:lnTo>
                  <a:pt x="0" y="6510"/>
                </a:lnTo>
                <a:cubicBezTo>
                  <a:pt x="0" y="6505"/>
                  <a:pt x="4" y="6500"/>
                  <a:pt x="10" y="6500"/>
                </a:cubicBezTo>
                <a:cubicBezTo>
                  <a:pt x="15" y="6500"/>
                  <a:pt x="20" y="6505"/>
                  <a:pt x="20" y="6510"/>
                </a:cubicBezTo>
                <a:close/>
                <a:moveTo>
                  <a:pt x="20" y="6750"/>
                </a:moveTo>
                <a:lnTo>
                  <a:pt x="20" y="6890"/>
                </a:lnTo>
                <a:cubicBezTo>
                  <a:pt x="20" y="6896"/>
                  <a:pt x="15" y="6900"/>
                  <a:pt x="10" y="6900"/>
                </a:cubicBezTo>
                <a:cubicBezTo>
                  <a:pt x="4" y="6900"/>
                  <a:pt x="0" y="6896"/>
                  <a:pt x="0" y="6890"/>
                </a:cubicBezTo>
                <a:lnTo>
                  <a:pt x="0" y="6750"/>
                </a:lnTo>
                <a:cubicBezTo>
                  <a:pt x="0" y="6745"/>
                  <a:pt x="4" y="6740"/>
                  <a:pt x="10" y="6740"/>
                </a:cubicBezTo>
                <a:cubicBezTo>
                  <a:pt x="15" y="6740"/>
                  <a:pt x="20" y="6745"/>
                  <a:pt x="20" y="6750"/>
                </a:cubicBezTo>
                <a:close/>
                <a:moveTo>
                  <a:pt x="20" y="6990"/>
                </a:moveTo>
                <a:lnTo>
                  <a:pt x="20" y="7130"/>
                </a:lnTo>
                <a:cubicBezTo>
                  <a:pt x="20" y="7136"/>
                  <a:pt x="15" y="7140"/>
                  <a:pt x="10" y="7140"/>
                </a:cubicBezTo>
                <a:cubicBezTo>
                  <a:pt x="4" y="7140"/>
                  <a:pt x="0" y="7136"/>
                  <a:pt x="0" y="7130"/>
                </a:cubicBezTo>
                <a:lnTo>
                  <a:pt x="0" y="6990"/>
                </a:lnTo>
                <a:cubicBezTo>
                  <a:pt x="0" y="6985"/>
                  <a:pt x="4" y="6980"/>
                  <a:pt x="10" y="6980"/>
                </a:cubicBezTo>
                <a:cubicBezTo>
                  <a:pt x="15" y="6980"/>
                  <a:pt x="20" y="6985"/>
                  <a:pt x="20" y="6990"/>
                </a:cubicBezTo>
                <a:close/>
                <a:moveTo>
                  <a:pt x="20" y="7230"/>
                </a:moveTo>
                <a:lnTo>
                  <a:pt x="20" y="7370"/>
                </a:lnTo>
                <a:cubicBezTo>
                  <a:pt x="20" y="7376"/>
                  <a:pt x="15" y="7380"/>
                  <a:pt x="10" y="7380"/>
                </a:cubicBezTo>
                <a:cubicBezTo>
                  <a:pt x="4" y="7380"/>
                  <a:pt x="0" y="7376"/>
                  <a:pt x="0" y="7370"/>
                </a:cubicBezTo>
                <a:lnTo>
                  <a:pt x="0" y="7230"/>
                </a:lnTo>
                <a:cubicBezTo>
                  <a:pt x="0" y="7225"/>
                  <a:pt x="4" y="7220"/>
                  <a:pt x="10" y="7220"/>
                </a:cubicBezTo>
                <a:cubicBezTo>
                  <a:pt x="15" y="7220"/>
                  <a:pt x="20" y="7225"/>
                  <a:pt x="20" y="7230"/>
                </a:cubicBezTo>
                <a:close/>
                <a:moveTo>
                  <a:pt x="20" y="7470"/>
                </a:moveTo>
                <a:lnTo>
                  <a:pt x="20" y="7610"/>
                </a:lnTo>
                <a:cubicBezTo>
                  <a:pt x="20" y="7616"/>
                  <a:pt x="15" y="7620"/>
                  <a:pt x="10" y="7620"/>
                </a:cubicBezTo>
                <a:cubicBezTo>
                  <a:pt x="4" y="7620"/>
                  <a:pt x="0" y="7616"/>
                  <a:pt x="0" y="7610"/>
                </a:cubicBezTo>
                <a:lnTo>
                  <a:pt x="0" y="7470"/>
                </a:lnTo>
                <a:cubicBezTo>
                  <a:pt x="0" y="7465"/>
                  <a:pt x="4" y="7460"/>
                  <a:pt x="10" y="7460"/>
                </a:cubicBezTo>
                <a:cubicBezTo>
                  <a:pt x="15" y="7460"/>
                  <a:pt x="20" y="7465"/>
                  <a:pt x="20" y="7470"/>
                </a:cubicBezTo>
                <a:close/>
                <a:moveTo>
                  <a:pt x="20" y="7710"/>
                </a:moveTo>
                <a:lnTo>
                  <a:pt x="20" y="7850"/>
                </a:lnTo>
                <a:cubicBezTo>
                  <a:pt x="20" y="7856"/>
                  <a:pt x="15" y="7860"/>
                  <a:pt x="10" y="7860"/>
                </a:cubicBezTo>
                <a:cubicBezTo>
                  <a:pt x="4" y="7860"/>
                  <a:pt x="0" y="7856"/>
                  <a:pt x="0" y="7850"/>
                </a:cubicBezTo>
                <a:lnTo>
                  <a:pt x="0" y="7710"/>
                </a:lnTo>
                <a:cubicBezTo>
                  <a:pt x="0" y="7705"/>
                  <a:pt x="4" y="7700"/>
                  <a:pt x="10" y="7700"/>
                </a:cubicBezTo>
                <a:cubicBezTo>
                  <a:pt x="15" y="7700"/>
                  <a:pt x="20" y="7705"/>
                  <a:pt x="20" y="7710"/>
                </a:cubicBezTo>
                <a:close/>
                <a:moveTo>
                  <a:pt x="20" y="7950"/>
                </a:moveTo>
                <a:lnTo>
                  <a:pt x="20" y="8090"/>
                </a:lnTo>
                <a:cubicBezTo>
                  <a:pt x="20" y="8096"/>
                  <a:pt x="15" y="8100"/>
                  <a:pt x="10" y="8100"/>
                </a:cubicBezTo>
                <a:cubicBezTo>
                  <a:pt x="4" y="8100"/>
                  <a:pt x="0" y="8096"/>
                  <a:pt x="0" y="8090"/>
                </a:cubicBezTo>
                <a:lnTo>
                  <a:pt x="0" y="7950"/>
                </a:lnTo>
                <a:cubicBezTo>
                  <a:pt x="0" y="7945"/>
                  <a:pt x="4" y="7940"/>
                  <a:pt x="10" y="7940"/>
                </a:cubicBezTo>
                <a:cubicBezTo>
                  <a:pt x="15" y="7940"/>
                  <a:pt x="20" y="7945"/>
                  <a:pt x="20" y="7950"/>
                </a:cubicBezTo>
                <a:close/>
                <a:moveTo>
                  <a:pt x="20" y="8190"/>
                </a:moveTo>
                <a:lnTo>
                  <a:pt x="20" y="8191"/>
                </a:lnTo>
                <a:lnTo>
                  <a:pt x="10" y="8181"/>
                </a:lnTo>
                <a:lnTo>
                  <a:pt x="149" y="8181"/>
                </a:lnTo>
                <a:cubicBezTo>
                  <a:pt x="154" y="8181"/>
                  <a:pt x="159" y="8186"/>
                  <a:pt x="159" y="8191"/>
                </a:cubicBezTo>
                <a:cubicBezTo>
                  <a:pt x="159" y="8197"/>
                  <a:pt x="154" y="8201"/>
                  <a:pt x="149" y="8201"/>
                </a:cubicBezTo>
                <a:lnTo>
                  <a:pt x="10" y="8201"/>
                </a:lnTo>
                <a:cubicBezTo>
                  <a:pt x="4" y="8201"/>
                  <a:pt x="0" y="8197"/>
                  <a:pt x="0" y="8191"/>
                </a:cubicBezTo>
                <a:lnTo>
                  <a:pt x="0" y="8190"/>
                </a:lnTo>
                <a:cubicBezTo>
                  <a:pt x="0" y="8185"/>
                  <a:pt x="4" y="8180"/>
                  <a:pt x="10" y="8180"/>
                </a:cubicBezTo>
                <a:cubicBezTo>
                  <a:pt x="15" y="8180"/>
                  <a:pt x="20" y="8185"/>
                  <a:pt x="20" y="8190"/>
                </a:cubicBezTo>
                <a:close/>
                <a:moveTo>
                  <a:pt x="249" y="8181"/>
                </a:moveTo>
                <a:lnTo>
                  <a:pt x="389" y="8181"/>
                </a:lnTo>
                <a:cubicBezTo>
                  <a:pt x="394" y="8181"/>
                  <a:pt x="399" y="8186"/>
                  <a:pt x="399" y="8191"/>
                </a:cubicBezTo>
                <a:cubicBezTo>
                  <a:pt x="399" y="8197"/>
                  <a:pt x="394" y="8201"/>
                  <a:pt x="389" y="8201"/>
                </a:cubicBezTo>
                <a:lnTo>
                  <a:pt x="249" y="8201"/>
                </a:lnTo>
                <a:cubicBezTo>
                  <a:pt x="243" y="8201"/>
                  <a:pt x="239" y="8197"/>
                  <a:pt x="239" y="8191"/>
                </a:cubicBezTo>
                <a:cubicBezTo>
                  <a:pt x="239" y="8186"/>
                  <a:pt x="243" y="8181"/>
                  <a:pt x="249" y="8181"/>
                </a:cubicBezTo>
                <a:close/>
                <a:moveTo>
                  <a:pt x="489" y="8181"/>
                </a:moveTo>
                <a:lnTo>
                  <a:pt x="629" y="8181"/>
                </a:lnTo>
                <a:cubicBezTo>
                  <a:pt x="634" y="8181"/>
                  <a:pt x="639" y="8186"/>
                  <a:pt x="639" y="8191"/>
                </a:cubicBezTo>
                <a:cubicBezTo>
                  <a:pt x="639" y="8197"/>
                  <a:pt x="634" y="8201"/>
                  <a:pt x="629" y="8201"/>
                </a:cubicBezTo>
                <a:lnTo>
                  <a:pt x="489" y="8201"/>
                </a:lnTo>
                <a:cubicBezTo>
                  <a:pt x="483" y="8201"/>
                  <a:pt x="479" y="8197"/>
                  <a:pt x="479" y="8191"/>
                </a:cubicBezTo>
                <a:cubicBezTo>
                  <a:pt x="479" y="8186"/>
                  <a:pt x="483" y="8181"/>
                  <a:pt x="489" y="8181"/>
                </a:cubicBezTo>
                <a:close/>
                <a:moveTo>
                  <a:pt x="729" y="8181"/>
                </a:moveTo>
                <a:lnTo>
                  <a:pt x="869" y="8181"/>
                </a:lnTo>
                <a:cubicBezTo>
                  <a:pt x="874" y="8181"/>
                  <a:pt x="879" y="8186"/>
                  <a:pt x="879" y="8191"/>
                </a:cubicBezTo>
                <a:cubicBezTo>
                  <a:pt x="879" y="8197"/>
                  <a:pt x="874" y="8201"/>
                  <a:pt x="869" y="8201"/>
                </a:cubicBezTo>
                <a:lnTo>
                  <a:pt x="729" y="8201"/>
                </a:lnTo>
                <a:cubicBezTo>
                  <a:pt x="723" y="8201"/>
                  <a:pt x="719" y="8197"/>
                  <a:pt x="719" y="8191"/>
                </a:cubicBezTo>
                <a:cubicBezTo>
                  <a:pt x="719" y="8186"/>
                  <a:pt x="723" y="8181"/>
                  <a:pt x="729" y="8181"/>
                </a:cubicBezTo>
                <a:close/>
                <a:moveTo>
                  <a:pt x="969" y="8181"/>
                </a:moveTo>
                <a:lnTo>
                  <a:pt x="1109" y="8181"/>
                </a:lnTo>
                <a:cubicBezTo>
                  <a:pt x="1114" y="8181"/>
                  <a:pt x="1119" y="8186"/>
                  <a:pt x="1119" y="8191"/>
                </a:cubicBezTo>
                <a:cubicBezTo>
                  <a:pt x="1119" y="8197"/>
                  <a:pt x="1114" y="8201"/>
                  <a:pt x="1109" y="8201"/>
                </a:cubicBezTo>
                <a:lnTo>
                  <a:pt x="969" y="8201"/>
                </a:lnTo>
                <a:cubicBezTo>
                  <a:pt x="963" y="8201"/>
                  <a:pt x="959" y="8197"/>
                  <a:pt x="959" y="8191"/>
                </a:cubicBezTo>
                <a:cubicBezTo>
                  <a:pt x="959" y="8186"/>
                  <a:pt x="963" y="8181"/>
                  <a:pt x="969" y="8181"/>
                </a:cubicBezTo>
                <a:close/>
                <a:moveTo>
                  <a:pt x="1209" y="8181"/>
                </a:moveTo>
                <a:lnTo>
                  <a:pt x="1349" y="8181"/>
                </a:lnTo>
                <a:cubicBezTo>
                  <a:pt x="1354" y="8181"/>
                  <a:pt x="1359" y="8186"/>
                  <a:pt x="1359" y="8191"/>
                </a:cubicBezTo>
                <a:cubicBezTo>
                  <a:pt x="1359" y="8197"/>
                  <a:pt x="1354" y="8201"/>
                  <a:pt x="1349" y="8201"/>
                </a:cubicBezTo>
                <a:lnTo>
                  <a:pt x="1209" y="8201"/>
                </a:lnTo>
                <a:cubicBezTo>
                  <a:pt x="1203" y="8201"/>
                  <a:pt x="1199" y="8197"/>
                  <a:pt x="1199" y="8191"/>
                </a:cubicBezTo>
                <a:cubicBezTo>
                  <a:pt x="1199" y="8186"/>
                  <a:pt x="1203" y="8181"/>
                  <a:pt x="1209" y="8181"/>
                </a:cubicBezTo>
                <a:close/>
                <a:moveTo>
                  <a:pt x="1449" y="8181"/>
                </a:moveTo>
                <a:lnTo>
                  <a:pt x="1589" y="8181"/>
                </a:lnTo>
                <a:cubicBezTo>
                  <a:pt x="1594" y="8181"/>
                  <a:pt x="1599" y="8186"/>
                  <a:pt x="1599" y="8191"/>
                </a:cubicBezTo>
                <a:cubicBezTo>
                  <a:pt x="1599" y="8197"/>
                  <a:pt x="1594" y="8201"/>
                  <a:pt x="1589" y="8201"/>
                </a:cubicBezTo>
                <a:lnTo>
                  <a:pt x="1449" y="8201"/>
                </a:lnTo>
                <a:cubicBezTo>
                  <a:pt x="1443" y="8201"/>
                  <a:pt x="1439" y="8197"/>
                  <a:pt x="1439" y="8191"/>
                </a:cubicBezTo>
                <a:cubicBezTo>
                  <a:pt x="1439" y="8186"/>
                  <a:pt x="1443" y="8181"/>
                  <a:pt x="1449" y="8181"/>
                </a:cubicBezTo>
                <a:close/>
                <a:moveTo>
                  <a:pt x="1689" y="8181"/>
                </a:moveTo>
                <a:lnTo>
                  <a:pt x="1829" y="8181"/>
                </a:lnTo>
                <a:cubicBezTo>
                  <a:pt x="1834" y="8181"/>
                  <a:pt x="1839" y="8186"/>
                  <a:pt x="1839" y="8191"/>
                </a:cubicBezTo>
                <a:cubicBezTo>
                  <a:pt x="1839" y="8197"/>
                  <a:pt x="1834" y="8201"/>
                  <a:pt x="1829" y="8201"/>
                </a:cubicBezTo>
                <a:lnTo>
                  <a:pt x="1689" y="8201"/>
                </a:lnTo>
                <a:cubicBezTo>
                  <a:pt x="1683" y="8201"/>
                  <a:pt x="1679" y="8197"/>
                  <a:pt x="1679" y="8191"/>
                </a:cubicBezTo>
                <a:cubicBezTo>
                  <a:pt x="1679" y="8186"/>
                  <a:pt x="1683" y="8181"/>
                  <a:pt x="1689" y="8181"/>
                </a:cubicBezTo>
                <a:close/>
                <a:moveTo>
                  <a:pt x="1929" y="8181"/>
                </a:moveTo>
                <a:lnTo>
                  <a:pt x="2069" y="8181"/>
                </a:lnTo>
                <a:cubicBezTo>
                  <a:pt x="2074" y="8181"/>
                  <a:pt x="2079" y="8186"/>
                  <a:pt x="2079" y="8191"/>
                </a:cubicBezTo>
                <a:cubicBezTo>
                  <a:pt x="2079" y="8197"/>
                  <a:pt x="2074" y="8201"/>
                  <a:pt x="2069" y="8201"/>
                </a:cubicBezTo>
                <a:lnTo>
                  <a:pt x="1929" y="8201"/>
                </a:lnTo>
                <a:cubicBezTo>
                  <a:pt x="1923" y="8201"/>
                  <a:pt x="1919" y="8197"/>
                  <a:pt x="1919" y="8191"/>
                </a:cubicBezTo>
                <a:cubicBezTo>
                  <a:pt x="1919" y="8186"/>
                  <a:pt x="1923" y="8181"/>
                  <a:pt x="1929" y="8181"/>
                </a:cubicBezTo>
                <a:close/>
                <a:moveTo>
                  <a:pt x="2169" y="8181"/>
                </a:moveTo>
                <a:lnTo>
                  <a:pt x="2309" y="8181"/>
                </a:lnTo>
                <a:cubicBezTo>
                  <a:pt x="2314" y="8181"/>
                  <a:pt x="2319" y="8186"/>
                  <a:pt x="2319" y="8191"/>
                </a:cubicBezTo>
                <a:cubicBezTo>
                  <a:pt x="2319" y="8197"/>
                  <a:pt x="2314" y="8201"/>
                  <a:pt x="2309" y="8201"/>
                </a:cubicBezTo>
                <a:lnTo>
                  <a:pt x="2169" y="8201"/>
                </a:lnTo>
                <a:cubicBezTo>
                  <a:pt x="2163" y="8201"/>
                  <a:pt x="2159" y="8197"/>
                  <a:pt x="2159" y="8191"/>
                </a:cubicBezTo>
                <a:cubicBezTo>
                  <a:pt x="2159" y="8186"/>
                  <a:pt x="2163" y="8181"/>
                  <a:pt x="2169" y="8181"/>
                </a:cubicBezTo>
                <a:close/>
                <a:moveTo>
                  <a:pt x="2409" y="8181"/>
                </a:moveTo>
                <a:lnTo>
                  <a:pt x="2549" y="8181"/>
                </a:lnTo>
                <a:cubicBezTo>
                  <a:pt x="2554" y="8181"/>
                  <a:pt x="2559" y="8186"/>
                  <a:pt x="2559" y="8191"/>
                </a:cubicBezTo>
                <a:cubicBezTo>
                  <a:pt x="2559" y="8197"/>
                  <a:pt x="2554" y="8201"/>
                  <a:pt x="2549" y="8201"/>
                </a:cubicBezTo>
                <a:lnTo>
                  <a:pt x="2409" y="8201"/>
                </a:lnTo>
                <a:cubicBezTo>
                  <a:pt x="2403" y="8201"/>
                  <a:pt x="2399" y="8197"/>
                  <a:pt x="2399" y="8191"/>
                </a:cubicBezTo>
                <a:cubicBezTo>
                  <a:pt x="2399" y="8186"/>
                  <a:pt x="2403" y="8181"/>
                  <a:pt x="2409" y="8181"/>
                </a:cubicBezTo>
                <a:close/>
                <a:moveTo>
                  <a:pt x="2649" y="8181"/>
                </a:moveTo>
                <a:lnTo>
                  <a:pt x="2789" y="8181"/>
                </a:lnTo>
                <a:cubicBezTo>
                  <a:pt x="2794" y="8181"/>
                  <a:pt x="2799" y="8186"/>
                  <a:pt x="2799" y="8191"/>
                </a:cubicBezTo>
                <a:cubicBezTo>
                  <a:pt x="2799" y="8197"/>
                  <a:pt x="2794" y="8201"/>
                  <a:pt x="2789" y="8201"/>
                </a:cubicBezTo>
                <a:lnTo>
                  <a:pt x="2649" y="8201"/>
                </a:lnTo>
                <a:cubicBezTo>
                  <a:pt x="2643" y="8201"/>
                  <a:pt x="2639" y="8197"/>
                  <a:pt x="2639" y="8191"/>
                </a:cubicBezTo>
                <a:cubicBezTo>
                  <a:pt x="2639" y="8186"/>
                  <a:pt x="2643" y="8181"/>
                  <a:pt x="2649" y="8181"/>
                </a:cubicBezTo>
                <a:close/>
                <a:moveTo>
                  <a:pt x="2889" y="8181"/>
                </a:moveTo>
                <a:lnTo>
                  <a:pt x="3029" y="8181"/>
                </a:lnTo>
                <a:cubicBezTo>
                  <a:pt x="3034" y="8181"/>
                  <a:pt x="3039" y="8186"/>
                  <a:pt x="3039" y="8191"/>
                </a:cubicBezTo>
                <a:cubicBezTo>
                  <a:pt x="3039" y="8197"/>
                  <a:pt x="3034" y="8201"/>
                  <a:pt x="3029" y="8201"/>
                </a:cubicBezTo>
                <a:lnTo>
                  <a:pt x="2889" y="8201"/>
                </a:lnTo>
                <a:cubicBezTo>
                  <a:pt x="2883" y="8201"/>
                  <a:pt x="2879" y="8197"/>
                  <a:pt x="2879" y="8191"/>
                </a:cubicBezTo>
                <a:cubicBezTo>
                  <a:pt x="2879" y="8186"/>
                  <a:pt x="2883" y="8181"/>
                  <a:pt x="2889" y="8181"/>
                </a:cubicBezTo>
                <a:close/>
                <a:moveTo>
                  <a:pt x="3129" y="8181"/>
                </a:moveTo>
                <a:lnTo>
                  <a:pt x="3269" y="8181"/>
                </a:lnTo>
                <a:cubicBezTo>
                  <a:pt x="3274" y="8181"/>
                  <a:pt x="3279" y="8186"/>
                  <a:pt x="3279" y="8191"/>
                </a:cubicBezTo>
                <a:cubicBezTo>
                  <a:pt x="3279" y="8197"/>
                  <a:pt x="3274" y="8201"/>
                  <a:pt x="3269" y="8201"/>
                </a:cubicBezTo>
                <a:lnTo>
                  <a:pt x="3129" y="8201"/>
                </a:lnTo>
                <a:cubicBezTo>
                  <a:pt x="3123" y="8201"/>
                  <a:pt x="3119" y="8197"/>
                  <a:pt x="3119" y="8191"/>
                </a:cubicBezTo>
                <a:cubicBezTo>
                  <a:pt x="3119" y="8186"/>
                  <a:pt x="3123" y="8181"/>
                  <a:pt x="3129" y="8181"/>
                </a:cubicBezTo>
                <a:close/>
                <a:moveTo>
                  <a:pt x="3369" y="8181"/>
                </a:moveTo>
                <a:lnTo>
                  <a:pt x="3509" y="8181"/>
                </a:lnTo>
                <a:cubicBezTo>
                  <a:pt x="3514" y="8181"/>
                  <a:pt x="3519" y="8186"/>
                  <a:pt x="3519" y="8191"/>
                </a:cubicBezTo>
                <a:cubicBezTo>
                  <a:pt x="3519" y="8197"/>
                  <a:pt x="3514" y="8201"/>
                  <a:pt x="3509" y="8201"/>
                </a:cubicBezTo>
                <a:lnTo>
                  <a:pt x="3369" y="8201"/>
                </a:lnTo>
                <a:cubicBezTo>
                  <a:pt x="3363" y="8201"/>
                  <a:pt x="3359" y="8197"/>
                  <a:pt x="3359" y="8191"/>
                </a:cubicBezTo>
                <a:cubicBezTo>
                  <a:pt x="3359" y="8186"/>
                  <a:pt x="3363" y="8181"/>
                  <a:pt x="3369" y="8181"/>
                </a:cubicBezTo>
                <a:close/>
                <a:moveTo>
                  <a:pt x="3609" y="8181"/>
                </a:moveTo>
                <a:lnTo>
                  <a:pt x="3749" y="8181"/>
                </a:lnTo>
                <a:cubicBezTo>
                  <a:pt x="3754" y="8181"/>
                  <a:pt x="3759" y="8186"/>
                  <a:pt x="3759" y="8191"/>
                </a:cubicBezTo>
                <a:cubicBezTo>
                  <a:pt x="3759" y="8197"/>
                  <a:pt x="3754" y="8201"/>
                  <a:pt x="3749" y="8201"/>
                </a:cubicBezTo>
                <a:lnTo>
                  <a:pt x="3609" y="8201"/>
                </a:lnTo>
                <a:cubicBezTo>
                  <a:pt x="3603" y="8201"/>
                  <a:pt x="3599" y="8197"/>
                  <a:pt x="3599" y="8191"/>
                </a:cubicBezTo>
                <a:cubicBezTo>
                  <a:pt x="3599" y="8186"/>
                  <a:pt x="3603" y="8181"/>
                  <a:pt x="3609" y="8181"/>
                </a:cubicBezTo>
                <a:close/>
                <a:moveTo>
                  <a:pt x="3849" y="8181"/>
                </a:moveTo>
                <a:lnTo>
                  <a:pt x="3989" y="8181"/>
                </a:lnTo>
                <a:cubicBezTo>
                  <a:pt x="3994" y="8181"/>
                  <a:pt x="3999" y="8186"/>
                  <a:pt x="3999" y="8191"/>
                </a:cubicBezTo>
                <a:cubicBezTo>
                  <a:pt x="3999" y="8197"/>
                  <a:pt x="3994" y="8201"/>
                  <a:pt x="3989" y="8201"/>
                </a:cubicBezTo>
                <a:lnTo>
                  <a:pt x="3849" y="8201"/>
                </a:lnTo>
                <a:cubicBezTo>
                  <a:pt x="3843" y="8201"/>
                  <a:pt x="3839" y="8197"/>
                  <a:pt x="3839" y="8191"/>
                </a:cubicBezTo>
                <a:cubicBezTo>
                  <a:pt x="3839" y="8186"/>
                  <a:pt x="3843" y="8181"/>
                  <a:pt x="3849" y="8181"/>
                </a:cubicBezTo>
                <a:close/>
                <a:moveTo>
                  <a:pt x="4089" y="8181"/>
                </a:moveTo>
                <a:lnTo>
                  <a:pt x="4229" y="8181"/>
                </a:lnTo>
                <a:cubicBezTo>
                  <a:pt x="4234" y="8181"/>
                  <a:pt x="4239" y="8186"/>
                  <a:pt x="4239" y="8191"/>
                </a:cubicBezTo>
                <a:cubicBezTo>
                  <a:pt x="4239" y="8197"/>
                  <a:pt x="4234" y="8201"/>
                  <a:pt x="4229" y="8201"/>
                </a:cubicBezTo>
                <a:lnTo>
                  <a:pt x="4089" y="8201"/>
                </a:lnTo>
                <a:cubicBezTo>
                  <a:pt x="4083" y="8201"/>
                  <a:pt x="4079" y="8197"/>
                  <a:pt x="4079" y="8191"/>
                </a:cubicBezTo>
                <a:cubicBezTo>
                  <a:pt x="4079" y="8186"/>
                  <a:pt x="4083" y="8181"/>
                  <a:pt x="4089" y="8181"/>
                </a:cubicBezTo>
                <a:close/>
                <a:moveTo>
                  <a:pt x="4329" y="8181"/>
                </a:moveTo>
                <a:lnTo>
                  <a:pt x="4469" y="8181"/>
                </a:lnTo>
                <a:cubicBezTo>
                  <a:pt x="4474" y="8181"/>
                  <a:pt x="4479" y="8186"/>
                  <a:pt x="4479" y="8191"/>
                </a:cubicBezTo>
                <a:cubicBezTo>
                  <a:pt x="4479" y="8197"/>
                  <a:pt x="4474" y="8201"/>
                  <a:pt x="4469" y="8201"/>
                </a:cubicBezTo>
                <a:lnTo>
                  <a:pt x="4329" y="8201"/>
                </a:lnTo>
                <a:cubicBezTo>
                  <a:pt x="4323" y="8201"/>
                  <a:pt x="4319" y="8197"/>
                  <a:pt x="4319" y="8191"/>
                </a:cubicBezTo>
                <a:cubicBezTo>
                  <a:pt x="4319" y="8186"/>
                  <a:pt x="4323" y="8181"/>
                  <a:pt x="4329" y="8181"/>
                </a:cubicBezTo>
                <a:close/>
                <a:moveTo>
                  <a:pt x="4569" y="8181"/>
                </a:moveTo>
                <a:lnTo>
                  <a:pt x="4709" y="8181"/>
                </a:lnTo>
                <a:cubicBezTo>
                  <a:pt x="4714" y="8181"/>
                  <a:pt x="4719" y="8186"/>
                  <a:pt x="4719" y="8191"/>
                </a:cubicBezTo>
                <a:cubicBezTo>
                  <a:pt x="4719" y="8197"/>
                  <a:pt x="4714" y="8201"/>
                  <a:pt x="4709" y="8201"/>
                </a:cubicBezTo>
                <a:lnTo>
                  <a:pt x="4569" y="8201"/>
                </a:lnTo>
                <a:cubicBezTo>
                  <a:pt x="4563" y="8201"/>
                  <a:pt x="4559" y="8197"/>
                  <a:pt x="4559" y="8191"/>
                </a:cubicBezTo>
                <a:cubicBezTo>
                  <a:pt x="4559" y="8186"/>
                  <a:pt x="4563" y="8181"/>
                  <a:pt x="4569" y="8181"/>
                </a:cubicBezTo>
                <a:close/>
                <a:moveTo>
                  <a:pt x="4809" y="8181"/>
                </a:moveTo>
                <a:lnTo>
                  <a:pt x="4949" y="8181"/>
                </a:lnTo>
                <a:cubicBezTo>
                  <a:pt x="4954" y="8181"/>
                  <a:pt x="4959" y="8186"/>
                  <a:pt x="4959" y="8191"/>
                </a:cubicBezTo>
                <a:cubicBezTo>
                  <a:pt x="4959" y="8197"/>
                  <a:pt x="4954" y="8201"/>
                  <a:pt x="4949" y="8201"/>
                </a:cubicBezTo>
                <a:lnTo>
                  <a:pt x="4809" y="8201"/>
                </a:lnTo>
                <a:cubicBezTo>
                  <a:pt x="4803" y="8201"/>
                  <a:pt x="4799" y="8197"/>
                  <a:pt x="4799" y="8191"/>
                </a:cubicBezTo>
                <a:cubicBezTo>
                  <a:pt x="4799" y="8186"/>
                  <a:pt x="4803" y="8181"/>
                  <a:pt x="4809" y="8181"/>
                </a:cubicBezTo>
                <a:close/>
                <a:moveTo>
                  <a:pt x="5049" y="8181"/>
                </a:moveTo>
                <a:lnTo>
                  <a:pt x="5189" y="8181"/>
                </a:lnTo>
                <a:cubicBezTo>
                  <a:pt x="5194" y="8181"/>
                  <a:pt x="5199" y="8186"/>
                  <a:pt x="5199" y="8191"/>
                </a:cubicBezTo>
                <a:cubicBezTo>
                  <a:pt x="5199" y="8197"/>
                  <a:pt x="5194" y="8201"/>
                  <a:pt x="5189" y="8201"/>
                </a:cubicBezTo>
                <a:lnTo>
                  <a:pt x="5049" y="8201"/>
                </a:lnTo>
                <a:cubicBezTo>
                  <a:pt x="5043" y="8201"/>
                  <a:pt x="5039" y="8197"/>
                  <a:pt x="5039" y="8191"/>
                </a:cubicBezTo>
                <a:cubicBezTo>
                  <a:pt x="5039" y="8186"/>
                  <a:pt x="5043" y="8181"/>
                  <a:pt x="5049" y="8181"/>
                </a:cubicBezTo>
                <a:close/>
                <a:moveTo>
                  <a:pt x="5289" y="8181"/>
                </a:moveTo>
                <a:lnTo>
                  <a:pt x="5429" y="8181"/>
                </a:lnTo>
                <a:cubicBezTo>
                  <a:pt x="5434" y="8181"/>
                  <a:pt x="5439" y="8186"/>
                  <a:pt x="5439" y="8191"/>
                </a:cubicBezTo>
                <a:cubicBezTo>
                  <a:pt x="5439" y="8197"/>
                  <a:pt x="5434" y="8201"/>
                  <a:pt x="5429" y="8201"/>
                </a:cubicBezTo>
                <a:lnTo>
                  <a:pt x="5289" y="8201"/>
                </a:lnTo>
                <a:cubicBezTo>
                  <a:pt x="5283" y="8201"/>
                  <a:pt x="5279" y="8197"/>
                  <a:pt x="5279" y="8191"/>
                </a:cubicBezTo>
                <a:cubicBezTo>
                  <a:pt x="5279" y="8186"/>
                  <a:pt x="5283" y="8181"/>
                  <a:pt x="5289" y="8181"/>
                </a:cubicBezTo>
                <a:close/>
                <a:moveTo>
                  <a:pt x="5529" y="8181"/>
                </a:moveTo>
                <a:lnTo>
                  <a:pt x="5669" y="8181"/>
                </a:lnTo>
                <a:cubicBezTo>
                  <a:pt x="5674" y="8181"/>
                  <a:pt x="5679" y="8186"/>
                  <a:pt x="5679" y="8191"/>
                </a:cubicBezTo>
                <a:cubicBezTo>
                  <a:pt x="5679" y="8197"/>
                  <a:pt x="5674" y="8201"/>
                  <a:pt x="5669" y="8201"/>
                </a:cubicBezTo>
                <a:lnTo>
                  <a:pt x="5529" y="8201"/>
                </a:lnTo>
                <a:cubicBezTo>
                  <a:pt x="5523" y="8201"/>
                  <a:pt x="5519" y="8197"/>
                  <a:pt x="5519" y="8191"/>
                </a:cubicBezTo>
                <a:cubicBezTo>
                  <a:pt x="5519" y="8186"/>
                  <a:pt x="5523" y="8181"/>
                  <a:pt x="5529" y="8181"/>
                </a:cubicBezTo>
                <a:close/>
                <a:moveTo>
                  <a:pt x="5669" y="8102"/>
                </a:moveTo>
                <a:lnTo>
                  <a:pt x="5669" y="7962"/>
                </a:lnTo>
                <a:cubicBezTo>
                  <a:pt x="5669" y="7956"/>
                  <a:pt x="5674" y="7952"/>
                  <a:pt x="5679" y="7952"/>
                </a:cubicBezTo>
                <a:cubicBezTo>
                  <a:pt x="5685" y="7952"/>
                  <a:pt x="5689" y="7956"/>
                  <a:pt x="5689" y="7962"/>
                </a:cubicBezTo>
                <a:lnTo>
                  <a:pt x="5689" y="8102"/>
                </a:lnTo>
                <a:cubicBezTo>
                  <a:pt x="5689" y="8107"/>
                  <a:pt x="5685" y="8112"/>
                  <a:pt x="5679" y="8112"/>
                </a:cubicBezTo>
                <a:cubicBezTo>
                  <a:pt x="5674" y="8112"/>
                  <a:pt x="5669" y="8107"/>
                  <a:pt x="5669" y="8102"/>
                </a:cubicBezTo>
                <a:close/>
                <a:moveTo>
                  <a:pt x="5669" y="7862"/>
                </a:moveTo>
                <a:lnTo>
                  <a:pt x="5669" y="7722"/>
                </a:lnTo>
                <a:cubicBezTo>
                  <a:pt x="5669" y="7716"/>
                  <a:pt x="5674" y="7712"/>
                  <a:pt x="5679" y="7712"/>
                </a:cubicBezTo>
                <a:cubicBezTo>
                  <a:pt x="5685" y="7712"/>
                  <a:pt x="5689" y="7716"/>
                  <a:pt x="5689" y="7722"/>
                </a:cubicBezTo>
                <a:lnTo>
                  <a:pt x="5689" y="7862"/>
                </a:lnTo>
                <a:cubicBezTo>
                  <a:pt x="5689" y="7867"/>
                  <a:pt x="5685" y="7872"/>
                  <a:pt x="5679" y="7872"/>
                </a:cubicBezTo>
                <a:cubicBezTo>
                  <a:pt x="5674" y="7872"/>
                  <a:pt x="5669" y="7867"/>
                  <a:pt x="5669" y="7862"/>
                </a:cubicBezTo>
                <a:close/>
                <a:moveTo>
                  <a:pt x="5669" y="7622"/>
                </a:moveTo>
                <a:lnTo>
                  <a:pt x="5669" y="7482"/>
                </a:lnTo>
                <a:cubicBezTo>
                  <a:pt x="5669" y="7476"/>
                  <a:pt x="5674" y="7472"/>
                  <a:pt x="5679" y="7472"/>
                </a:cubicBezTo>
                <a:cubicBezTo>
                  <a:pt x="5685" y="7472"/>
                  <a:pt x="5689" y="7476"/>
                  <a:pt x="5689" y="7482"/>
                </a:cubicBezTo>
                <a:lnTo>
                  <a:pt x="5689" y="7622"/>
                </a:lnTo>
                <a:cubicBezTo>
                  <a:pt x="5689" y="7627"/>
                  <a:pt x="5685" y="7632"/>
                  <a:pt x="5679" y="7632"/>
                </a:cubicBezTo>
                <a:cubicBezTo>
                  <a:pt x="5674" y="7632"/>
                  <a:pt x="5669" y="7627"/>
                  <a:pt x="5669" y="7622"/>
                </a:cubicBezTo>
                <a:close/>
                <a:moveTo>
                  <a:pt x="5669" y="7382"/>
                </a:moveTo>
                <a:lnTo>
                  <a:pt x="5669" y="7242"/>
                </a:lnTo>
                <a:cubicBezTo>
                  <a:pt x="5669" y="7236"/>
                  <a:pt x="5674" y="7232"/>
                  <a:pt x="5679" y="7232"/>
                </a:cubicBezTo>
                <a:cubicBezTo>
                  <a:pt x="5685" y="7232"/>
                  <a:pt x="5689" y="7236"/>
                  <a:pt x="5689" y="7242"/>
                </a:cubicBezTo>
                <a:lnTo>
                  <a:pt x="5689" y="7382"/>
                </a:lnTo>
                <a:cubicBezTo>
                  <a:pt x="5689" y="7387"/>
                  <a:pt x="5685" y="7392"/>
                  <a:pt x="5679" y="7392"/>
                </a:cubicBezTo>
                <a:cubicBezTo>
                  <a:pt x="5674" y="7392"/>
                  <a:pt x="5669" y="7387"/>
                  <a:pt x="5669" y="7382"/>
                </a:cubicBezTo>
                <a:close/>
                <a:moveTo>
                  <a:pt x="5669" y="7142"/>
                </a:moveTo>
                <a:lnTo>
                  <a:pt x="5669" y="7002"/>
                </a:lnTo>
                <a:cubicBezTo>
                  <a:pt x="5669" y="6996"/>
                  <a:pt x="5674" y="6992"/>
                  <a:pt x="5679" y="6992"/>
                </a:cubicBezTo>
                <a:cubicBezTo>
                  <a:pt x="5685" y="6992"/>
                  <a:pt x="5689" y="6996"/>
                  <a:pt x="5689" y="7002"/>
                </a:cubicBezTo>
                <a:lnTo>
                  <a:pt x="5689" y="7142"/>
                </a:lnTo>
                <a:cubicBezTo>
                  <a:pt x="5689" y="7147"/>
                  <a:pt x="5685" y="7152"/>
                  <a:pt x="5679" y="7152"/>
                </a:cubicBezTo>
                <a:cubicBezTo>
                  <a:pt x="5674" y="7152"/>
                  <a:pt x="5669" y="7147"/>
                  <a:pt x="5669" y="7142"/>
                </a:cubicBezTo>
                <a:close/>
                <a:moveTo>
                  <a:pt x="5669" y="6902"/>
                </a:moveTo>
                <a:lnTo>
                  <a:pt x="5669" y="6762"/>
                </a:lnTo>
                <a:cubicBezTo>
                  <a:pt x="5669" y="6756"/>
                  <a:pt x="5674" y="6752"/>
                  <a:pt x="5679" y="6752"/>
                </a:cubicBezTo>
                <a:cubicBezTo>
                  <a:pt x="5685" y="6752"/>
                  <a:pt x="5689" y="6756"/>
                  <a:pt x="5689" y="6762"/>
                </a:cubicBezTo>
                <a:lnTo>
                  <a:pt x="5689" y="6902"/>
                </a:lnTo>
                <a:cubicBezTo>
                  <a:pt x="5689" y="6907"/>
                  <a:pt x="5685" y="6912"/>
                  <a:pt x="5679" y="6912"/>
                </a:cubicBezTo>
                <a:cubicBezTo>
                  <a:pt x="5674" y="6912"/>
                  <a:pt x="5669" y="6907"/>
                  <a:pt x="5669" y="6902"/>
                </a:cubicBezTo>
                <a:close/>
                <a:moveTo>
                  <a:pt x="5669" y="6662"/>
                </a:moveTo>
                <a:lnTo>
                  <a:pt x="5669" y="6522"/>
                </a:lnTo>
                <a:cubicBezTo>
                  <a:pt x="5669" y="6516"/>
                  <a:pt x="5674" y="6512"/>
                  <a:pt x="5679" y="6512"/>
                </a:cubicBezTo>
                <a:cubicBezTo>
                  <a:pt x="5685" y="6512"/>
                  <a:pt x="5689" y="6516"/>
                  <a:pt x="5689" y="6522"/>
                </a:cubicBezTo>
                <a:lnTo>
                  <a:pt x="5689" y="6662"/>
                </a:lnTo>
                <a:cubicBezTo>
                  <a:pt x="5689" y="6667"/>
                  <a:pt x="5685" y="6672"/>
                  <a:pt x="5679" y="6672"/>
                </a:cubicBezTo>
                <a:cubicBezTo>
                  <a:pt x="5674" y="6672"/>
                  <a:pt x="5669" y="6667"/>
                  <a:pt x="5669" y="6662"/>
                </a:cubicBezTo>
                <a:close/>
                <a:moveTo>
                  <a:pt x="5669" y="6422"/>
                </a:moveTo>
                <a:lnTo>
                  <a:pt x="5669" y="6282"/>
                </a:lnTo>
                <a:cubicBezTo>
                  <a:pt x="5669" y="6276"/>
                  <a:pt x="5674" y="6272"/>
                  <a:pt x="5679" y="6272"/>
                </a:cubicBezTo>
                <a:cubicBezTo>
                  <a:pt x="5685" y="6272"/>
                  <a:pt x="5689" y="6276"/>
                  <a:pt x="5689" y="6282"/>
                </a:cubicBezTo>
                <a:lnTo>
                  <a:pt x="5689" y="6422"/>
                </a:lnTo>
                <a:cubicBezTo>
                  <a:pt x="5689" y="6427"/>
                  <a:pt x="5685" y="6432"/>
                  <a:pt x="5679" y="6432"/>
                </a:cubicBezTo>
                <a:cubicBezTo>
                  <a:pt x="5674" y="6432"/>
                  <a:pt x="5669" y="6427"/>
                  <a:pt x="5669" y="6422"/>
                </a:cubicBezTo>
                <a:close/>
                <a:moveTo>
                  <a:pt x="5669" y="6182"/>
                </a:moveTo>
                <a:lnTo>
                  <a:pt x="5669" y="6042"/>
                </a:lnTo>
                <a:cubicBezTo>
                  <a:pt x="5669" y="6036"/>
                  <a:pt x="5674" y="6032"/>
                  <a:pt x="5679" y="6032"/>
                </a:cubicBezTo>
                <a:cubicBezTo>
                  <a:pt x="5685" y="6032"/>
                  <a:pt x="5689" y="6036"/>
                  <a:pt x="5689" y="6042"/>
                </a:cubicBezTo>
                <a:lnTo>
                  <a:pt x="5689" y="6182"/>
                </a:lnTo>
                <a:cubicBezTo>
                  <a:pt x="5689" y="6187"/>
                  <a:pt x="5685" y="6192"/>
                  <a:pt x="5679" y="6192"/>
                </a:cubicBezTo>
                <a:cubicBezTo>
                  <a:pt x="5674" y="6192"/>
                  <a:pt x="5669" y="6187"/>
                  <a:pt x="5669" y="6182"/>
                </a:cubicBezTo>
                <a:close/>
                <a:moveTo>
                  <a:pt x="5669" y="5942"/>
                </a:moveTo>
                <a:lnTo>
                  <a:pt x="5669" y="5802"/>
                </a:lnTo>
                <a:cubicBezTo>
                  <a:pt x="5669" y="5796"/>
                  <a:pt x="5674" y="5792"/>
                  <a:pt x="5679" y="5792"/>
                </a:cubicBezTo>
                <a:cubicBezTo>
                  <a:pt x="5685" y="5792"/>
                  <a:pt x="5689" y="5796"/>
                  <a:pt x="5689" y="5802"/>
                </a:cubicBezTo>
                <a:lnTo>
                  <a:pt x="5689" y="5942"/>
                </a:lnTo>
                <a:cubicBezTo>
                  <a:pt x="5689" y="5947"/>
                  <a:pt x="5685" y="5952"/>
                  <a:pt x="5679" y="5952"/>
                </a:cubicBezTo>
                <a:cubicBezTo>
                  <a:pt x="5674" y="5952"/>
                  <a:pt x="5669" y="5947"/>
                  <a:pt x="5669" y="5942"/>
                </a:cubicBezTo>
                <a:close/>
                <a:moveTo>
                  <a:pt x="5669" y="5702"/>
                </a:moveTo>
                <a:lnTo>
                  <a:pt x="5669" y="5562"/>
                </a:lnTo>
                <a:cubicBezTo>
                  <a:pt x="5669" y="5556"/>
                  <a:pt x="5674" y="5552"/>
                  <a:pt x="5679" y="5552"/>
                </a:cubicBezTo>
                <a:cubicBezTo>
                  <a:pt x="5685" y="5552"/>
                  <a:pt x="5689" y="5556"/>
                  <a:pt x="5689" y="5562"/>
                </a:cubicBezTo>
                <a:lnTo>
                  <a:pt x="5689" y="5702"/>
                </a:lnTo>
                <a:cubicBezTo>
                  <a:pt x="5689" y="5707"/>
                  <a:pt x="5685" y="5712"/>
                  <a:pt x="5679" y="5712"/>
                </a:cubicBezTo>
                <a:cubicBezTo>
                  <a:pt x="5674" y="5712"/>
                  <a:pt x="5669" y="5707"/>
                  <a:pt x="5669" y="5702"/>
                </a:cubicBezTo>
                <a:close/>
                <a:moveTo>
                  <a:pt x="5669" y="5462"/>
                </a:moveTo>
                <a:lnTo>
                  <a:pt x="5669" y="5322"/>
                </a:lnTo>
                <a:cubicBezTo>
                  <a:pt x="5669" y="5316"/>
                  <a:pt x="5674" y="5312"/>
                  <a:pt x="5679" y="5312"/>
                </a:cubicBezTo>
                <a:cubicBezTo>
                  <a:pt x="5685" y="5312"/>
                  <a:pt x="5689" y="5316"/>
                  <a:pt x="5689" y="5322"/>
                </a:cubicBezTo>
                <a:lnTo>
                  <a:pt x="5689" y="5462"/>
                </a:lnTo>
                <a:cubicBezTo>
                  <a:pt x="5689" y="5467"/>
                  <a:pt x="5685" y="5472"/>
                  <a:pt x="5679" y="5472"/>
                </a:cubicBezTo>
                <a:cubicBezTo>
                  <a:pt x="5674" y="5472"/>
                  <a:pt x="5669" y="5467"/>
                  <a:pt x="5669" y="5462"/>
                </a:cubicBezTo>
                <a:close/>
                <a:moveTo>
                  <a:pt x="5669" y="5222"/>
                </a:moveTo>
                <a:lnTo>
                  <a:pt x="5669" y="5082"/>
                </a:lnTo>
                <a:cubicBezTo>
                  <a:pt x="5669" y="5076"/>
                  <a:pt x="5674" y="5072"/>
                  <a:pt x="5679" y="5072"/>
                </a:cubicBezTo>
                <a:cubicBezTo>
                  <a:pt x="5685" y="5072"/>
                  <a:pt x="5689" y="5076"/>
                  <a:pt x="5689" y="5082"/>
                </a:cubicBezTo>
                <a:lnTo>
                  <a:pt x="5689" y="5222"/>
                </a:lnTo>
                <a:cubicBezTo>
                  <a:pt x="5689" y="5227"/>
                  <a:pt x="5685" y="5232"/>
                  <a:pt x="5679" y="5232"/>
                </a:cubicBezTo>
                <a:cubicBezTo>
                  <a:pt x="5674" y="5232"/>
                  <a:pt x="5669" y="5227"/>
                  <a:pt x="5669" y="5222"/>
                </a:cubicBezTo>
                <a:close/>
                <a:moveTo>
                  <a:pt x="5669" y="4982"/>
                </a:moveTo>
                <a:lnTo>
                  <a:pt x="5669" y="4842"/>
                </a:lnTo>
                <a:cubicBezTo>
                  <a:pt x="5669" y="4836"/>
                  <a:pt x="5674" y="4832"/>
                  <a:pt x="5679" y="4832"/>
                </a:cubicBezTo>
                <a:cubicBezTo>
                  <a:pt x="5685" y="4832"/>
                  <a:pt x="5689" y="4836"/>
                  <a:pt x="5689" y="4842"/>
                </a:cubicBezTo>
                <a:lnTo>
                  <a:pt x="5689" y="4982"/>
                </a:lnTo>
                <a:cubicBezTo>
                  <a:pt x="5689" y="4987"/>
                  <a:pt x="5685" y="4992"/>
                  <a:pt x="5679" y="4992"/>
                </a:cubicBezTo>
                <a:cubicBezTo>
                  <a:pt x="5674" y="4992"/>
                  <a:pt x="5669" y="4987"/>
                  <a:pt x="5669" y="4982"/>
                </a:cubicBezTo>
                <a:close/>
                <a:moveTo>
                  <a:pt x="5669" y="4742"/>
                </a:moveTo>
                <a:lnTo>
                  <a:pt x="5669" y="4602"/>
                </a:lnTo>
                <a:cubicBezTo>
                  <a:pt x="5669" y="4596"/>
                  <a:pt x="5674" y="4592"/>
                  <a:pt x="5679" y="4592"/>
                </a:cubicBezTo>
                <a:cubicBezTo>
                  <a:pt x="5685" y="4592"/>
                  <a:pt x="5689" y="4596"/>
                  <a:pt x="5689" y="4602"/>
                </a:cubicBezTo>
                <a:lnTo>
                  <a:pt x="5689" y="4742"/>
                </a:lnTo>
                <a:cubicBezTo>
                  <a:pt x="5689" y="4747"/>
                  <a:pt x="5685" y="4752"/>
                  <a:pt x="5679" y="4752"/>
                </a:cubicBezTo>
                <a:cubicBezTo>
                  <a:pt x="5674" y="4752"/>
                  <a:pt x="5669" y="4747"/>
                  <a:pt x="5669" y="4742"/>
                </a:cubicBezTo>
                <a:close/>
                <a:moveTo>
                  <a:pt x="5669" y="4502"/>
                </a:moveTo>
                <a:lnTo>
                  <a:pt x="5669" y="4362"/>
                </a:lnTo>
                <a:cubicBezTo>
                  <a:pt x="5669" y="4356"/>
                  <a:pt x="5674" y="4352"/>
                  <a:pt x="5679" y="4352"/>
                </a:cubicBezTo>
                <a:cubicBezTo>
                  <a:pt x="5685" y="4352"/>
                  <a:pt x="5689" y="4356"/>
                  <a:pt x="5689" y="4362"/>
                </a:cubicBezTo>
                <a:lnTo>
                  <a:pt x="5689" y="4502"/>
                </a:lnTo>
                <a:cubicBezTo>
                  <a:pt x="5689" y="4507"/>
                  <a:pt x="5685" y="4512"/>
                  <a:pt x="5679" y="4512"/>
                </a:cubicBezTo>
                <a:cubicBezTo>
                  <a:pt x="5674" y="4512"/>
                  <a:pt x="5669" y="4507"/>
                  <a:pt x="5669" y="4502"/>
                </a:cubicBezTo>
                <a:close/>
                <a:moveTo>
                  <a:pt x="5669" y="4262"/>
                </a:moveTo>
                <a:lnTo>
                  <a:pt x="5669" y="4122"/>
                </a:lnTo>
                <a:cubicBezTo>
                  <a:pt x="5669" y="4116"/>
                  <a:pt x="5674" y="4112"/>
                  <a:pt x="5679" y="4112"/>
                </a:cubicBezTo>
                <a:cubicBezTo>
                  <a:pt x="5685" y="4112"/>
                  <a:pt x="5689" y="4116"/>
                  <a:pt x="5689" y="4122"/>
                </a:cubicBezTo>
                <a:lnTo>
                  <a:pt x="5689" y="4262"/>
                </a:lnTo>
                <a:cubicBezTo>
                  <a:pt x="5689" y="4267"/>
                  <a:pt x="5685" y="4272"/>
                  <a:pt x="5679" y="4272"/>
                </a:cubicBezTo>
                <a:cubicBezTo>
                  <a:pt x="5674" y="4272"/>
                  <a:pt x="5669" y="4267"/>
                  <a:pt x="5669" y="4262"/>
                </a:cubicBezTo>
                <a:close/>
                <a:moveTo>
                  <a:pt x="5669" y="4022"/>
                </a:moveTo>
                <a:lnTo>
                  <a:pt x="5669" y="3882"/>
                </a:lnTo>
                <a:cubicBezTo>
                  <a:pt x="5669" y="3876"/>
                  <a:pt x="5674" y="3872"/>
                  <a:pt x="5679" y="3872"/>
                </a:cubicBezTo>
                <a:cubicBezTo>
                  <a:pt x="5685" y="3872"/>
                  <a:pt x="5689" y="3876"/>
                  <a:pt x="5689" y="3882"/>
                </a:cubicBezTo>
                <a:lnTo>
                  <a:pt x="5689" y="4022"/>
                </a:lnTo>
                <a:cubicBezTo>
                  <a:pt x="5689" y="4027"/>
                  <a:pt x="5685" y="4032"/>
                  <a:pt x="5679" y="4032"/>
                </a:cubicBezTo>
                <a:cubicBezTo>
                  <a:pt x="5674" y="4032"/>
                  <a:pt x="5669" y="4027"/>
                  <a:pt x="5669" y="4022"/>
                </a:cubicBezTo>
                <a:close/>
                <a:moveTo>
                  <a:pt x="5669" y="3782"/>
                </a:moveTo>
                <a:lnTo>
                  <a:pt x="5669" y="3642"/>
                </a:lnTo>
                <a:cubicBezTo>
                  <a:pt x="5669" y="3636"/>
                  <a:pt x="5674" y="3632"/>
                  <a:pt x="5679" y="3632"/>
                </a:cubicBezTo>
                <a:cubicBezTo>
                  <a:pt x="5685" y="3632"/>
                  <a:pt x="5689" y="3636"/>
                  <a:pt x="5689" y="3642"/>
                </a:cubicBezTo>
                <a:lnTo>
                  <a:pt x="5689" y="3782"/>
                </a:lnTo>
                <a:cubicBezTo>
                  <a:pt x="5689" y="3787"/>
                  <a:pt x="5685" y="3792"/>
                  <a:pt x="5679" y="3792"/>
                </a:cubicBezTo>
                <a:cubicBezTo>
                  <a:pt x="5674" y="3792"/>
                  <a:pt x="5669" y="3787"/>
                  <a:pt x="5669" y="3782"/>
                </a:cubicBezTo>
                <a:close/>
                <a:moveTo>
                  <a:pt x="5669" y="3542"/>
                </a:moveTo>
                <a:lnTo>
                  <a:pt x="5669" y="3402"/>
                </a:lnTo>
                <a:cubicBezTo>
                  <a:pt x="5669" y="3396"/>
                  <a:pt x="5674" y="3392"/>
                  <a:pt x="5679" y="3392"/>
                </a:cubicBezTo>
                <a:cubicBezTo>
                  <a:pt x="5685" y="3392"/>
                  <a:pt x="5689" y="3396"/>
                  <a:pt x="5689" y="3402"/>
                </a:cubicBezTo>
                <a:lnTo>
                  <a:pt x="5689" y="3542"/>
                </a:lnTo>
                <a:cubicBezTo>
                  <a:pt x="5689" y="3547"/>
                  <a:pt x="5685" y="3552"/>
                  <a:pt x="5679" y="3552"/>
                </a:cubicBezTo>
                <a:cubicBezTo>
                  <a:pt x="5674" y="3552"/>
                  <a:pt x="5669" y="3547"/>
                  <a:pt x="5669" y="3542"/>
                </a:cubicBezTo>
                <a:close/>
                <a:moveTo>
                  <a:pt x="5669" y="3302"/>
                </a:moveTo>
                <a:lnTo>
                  <a:pt x="5669" y="3162"/>
                </a:lnTo>
                <a:cubicBezTo>
                  <a:pt x="5669" y="3156"/>
                  <a:pt x="5674" y="3152"/>
                  <a:pt x="5679" y="3152"/>
                </a:cubicBezTo>
                <a:cubicBezTo>
                  <a:pt x="5685" y="3152"/>
                  <a:pt x="5689" y="3156"/>
                  <a:pt x="5689" y="3162"/>
                </a:cubicBezTo>
                <a:lnTo>
                  <a:pt x="5689" y="3302"/>
                </a:lnTo>
                <a:cubicBezTo>
                  <a:pt x="5689" y="3307"/>
                  <a:pt x="5685" y="3312"/>
                  <a:pt x="5679" y="3312"/>
                </a:cubicBezTo>
                <a:cubicBezTo>
                  <a:pt x="5674" y="3312"/>
                  <a:pt x="5669" y="3307"/>
                  <a:pt x="5669" y="3302"/>
                </a:cubicBezTo>
                <a:close/>
                <a:moveTo>
                  <a:pt x="5669" y="3062"/>
                </a:moveTo>
                <a:lnTo>
                  <a:pt x="5669" y="2922"/>
                </a:lnTo>
                <a:cubicBezTo>
                  <a:pt x="5669" y="2916"/>
                  <a:pt x="5674" y="2912"/>
                  <a:pt x="5679" y="2912"/>
                </a:cubicBezTo>
                <a:cubicBezTo>
                  <a:pt x="5685" y="2912"/>
                  <a:pt x="5689" y="2916"/>
                  <a:pt x="5689" y="2922"/>
                </a:cubicBezTo>
                <a:lnTo>
                  <a:pt x="5689" y="3062"/>
                </a:lnTo>
                <a:cubicBezTo>
                  <a:pt x="5689" y="3067"/>
                  <a:pt x="5685" y="3072"/>
                  <a:pt x="5679" y="3072"/>
                </a:cubicBezTo>
                <a:cubicBezTo>
                  <a:pt x="5674" y="3072"/>
                  <a:pt x="5669" y="3067"/>
                  <a:pt x="5669" y="3062"/>
                </a:cubicBezTo>
                <a:close/>
                <a:moveTo>
                  <a:pt x="5669" y="2822"/>
                </a:moveTo>
                <a:lnTo>
                  <a:pt x="5669" y="2682"/>
                </a:lnTo>
                <a:cubicBezTo>
                  <a:pt x="5669" y="2676"/>
                  <a:pt x="5674" y="2672"/>
                  <a:pt x="5679" y="2672"/>
                </a:cubicBezTo>
                <a:cubicBezTo>
                  <a:pt x="5685" y="2672"/>
                  <a:pt x="5689" y="2676"/>
                  <a:pt x="5689" y="2682"/>
                </a:cubicBezTo>
                <a:lnTo>
                  <a:pt x="5689" y="2822"/>
                </a:lnTo>
                <a:cubicBezTo>
                  <a:pt x="5689" y="2827"/>
                  <a:pt x="5685" y="2832"/>
                  <a:pt x="5679" y="2832"/>
                </a:cubicBezTo>
                <a:cubicBezTo>
                  <a:pt x="5674" y="2832"/>
                  <a:pt x="5669" y="2827"/>
                  <a:pt x="5669" y="2822"/>
                </a:cubicBezTo>
                <a:close/>
                <a:moveTo>
                  <a:pt x="5669" y="2582"/>
                </a:moveTo>
                <a:lnTo>
                  <a:pt x="5669" y="2442"/>
                </a:lnTo>
                <a:cubicBezTo>
                  <a:pt x="5669" y="2436"/>
                  <a:pt x="5674" y="2432"/>
                  <a:pt x="5679" y="2432"/>
                </a:cubicBezTo>
                <a:cubicBezTo>
                  <a:pt x="5685" y="2432"/>
                  <a:pt x="5689" y="2436"/>
                  <a:pt x="5689" y="2442"/>
                </a:cubicBezTo>
                <a:lnTo>
                  <a:pt x="5689" y="2582"/>
                </a:lnTo>
                <a:cubicBezTo>
                  <a:pt x="5689" y="2587"/>
                  <a:pt x="5685" y="2592"/>
                  <a:pt x="5679" y="2592"/>
                </a:cubicBezTo>
                <a:cubicBezTo>
                  <a:pt x="5674" y="2592"/>
                  <a:pt x="5669" y="2587"/>
                  <a:pt x="5669" y="2582"/>
                </a:cubicBezTo>
                <a:close/>
                <a:moveTo>
                  <a:pt x="5669" y="2342"/>
                </a:moveTo>
                <a:lnTo>
                  <a:pt x="5669" y="2202"/>
                </a:lnTo>
                <a:cubicBezTo>
                  <a:pt x="5669" y="2196"/>
                  <a:pt x="5674" y="2192"/>
                  <a:pt x="5679" y="2192"/>
                </a:cubicBezTo>
                <a:cubicBezTo>
                  <a:pt x="5685" y="2192"/>
                  <a:pt x="5689" y="2196"/>
                  <a:pt x="5689" y="2202"/>
                </a:cubicBezTo>
                <a:lnTo>
                  <a:pt x="5689" y="2342"/>
                </a:lnTo>
                <a:cubicBezTo>
                  <a:pt x="5689" y="2347"/>
                  <a:pt x="5685" y="2352"/>
                  <a:pt x="5679" y="2352"/>
                </a:cubicBezTo>
                <a:cubicBezTo>
                  <a:pt x="5674" y="2352"/>
                  <a:pt x="5669" y="2347"/>
                  <a:pt x="5669" y="2342"/>
                </a:cubicBezTo>
                <a:close/>
                <a:moveTo>
                  <a:pt x="5669" y="2102"/>
                </a:moveTo>
                <a:lnTo>
                  <a:pt x="5669" y="1962"/>
                </a:lnTo>
                <a:cubicBezTo>
                  <a:pt x="5669" y="1956"/>
                  <a:pt x="5674" y="1952"/>
                  <a:pt x="5679" y="1952"/>
                </a:cubicBezTo>
                <a:cubicBezTo>
                  <a:pt x="5685" y="1952"/>
                  <a:pt x="5689" y="1956"/>
                  <a:pt x="5689" y="1962"/>
                </a:cubicBezTo>
                <a:lnTo>
                  <a:pt x="5689" y="2102"/>
                </a:lnTo>
                <a:cubicBezTo>
                  <a:pt x="5689" y="2107"/>
                  <a:pt x="5685" y="2112"/>
                  <a:pt x="5679" y="2112"/>
                </a:cubicBezTo>
                <a:cubicBezTo>
                  <a:pt x="5674" y="2112"/>
                  <a:pt x="5669" y="2107"/>
                  <a:pt x="5669" y="2102"/>
                </a:cubicBezTo>
                <a:close/>
                <a:moveTo>
                  <a:pt x="5669" y="1862"/>
                </a:moveTo>
                <a:lnTo>
                  <a:pt x="5669" y="1722"/>
                </a:lnTo>
                <a:cubicBezTo>
                  <a:pt x="5669" y="1716"/>
                  <a:pt x="5674" y="1712"/>
                  <a:pt x="5679" y="1712"/>
                </a:cubicBezTo>
                <a:cubicBezTo>
                  <a:pt x="5685" y="1712"/>
                  <a:pt x="5689" y="1716"/>
                  <a:pt x="5689" y="1722"/>
                </a:cubicBezTo>
                <a:lnTo>
                  <a:pt x="5689" y="1862"/>
                </a:lnTo>
                <a:cubicBezTo>
                  <a:pt x="5689" y="1867"/>
                  <a:pt x="5685" y="1872"/>
                  <a:pt x="5679" y="1872"/>
                </a:cubicBezTo>
                <a:cubicBezTo>
                  <a:pt x="5674" y="1872"/>
                  <a:pt x="5669" y="1867"/>
                  <a:pt x="5669" y="1862"/>
                </a:cubicBezTo>
                <a:close/>
                <a:moveTo>
                  <a:pt x="5669" y="1622"/>
                </a:moveTo>
                <a:lnTo>
                  <a:pt x="5669" y="1482"/>
                </a:lnTo>
                <a:cubicBezTo>
                  <a:pt x="5669" y="1476"/>
                  <a:pt x="5674" y="1472"/>
                  <a:pt x="5679" y="1472"/>
                </a:cubicBezTo>
                <a:cubicBezTo>
                  <a:pt x="5685" y="1472"/>
                  <a:pt x="5689" y="1476"/>
                  <a:pt x="5689" y="1482"/>
                </a:cubicBezTo>
                <a:lnTo>
                  <a:pt x="5689" y="1622"/>
                </a:lnTo>
                <a:cubicBezTo>
                  <a:pt x="5689" y="1627"/>
                  <a:pt x="5685" y="1632"/>
                  <a:pt x="5679" y="1632"/>
                </a:cubicBezTo>
                <a:cubicBezTo>
                  <a:pt x="5674" y="1632"/>
                  <a:pt x="5669" y="1627"/>
                  <a:pt x="5669" y="1622"/>
                </a:cubicBezTo>
                <a:close/>
                <a:moveTo>
                  <a:pt x="5669" y="1382"/>
                </a:moveTo>
                <a:lnTo>
                  <a:pt x="5669" y="1242"/>
                </a:lnTo>
                <a:cubicBezTo>
                  <a:pt x="5669" y="1236"/>
                  <a:pt x="5674" y="1232"/>
                  <a:pt x="5679" y="1232"/>
                </a:cubicBezTo>
                <a:cubicBezTo>
                  <a:pt x="5685" y="1232"/>
                  <a:pt x="5689" y="1236"/>
                  <a:pt x="5689" y="1242"/>
                </a:cubicBezTo>
                <a:lnTo>
                  <a:pt x="5689" y="1382"/>
                </a:lnTo>
                <a:cubicBezTo>
                  <a:pt x="5689" y="1387"/>
                  <a:pt x="5685" y="1392"/>
                  <a:pt x="5679" y="1392"/>
                </a:cubicBezTo>
                <a:cubicBezTo>
                  <a:pt x="5674" y="1392"/>
                  <a:pt x="5669" y="1387"/>
                  <a:pt x="5669" y="1382"/>
                </a:cubicBezTo>
                <a:close/>
                <a:moveTo>
                  <a:pt x="5669" y="1142"/>
                </a:moveTo>
                <a:lnTo>
                  <a:pt x="5669" y="1002"/>
                </a:lnTo>
                <a:cubicBezTo>
                  <a:pt x="5669" y="996"/>
                  <a:pt x="5674" y="992"/>
                  <a:pt x="5679" y="992"/>
                </a:cubicBezTo>
                <a:cubicBezTo>
                  <a:pt x="5685" y="992"/>
                  <a:pt x="5689" y="996"/>
                  <a:pt x="5689" y="1002"/>
                </a:cubicBezTo>
                <a:lnTo>
                  <a:pt x="5689" y="1142"/>
                </a:lnTo>
                <a:cubicBezTo>
                  <a:pt x="5689" y="1147"/>
                  <a:pt x="5685" y="1152"/>
                  <a:pt x="5679" y="1152"/>
                </a:cubicBezTo>
                <a:cubicBezTo>
                  <a:pt x="5674" y="1152"/>
                  <a:pt x="5669" y="1147"/>
                  <a:pt x="5669" y="1142"/>
                </a:cubicBezTo>
                <a:close/>
                <a:moveTo>
                  <a:pt x="5669" y="902"/>
                </a:moveTo>
                <a:lnTo>
                  <a:pt x="5669" y="762"/>
                </a:lnTo>
                <a:cubicBezTo>
                  <a:pt x="5669" y="756"/>
                  <a:pt x="5674" y="752"/>
                  <a:pt x="5679" y="752"/>
                </a:cubicBezTo>
                <a:cubicBezTo>
                  <a:pt x="5685" y="752"/>
                  <a:pt x="5689" y="756"/>
                  <a:pt x="5689" y="762"/>
                </a:cubicBezTo>
                <a:lnTo>
                  <a:pt x="5689" y="902"/>
                </a:lnTo>
                <a:cubicBezTo>
                  <a:pt x="5689" y="907"/>
                  <a:pt x="5685" y="912"/>
                  <a:pt x="5679" y="912"/>
                </a:cubicBezTo>
                <a:cubicBezTo>
                  <a:pt x="5674" y="912"/>
                  <a:pt x="5669" y="907"/>
                  <a:pt x="5669" y="902"/>
                </a:cubicBezTo>
                <a:close/>
                <a:moveTo>
                  <a:pt x="5669" y="662"/>
                </a:moveTo>
                <a:lnTo>
                  <a:pt x="5669" y="522"/>
                </a:lnTo>
                <a:cubicBezTo>
                  <a:pt x="5669" y="516"/>
                  <a:pt x="5674" y="512"/>
                  <a:pt x="5679" y="512"/>
                </a:cubicBezTo>
                <a:cubicBezTo>
                  <a:pt x="5685" y="512"/>
                  <a:pt x="5689" y="516"/>
                  <a:pt x="5689" y="522"/>
                </a:cubicBezTo>
                <a:lnTo>
                  <a:pt x="5689" y="662"/>
                </a:lnTo>
                <a:cubicBezTo>
                  <a:pt x="5689" y="667"/>
                  <a:pt x="5685" y="672"/>
                  <a:pt x="5679" y="672"/>
                </a:cubicBezTo>
                <a:cubicBezTo>
                  <a:pt x="5674" y="672"/>
                  <a:pt x="5669" y="667"/>
                  <a:pt x="5669" y="662"/>
                </a:cubicBezTo>
                <a:close/>
                <a:moveTo>
                  <a:pt x="5669" y="422"/>
                </a:moveTo>
                <a:lnTo>
                  <a:pt x="5669" y="282"/>
                </a:lnTo>
                <a:cubicBezTo>
                  <a:pt x="5669" y="276"/>
                  <a:pt x="5674" y="272"/>
                  <a:pt x="5679" y="272"/>
                </a:cubicBezTo>
                <a:cubicBezTo>
                  <a:pt x="5685" y="272"/>
                  <a:pt x="5689" y="276"/>
                  <a:pt x="5689" y="282"/>
                </a:cubicBezTo>
                <a:lnTo>
                  <a:pt x="5689" y="422"/>
                </a:lnTo>
                <a:cubicBezTo>
                  <a:pt x="5689" y="427"/>
                  <a:pt x="5685" y="432"/>
                  <a:pt x="5679" y="432"/>
                </a:cubicBezTo>
                <a:cubicBezTo>
                  <a:pt x="5674" y="432"/>
                  <a:pt x="5669" y="427"/>
                  <a:pt x="5669" y="422"/>
                </a:cubicBezTo>
                <a:close/>
                <a:moveTo>
                  <a:pt x="5669" y="182"/>
                </a:moveTo>
                <a:lnTo>
                  <a:pt x="5669" y="42"/>
                </a:lnTo>
                <a:cubicBezTo>
                  <a:pt x="5669" y="36"/>
                  <a:pt x="5674" y="32"/>
                  <a:pt x="5679" y="32"/>
                </a:cubicBezTo>
                <a:cubicBezTo>
                  <a:pt x="5685" y="32"/>
                  <a:pt x="5689" y="36"/>
                  <a:pt x="5689" y="42"/>
                </a:cubicBezTo>
                <a:lnTo>
                  <a:pt x="5689" y="182"/>
                </a:lnTo>
                <a:cubicBezTo>
                  <a:pt x="5689" y="187"/>
                  <a:pt x="5685" y="192"/>
                  <a:pt x="5679" y="192"/>
                </a:cubicBezTo>
                <a:cubicBezTo>
                  <a:pt x="5674" y="192"/>
                  <a:pt x="5669" y="187"/>
                  <a:pt x="5669" y="182"/>
                </a:cubicBezTo>
                <a:close/>
                <a:moveTo>
                  <a:pt x="5610" y="20"/>
                </a:moveTo>
                <a:lnTo>
                  <a:pt x="5470" y="20"/>
                </a:lnTo>
                <a:cubicBezTo>
                  <a:pt x="5465" y="20"/>
                  <a:pt x="5460" y="16"/>
                  <a:pt x="5460" y="10"/>
                </a:cubicBezTo>
                <a:cubicBezTo>
                  <a:pt x="5460" y="5"/>
                  <a:pt x="5465" y="0"/>
                  <a:pt x="5470" y="0"/>
                </a:cubicBezTo>
                <a:lnTo>
                  <a:pt x="5610" y="0"/>
                </a:lnTo>
                <a:cubicBezTo>
                  <a:pt x="5616" y="0"/>
                  <a:pt x="5620" y="5"/>
                  <a:pt x="5620" y="10"/>
                </a:cubicBezTo>
                <a:cubicBezTo>
                  <a:pt x="5620" y="16"/>
                  <a:pt x="5616" y="20"/>
                  <a:pt x="5610" y="20"/>
                </a:cubicBezTo>
                <a:close/>
                <a:moveTo>
                  <a:pt x="5370" y="20"/>
                </a:moveTo>
                <a:lnTo>
                  <a:pt x="5230" y="20"/>
                </a:lnTo>
                <a:cubicBezTo>
                  <a:pt x="5225" y="20"/>
                  <a:pt x="5220" y="16"/>
                  <a:pt x="5220" y="10"/>
                </a:cubicBezTo>
                <a:cubicBezTo>
                  <a:pt x="5220" y="5"/>
                  <a:pt x="5225" y="0"/>
                  <a:pt x="5230" y="0"/>
                </a:cubicBezTo>
                <a:lnTo>
                  <a:pt x="5370" y="0"/>
                </a:lnTo>
                <a:cubicBezTo>
                  <a:pt x="5376" y="0"/>
                  <a:pt x="5380" y="5"/>
                  <a:pt x="5380" y="10"/>
                </a:cubicBezTo>
                <a:cubicBezTo>
                  <a:pt x="5380" y="16"/>
                  <a:pt x="5376" y="20"/>
                  <a:pt x="5370" y="20"/>
                </a:cubicBezTo>
                <a:close/>
                <a:moveTo>
                  <a:pt x="5130" y="20"/>
                </a:moveTo>
                <a:lnTo>
                  <a:pt x="4990" y="20"/>
                </a:lnTo>
                <a:cubicBezTo>
                  <a:pt x="4985" y="20"/>
                  <a:pt x="4980" y="16"/>
                  <a:pt x="4980" y="10"/>
                </a:cubicBezTo>
                <a:cubicBezTo>
                  <a:pt x="4980" y="5"/>
                  <a:pt x="4985" y="0"/>
                  <a:pt x="4990" y="0"/>
                </a:cubicBezTo>
                <a:lnTo>
                  <a:pt x="5130" y="0"/>
                </a:lnTo>
                <a:cubicBezTo>
                  <a:pt x="5136" y="0"/>
                  <a:pt x="5140" y="5"/>
                  <a:pt x="5140" y="10"/>
                </a:cubicBezTo>
                <a:cubicBezTo>
                  <a:pt x="5140" y="16"/>
                  <a:pt x="5136" y="20"/>
                  <a:pt x="5130" y="20"/>
                </a:cubicBezTo>
                <a:close/>
                <a:moveTo>
                  <a:pt x="4890" y="20"/>
                </a:moveTo>
                <a:lnTo>
                  <a:pt x="4750" y="20"/>
                </a:lnTo>
                <a:cubicBezTo>
                  <a:pt x="4745" y="20"/>
                  <a:pt x="4740" y="16"/>
                  <a:pt x="4740" y="10"/>
                </a:cubicBezTo>
                <a:cubicBezTo>
                  <a:pt x="4740" y="5"/>
                  <a:pt x="4745" y="0"/>
                  <a:pt x="4750" y="0"/>
                </a:cubicBezTo>
                <a:lnTo>
                  <a:pt x="4890" y="0"/>
                </a:lnTo>
                <a:cubicBezTo>
                  <a:pt x="4896" y="0"/>
                  <a:pt x="4900" y="5"/>
                  <a:pt x="4900" y="10"/>
                </a:cubicBezTo>
                <a:cubicBezTo>
                  <a:pt x="4900" y="16"/>
                  <a:pt x="4896" y="20"/>
                  <a:pt x="4890" y="20"/>
                </a:cubicBezTo>
                <a:close/>
                <a:moveTo>
                  <a:pt x="4650" y="20"/>
                </a:moveTo>
                <a:lnTo>
                  <a:pt x="4510" y="20"/>
                </a:lnTo>
                <a:cubicBezTo>
                  <a:pt x="4505" y="20"/>
                  <a:pt x="4500" y="16"/>
                  <a:pt x="4500" y="10"/>
                </a:cubicBezTo>
                <a:cubicBezTo>
                  <a:pt x="4500" y="5"/>
                  <a:pt x="4505" y="0"/>
                  <a:pt x="4510" y="0"/>
                </a:cubicBezTo>
                <a:lnTo>
                  <a:pt x="4650" y="0"/>
                </a:lnTo>
                <a:cubicBezTo>
                  <a:pt x="4656" y="0"/>
                  <a:pt x="4660" y="5"/>
                  <a:pt x="4660" y="10"/>
                </a:cubicBezTo>
                <a:cubicBezTo>
                  <a:pt x="4660" y="16"/>
                  <a:pt x="4656" y="20"/>
                  <a:pt x="4650" y="20"/>
                </a:cubicBezTo>
                <a:close/>
                <a:moveTo>
                  <a:pt x="4410" y="20"/>
                </a:moveTo>
                <a:lnTo>
                  <a:pt x="4270" y="20"/>
                </a:lnTo>
                <a:cubicBezTo>
                  <a:pt x="4265" y="20"/>
                  <a:pt x="4260" y="16"/>
                  <a:pt x="4260" y="10"/>
                </a:cubicBezTo>
                <a:cubicBezTo>
                  <a:pt x="4260" y="5"/>
                  <a:pt x="4265" y="0"/>
                  <a:pt x="4270" y="0"/>
                </a:cubicBezTo>
                <a:lnTo>
                  <a:pt x="4410" y="0"/>
                </a:lnTo>
                <a:cubicBezTo>
                  <a:pt x="4416" y="0"/>
                  <a:pt x="4420" y="5"/>
                  <a:pt x="4420" y="10"/>
                </a:cubicBezTo>
                <a:cubicBezTo>
                  <a:pt x="4420" y="16"/>
                  <a:pt x="4416" y="20"/>
                  <a:pt x="4410" y="20"/>
                </a:cubicBezTo>
                <a:close/>
                <a:moveTo>
                  <a:pt x="4170" y="20"/>
                </a:moveTo>
                <a:lnTo>
                  <a:pt x="4030" y="20"/>
                </a:lnTo>
                <a:cubicBezTo>
                  <a:pt x="4025" y="20"/>
                  <a:pt x="4020" y="16"/>
                  <a:pt x="4020" y="10"/>
                </a:cubicBezTo>
                <a:cubicBezTo>
                  <a:pt x="4020" y="5"/>
                  <a:pt x="4025" y="0"/>
                  <a:pt x="4030" y="0"/>
                </a:cubicBezTo>
                <a:lnTo>
                  <a:pt x="4170" y="0"/>
                </a:lnTo>
                <a:cubicBezTo>
                  <a:pt x="4176" y="0"/>
                  <a:pt x="4180" y="5"/>
                  <a:pt x="4180" y="10"/>
                </a:cubicBezTo>
                <a:cubicBezTo>
                  <a:pt x="4180" y="16"/>
                  <a:pt x="4176" y="20"/>
                  <a:pt x="4170" y="20"/>
                </a:cubicBezTo>
                <a:close/>
                <a:moveTo>
                  <a:pt x="3930" y="20"/>
                </a:moveTo>
                <a:lnTo>
                  <a:pt x="3790" y="20"/>
                </a:lnTo>
                <a:cubicBezTo>
                  <a:pt x="3785" y="20"/>
                  <a:pt x="3780" y="16"/>
                  <a:pt x="3780" y="10"/>
                </a:cubicBezTo>
                <a:cubicBezTo>
                  <a:pt x="3780" y="5"/>
                  <a:pt x="3785" y="0"/>
                  <a:pt x="3790" y="0"/>
                </a:cubicBezTo>
                <a:lnTo>
                  <a:pt x="3930" y="0"/>
                </a:lnTo>
                <a:cubicBezTo>
                  <a:pt x="3936" y="0"/>
                  <a:pt x="3940" y="5"/>
                  <a:pt x="3940" y="10"/>
                </a:cubicBezTo>
                <a:cubicBezTo>
                  <a:pt x="3940" y="16"/>
                  <a:pt x="3936" y="20"/>
                  <a:pt x="3930" y="20"/>
                </a:cubicBezTo>
                <a:close/>
                <a:moveTo>
                  <a:pt x="3690" y="20"/>
                </a:moveTo>
                <a:lnTo>
                  <a:pt x="3550" y="20"/>
                </a:lnTo>
                <a:cubicBezTo>
                  <a:pt x="3545" y="20"/>
                  <a:pt x="3540" y="16"/>
                  <a:pt x="3540" y="10"/>
                </a:cubicBezTo>
                <a:cubicBezTo>
                  <a:pt x="3540" y="5"/>
                  <a:pt x="3545" y="0"/>
                  <a:pt x="3550" y="0"/>
                </a:cubicBezTo>
                <a:lnTo>
                  <a:pt x="3690" y="0"/>
                </a:lnTo>
                <a:cubicBezTo>
                  <a:pt x="3696" y="0"/>
                  <a:pt x="3700" y="5"/>
                  <a:pt x="3700" y="10"/>
                </a:cubicBezTo>
                <a:cubicBezTo>
                  <a:pt x="3700" y="16"/>
                  <a:pt x="3696" y="20"/>
                  <a:pt x="3690" y="20"/>
                </a:cubicBezTo>
                <a:close/>
                <a:moveTo>
                  <a:pt x="3450" y="20"/>
                </a:moveTo>
                <a:lnTo>
                  <a:pt x="3310" y="20"/>
                </a:lnTo>
                <a:cubicBezTo>
                  <a:pt x="3305" y="20"/>
                  <a:pt x="3300" y="16"/>
                  <a:pt x="3300" y="10"/>
                </a:cubicBezTo>
                <a:cubicBezTo>
                  <a:pt x="3300" y="5"/>
                  <a:pt x="3305" y="0"/>
                  <a:pt x="3310" y="0"/>
                </a:cubicBezTo>
                <a:lnTo>
                  <a:pt x="3450" y="0"/>
                </a:lnTo>
                <a:cubicBezTo>
                  <a:pt x="3456" y="0"/>
                  <a:pt x="3460" y="5"/>
                  <a:pt x="3460" y="10"/>
                </a:cubicBezTo>
                <a:cubicBezTo>
                  <a:pt x="3460" y="16"/>
                  <a:pt x="3456" y="20"/>
                  <a:pt x="3450" y="20"/>
                </a:cubicBezTo>
                <a:close/>
                <a:moveTo>
                  <a:pt x="3210" y="20"/>
                </a:moveTo>
                <a:lnTo>
                  <a:pt x="3070" y="20"/>
                </a:lnTo>
                <a:cubicBezTo>
                  <a:pt x="3065" y="20"/>
                  <a:pt x="3060" y="16"/>
                  <a:pt x="3060" y="10"/>
                </a:cubicBezTo>
                <a:cubicBezTo>
                  <a:pt x="3060" y="5"/>
                  <a:pt x="3065" y="0"/>
                  <a:pt x="3070" y="0"/>
                </a:cubicBezTo>
                <a:lnTo>
                  <a:pt x="3210" y="0"/>
                </a:lnTo>
                <a:cubicBezTo>
                  <a:pt x="3216" y="0"/>
                  <a:pt x="3220" y="5"/>
                  <a:pt x="3220" y="10"/>
                </a:cubicBezTo>
                <a:cubicBezTo>
                  <a:pt x="3220" y="16"/>
                  <a:pt x="3216" y="20"/>
                  <a:pt x="3210" y="20"/>
                </a:cubicBezTo>
                <a:close/>
                <a:moveTo>
                  <a:pt x="2970" y="20"/>
                </a:moveTo>
                <a:lnTo>
                  <a:pt x="2830" y="20"/>
                </a:lnTo>
                <a:cubicBezTo>
                  <a:pt x="2825" y="20"/>
                  <a:pt x="2820" y="16"/>
                  <a:pt x="2820" y="10"/>
                </a:cubicBezTo>
                <a:cubicBezTo>
                  <a:pt x="2820" y="5"/>
                  <a:pt x="2825" y="0"/>
                  <a:pt x="2830" y="0"/>
                </a:cubicBezTo>
                <a:lnTo>
                  <a:pt x="2970" y="0"/>
                </a:lnTo>
                <a:cubicBezTo>
                  <a:pt x="2976" y="0"/>
                  <a:pt x="2980" y="5"/>
                  <a:pt x="2980" y="10"/>
                </a:cubicBezTo>
                <a:cubicBezTo>
                  <a:pt x="2980" y="16"/>
                  <a:pt x="2976" y="20"/>
                  <a:pt x="2970" y="20"/>
                </a:cubicBezTo>
                <a:close/>
                <a:moveTo>
                  <a:pt x="2730" y="20"/>
                </a:moveTo>
                <a:lnTo>
                  <a:pt x="2590" y="20"/>
                </a:lnTo>
                <a:cubicBezTo>
                  <a:pt x="2585" y="20"/>
                  <a:pt x="2580" y="16"/>
                  <a:pt x="2580" y="10"/>
                </a:cubicBezTo>
                <a:cubicBezTo>
                  <a:pt x="2580" y="5"/>
                  <a:pt x="2585" y="0"/>
                  <a:pt x="2590" y="0"/>
                </a:cubicBezTo>
                <a:lnTo>
                  <a:pt x="2730" y="0"/>
                </a:lnTo>
                <a:cubicBezTo>
                  <a:pt x="2736" y="0"/>
                  <a:pt x="2740" y="5"/>
                  <a:pt x="2740" y="10"/>
                </a:cubicBezTo>
                <a:cubicBezTo>
                  <a:pt x="2740" y="16"/>
                  <a:pt x="2736" y="20"/>
                  <a:pt x="2730" y="20"/>
                </a:cubicBezTo>
                <a:close/>
                <a:moveTo>
                  <a:pt x="2490" y="20"/>
                </a:moveTo>
                <a:lnTo>
                  <a:pt x="2350" y="20"/>
                </a:lnTo>
                <a:cubicBezTo>
                  <a:pt x="2345" y="20"/>
                  <a:pt x="2340" y="16"/>
                  <a:pt x="2340" y="10"/>
                </a:cubicBezTo>
                <a:cubicBezTo>
                  <a:pt x="2340" y="5"/>
                  <a:pt x="2345" y="0"/>
                  <a:pt x="2350" y="0"/>
                </a:cubicBezTo>
                <a:lnTo>
                  <a:pt x="2490" y="0"/>
                </a:lnTo>
                <a:cubicBezTo>
                  <a:pt x="2496" y="0"/>
                  <a:pt x="2500" y="5"/>
                  <a:pt x="2500" y="10"/>
                </a:cubicBezTo>
                <a:cubicBezTo>
                  <a:pt x="2500" y="16"/>
                  <a:pt x="2496" y="20"/>
                  <a:pt x="2490" y="20"/>
                </a:cubicBezTo>
                <a:close/>
                <a:moveTo>
                  <a:pt x="2250" y="20"/>
                </a:moveTo>
                <a:lnTo>
                  <a:pt x="2110" y="20"/>
                </a:lnTo>
                <a:cubicBezTo>
                  <a:pt x="2105" y="20"/>
                  <a:pt x="2100" y="16"/>
                  <a:pt x="2100" y="10"/>
                </a:cubicBezTo>
                <a:cubicBezTo>
                  <a:pt x="2100" y="5"/>
                  <a:pt x="2105" y="0"/>
                  <a:pt x="2110" y="0"/>
                </a:cubicBezTo>
                <a:lnTo>
                  <a:pt x="2250" y="0"/>
                </a:lnTo>
                <a:cubicBezTo>
                  <a:pt x="2256" y="0"/>
                  <a:pt x="2260" y="5"/>
                  <a:pt x="2260" y="10"/>
                </a:cubicBezTo>
                <a:cubicBezTo>
                  <a:pt x="2260" y="16"/>
                  <a:pt x="2256" y="20"/>
                  <a:pt x="2250" y="20"/>
                </a:cubicBezTo>
                <a:close/>
                <a:moveTo>
                  <a:pt x="2010" y="20"/>
                </a:moveTo>
                <a:lnTo>
                  <a:pt x="1870" y="20"/>
                </a:lnTo>
                <a:cubicBezTo>
                  <a:pt x="1865" y="20"/>
                  <a:pt x="1860" y="16"/>
                  <a:pt x="1860" y="10"/>
                </a:cubicBezTo>
                <a:cubicBezTo>
                  <a:pt x="1860" y="5"/>
                  <a:pt x="1865" y="0"/>
                  <a:pt x="1870" y="0"/>
                </a:cubicBezTo>
                <a:lnTo>
                  <a:pt x="2010" y="0"/>
                </a:lnTo>
                <a:cubicBezTo>
                  <a:pt x="2016" y="0"/>
                  <a:pt x="2020" y="5"/>
                  <a:pt x="2020" y="10"/>
                </a:cubicBezTo>
                <a:cubicBezTo>
                  <a:pt x="2020" y="16"/>
                  <a:pt x="2016" y="20"/>
                  <a:pt x="2010" y="20"/>
                </a:cubicBezTo>
                <a:close/>
                <a:moveTo>
                  <a:pt x="1770" y="20"/>
                </a:moveTo>
                <a:lnTo>
                  <a:pt x="1630" y="20"/>
                </a:lnTo>
                <a:cubicBezTo>
                  <a:pt x="1625" y="20"/>
                  <a:pt x="1620" y="16"/>
                  <a:pt x="1620" y="10"/>
                </a:cubicBezTo>
                <a:cubicBezTo>
                  <a:pt x="1620" y="5"/>
                  <a:pt x="1625" y="0"/>
                  <a:pt x="1630" y="0"/>
                </a:cubicBezTo>
                <a:lnTo>
                  <a:pt x="1770" y="0"/>
                </a:lnTo>
                <a:cubicBezTo>
                  <a:pt x="1776" y="0"/>
                  <a:pt x="1780" y="5"/>
                  <a:pt x="1780" y="10"/>
                </a:cubicBezTo>
                <a:cubicBezTo>
                  <a:pt x="1780" y="16"/>
                  <a:pt x="1776" y="20"/>
                  <a:pt x="1770" y="20"/>
                </a:cubicBezTo>
                <a:close/>
                <a:moveTo>
                  <a:pt x="1530" y="20"/>
                </a:moveTo>
                <a:lnTo>
                  <a:pt x="1390" y="20"/>
                </a:lnTo>
                <a:cubicBezTo>
                  <a:pt x="1385" y="20"/>
                  <a:pt x="1380" y="16"/>
                  <a:pt x="1380" y="10"/>
                </a:cubicBezTo>
                <a:cubicBezTo>
                  <a:pt x="1380" y="5"/>
                  <a:pt x="1385" y="0"/>
                  <a:pt x="1390" y="0"/>
                </a:cubicBezTo>
                <a:lnTo>
                  <a:pt x="1530" y="0"/>
                </a:lnTo>
                <a:cubicBezTo>
                  <a:pt x="1536" y="0"/>
                  <a:pt x="1540" y="5"/>
                  <a:pt x="1540" y="10"/>
                </a:cubicBezTo>
                <a:cubicBezTo>
                  <a:pt x="1540" y="16"/>
                  <a:pt x="1536" y="20"/>
                  <a:pt x="1530" y="20"/>
                </a:cubicBezTo>
                <a:close/>
                <a:moveTo>
                  <a:pt x="1290" y="20"/>
                </a:moveTo>
                <a:lnTo>
                  <a:pt x="1150" y="20"/>
                </a:lnTo>
                <a:cubicBezTo>
                  <a:pt x="1145" y="20"/>
                  <a:pt x="1140" y="16"/>
                  <a:pt x="1140" y="10"/>
                </a:cubicBezTo>
                <a:cubicBezTo>
                  <a:pt x="1140" y="5"/>
                  <a:pt x="1145" y="0"/>
                  <a:pt x="1150" y="0"/>
                </a:cubicBezTo>
                <a:lnTo>
                  <a:pt x="1290" y="0"/>
                </a:lnTo>
                <a:cubicBezTo>
                  <a:pt x="1296" y="0"/>
                  <a:pt x="1300" y="5"/>
                  <a:pt x="1300" y="10"/>
                </a:cubicBezTo>
                <a:cubicBezTo>
                  <a:pt x="1300" y="16"/>
                  <a:pt x="1296" y="20"/>
                  <a:pt x="1290" y="20"/>
                </a:cubicBezTo>
                <a:close/>
                <a:moveTo>
                  <a:pt x="1050" y="20"/>
                </a:moveTo>
                <a:lnTo>
                  <a:pt x="910" y="20"/>
                </a:lnTo>
                <a:cubicBezTo>
                  <a:pt x="905" y="20"/>
                  <a:pt x="900" y="16"/>
                  <a:pt x="900" y="10"/>
                </a:cubicBezTo>
                <a:cubicBezTo>
                  <a:pt x="900" y="5"/>
                  <a:pt x="905" y="0"/>
                  <a:pt x="910" y="0"/>
                </a:cubicBezTo>
                <a:lnTo>
                  <a:pt x="1050" y="0"/>
                </a:lnTo>
                <a:cubicBezTo>
                  <a:pt x="1056" y="0"/>
                  <a:pt x="1060" y="5"/>
                  <a:pt x="1060" y="10"/>
                </a:cubicBezTo>
                <a:cubicBezTo>
                  <a:pt x="1060" y="16"/>
                  <a:pt x="1056" y="20"/>
                  <a:pt x="1050" y="20"/>
                </a:cubicBezTo>
                <a:close/>
                <a:moveTo>
                  <a:pt x="810" y="20"/>
                </a:moveTo>
                <a:lnTo>
                  <a:pt x="670" y="20"/>
                </a:lnTo>
                <a:cubicBezTo>
                  <a:pt x="665" y="20"/>
                  <a:pt x="660" y="16"/>
                  <a:pt x="660" y="10"/>
                </a:cubicBezTo>
                <a:cubicBezTo>
                  <a:pt x="660" y="5"/>
                  <a:pt x="665" y="0"/>
                  <a:pt x="670" y="0"/>
                </a:cubicBezTo>
                <a:lnTo>
                  <a:pt x="810" y="0"/>
                </a:lnTo>
                <a:cubicBezTo>
                  <a:pt x="816" y="0"/>
                  <a:pt x="820" y="5"/>
                  <a:pt x="820" y="10"/>
                </a:cubicBezTo>
                <a:cubicBezTo>
                  <a:pt x="820" y="16"/>
                  <a:pt x="816" y="20"/>
                  <a:pt x="810" y="20"/>
                </a:cubicBezTo>
                <a:close/>
                <a:moveTo>
                  <a:pt x="570" y="20"/>
                </a:moveTo>
                <a:lnTo>
                  <a:pt x="430" y="20"/>
                </a:lnTo>
                <a:cubicBezTo>
                  <a:pt x="425" y="20"/>
                  <a:pt x="420" y="16"/>
                  <a:pt x="420" y="10"/>
                </a:cubicBezTo>
                <a:cubicBezTo>
                  <a:pt x="420" y="5"/>
                  <a:pt x="425" y="0"/>
                  <a:pt x="430" y="0"/>
                </a:cubicBezTo>
                <a:lnTo>
                  <a:pt x="570" y="0"/>
                </a:lnTo>
                <a:cubicBezTo>
                  <a:pt x="576" y="0"/>
                  <a:pt x="580" y="5"/>
                  <a:pt x="580" y="10"/>
                </a:cubicBezTo>
                <a:cubicBezTo>
                  <a:pt x="580" y="16"/>
                  <a:pt x="576" y="20"/>
                  <a:pt x="570" y="20"/>
                </a:cubicBezTo>
                <a:close/>
                <a:moveTo>
                  <a:pt x="330" y="20"/>
                </a:moveTo>
                <a:lnTo>
                  <a:pt x="190" y="20"/>
                </a:lnTo>
                <a:cubicBezTo>
                  <a:pt x="185" y="20"/>
                  <a:pt x="180" y="16"/>
                  <a:pt x="180" y="10"/>
                </a:cubicBezTo>
                <a:cubicBezTo>
                  <a:pt x="180" y="5"/>
                  <a:pt x="185" y="0"/>
                  <a:pt x="190" y="0"/>
                </a:cubicBezTo>
                <a:lnTo>
                  <a:pt x="330" y="0"/>
                </a:lnTo>
                <a:cubicBezTo>
                  <a:pt x="336" y="0"/>
                  <a:pt x="340" y="5"/>
                  <a:pt x="340" y="10"/>
                </a:cubicBezTo>
                <a:cubicBezTo>
                  <a:pt x="340" y="16"/>
                  <a:pt x="336" y="20"/>
                  <a:pt x="330" y="20"/>
                </a:cubicBezTo>
                <a:close/>
                <a:moveTo>
                  <a:pt x="90" y="20"/>
                </a:moveTo>
                <a:lnTo>
                  <a:pt x="10" y="20"/>
                </a:lnTo>
                <a:cubicBezTo>
                  <a:pt x="4" y="20"/>
                  <a:pt x="0" y="16"/>
                  <a:pt x="0" y="10"/>
                </a:cubicBezTo>
                <a:cubicBezTo>
                  <a:pt x="0" y="5"/>
                  <a:pt x="4" y="0"/>
                  <a:pt x="10" y="0"/>
                </a:cubicBezTo>
                <a:lnTo>
                  <a:pt x="90" y="0"/>
                </a:lnTo>
                <a:cubicBezTo>
                  <a:pt x="96" y="0"/>
                  <a:pt x="100" y="5"/>
                  <a:pt x="100" y="10"/>
                </a:cubicBezTo>
                <a:cubicBezTo>
                  <a:pt x="100" y="16"/>
                  <a:pt x="96" y="20"/>
                  <a:pt x="90" y="20"/>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7"/>
          <p:cNvSpPr>
            <a:spLocks noChangeArrowheads="1"/>
          </p:cNvSpPr>
          <p:nvPr/>
        </p:nvSpPr>
        <p:spPr bwMode="auto">
          <a:xfrm>
            <a:off x="4658836" y="5352818"/>
            <a:ext cx="12195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500" b="0" i="0" u="none" strike="noStrike" kern="0" cap="none" spc="0" normalizeH="0" baseline="0" noProof="0" dirty="0">
                <a:ln>
                  <a:noFill/>
                </a:ln>
                <a:solidFill>
                  <a:srgbClr val="000000"/>
                </a:solidFill>
                <a:effectLst/>
                <a:uLnTx/>
                <a:uFillTx/>
                <a:latin typeface="Segoe UI" panose="020B0502040204020203" pitchFamily="34" charset="0"/>
              </a:rPr>
              <a:t>Cloud services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8" name="Rectangle 8"/>
          <p:cNvSpPr>
            <a:spLocks noChangeArrowheads="1"/>
          </p:cNvSpPr>
          <p:nvPr/>
        </p:nvSpPr>
        <p:spPr bwMode="auto">
          <a:xfrm>
            <a:off x="7402547" y="2060818"/>
            <a:ext cx="3743999" cy="3553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9"/>
          <p:cNvSpPr>
            <a:spLocks noEditPoints="1"/>
          </p:cNvSpPr>
          <p:nvPr/>
        </p:nvSpPr>
        <p:spPr bwMode="auto">
          <a:xfrm>
            <a:off x="7398016" y="2057419"/>
            <a:ext cx="3753061" cy="3561614"/>
          </a:xfrm>
          <a:custGeom>
            <a:avLst/>
            <a:gdLst>
              <a:gd name="T0" fmla="*/ 20 w 8649"/>
              <a:gd name="T1" fmla="*/ 650 h 8201"/>
              <a:gd name="T2" fmla="*/ 0 w 8649"/>
              <a:gd name="T3" fmla="*/ 1130 h 8201"/>
              <a:gd name="T4" fmla="*/ 10 w 8649"/>
              <a:gd name="T5" fmla="*/ 1460 h 8201"/>
              <a:gd name="T6" fmla="*/ 20 w 8649"/>
              <a:gd name="T7" fmla="*/ 2190 h 8201"/>
              <a:gd name="T8" fmla="*/ 10 w 8649"/>
              <a:gd name="T9" fmla="*/ 2820 h 8201"/>
              <a:gd name="T10" fmla="*/ 0 w 8649"/>
              <a:gd name="T11" fmla="*/ 3150 h 8201"/>
              <a:gd name="T12" fmla="*/ 20 w 8649"/>
              <a:gd name="T13" fmla="*/ 3630 h 8201"/>
              <a:gd name="T14" fmla="*/ 20 w 8649"/>
              <a:gd name="T15" fmla="*/ 4490 h 8201"/>
              <a:gd name="T16" fmla="*/ 0 w 8649"/>
              <a:gd name="T17" fmla="*/ 4970 h 8201"/>
              <a:gd name="T18" fmla="*/ 10 w 8649"/>
              <a:gd name="T19" fmla="*/ 5300 h 8201"/>
              <a:gd name="T20" fmla="*/ 20 w 8649"/>
              <a:gd name="T21" fmla="*/ 6030 h 8201"/>
              <a:gd name="T22" fmla="*/ 10 w 8649"/>
              <a:gd name="T23" fmla="*/ 6660 h 8201"/>
              <a:gd name="T24" fmla="*/ 0 w 8649"/>
              <a:gd name="T25" fmla="*/ 6990 h 8201"/>
              <a:gd name="T26" fmla="*/ 20 w 8649"/>
              <a:gd name="T27" fmla="*/ 7470 h 8201"/>
              <a:gd name="T28" fmla="*/ 20 w 8649"/>
              <a:gd name="T29" fmla="*/ 8191 h 8201"/>
              <a:gd name="T30" fmla="*/ 249 w 8649"/>
              <a:gd name="T31" fmla="*/ 8181 h 8201"/>
              <a:gd name="T32" fmla="*/ 1109 w 8649"/>
              <a:gd name="T33" fmla="*/ 8181 h 8201"/>
              <a:gd name="T34" fmla="*/ 1589 w 8649"/>
              <a:gd name="T35" fmla="*/ 8201 h 8201"/>
              <a:gd name="T36" fmla="*/ 1919 w 8649"/>
              <a:gd name="T37" fmla="*/ 8191 h 8201"/>
              <a:gd name="T38" fmla="*/ 2649 w 8649"/>
              <a:gd name="T39" fmla="*/ 8181 h 8201"/>
              <a:gd name="T40" fmla="*/ 3279 w 8649"/>
              <a:gd name="T41" fmla="*/ 8191 h 8201"/>
              <a:gd name="T42" fmla="*/ 3609 w 8649"/>
              <a:gd name="T43" fmla="*/ 8201 h 8201"/>
              <a:gd name="T44" fmla="*/ 4089 w 8649"/>
              <a:gd name="T45" fmla="*/ 8181 h 8201"/>
              <a:gd name="T46" fmla="*/ 4949 w 8649"/>
              <a:gd name="T47" fmla="*/ 8181 h 8201"/>
              <a:gd name="T48" fmla="*/ 5429 w 8649"/>
              <a:gd name="T49" fmla="*/ 8201 h 8201"/>
              <a:gd name="T50" fmla="*/ 5759 w 8649"/>
              <a:gd name="T51" fmla="*/ 8191 h 8201"/>
              <a:gd name="T52" fmla="*/ 6489 w 8649"/>
              <a:gd name="T53" fmla="*/ 8181 h 8201"/>
              <a:gd name="T54" fmla="*/ 7119 w 8649"/>
              <a:gd name="T55" fmla="*/ 8191 h 8201"/>
              <a:gd name="T56" fmla="*/ 7449 w 8649"/>
              <a:gd name="T57" fmla="*/ 8201 h 8201"/>
              <a:gd name="T58" fmla="*/ 7929 w 8649"/>
              <a:gd name="T59" fmla="*/ 8181 h 8201"/>
              <a:gd name="T60" fmla="*/ 8629 w 8649"/>
              <a:gd name="T61" fmla="*/ 8041 h 8201"/>
              <a:gd name="T62" fmla="*/ 8649 w 8649"/>
              <a:gd name="T63" fmla="*/ 7561 h 8201"/>
              <a:gd name="T64" fmla="*/ 8639 w 8649"/>
              <a:gd name="T65" fmla="*/ 7231 h 8201"/>
              <a:gd name="T66" fmla="*/ 8629 w 8649"/>
              <a:gd name="T67" fmla="*/ 6501 h 8201"/>
              <a:gd name="T68" fmla="*/ 8639 w 8649"/>
              <a:gd name="T69" fmla="*/ 5871 h 8201"/>
              <a:gd name="T70" fmla="*/ 8649 w 8649"/>
              <a:gd name="T71" fmla="*/ 5541 h 8201"/>
              <a:gd name="T72" fmla="*/ 8629 w 8649"/>
              <a:gd name="T73" fmla="*/ 5061 h 8201"/>
              <a:gd name="T74" fmla="*/ 8629 w 8649"/>
              <a:gd name="T75" fmla="*/ 4201 h 8201"/>
              <a:gd name="T76" fmla="*/ 8649 w 8649"/>
              <a:gd name="T77" fmla="*/ 3721 h 8201"/>
              <a:gd name="T78" fmla="*/ 8639 w 8649"/>
              <a:gd name="T79" fmla="*/ 3391 h 8201"/>
              <a:gd name="T80" fmla="*/ 8629 w 8649"/>
              <a:gd name="T81" fmla="*/ 2661 h 8201"/>
              <a:gd name="T82" fmla="*/ 8639 w 8649"/>
              <a:gd name="T83" fmla="*/ 2031 h 8201"/>
              <a:gd name="T84" fmla="*/ 8649 w 8649"/>
              <a:gd name="T85" fmla="*/ 1701 h 8201"/>
              <a:gd name="T86" fmla="*/ 8629 w 8649"/>
              <a:gd name="T87" fmla="*/ 1221 h 8201"/>
              <a:gd name="T88" fmla="*/ 8629 w 8649"/>
              <a:gd name="T89" fmla="*/ 361 h 8201"/>
              <a:gd name="T90" fmla="*/ 8510 w 8649"/>
              <a:gd name="T91" fmla="*/ 20 h 8201"/>
              <a:gd name="T92" fmla="*/ 8030 w 8649"/>
              <a:gd name="T93" fmla="*/ 20 h 8201"/>
              <a:gd name="T94" fmla="*/ 7550 w 8649"/>
              <a:gd name="T95" fmla="*/ 0 h 8201"/>
              <a:gd name="T96" fmla="*/ 7220 w 8649"/>
              <a:gd name="T97" fmla="*/ 10 h 8201"/>
              <a:gd name="T98" fmla="*/ 6490 w 8649"/>
              <a:gd name="T99" fmla="*/ 20 h 8201"/>
              <a:gd name="T100" fmla="*/ 5860 w 8649"/>
              <a:gd name="T101" fmla="*/ 10 h 8201"/>
              <a:gd name="T102" fmla="*/ 5530 w 8649"/>
              <a:gd name="T103" fmla="*/ 0 h 8201"/>
              <a:gd name="T104" fmla="*/ 5050 w 8649"/>
              <a:gd name="T105" fmla="*/ 20 h 8201"/>
              <a:gd name="T106" fmla="*/ 4190 w 8649"/>
              <a:gd name="T107" fmla="*/ 20 h 8201"/>
              <a:gd name="T108" fmla="*/ 3710 w 8649"/>
              <a:gd name="T109" fmla="*/ 0 h 8201"/>
              <a:gd name="T110" fmla="*/ 3380 w 8649"/>
              <a:gd name="T111" fmla="*/ 10 h 8201"/>
              <a:gd name="T112" fmla="*/ 2650 w 8649"/>
              <a:gd name="T113" fmla="*/ 20 h 8201"/>
              <a:gd name="T114" fmla="*/ 2020 w 8649"/>
              <a:gd name="T115" fmla="*/ 10 h 8201"/>
              <a:gd name="T116" fmla="*/ 1690 w 8649"/>
              <a:gd name="T117" fmla="*/ 0 h 8201"/>
              <a:gd name="T118" fmla="*/ 1210 w 8649"/>
              <a:gd name="T119" fmla="*/ 20 h 8201"/>
              <a:gd name="T120" fmla="*/ 350 w 8649"/>
              <a:gd name="T121" fmla="*/ 20 h 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49" h="8201">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20" y="7470"/>
                </a:moveTo>
                <a:lnTo>
                  <a:pt x="20" y="7610"/>
                </a:lnTo>
                <a:cubicBezTo>
                  <a:pt x="20" y="7616"/>
                  <a:pt x="16" y="7620"/>
                  <a:pt x="10" y="7620"/>
                </a:cubicBezTo>
                <a:cubicBezTo>
                  <a:pt x="5" y="7620"/>
                  <a:pt x="0" y="7616"/>
                  <a:pt x="0" y="7610"/>
                </a:cubicBezTo>
                <a:lnTo>
                  <a:pt x="0" y="7470"/>
                </a:lnTo>
                <a:cubicBezTo>
                  <a:pt x="0" y="7465"/>
                  <a:pt x="5" y="7460"/>
                  <a:pt x="10" y="7460"/>
                </a:cubicBezTo>
                <a:cubicBezTo>
                  <a:pt x="16" y="7460"/>
                  <a:pt x="20" y="7465"/>
                  <a:pt x="20" y="7470"/>
                </a:cubicBezTo>
                <a:close/>
                <a:moveTo>
                  <a:pt x="20" y="7710"/>
                </a:moveTo>
                <a:lnTo>
                  <a:pt x="20" y="7850"/>
                </a:lnTo>
                <a:cubicBezTo>
                  <a:pt x="20" y="7856"/>
                  <a:pt x="16" y="7860"/>
                  <a:pt x="10" y="7860"/>
                </a:cubicBezTo>
                <a:cubicBezTo>
                  <a:pt x="5" y="7860"/>
                  <a:pt x="0" y="7856"/>
                  <a:pt x="0" y="7850"/>
                </a:cubicBezTo>
                <a:lnTo>
                  <a:pt x="0" y="7710"/>
                </a:lnTo>
                <a:cubicBezTo>
                  <a:pt x="0" y="7705"/>
                  <a:pt x="5" y="7700"/>
                  <a:pt x="10" y="7700"/>
                </a:cubicBezTo>
                <a:cubicBezTo>
                  <a:pt x="16" y="7700"/>
                  <a:pt x="20" y="7705"/>
                  <a:pt x="20" y="7710"/>
                </a:cubicBezTo>
                <a:close/>
                <a:moveTo>
                  <a:pt x="20" y="7950"/>
                </a:moveTo>
                <a:lnTo>
                  <a:pt x="20" y="8090"/>
                </a:lnTo>
                <a:cubicBezTo>
                  <a:pt x="20" y="8096"/>
                  <a:pt x="16" y="8100"/>
                  <a:pt x="10" y="8100"/>
                </a:cubicBezTo>
                <a:cubicBezTo>
                  <a:pt x="5" y="8100"/>
                  <a:pt x="0" y="8096"/>
                  <a:pt x="0" y="8090"/>
                </a:cubicBezTo>
                <a:lnTo>
                  <a:pt x="0" y="7950"/>
                </a:lnTo>
                <a:cubicBezTo>
                  <a:pt x="0" y="7945"/>
                  <a:pt x="5" y="7940"/>
                  <a:pt x="10" y="7940"/>
                </a:cubicBezTo>
                <a:cubicBezTo>
                  <a:pt x="16" y="7940"/>
                  <a:pt x="20" y="7945"/>
                  <a:pt x="20" y="7950"/>
                </a:cubicBezTo>
                <a:close/>
                <a:moveTo>
                  <a:pt x="20" y="8190"/>
                </a:moveTo>
                <a:lnTo>
                  <a:pt x="20" y="8191"/>
                </a:lnTo>
                <a:lnTo>
                  <a:pt x="10" y="8181"/>
                </a:lnTo>
                <a:lnTo>
                  <a:pt x="149" y="8181"/>
                </a:lnTo>
                <a:cubicBezTo>
                  <a:pt x="155" y="8181"/>
                  <a:pt x="159" y="8186"/>
                  <a:pt x="159" y="8191"/>
                </a:cubicBezTo>
                <a:cubicBezTo>
                  <a:pt x="159" y="8197"/>
                  <a:pt x="155" y="8201"/>
                  <a:pt x="149" y="8201"/>
                </a:cubicBezTo>
                <a:lnTo>
                  <a:pt x="10" y="8201"/>
                </a:lnTo>
                <a:cubicBezTo>
                  <a:pt x="5" y="8201"/>
                  <a:pt x="0" y="8197"/>
                  <a:pt x="0" y="8191"/>
                </a:cubicBezTo>
                <a:lnTo>
                  <a:pt x="0" y="8190"/>
                </a:lnTo>
                <a:cubicBezTo>
                  <a:pt x="0" y="8185"/>
                  <a:pt x="5" y="8180"/>
                  <a:pt x="10" y="8180"/>
                </a:cubicBezTo>
                <a:cubicBezTo>
                  <a:pt x="16" y="8180"/>
                  <a:pt x="20" y="8185"/>
                  <a:pt x="20" y="8190"/>
                </a:cubicBezTo>
                <a:close/>
                <a:moveTo>
                  <a:pt x="249" y="8181"/>
                </a:moveTo>
                <a:lnTo>
                  <a:pt x="389" y="8181"/>
                </a:lnTo>
                <a:cubicBezTo>
                  <a:pt x="395" y="8181"/>
                  <a:pt x="399" y="8186"/>
                  <a:pt x="399" y="8191"/>
                </a:cubicBezTo>
                <a:cubicBezTo>
                  <a:pt x="399" y="8197"/>
                  <a:pt x="395" y="8201"/>
                  <a:pt x="389" y="8201"/>
                </a:cubicBezTo>
                <a:lnTo>
                  <a:pt x="249" y="8201"/>
                </a:lnTo>
                <a:cubicBezTo>
                  <a:pt x="244" y="8201"/>
                  <a:pt x="239" y="8197"/>
                  <a:pt x="239" y="8191"/>
                </a:cubicBezTo>
                <a:cubicBezTo>
                  <a:pt x="239" y="8186"/>
                  <a:pt x="244" y="8181"/>
                  <a:pt x="249" y="8181"/>
                </a:cubicBezTo>
                <a:close/>
                <a:moveTo>
                  <a:pt x="489" y="8181"/>
                </a:moveTo>
                <a:lnTo>
                  <a:pt x="629" y="8181"/>
                </a:lnTo>
                <a:cubicBezTo>
                  <a:pt x="635" y="8181"/>
                  <a:pt x="639" y="8186"/>
                  <a:pt x="639" y="8191"/>
                </a:cubicBezTo>
                <a:cubicBezTo>
                  <a:pt x="639" y="8197"/>
                  <a:pt x="635" y="8201"/>
                  <a:pt x="629" y="8201"/>
                </a:cubicBezTo>
                <a:lnTo>
                  <a:pt x="489" y="8201"/>
                </a:lnTo>
                <a:cubicBezTo>
                  <a:pt x="484" y="8201"/>
                  <a:pt x="479" y="8197"/>
                  <a:pt x="479" y="8191"/>
                </a:cubicBezTo>
                <a:cubicBezTo>
                  <a:pt x="479" y="8186"/>
                  <a:pt x="484" y="8181"/>
                  <a:pt x="489" y="8181"/>
                </a:cubicBezTo>
                <a:close/>
                <a:moveTo>
                  <a:pt x="729" y="8181"/>
                </a:moveTo>
                <a:lnTo>
                  <a:pt x="869" y="8181"/>
                </a:lnTo>
                <a:cubicBezTo>
                  <a:pt x="875" y="8181"/>
                  <a:pt x="879" y="8186"/>
                  <a:pt x="879" y="8191"/>
                </a:cubicBezTo>
                <a:cubicBezTo>
                  <a:pt x="879" y="8197"/>
                  <a:pt x="875" y="8201"/>
                  <a:pt x="869" y="8201"/>
                </a:cubicBezTo>
                <a:lnTo>
                  <a:pt x="729" y="8201"/>
                </a:lnTo>
                <a:cubicBezTo>
                  <a:pt x="724" y="8201"/>
                  <a:pt x="719" y="8197"/>
                  <a:pt x="719" y="8191"/>
                </a:cubicBezTo>
                <a:cubicBezTo>
                  <a:pt x="719" y="8186"/>
                  <a:pt x="724" y="8181"/>
                  <a:pt x="729" y="8181"/>
                </a:cubicBezTo>
                <a:close/>
                <a:moveTo>
                  <a:pt x="969" y="8181"/>
                </a:moveTo>
                <a:lnTo>
                  <a:pt x="1109" y="8181"/>
                </a:lnTo>
                <a:cubicBezTo>
                  <a:pt x="1115" y="8181"/>
                  <a:pt x="1119" y="8186"/>
                  <a:pt x="1119" y="8191"/>
                </a:cubicBezTo>
                <a:cubicBezTo>
                  <a:pt x="1119" y="8197"/>
                  <a:pt x="1115" y="8201"/>
                  <a:pt x="1109" y="8201"/>
                </a:cubicBezTo>
                <a:lnTo>
                  <a:pt x="969" y="8201"/>
                </a:lnTo>
                <a:cubicBezTo>
                  <a:pt x="964" y="8201"/>
                  <a:pt x="959" y="8197"/>
                  <a:pt x="959" y="8191"/>
                </a:cubicBezTo>
                <a:cubicBezTo>
                  <a:pt x="959" y="8186"/>
                  <a:pt x="964" y="8181"/>
                  <a:pt x="969" y="8181"/>
                </a:cubicBezTo>
                <a:close/>
                <a:moveTo>
                  <a:pt x="1209" y="8181"/>
                </a:moveTo>
                <a:lnTo>
                  <a:pt x="1349" y="8181"/>
                </a:lnTo>
                <a:cubicBezTo>
                  <a:pt x="1355" y="8181"/>
                  <a:pt x="1359" y="8186"/>
                  <a:pt x="1359" y="8191"/>
                </a:cubicBezTo>
                <a:cubicBezTo>
                  <a:pt x="1359" y="8197"/>
                  <a:pt x="1355" y="8201"/>
                  <a:pt x="1349" y="8201"/>
                </a:cubicBezTo>
                <a:lnTo>
                  <a:pt x="1209" y="8201"/>
                </a:lnTo>
                <a:cubicBezTo>
                  <a:pt x="1204" y="8201"/>
                  <a:pt x="1199" y="8197"/>
                  <a:pt x="1199" y="8191"/>
                </a:cubicBezTo>
                <a:cubicBezTo>
                  <a:pt x="1199" y="8186"/>
                  <a:pt x="1204" y="8181"/>
                  <a:pt x="1209" y="8181"/>
                </a:cubicBezTo>
                <a:close/>
                <a:moveTo>
                  <a:pt x="1449" y="8181"/>
                </a:moveTo>
                <a:lnTo>
                  <a:pt x="1589" y="8181"/>
                </a:lnTo>
                <a:cubicBezTo>
                  <a:pt x="1595" y="8181"/>
                  <a:pt x="1599" y="8186"/>
                  <a:pt x="1599" y="8191"/>
                </a:cubicBezTo>
                <a:cubicBezTo>
                  <a:pt x="1599" y="8197"/>
                  <a:pt x="1595" y="8201"/>
                  <a:pt x="1589" y="8201"/>
                </a:cubicBezTo>
                <a:lnTo>
                  <a:pt x="1449" y="8201"/>
                </a:lnTo>
                <a:cubicBezTo>
                  <a:pt x="1444" y="8201"/>
                  <a:pt x="1439" y="8197"/>
                  <a:pt x="1439" y="8191"/>
                </a:cubicBezTo>
                <a:cubicBezTo>
                  <a:pt x="1439" y="8186"/>
                  <a:pt x="1444" y="8181"/>
                  <a:pt x="1449" y="8181"/>
                </a:cubicBezTo>
                <a:close/>
                <a:moveTo>
                  <a:pt x="1689" y="8181"/>
                </a:moveTo>
                <a:lnTo>
                  <a:pt x="1829" y="8181"/>
                </a:lnTo>
                <a:cubicBezTo>
                  <a:pt x="1835" y="8181"/>
                  <a:pt x="1839" y="8186"/>
                  <a:pt x="1839" y="8191"/>
                </a:cubicBezTo>
                <a:cubicBezTo>
                  <a:pt x="1839" y="8197"/>
                  <a:pt x="1835" y="8201"/>
                  <a:pt x="1829" y="8201"/>
                </a:cubicBezTo>
                <a:lnTo>
                  <a:pt x="1689" y="8201"/>
                </a:lnTo>
                <a:cubicBezTo>
                  <a:pt x="1684" y="8201"/>
                  <a:pt x="1679" y="8197"/>
                  <a:pt x="1679" y="8191"/>
                </a:cubicBezTo>
                <a:cubicBezTo>
                  <a:pt x="1679" y="8186"/>
                  <a:pt x="1684" y="8181"/>
                  <a:pt x="1689" y="8181"/>
                </a:cubicBezTo>
                <a:close/>
                <a:moveTo>
                  <a:pt x="1929" y="8181"/>
                </a:moveTo>
                <a:lnTo>
                  <a:pt x="2069" y="8181"/>
                </a:lnTo>
                <a:cubicBezTo>
                  <a:pt x="2075" y="8181"/>
                  <a:pt x="2079" y="8186"/>
                  <a:pt x="2079" y="8191"/>
                </a:cubicBezTo>
                <a:cubicBezTo>
                  <a:pt x="2079" y="8197"/>
                  <a:pt x="2075" y="8201"/>
                  <a:pt x="2069" y="8201"/>
                </a:cubicBezTo>
                <a:lnTo>
                  <a:pt x="1929" y="8201"/>
                </a:lnTo>
                <a:cubicBezTo>
                  <a:pt x="1924" y="8201"/>
                  <a:pt x="1919" y="8197"/>
                  <a:pt x="1919" y="8191"/>
                </a:cubicBezTo>
                <a:cubicBezTo>
                  <a:pt x="1919" y="8186"/>
                  <a:pt x="1924" y="8181"/>
                  <a:pt x="1929" y="8181"/>
                </a:cubicBezTo>
                <a:close/>
                <a:moveTo>
                  <a:pt x="2169" y="8181"/>
                </a:moveTo>
                <a:lnTo>
                  <a:pt x="2309" y="8181"/>
                </a:lnTo>
                <a:cubicBezTo>
                  <a:pt x="2315" y="8181"/>
                  <a:pt x="2319" y="8186"/>
                  <a:pt x="2319" y="8191"/>
                </a:cubicBezTo>
                <a:cubicBezTo>
                  <a:pt x="2319" y="8197"/>
                  <a:pt x="2315" y="8201"/>
                  <a:pt x="2309" y="8201"/>
                </a:cubicBezTo>
                <a:lnTo>
                  <a:pt x="2169" y="8201"/>
                </a:lnTo>
                <a:cubicBezTo>
                  <a:pt x="2164" y="8201"/>
                  <a:pt x="2159" y="8197"/>
                  <a:pt x="2159" y="8191"/>
                </a:cubicBezTo>
                <a:cubicBezTo>
                  <a:pt x="2159" y="8186"/>
                  <a:pt x="2164" y="8181"/>
                  <a:pt x="2169" y="8181"/>
                </a:cubicBezTo>
                <a:close/>
                <a:moveTo>
                  <a:pt x="2409" y="8181"/>
                </a:moveTo>
                <a:lnTo>
                  <a:pt x="2549" y="8181"/>
                </a:lnTo>
                <a:cubicBezTo>
                  <a:pt x="2555" y="8181"/>
                  <a:pt x="2559" y="8186"/>
                  <a:pt x="2559" y="8191"/>
                </a:cubicBezTo>
                <a:cubicBezTo>
                  <a:pt x="2559" y="8197"/>
                  <a:pt x="2555" y="8201"/>
                  <a:pt x="2549" y="8201"/>
                </a:cubicBezTo>
                <a:lnTo>
                  <a:pt x="2409" y="8201"/>
                </a:lnTo>
                <a:cubicBezTo>
                  <a:pt x="2404" y="8201"/>
                  <a:pt x="2399" y="8197"/>
                  <a:pt x="2399" y="8191"/>
                </a:cubicBezTo>
                <a:cubicBezTo>
                  <a:pt x="2399" y="8186"/>
                  <a:pt x="2404" y="8181"/>
                  <a:pt x="2409" y="8181"/>
                </a:cubicBezTo>
                <a:close/>
                <a:moveTo>
                  <a:pt x="2649" y="8181"/>
                </a:moveTo>
                <a:lnTo>
                  <a:pt x="2789" y="8181"/>
                </a:lnTo>
                <a:cubicBezTo>
                  <a:pt x="2795" y="8181"/>
                  <a:pt x="2799" y="8186"/>
                  <a:pt x="2799" y="8191"/>
                </a:cubicBezTo>
                <a:cubicBezTo>
                  <a:pt x="2799" y="8197"/>
                  <a:pt x="2795" y="8201"/>
                  <a:pt x="2789" y="8201"/>
                </a:cubicBezTo>
                <a:lnTo>
                  <a:pt x="2649" y="8201"/>
                </a:lnTo>
                <a:cubicBezTo>
                  <a:pt x="2644" y="8201"/>
                  <a:pt x="2639" y="8197"/>
                  <a:pt x="2639" y="8191"/>
                </a:cubicBezTo>
                <a:cubicBezTo>
                  <a:pt x="2639" y="8186"/>
                  <a:pt x="2644" y="8181"/>
                  <a:pt x="2649" y="8181"/>
                </a:cubicBezTo>
                <a:close/>
                <a:moveTo>
                  <a:pt x="2889" y="8181"/>
                </a:moveTo>
                <a:lnTo>
                  <a:pt x="3029" y="8181"/>
                </a:lnTo>
                <a:cubicBezTo>
                  <a:pt x="3035" y="8181"/>
                  <a:pt x="3039" y="8186"/>
                  <a:pt x="3039" y="8191"/>
                </a:cubicBezTo>
                <a:cubicBezTo>
                  <a:pt x="3039" y="8197"/>
                  <a:pt x="3035" y="8201"/>
                  <a:pt x="3029" y="8201"/>
                </a:cubicBezTo>
                <a:lnTo>
                  <a:pt x="2889" y="8201"/>
                </a:lnTo>
                <a:cubicBezTo>
                  <a:pt x="2884" y="8201"/>
                  <a:pt x="2879" y="8197"/>
                  <a:pt x="2879" y="8191"/>
                </a:cubicBezTo>
                <a:cubicBezTo>
                  <a:pt x="2879" y="8186"/>
                  <a:pt x="2884" y="8181"/>
                  <a:pt x="2889" y="8181"/>
                </a:cubicBezTo>
                <a:close/>
                <a:moveTo>
                  <a:pt x="3129" y="8181"/>
                </a:moveTo>
                <a:lnTo>
                  <a:pt x="3269" y="8181"/>
                </a:lnTo>
                <a:cubicBezTo>
                  <a:pt x="3275" y="8181"/>
                  <a:pt x="3279" y="8186"/>
                  <a:pt x="3279" y="8191"/>
                </a:cubicBezTo>
                <a:cubicBezTo>
                  <a:pt x="3279" y="8197"/>
                  <a:pt x="3275" y="8201"/>
                  <a:pt x="3269" y="8201"/>
                </a:cubicBezTo>
                <a:lnTo>
                  <a:pt x="3129" y="8201"/>
                </a:lnTo>
                <a:cubicBezTo>
                  <a:pt x="3124" y="8201"/>
                  <a:pt x="3119" y="8197"/>
                  <a:pt x="3119" y="8191"/>
                </a:cubicBezTo>
                <a:cubicBezTo>
                  <a:pt x="3119" y="8186"/>
                  <a:pt x="3124" y="8181"/>
                  <a:pt x="3129" y="8181"/>
                </a:cubicBezTo>
                <a:close/>
                <a:moveTo>
                  <a:pt x="3369" y="8181"/>
                </a:moveTo>
                <a:lnTo>
                  <a:pt x="3509" y="8181"/>
                </a:lnTo>
                <a:cubicBezTo>
                  <a:pt x="3515" y="8181"/>
                  <a:pt x="3519" y="8186"/>
                  <a:pt x="3519" y="8191"/>
                </a:cubicBezTo>
                <a:cubicBezTo>
                  <a:pt x="3519" y="8197"/>
                  <a:pt x="3515" y="8201"/>
                  <a:pt x="3509" y="8201"/>
                </a:cubicBezTo>
                <a:lnTo>
                  <a:pt x="3369" y="8201"/>
                </a:lnTo>
                <a:cubicBezTo>
                  <a:pt x="3364" y="8201"/>
                  <a:pt x="3359" y="8197"/>
                  <a:pt x="3359" y="8191"/>
                </a:cubicBezTo>
                <a:cubicBezTo>
                  <a:pt x="3359" y="8186"/>
                  <a:pt x="3364" y="8181"/>
                  <a:pt x="3369" y="8181"/>
                </a:cubicBezTo>
                <a:close/>
                <a:moveTo>
                  <a:pt x="3609" y="8181"/>
                </a:moveTo>
                <a:lnTo>
                  <a:pt x="3749" y="8181"/>
                </a:lnTo>
                <a:cubicBezTo>
                  <a:pt x="3755" y="8181"/>
                  <a:pt x="3759" y="8186"/>
                  <a:pt x="3759" y="8191"/>
                </a:cubicBezTo>
                <a:cubicBezTo>
                  <a:pt x="3759" y="8197"/>
                  <a:pt x="3755" y="8201"/>
                  <a:pt x="3749" y="8201"/>
                </a:cubicBezTo>
                <a:lnTo>
                  <a:pt x="3609" y="8201"/>
                </a:lnTo>
                <a:cubicBezTo>
                  <a:pt x="3604" y="8201"/>
                  <a:pt x="3599" y="8197"/>
                  <a:pt x="3599" y="8191"/>
                </a:cubicBezTo>
                <a:cubicBezTo>
                  <a:pt x="3599" y="8186"/>
                  <a:pt x="3604" y="8181"/>
                  <a:pt x="3609" y="8181"/>
                </a:cubicBezTo>
                <a:close/>
                <a:moveTo>
                  <a:pt x="3849" y="8181"/>
                </a:moveTo>
                <a:lnTo>
                  <a:pt x="3989" y="8181"/>
                </a:lnTo>
                <a:cubicBezTo>
                  <a:pt x="3995" y="8181"/>
                  <a:pt x="3999" y="8186"/>
                  <a:pt x="3999" y="8191"/>
                </a:cubicBezTo>
                <a:cubicBezTo>
                  <a:pt x="3999" y="8197"/>
                  <a:pt x="3995" y="8201"/>
                  <a:pt x="3989" y="8201"/>
                </a:cubicBezTo>
                <a:lnTo>
                  <a:pt x="3849" y="8201"/>
                </a:lnTo>
                <a:cubicBezTo>
                  <a:pt x="3844" y="8201"/>
                  <a:pt x="3839" y="8197"/>
                  <a:pt x="3839" y="8191"/>
                </a:cubicBezTo>
                <a:cubicBezTo>
                  <a:pt x="3839" y="8186"/>
                  <a:pt x="3844" y="8181"/>
                  <a:pt x="3849" y="8181"/>
                </a:cubicBezTo>
                <a:close/>
                <a:moveTo>
                  <a:pt x="4089" y="8181"/>
                </a:moveTo>
                <a:lnTo>
                  <a:pt x="4229" y="8181"/>
                </a:lnTo>
                <a:cubicBezTo>
                  <a:pt x="4235" y="8181"/>
                  <a:pt x="4239" y="8186"/>
                  <a:pt x="4239" y="8191"/>
                </a:cubicBezTo>
                <a:cubicBezTo>
                  <a:pt x="4239" y="8197"/>
                  <a:pt x="4235" y="8201"/>
                  <a:pt x="4229" y="8201"/>
                </a:cubicBezTo>
                <a:lnTo>
                  <a:pt x="4089" y="8201"/>
                </a:lnTo>
                <a:cubicBezTo>
                  <a:pt x="4084" y="8201"/>
                  <a:pt x="4079" y="8197"/>
                  <a:pt x="4079" y="8191"/>
                </a:cubicBezTo>
                <a:cubicBezTo>
                  <a:pt x="4079" y="8186"/>
                  <a:pt x="4084" y="8181"/>
                  <a:pt x="4089" y="8181"/>
                </a:cubicBezTo>
                <a:close/>
                <a:moveTo>
                  <a:pt x="4329" y="8181"/>
                </a:moveTo>
                <a:lnTo>
                  <a:pt x="4469" y="8181"/>
                </a:lnTo>
                <a:cubicBezTo>
                  <a:pt x="4475" y="8181"/>
                  <a:pt x="4479" y="8186"/>
                  <a:pt x="4479" y="8191"/>
                </a:cubicBezTo>
                <a:cubicBezTo>
                  <a:pt x="4479" y="8197"/>
                  <a:pt x="4475" y="8201"/>
                  <a:pt x="4469" y="8201"/>
                </a:cubicBezTo>
                <a:lnTo>
                  <a:pt x="4329" y="8201"/>
                </a:lnTo>
                <a:cubicBezTo>
                  <a:pt x="4324" y="8201"/>
                  <a:pt x="4319" y="8197"/>
                  <a:pt x="4319" y="8191"/>
                </a:cubicBezTo>
                <a:cubicBezTo>
                  <a:pt x="4319" y="8186"/>
                  <a:pt x="4324" y="8181"/>
                  <a:pt x="4329" y="8181"/>
                </a:cubicBezTo>
                <a:close/>
                <a:moveTo>
                  <a:pt x="4569" y="8181"/>
                </a:moveTo>
                <a:lnTo>
                  <a:pt x="4709" y="8181"/>
                </a:lnTo>
                <a:cubicBezTo>
                  <a:pt x="4715" y="8181"/>
                  <a:pt x="4719" y="8186"/>
                  <a:pt x="4719" y="8191"/>
                </a:cubicBezTo>
                <a:cubicBezTo>
                  <a:pt x="4719" y="8197"/>
                  <a:pt x="4715" y="8201"/>
                  <a:pt x="4709" y="8201"/>
                </a:cubicBezTo>
                <a:lnTo>
                  <a:pt x="4569" y="8201"/>
                </a:lnTo>
                <a:cubicBezTo>
                  <a:pt x="4564" y="8201"/>
                  <a:pt x="4559" y="8197"/>
                  <a:pt x="4559" y="8191"/>
                </a:cubicBezTo>
                <a:cubicBezTo>
                  <a:pt x="4559" y="8186"/>
                  <a:pt x="4564" y="8181"/>
                  <a:pt x="4569" y="8181"/>
                </a:cubicBezTo>
                <a:close/>
                <a:moveTo>
                  <a:pt x="4809" y="8181"/>
                </a:moveTo>
                <a:lnTo>
                  <a:pt x="4949" y="8181"/>
                </a:lnTo>
                <a:cubicBezTo>
                  <a:pt x="4955" y="8181"/>
                  <a:pt x="4959" y="8186"/>
                  <a:pt x="4959" y="8191"/>
                </a:cubicBezTo>
                <a:cubicBezTo>
                  <a:pt x="4959" y="8197"/>
                  <a:pt x="4955" y="8201"/>
                  <a:pt x="4949" y="8201"/>
                </a:cubicBezTo>
                <a:lnTo>
                  <a:pt x="4809" y="8201"/>
                </a:lnTo>
                <a:cubicBezTo>
                  <a:pt x="4804" y="8201"/>
                  <a:pt x="4799" y="8197"/>
                  <a:pt x="4799" y="8191"/>
                </a:cubicBezTo>
                <a:cubicBezTo>
                  <a:pt x="4799" y="8186"/>
                  <a:pt x="4804" y="8181"/>
                  <a:pt x="4809" y="8181"/>
                </a:cubicBezTo>
                <a:close/>
                <a:moveTo>
                  <a:pt x="5049" y="8181"/>
                </a:moveTo>
                <a:lnTo>
                  <a:pt x="5189" y="8181"/>
                </a:lnTo>
                <a:cubicBezTo>
                  <a:pt x="5195" y="8181"/>
                  <a:pt x="5199" y="8186"/>
                  <a:pt x="5199" y="8191"/>
                </a:cubicBezTo>
                <a:cubicBezTo>
                  <a:pt x="5199" y="8197"/>
                  <a:pt x="5195" y="8201"/>
                  <a:pt x="5189" y="8201"/>
                </a:cubicBezTo>
                <a:lnTo>
                  <a:pt x="5049" y="8201"/>
                </a:lnTo>
                <a:cubicBezTo>
                  <a:pt x="5044" y="8201"/>
                  <a:pt x="5039" y="8197"/>
                  <a:pt x="5039" y="8191"/>
                </a:cubicBezTo>
                <a:cubicBezTo>
                  <a:pt x="5039" y="8186"/>
                  <a:pt x="5044" y="8181"/>
                  <a:pt x="5049" y="8181"/>
                </a:cubicBezTo>
                <a:close/>
                <a:moveTo>
                  <a:pt x="5289" y="8181"/>
                </a:moveTo>
                <a:lnTo>
                  <a:pt x="5429" y="8181"/>
                </a:lnTo>
                <a:cubicBezTo>
                  <a:pt x="5435" y="8181"/>
                  <a:pt x="5439" y="8186"/>
                  <a:pt x="5439" y="8191"/>
                </a:cubicBezTo>
                <a:cubicBezTo>
                  <a:pt x="5439" y="8197"/>
                  <a:pt x="5435" y="8201"/>
                  <a:pt x="5429" y="8201"/>
                </a:cubicBezTo>
                <a:lnTo>
                  <a:pt x="5289" y="8201"/>
                </a:lnTo>
                <a:cubicBezTo>
                  <a:pt x="5284" y="8201"/>
                  <a:pt x="5279" y="8197"/>
                  <a:pt x="5279" y="8191"/>
                </a:cubicBezTo>
                <a:cubicBezTo>
                  <a:pt x="5279" y="8186"/>
                  <a:pt x="5284" y="8181"/>
                  <a:pt x="5289" y="8181"/>
                </a:cubicBezTo>
                <a:close/>
                <a:moveTo>
                  <a:pt x="5529" y="8181"/>
                </a:moveTo>
                <a:lnTo>
                  <a:pt x="5669" y="8181"/>
                </a:lnTo>
                <a:cubicBezTo>
                  <a:pt x="5675" y="8181"/>
                  <a:pt x="5679" y="8186"/>
                  <a:pt x="5679" y="8191"/>
                </a:cubicBezTo>
                <a:cubicBezTo>
                  <a:pt x="5679" y="8197"/>
                  <a:pt x="5675" y="8201"/>
                  <a:pt x="5669" y="8201"/>
                </a:cubicBezTo>
                <a:lnTo>
                  <a:pt x="5529" y="8201"/>
                </a:lnTo>
                <a:cubicBezTo>
                  <a:pt x="5524" y="8201"/>
                  <a:pt x="5519" y="8197"/>
                  <a:pt x="5519" y="8191"/>
                </a:cubicBezTo>
                <a:cubicBezTo>
                  <a:pt x="5519" y="8186"/>
                  <a:pt x="5524" y="8181"/>
                  <a:pt x="5529" y="8181"/>
                </a:cubicBezTo>
                <a:close/>
                <a:moveTo>
                  <a:pt x="5769" y="8181"/>
                </a:moveTo>
                <a:lnTo>
                  <a:pt x="5909" y="8181"/>
                </a:lnTo>
                <a:cubicBezTo>
                  <a:pt x="5915" y="8181"/>
                  <a:pt x="5919" y="8186"/>
                  <a:pt x="5919" y="8191"/>
                </a:cubicBezTo>
                <a:cubicBezTo>
                  <a:pt x="5919" y="8197"/>
                  <a:pt x="5915" y="8201"/>
                  <a:pt x="5909" y="8201"/>
                </a:cubicBezTo>
                <a:lnTo>
                  <a:pt x="5769" y="8201"/>
                </a:lnTo>
                <a:cubicBezTo>
                  <a:pt x="5764" y="8201"/>
                  <a:pt x="5759" y="8197"/>
                  <a:pt x="5759" y="8191"/>
                </a:cubicBezTo>
                <a:cubicBezTo>
                  <a:pt x="5759" y="8186"/>
                  <a:pt x="5764" y="8181"/>
                  <a:pt x="5769" y="8181"/>
                </a:cubicBezTo>
                <a:close/>
                <a:moveTo>
                  <a:pt x="6009" y="8181"/>
                </a:moveTo>
                <a:lnTo>
                  <a:pt x="6149" y="8181"/>
                </a:lnTo>
                <a:cubicBezTo>
                  <a:pt x="6155" y="8181"/>
                  <a:pt x="6159" y="8186"/>
                  <a:pt x="6159" y="8191"/>
                </a:cubicBezTo>
                <a:cubicBezTo>
                  <a:pt x="6159" y="8197"/>
                  <a:pt x="6155" y="8201"/>
                  <a:pt x="6149" y="8201"/>
                </a:cubicBezTo>
                <a:lnTo>
                  <a:pt x="6009" y="8201"/>
                </a:lnTo>
                <a:cubicBezTo>
                  <a:pt x="6004" y="8201"/>
                  <a:pt x="5999" y="8197"/>
                  <a:pt x="5999" y="8191"/>
                </a:cubicBezTo>
                <a:cubicBezTo>
                  <a:pt x="5999" y="8186"/>
                  <a:pt x="6004" y="8181"/>
                  <a:pt x="6009" y="8181"/>
                </a:cubicBezTo>
                <a:close/>
                <a:moveTo>
                  <a:pt x="6249" y="8181"/>
                </a:moveTo>
                <a:lnTo>
                  <a:pt x="6389" y="8181"/>
                </a:lnTo>
                <a:cubicBezTo>
                  <a:pt x="6395" y="8181"/>
                  <a:pt x="6399" y="8186"/>
                  <a:pt x="6399" y="8191"/>
                </a:cubicBezTo>
                <a:cubicBezTo>
                  <a:pt x="6399" y="8197"/>
                  <a:pt x="6395" y="8201"/>
                  <a:pt x="6389" y="8201"/>
                </a:cubicBezTo>
                <a:lnTo>
                  <a:pt x="6249" y="8201"/>
                </a:lnTo>
                <a:cubicBezTo>
                  <a:pt x="6244" y="8201"/>
                  <a:pt x="6239" y="8197"/>
                  <a:pt x="6239" y="8191"/>
                </a:cubicBezTo>
                <a:cubicBezTo>
                  <a:pt x="6239" y="8186"/>
                  <a:pt x="6244" y="8181"/>
                  <a:pt x="6249" y="8181"/>
                </a:cubicBezTo>
                <a:close/>
                <a:moveTo>
                  <a:pt x="6489" y="8181"/>
                </a:moveTo>
                <a:lnTo>
                  <a:pt x="6629" y="8181"/>
                </a:lnTo>
                <a:cubicBezTo>
                  <a:pt x="6635" y="8181"/>
                  <a:pt x="6639" y="8186"/>
                  <a:pt x="6639" y="8191"/>
                </a:cubicBezTo>
                <a:cubicBezTo>
                  <a:pt x="6639" y="8197"/>
                  <a:pt x="6635" y="8201"/>
                  <a:pt x="6629" y="8201"/>
                </a:cubicBezTo>
                <a:lnTo>
                  <a:pt x="6489" y="8201"/>
                </a:lnTo>
                <a:cubicBezTo>
                  <a:pt x="6484" y="8201"/>
                  <a:pt x="6479" y="8197"/>
                  <a:pt x="6479" y="8191"/>
                </a:cubicBezTo>
                <a:cubicBezTo>
                  <a:pt x="6479" y="8186"/>
                  <a:pt x="6484" y="8181"/>
                  <a:pt x="6489" y="8181"/>
                </a:cubicBezTo>
                <a:close/>
                <a:moveTo>
                  <a:pt x="6729" y="8181"/>
                </a:moveTo>
                <a:lnTo>
                  <a:pt x="6869" y="8181"/>
                </a:lnTo>
                <a:cubicBezTo>
                  <a:pt x="6875" y="8181"/>
                  <a:pt x="6879" y="8186"/>
                  <a:pt x="6879" y="8191"/>
                </a:cubicBezTo>
                <a:cubicBezTo>
                  <a:pt x="6879" y="8197"/>
                  <a:pt x="6875" y="8201"/>
                  <a:pt x="6869" y="8201"/>
                </a:cubicBezTo>
                <a:lnTo>
                  <a:pt x="6729" y="8201"/>
                </a:lnTo>
                <a:cubicBezTo>
                  <a:pt x="6724" y="8201"/>
                  <a:pt x="6719" y="8197"/>
                  <a:pt x="6719" y="8191"/>
                </a:cubicBezTo>
                <a:cubicBezTo>
                  <a:pt x="6719" y="8186"/>
                  <a:pt x="6724" y="8181"/>
                  <a:pt x="6729" y="8181"/>
                </a:cubicBezTo>
                <a:close/>
                <a:moveTo>
                  <a:pt x="6969" y="8181"/>
                </a:moveTo>
                <a:lnTo>
                  <a:pt x="7109" y="8181"/>
                </a:lnTo>
                <a:cubicBezTo>
                  <a:pt x="7115" y="8181"/>
                  <a:pt x="7119" y="8186"/>
                  <a:pt x="7119" y="8191"/>
                </a:cubicBezTo>
                <a:cubicBezTo>
                  <a:pt x="7119" y="8197"/>
                  <a:pt x="7115" y="8201"/>
                  <a:pt x="7109" y="8201"/>
                </a:cubicBezTo>
                <a:lnTo>
                  <a:pt x="6969" y="8201"/>
                </a:lnTo>
                <a:cubicBezTo>
                  <a:pt x="6964" y="8201"/>
                  <a:pt x="6959" y="8197"/>
                  <a:pt x="6959" y="8191"/>
                </a:cubicBezTo>
                <a:cubicBezTo>
                  <a:pt x="6959" y="8186"/>
                  <a:pt x="6964" y="8181"/>
                  <a:pt x="6969" y="8181"/>
                </a:cubicBezTo>
                <a:close/>
                <a:moveTo>
                  <a:pt x="7209" y="8181"/>
                </a:moveTo>
                <a:lnTo>
                  <a:pt x="7349" y="8181"/>
                </a:lnTo>
                <a:cubicBezTo>
                  <a:pt x="7355" y="8181"/>
                  <a:pt x="7359" y="8186"/>
                  <a:pt x="7359" y="8191"/>
                </a:cubicBezTo>
                <a:cubicBezTo>
                  <a:pt x="7359" y="8197"/>
                  <a:pt x="7355" y="8201"/>
                  <a:pt x="7349" y="8201"/>
                </a:cubicBezTo>
                <a:lnTo>
                  <a:pt x="7209" y="8201"/>
                </a:lnTo>
                <a:cubicBezTo>
                  <a:pt x="7204" y="8201"/>
                  <a:pt x="7199" y="8197"/>
                  <a:pt x="7199" y="8191"/>
                </a:cubicBezTo>
                <a:cubicBezTo>
                  <a:pt x="7199" y="8186"/>
                  <a:pt x="7204" y="8181"/>
                  <a:pt x="7209" y="8181"/>
                </a:cubicBezTo>
                <a:close/>
                <a:moveTo>
                  <a:pt x="7449" y="8181"/>
                </a:moveTo>
                <a:lnTo>
                  <a:pt x="7589" y="8181"/>
                </a:lnTo>
                <a:cubicBezTo>
                  <a:pt x="7595" y="8181"/>
                  <a:pt x="7599" y="8186"/>
                  <a:pt x="7599" y="8191"/>
                </a:cubicBezTo>
                <a:cubicBezTo>
                  <a:pt x="7599" y="8197"/>
                  <a:pt x="7595" y="8201"/>
                  <a:pt x="7589" y="8201"/>
                </a:cubicBezTo>
                <a:lnTo>
                  <a:pt x="7449" y="8201"/>
                </a:lnTo>
                <a:cubicBezTo>
                  <a:pt x="7444" y="8201"/>
                  <a:pt x="7439" y="8197"/>
                  <a:pt x="7439" y="8191"/>
                </a:cubicBezTo>
                <a:cubicBezTo>
                  <a:pt x="7439" y="8186"/>
                  <a:pt x="7444" y="8181"/>
                  <a:pt x="7449" y="8181"/>
                </a:cubicBezTo>
                <a:close/>
                <a:moveTo>
                  <a:pt x="7689" y="8181"/>
                </a:moveTo>
                <a:lnTo>
                  <a:pt x="7829" y="8181"/>
                </a:lnTo>
                <a:cubicBezTo>
                  <a:pt x="7835" y="8181"/>
                  <a:pt x="7839" y="8186"/>
                  <a:pt x="7839" y="8191"/>
                </a:cubicBezTo>
                <a:cubicBezTo>
                  <a:pt x="7839" y="8197"/>
                  <a:pt x="7835" y="8201"/>
                  <a:pt x="7829" y="8201"/>
                </a:cubicBezTo>
                <a:lnTo>
                  <a:pt x="7689" y="8201"/>
                </a:lnTo>
                <a:cubicBezTo>
                  <a:pt x="7684" y="8201"/>
                  <a:pt x="7679" y="8197"/>
                  <a:pt x="7679" y="8191"/>
                </a:cubicBezTo>
                <a:cubicBezTo>
                  <a:pt x="7679" y="8186"/>
                  <a:pt x="7684" y="8181"/>
                  <a:pt x="7689" y="8181"/>
                </a:cubicBezTo>
                <a:close/>
                <a:moveTo>
                  <a:pt x="7929" y="8181"/>
                </a:moveTo>
                <a:lnTo>
                  <a:pt x="8069" y="8181"/>
                </a:lnTo>
                <a:cubicBezTo>
                  <a:pt x="8075" y="8181"/>
                  <a:pt x="8079" y="8186"/>
                  <a:pt x="8079" y="8191"/>
                </a:cubicBezTo>
                <a:cubicBezTo>
                  <a:pt x="8079" y="8197"/>
                  <a:pt x="8075" y="8201"/>
                  <a:pt x="8069" y="8201"/>
                </a:cubicBezTo>
                <a:lnTo>
                  <a:pt x="7929" y="8201"/>
                </a:lnTo>
                <a:cubicBezTo>
                  <a:pt x="7924" y="8201"/>
                  <a:pt x="7919" y="8197"/>
                  <a:pt x="7919" y="8191"/>
                </a:cubicBezTo>
                <a:cubicBezTo>
                  <a:pt x="7919" y="8186"/>
                  <a:pt x="7924" y="8181"/>
                  <a:pt x="7929" y="8181"/>
                </a:cubicBezTo>
                <a:close/>
                <a:moveTo>
                  <a:pt x="8169" y="8181"/>
                </a:moveTo>
                <a:lnTo>
                  <a:pt x="8309" y="8181"/>
                </a:lnTo>
                <a:cubicBezTo>
                  <a:pt x="8315" y="8181"/>
                  <a:pt x="8319" y="8186"/>
                  <a:pt x="8319" y="8191"/>
                </a:cubicBezTo>
                <a:cubicBezTo>
                  <a:pt x="8319" y="8197"/>
                  <a:pt x="8315" y="8201"/>
                  <a:pt x="8309" y="8201"/>
                </a:cubicBezTo>
                <a:lnTo>
                  <a:pt x="8169" y="8201"/>
                </a:lnTo>
                <a:cubicBezTo>
                  <a:pt x="8164" y="8201"/>
                  <a:pt x="8159" y="8197"/>
                  <a:pt x="8159" y="8191"/>
                </a:cubicBezTo>
                <a:cubicBezTo>
                  <a:pt x="8159" y="8186"/>
                  <a:pt x="8164" y="8181"/>
                  <a:pt x="8169" y="8181"/>
                </a:cubicBezTo>
                <a:close/>
                <a:moveTo>
                  <a:pt x="8409" y="8181"/>
                </a:moveTo>
                <a:lnTo>
                  <a:pt x="8549" y="8181"/>
                </a:lnTo>
                <a:cubicBezTo>
                  <a:pt x="8555" y="8181"/>
                  <a:pt x="8559" y="8186"/>
                  <a:pt x="8559" y="8191"/>
                </a:cubicBezTo>
                <a:cubicBezTo>
                  <a:pt x="8559" y="8197"/>
                  <a:pt x="8555" y="8201"/>
                  <a:pt x="8549" y="8201"/>
                </a:cubicBezTo>
                <a:lnTo>
                  <a:pt x="8409" y="8201"/>
                </a:lnTo>
                <a:cubicBezTo>
                  <a:pt x="8404" y="8201"/>
                  <a:pt x="8399" y="8197"/>
                  <a:pt x="8399" y="8191"/>
                </a:cubicBezTo>
                <a:cubicBezTo>
                  <a:pt x="8399" y="8186"/>
                  <a:pt x="8404" y="8181"/>
                  <a:pt x="8409" y="8181"/>
                </a:cubicBezTo>
                <a:close/>
                <a:moveTo>
                  <a:pt x="8629" y="8181"/>
                </a:moveTo>
                <a:lnTo>
                  <a:pt x="8629" y="8041"/>
                </a:lnTo>
                <a:cubicBezTo>
                  <a:pt x="8629" y="8036"/>
                  <a:pt x="8633" y="8031"/>
                  <a:pt x="8639" y="8031"/>
                </a:cubicBezTo>
                <a:cubicBezTo>
                  <a:pt x="8644" y="8031"/>
                  <a:pt x="8649" y="8036"/>
                  <a:pt x="8649" y="8041"/>
                </a:cubicBezTo>
                <a:lnTo>
                  <a:pt x="8649" y="8181"/>
                </a:lnTo>
                <a:cubicBezTo>
                  <a:pt x="8649" y="8187"/>
                  <a:pt x="8644" y="8191"/>
                  <a:pt x="8639" y="8191"/>
                </a:cubicBezTo>
                <a:cubicBezTo>
                  <a:pt x="8633" y="8191"/>
                  <a:pt x="8629" y="8187"/>
                  <a:pt x="8629" y="8181"/>
                </a:cubicBezTo>
                <a:close/>
                <a:moveTo>
                  <a:pt x="8629" y="7941"/>
                </a:moveTo>
                <a:lnTo>
                  <a:pt x="8629" y="7801"/>
                </a:lnTo>
                <a:cubicBezTo>
                  <a:pt x="8629" y="7796"/>
                  <a:pt x="8633" y="7791"/>
                  <a:pt x="8639" y="7791"/>
                </a:cubicBezTo>
                <a:cubicBezTo>
                  <a:pt x="8644" y="7791"/>
                  <a:pt x="8649" y="7796"/>
                  <a:pt x="8649" y="7801"/>
                </a:cubicBezTo>
                <a:lnTo>
                  <a:pt x="8649" y="7941"/>
                </a:lnTo>
                <a:cubicBezTo>
                  <a:pt x="8649" y="7947"/>
                  <a:pt x="8644" y="7951"/>
                  <a:pt x="8639" y="7951"/>
                </a:cubicBezTo>
                <a:cubicBezTo>
                  <a:pt x="8633" y="7951"/>
                  <a:pt x="8629" y="7947"/>
                  <a:pt x="8629" y="7941"/>
                </a:cubicBezTo>
                <a:close/>
                <a:moveTo>
                  <a:pt x="8629" y="7701"/>
                </a:moveTo>
                <a:lnTo>
                  <a:pt x="8629" y="7561"/>
                </a:lnTo>
                <a:cubicBezTo>
                  <a:pt x="8629" y="7556"/>
                  <a:pt x="8633" y="7551"/>
                  <a:pt x="8639" y="7551"/>
                </a:cubicBezTo>
                <a:cubicBezTo>
                  <a:pt x="8644" y="7551"/>
                  <a:pt x="8649" y="7556"/>
                  <a:pt x="8649" y="7561"/>
                </a:cubicBezTo>
                <a:lnTo>
                  <a:pt x="8649" y="7701"/>
                </a:lnTo>
                <a:cubicBezTo>
                  <a:pt x="8649" y="7707"/>
                  <a:pt x="8644" y="7711"/>
                  <a:pt x="8639" y="7711"/>
                </a:cubicBezTo>
                <a:cubicBezTo>
                  <a:pt x="8633" y="7711"/>
                  <a:pt x="8629" y="7707"/>
                  <a:pt x="8629" y="7701"/>
                </a:cubicBezTo>
                <a:close/>
                <a:moveTo>
                  <a:pt x="8629" y="7461"/>
                </a:moveTo>
                <a:lnTo>
                  <a:pt x="8629" y="7321"/>
                </a:lnTo>
                <a:cubicBezTo>
                  <a:pt x="8629" y="7316"/>
                  <a:pt x="8633" y="7311"/>
                  <a:pt x="8639" y="7311"/>
                </a:cubicBezTo>
                <a:cubicBezTo>
                  <a:pt x="8644" y="7311"/>
                  <a:pt x="8649" y="7316"/>
                  <a:pt x="8649" y="7321"/>
                </a:cubicBezTo>
                <a:lnTo>
                  <a:pt x="8649" y="7461"/>
                </a:lnTo>
                <a:cubicBezTo>
                  <a:pt x="8649" y="7467"/>
                  <a:pt x="8644" y="7471"/>
                  <a:pt x="8639" y="7471"/>
                </a:cubicBezTo>
                <a:cubicBezTo>
                  <a:pt x="8633" y="7471"/>
                  <a:pt x="8629" y="7467"/>
                  <a:pt x="8629" y="7461"/>
                </a:cubicBezTo>
                <a:close/>
                <a:moveTo>
                  <a:pt x="8629" y="7221"/>
                </a:moveTo>
                <a:lnTo>
                  <a:pt x="8629" y="7081"/>
                </a:lnTo>
                <a:cubicBezTo>
                  <a:pt x="8629" y="7076"/>
                  <a:pt x="8633" y="7071"/>
                  <a:pt x="8639" y="7071"/>
                </a:cubicBezTo>
                <a:cubicBezTo>
                  <a:pt x="8644" y="7071"/>
                  <a:pt x="8649" y="7076"/>
                  <a:pt x="8649" y="7081"/>
                </a:cubicBezTo>
                <a:lnTo>
                  <a:pt x="8649" y="7221"/>
                </a:lnTo>
                <a:cubicBezTo>
                  <a:pt x="8649" y="7227"/>
                  <a:pt x="8644" y="7231"/>
                  <a:pt x="8639" y="7231"/>
                </a:cubicBezTo>
                <a:cubicBezTo>
                  <a:pt x="8633" y="7231"/>
                  <a:pt x="8629" y="7227"/>
                  <a:pt x="8629" y="7221"/>
                </a:cubicBezTo>
                <a:close/>
                <a:moveTo>
                  <a:pt x="8629" y="6981"/>
                </a:moveTo>
                <a:lnTo>
                  <a:pt x="8629" y="6841"/>
                </a:lnTo>
                <a:cubicBezTo>
                  <a:pt x="8629" y="6836"/>
                  <a:pt x="8633" y="6831"/>
                  <a:pt x="8639" y="6831"/>
                </a:cubicBezTo>
                <a:cubicBezTo>
                  <a:pt x="8644" y="6831"/>
                  <a:pt x="8649" y="6836"/>
                  <a:pt x="8649" y="6841"/>
                </a:cubicBezTo>
                <a:lnTo>
                  <a:pt x="8649" y="6981"/>
                </a:lnTo>
                <a:cubicBezTo>
                  <a:pt x="8649" y="6987"/>
                  <a:pt x="8644" y="6991"/>
                  <a:pt x="8639" y="6991"/>
                </a:cubicBezTo>
                <a:cubicBezTo>
                  <a:pt x="8633" y="6991"/>
                  <a:pt x="8629" y="6987"/>
                  <a:pt x="8629" y="6981"/>
                </a:cubicBezTo>
                <a:close/>
                <a:moveTo>
                  <a:pt x="8629" y="6741"/>
                </a:moveTo>
                <a:lnTo>
                  <a:pt x="8629" y="6601"/>
                </a:lnTo>
                <a:cubicBezTo>
                  <a:pt x="8629" y="6596"/>
                  <a:pt x="8633" y="6591"/>
                  <a:pt x="8639" y="6591"/>
                </a:cubicBezTo>
                <a:cubicBezTo>
                  <a:pt x="8644" y="6591"/>
                  <a:pt x="8649" y="6596"/>
                  <a:pt x="8649" y="6601"/>
                </a:cubicBezTo>
                <a:lnTo>
                  <a:pt x="8649" y="6741"/>
                </a:lnTo>
                <a:cubicBezTo>
                  <a:pt x="8649" y="6747"/>
                  <a:pt x="8644" y="6751"/>
                  <a:pt x="8639" y="6751"/>
                </a:cubicBezTo>
                <a:cubicBezTo>
                  <a:pt x="8633" y="6751"/>
                  <a:pt x="8629" y="6747"/>
                  <a:pt x="8629" y="6741"/>
                </a:cubicBezTo>
                <a:close/>
                <a:moveTo>
                  <a:pt x="8629" y="6501"/>
                </a:moveTo>
                <a:lnTo>
                  <a:pt x="8629" y="6361"/>
                </a:lnTo>
                <a:cubicBezTo>
                  <a:pt x="8629" y="6356"/>
                  <a:pt x="8633" y="6351"/>
                  <a:pt x="8639" y="6351"/>
                </a:cubicBezTo>
                <a:cubicBezTo>
                  <a:pt x="8644" y="6351"/>
                  <a:pt x="8649" y="6356"/>
                  <a:pt x="8649" y="6361"/>
                </a:cubicBezTo>
                <a:lnTo>
                  <a:pt x="8649" y="6501"/>
                </a:lnTo>
                <a:cubicBezTo>
                  <a:pt x="8649" y="6507"/>
                  <a:pt x="8644" y="6511"/>
                  <a:pt x="8639" y="6511"/>
                </a:cubicBezTo>
                <a:cubicBezTo>
                  <a:pt x="8633" y="6511"/>
                  <a:pt x="8629" y="6507"/>
                  <a:pt x="8629" y="6501"/>
                </a:cubicBezTo>
                <a:close/>
                <a:moveTo>
                  <a:pt x="8629" y="6261"/>
                </a:moveTo>
                <a:lnTo>
                  <a:pt x="8629" y="6121"/>
                </a:lnTo>
                <a:cubicBezTo>
                  <a:pt x="8629" y="6116"/>
                  <a:pt x="8633" y="6111"/>
                  <a:pt x="8639" y="6111"/>
                </a:cubicBezTo>
                <a:cubicBezTo>
                  <a:pt x="8644" y="6111"/>
                  <a:pt x="8649" y="6116"/>
                  <a:pt x="8649" y="6121"/>
                </a:cubicBezTo>
                <a:lnTo>
                  <a:pt x="8649" y="6261"/>
                </a:lnTo>
                <a:cubicBezTo>
                  <a:pt x="8649" y="6267"/>
                  <a:pt x="8644" y="6271"/>
                  <a:pt x="8639" y="6271"/>
                </a:cubicBezTo>
                <a:cubicBezTo>
                  <a:pt x="8633" y="6271"/>
                  <a:pt x="8629" y="6267"/>
                  <a:pt x="8629" y="6261"/>
                </a:cubicBezTo>
                <a:close/>
                <a:moveTo>
                  <a:pt x="8629" y="6021"/>
                </a:moveTo>
                <a:lnTo>
                  <a:pt x="8629" y="5881"/>
                </a:lnTo>
                <a:cubicBezTo>
                  <a:pt x="8629" y="5876"/>
                  <a:pt x="8633" y="5871"/>
                  <a:pt x="8639" y="5871"/>
                </a:cubicBezTo>
                <a:cubicBezTo>
                  <a:pt x="8644" y="5871"/>
                  <a:pt x="8649" y="5876"/>
                  <a:pt x="8649" y="5881"/>
                </a:cubicBezTo>
                <a:lnTo>
                  <a:pt x="8649" y="6021"/>
                </a:lnTo>
                <a:cubicBezTo>
                  <a:pt x="8649" y="6027"/>
                  <a:pt x="8644" y="6031"/>
                  <a:pt x="8639" y="6031"/>
                </a:cubicBezTo>
                <a:cubicBezTo>
                  <a:pt x="8633" y="6031"/>
                  <a:pt x="8629" y="6027"/>
                  <a:pt x="8629" y="6021"/>
                </a:cubicBezTo>
                <a:close/>
                <a:moveTo>
                  <a:pt x="8629" y="5781"/>
                </a:moveTo>
                <a:lnTo>
                  <a:pt x="8629" y="5641"/>
                </a:lnTo>
                <a:cubicBezTo>
                  <a:pt x="8629" y="5636"/>
                  <a:pt x="8633" y="5631"/>
                  <a:pt x="8639" y="5631"/>
                </a:cubicBezTo>
                <a:cubicBezTo>
                  <a:pt x="8644" y="5631"/>
                  <a:pt x="8649" y="5636"/>
                  <a:pt x="8649" y="5641"/>
                </a:cubicBezTo>
                <a:lnTo>
                  <a:pt x="8649" y="5781"/>
                </a:lnTo>
                <a:cubicBezTo>
                  <a:pt x="8649" y="5787"/>
                  <a:pt x="8644" y="5791"/>
                  <a:pt x="8639" y="5791"/>
                </a:cubicBezTo>
                <a:cubicBezTo>
                  <a:pt x="8633" y="5791"/>
                  <a:pt x="8629" y="5787"/>
                  <a:pt x="8629" y="5781"/>
                </a:cubicBezTo>
                <a:close/>
                <a:moveTo>
                  <a:pt x="8629" y="5541"/>
                </a:moveTo>
                <a:lnTo>
                  <a:pt x="8629" y="5401"/>
                </a:lnTo>
                <a:cubicBezTo>
                  <a:pt x="8629" y="5396"/>
                  <a:pt x="8633" y="5391"/>
                  <a:pt x="8639" y="5391"/>
                </a:cubicBezTo>
                <a:cubicBezTo>
                  <a:pt x="8644" y="5391"/>
                  <a:pt x="8649" y="5396"/>
                  <a:pt x="8649" y="5401"/>
                </a:cubicBezTo>
                <a:lnTo>
                  <a:pt x="8649" y="5541"/>
                </a:lnTo>
                <a:cubicBezTo>
                  <a:pt x="8649" y="5547"/>
                  <a:pt x="8644" y="5551"/>
                  <a:pt x="8639" y="5551"/>
                </a:cubicBezTo>
                <a:cubicBezTo>
                  <a:pt x="8633" y="5551"/>
                  <a:pt x="8629" y="5547"/>
                  <a:pt x="8629" y="5541"/>
                </a:cubicBezTo>
                <a:close/>
                <a:moveTo>
                  <a:pt x="8629" y="5301"/>
                </a:moveTo>
                <a:lnTo>
                  <a:pt x="8629" y="5161"/>
                </a:lnTo>
                <a:cubicBezTo>
                  <a:pt x="8629" y="5156"/>
                  <a:pt x="8633" y="5151"/>
                  <a:pt x="8639" y="5151"/>
                </a:cubicBezTo>
                <a:cubicBezTo>
                  <a:pt x="8644" y="5151"/>
                  <a:pt x="8649" y="5156"/>
                  <a:pt x="8649" y="5161"/>
                </a:cubicBezTo>
                <a:lnTo>
                  <a:pt x="8649" y="5301"/>
                </a:lnTo>
                <a:cubicBezTo>
                  <a:pt x="8649" y="5307"/>
                  <a:pt x="8644" y="5311"/>
                  <a:pt x="8639" y="5311"/>
                </a:cubicBezTo>
                <a:cubicBezTo>
                  <a:pt x="8633" y="5311"/>
                  <a:pt x="8629" y="5307"/>
                  <a:pt x="8629" y="5301"/>
                </a:cubicBezTo>
                <a:close/>
                <a:moveTo>
                  <a:pt x="8629" y="5061"/>
                </a:moveTo>
                <a:lnTo>
                  <a:pt x="8629" y="4921"/>
                </a:lnTo>
                <a:cubicBezTo>
                  <a:pt x="8629" y="4916"/>
                  <a:pt x="8633" y="4911"/>
                  <a:pt x="8639" y="4911"/>
                </a:cubicBezTo>
                <a:cubicBezTo>
                  <a:pt x="8644" y="4911"/>
                  <a:pt x="8649" y="4916"/>
                  <a:pt x="8649" y="4921"/>
                </a:cubicBezTo>
                <a:lnTo>
                  <a:pt x="8649" y="5061"/>
                </a:lnTo>
                <a:cubicBezTo>
                  <a:pt x="8649" y="5067"/>
                  <a:pt x="8644" y="5071"/>
                  <a:pt x="8639" y="5071"/>
                </a:cubicBezTo>
                <a:cubicBezTo>
                  <a:pt x="8633" y="5071"/>
                  <a:pt x="8629" y="5067"/>
                  <a:pt x="8629" y="5061"/>
                </a:cubicBezTo>
                <a:close/>
                <a:moveTo>
                  <a:pt x="8629" y="4821"/>
                </a:moveTo>
                <a:lnTo>
                  <a:pt x="8629" y="4681"/>
                </a:lnTo>
                <a:cubicBezTo>
                  <a:pt x="8629" y="4676"/>
                  <a:pt x="8633" y="4671"/>
                  <a:pt x="8639" y="4671"/>
                </a:cubicBezTo>
                <a:cubicBezTo>
                  <a:pt x="8644" y="4671"/>
                  <a:pt x="8649" y="4676"/>
                  <a:pt x="8649" y="4681"/>
                </a:cubicBezTo>
                <a:lnTo>
                  <a:pt x="8649" y="4821"/>
                </a:lnTo>
                <a:cubicBezTo>
                  <a:pt x="8649" y="4827"/>
                  <a:pt x="8644" y="4831"/>
                  <a:pt x="8639" y="4831"/>
                </a:cubicBezTo>
                <a:cubicBezTo>
                  <a:pt x="8633" y="4831"/>
                  <a:pt x="8629" y="4827"/>
                  <a:pt x="8629" y="4821"/>
                </a:cubicBezTo>
                <a:close/>
                <a:moveTo>
                  <a:pt x="8629" y="4581"/>
                </a:moveTo>
                <a:lnTo>
                  <a:pt x="8629" y="4441"/>
                </a:lnTo>
                <a:cubicBezTo>
                  <a:pt x="8629" y="4436"/>
                  <a:pt x="8633" y="4431"/>
                  <a:pt x="8639" y="4431"/>
                </a:cubicBezTo>
                <a:cubicBezTo>
                  <a:pt x="8644" y="4431"/>
                  <a:pt x="8649" y="4436"/>
                  <a:pt x="8649" y="4441"/>
                </a:cubicBezTo>
                <a:lnTo>
                  <a:pt x="8649" y="4581"/>
                </a:lnTo>
                <a:cubicBezTo>
                  <a:pt x="8649" y="4587"/>
                  <a:pt x="8644" y="4591"/>
                  <a:pt x="8639" y="4591"/>
                </a:cubicBezTo>
                <a:cubicBezTo>
                  <a:pt x="8633" y="4591"/>
                  <a:pt x="8629" y="4587"/>
                  <a:pt x="8629" y="4581"/>
                </a:cubicBezTo>
                <a:close/>
                <a:moveTo>
                  <a:pt x="8629" y="4341"/>
                </a:moveTo>
                <a:lnTo>
                  <a:pt x="8629" y="4201"/>
                </a:lnTo>
                <a:cubicBezTo>
                  <a:pt x="8629" y="4196"/>
                  <a:pt x="8633" y="4191"/>
                  <a:pt x="8639" y="4191"/>
                </a:cubicBezTo>
                <a:cubicBezTo>
                  <a:pt x="8644" y="4191"/>
                  <a:pt x="8649" y="4196"/>
                  <a:pt x="8649" y="4201"/>
                </a:cubicBezTo>
                <a:lnTo>
                  <a:pt x="8649" y="4341"/>
                </a:lnTo>
                <a:cubicBezTo>
                  <a:pt x="8649" y="4347"/>
                  <a:pt x="8644" y="4351"/>
                  <a:pt x="8639" y="4351"/>
                </a:cubicBezTo>
                <a:cubicBezTo>
                  <a:pt x="8633" y="4351"/>
                  <a:pt x="8629" y="4347"/>
                  <a:pt x="8629" y="4341"/>
                </a:cubicBezTo>
                <a:close/>
                <a:moveTo>
                  <a:pt x="8629" y="4101"/>
                </a:moveTo>
                <a:lnTo>
                  <a:pt x="8629" y="3961"/>
                </a:lnTo>
                <a:cubicBezTo>
                  <a:pt x="8629" y="3956"/>
                  <a:pt x="8633" y="3951"/>
                  <a:pt x="8639" y="3951"/>
                </a:cubicBezTo>
                <a:cubicBezTo>
                  <a:pt x="8644" y="3951"/>
                  <a:pt x="8649" y="3956"/>
                  <a:pt x="8649" y="3961"/>
                </a:cubicBezTo>
                <a:lnTo>
                  <a:pt x="8649" y="4101"/>
                </a:lnTo>
                <a:cubicBezTo>
                  <a:pt x="8649" y="4107"/>
                  <a:pt x="8644" y="4111"/>
                  <a:pt x="8639" y="4111"/>
                </a:cubicBezTo>
                <a:cubicBezTo>
                  <a:pt x="8633" y="4111"/>
                  <a:pt x="8629" y="4107"/>
                  <a:pt x="8629" y="4101"/>
                </a:cubicBezTo>
                <a:close/>
                <a:moveTo>
                  <a:pt x="8629" y="3861"/>
                </a:moveTo>
                <a:lnTo>
                  <a:pt x="8629" y="3721"/>
                </a:lnTo>
                <a:cubicBezTo>
                  <a:pt x="8629" y="3716"/>
                  <a:pt x="8633" y="3711"/>
                  <a:pt x="8639" y="3711"/>
                </a:cubicBezTo>
                <a:cubicBezTo>
                  <a:pt x="8644" y="3711"/>
                  <a:pt x="8649" y="3716"/>
                  <a:pt x="8649" y="3721"/>
                </a:cubicBezTo>
                <a:lnTo>
                  <a:pt x="8649" y="3861"/>
                </a:lnTo>
                <a:cubicBezTo>
                  <a:pt x="8649" y="3867"/>
                  <a:pt x="8644" y="3871"/>
                  <a:pt x="8639" y="3871"/>
                </a:cubicBezTo>
                <a:cubicBezTo>
                  <a:pt x="8633" y="3871"/>
                  <a:pt x="8629" y="3867"/>
                  <a:pt x="8629" y="3861"/>
                </a:cubicBezTo>
                <a:close/>
                <a:moveTo>
                  <a:pt x="8629" y="3621"/>
                </a:moveTo>
                <a:lnTo>
                  <a:pt x="8629" y="3481"/>
                </a:lnTo>
                <a:cubicBezTo>
                  <a:pt x="8629" y="3476"/>
                  <a:pt x="8633" y="3471"/>
                  <a:pt x="8639" y="3471"/>
                </a:cubicBezTo>
                <a:cubicBezTo>
                  <a:pt x="8644" y="3471"/>
                  <a:pt x="8649" y="3476"/>
                  <a:pt x="8649" y="3481"/>
                </a:cubicBezTo>
                <a:lnTo>
                  <a:pt x="8649" y="3621"/>
                </a:lnTo>
                <a:cubicBezTo>
                  <a:pt x="8649" y="3627"/>
                  <a:pt x="8644" y="3631"/>
                  <a:pt x="8639" y="3631"/>
                </a:cubicBezTo>
                <a:cubicBezTo>
                  <a:pt x="8633" y="3631"/>
                  <a:pt x="8629" y="3627"/>
                  <a:pt x="8629" y="3621"/>
                </a:cubicBezTo>
                <a:close/>
                <a:moveTo>
                  <a:pt x="8629" y="3381"/>
                </a:moveTo>
                <a:lnTo>
                  <a:pt x="8629" y="3241"/>
                </a:lnTo>
                <a:cubicBezTo>
                  <a:pt x="8629" y="3236"/>
                  <a:pt x="8633" y="3231"/>
                  <a:pt x="8639" y="3231"/>
                </a:cubicBezTo>
                <a:cubicBezTo>
                  <a:pt x="8644" y="3231"/>
                  <a:pt x="8649" y="3236"/>
                  <a:pt x="8649" y="3241"/>
                </a:cubicBezTo>
                <a:lnTo>
                  <a:pt x="8649" y="3381"/>
                </a:lnTo>
                <a:cubicBezTo>
                  <a:pt x="8649" y="3387"/>
                  <a:pt x="8644" y="3391"/>
                  <a:pt x="8639" y="3391"/>
                </a:cubicBezTo>
                <a:cubicBezTo>
                  <a:pt x="8633" y="3391"/>
                  <a:pt x="8629" y="3387"/>
                  <a:pt x="8629" y="3381"/>
                </a:cubicBezTo>
                <a:close/>
                <a:moveTo>
                  <a:pt x="8629" y="3141"/>
                </a:moveTo>
                <a:lnTo>
                  <a:pt x="8629" y="3001"/>
                </a:lnTo>
                <a:cubicBezTo>
                  <a:pt x="8629" y="2996"/>
                  <a:pt x="8633" y="2991"/>
                  <a:pt x="8639" y="2991"/>
                </a:cubicBezTo>
                <a:cubicBezTo>
                  <a:pt x="8644" y="2991"/>
                  <a:pt x="8649" y="2996"/>
                  <a:pt x="8649" y="3001"/>
                </a:cubicBezTo>
                <a:lnTo>
                  <a:pt x="8649" y="3141"/>
                </a:lnTo>
                <a:cubicBezTo>
                  <a:pt x="8649" y="3147"/>
                  <a:pt x="8644" y="3151"/>
                  <a:pt x="8639" y="3151"/>
                </a:cubicBezTo>
                <a:cubicBezTo>
                  <a:pt x="8633" y="3151"/>
                  <a:pt x="8629" y="3147"/>
                  <a:pt x="8629" y="3141"/>
                </a:cubicBezTo>
                <a:close/>
                <a:moveTo>
                  <a:pt x="8629" y="2901"/>
                </a:moveTo>
                <a:lnTo>
                  <a:pt x="8629" y="2761"/>
                </a:lnTo>
                <a:cubicBezTo>
                  <a:pt x="8629" y="2756"/>
                  <a:pt x="8633" y="2751"/>
                  <a:pt x="8639" y="2751"/>
                </a:cubicBezTo>
                <a:cubicBezTo>
                  <a:pt x="8644" y="2751"/>
                  <a:pt x="8649" y="2756"/>
                  <a:pt x="8649" y="2761"/>
                </a:cubicBezTo>
                <a:lnTo>
                  <a:pt x="8649" y="2901"/>
                </a:lnTo>
                <a:cubicBezTo>
                  <a:pt x="8649" y="2907"/>
                  <a:pt x="8644" y="2911"/>
                  <a:pt x="8639" y="2911"/>
                </a:cubicBezTo>
                <a:cubicBezTo>
                  <a:pt x="8633" y="2911"/>
                  <a:pt x="8629" y="2907"/>
                  <a:pt x="8629" y="2901"/>
                </a:cubicBezTo>
                <a:close/>
                <a:moveTo>
                  <a:pt x="8629" y="2661"/>
                </a:moveTo>
                <a:lnTo>
                  <a:pt x="8629" y="2521"/>
                </a:lnTo>
                <a:cubicBezTo>
                  <a:pt x="8629" y="2516"/>
                  <a:pt x="8633" y="2511"/>
                  <a:pt x="8639" y="2511"/>
                </a:cubicBezTo>
                <a:cubicBezTo>
                  <a:pt x="8644" y="2511"/>
                  <a:pt x="8649" y="2516"/>
                  <a:pt x="8649" y="2521"/>
                </a:cubicBezTo>
                <a:lnTo>
                  <a:pt x="8649" y="2661"/>
                </a:lnTo>
                <a:cubicBezTo>
                  <a:pt x="8649" y="2667"/>
                  <a:pt x="8644" y="2671"/>
                  <a:pt x="8639" y="2671"/>
                </a:cubicBezTo>
                <a:cubicBezTo>
                  <a:pt x="8633" y="2671"/>
                  <a:pt x="8629" y="2667"/>
                  <a:pt x="8629" y="2661"/>
                </a:cubicBezTo>
                <a:close/>
                <a:moveTo>
                  <a:pt x="8629" y="2421"/>
                </a:moveTo>
                <a:lnTo>
                  <a:pt x="8629" y="2281"/>
                </a:lnTo>
                <a:cubicBezTo>
                  <a:pt x="8629" y="2276"/>
                  <a:pt x="8633" y="2271"/>
                  <a:pt x="8639" y="2271"/>
                </a:cubicBezTo>
                <a:cubicBezTo>
                  <a:pt x="8644" y="2271"/>
                  <a:pt x="8649" y="2276"/>
                  <a:pt x="8649" y="2281"/>
                </a:cubicBezTo>
                <a:lnTo>
                  <a:pt x="8649" y="2421"/>
                </a:lnTo>
                <a:cubicBezTo>
                  <a:pt x="8649" y="2427"/>
                  <a:pt x="8644" y="2431"/>
                  <a:pt x="8639" y="2431"/>
                </a:cubicBezTo>
                <a:cubicBezTo>
                  <a:pt x="8633" y="2431"/>
                  <a:pt x="8629" y="2427"/>
                  <a:pt x="8629" y="2421"/>
                </a:cubicBezTo>
                <a:close/>
                <a:moveTo>
                  <a:pt x="8629" y="2181"/>
                </a:moveTo>
                <a:lnTo>
                  <a:pt x="8629" y="2041"/>
                </a:lnTo>
                <a:cubicBezTo>
                  <a:pt x="8629" y="2036"/>
                  <a:pt x="8633" y="2031"/>
                  <a:pt x="8639" y="2031"/>
                </a:cubicBezTo>
                <a:cubicBezTo>
                  <a:pt x="8644" y="2031"/>
                  <a:pt x="8649" y="2036"/>
                  <a:pt x="8649" y="2041"/>
                </a:cubicBezTo>
                <a:lnTo>
                  <a:pt x="8649" y="2181"/>
                </a:lnTo>
                <a:cubicBezTo>
                  <a:pt x="8649" y="2187"/>
                  <a:pt x="8644" y="2191"/>
                  <a:pt x="8639" y="2191"/>
                </a:cubicBezTo>
                <a:cubicBezTo>
                  <a:pt x="8633" y="2191"/>
                  <a:pt x="8629" y="2187"/>
                  <a:pt x="8629" y="2181"/>
                </a:cubicBezTo>
                <a:close/>
                <a:moveTo>
                  <a:pt x="8629" y="1941"/>
                </a:moveTo>
                <a:lnTo>
                  <a:pt x="8629" y="1801"/>
                </a:lnTo>
                <a:cubicBezTo>
                  <a:pt x="8629" y="1796"/>
                  <a:pt x="8633" y="1791"/>
                  <a:pt x="8639" y="1791"/>
                </a:cubicBezTo>
                <a:cubicBezTo>
                  <a:pt x="8644" y="1791"/>
                  <a:pt x="8649" y="1796"/>
                  <a:pt x="8649" y="1801"/>
                </a:cubicBezTo>
                <a:lnTo>
                  <a:pt x="8649" y="1941"/>
                </a:lnTo>
                <a:cubicBezTo>
                  <a:pt x="8649" y="1947"/>
                  <a:pt x="8644" y="1951"/>
                  <a:pt x="8639" y="1951"/>
                </a:cubicBezTo>
                <a:cubicBezTo>
                  <a:pt x="8633" y="1951"/>
                  <a:pt x="8629" y="1947"/>
                  <a:pt x="8629" y="1941"/>
                </a:cubicBezTo>
                <a:close/>
                <a:moveTo>
                  <a:pt x="8629" y="1701"/>
                </a:moveTo>
                <a:lnTo>
                  <a:pt x="8629" y="1561"/>
                </a:lnTo>
                <a:cubicBezTo>
                  <a:pt x="8629" y="1556"/>
                  <a:pt x="8633" y="1551"/>
                  <a:pt x="8639" y="1551"/>
                </a:cubicBezTo>
                <a:cubicBezTo>
                  <a:pt x="8644" y="1551"/>
                  <a:pt x="8649" y="1556"/>
                  <a:pt x="8649" y="1561"/>
                </a:cubicBezTo>
                <a:lnTo>
                  <a:pt x="8649" y="1701"/>
                </a:lnTo>
                <a:cubicBezTo>
                  <a:pt x="8649" y="1707"/>
                  <a:pt x="8644" y="1711"/>
                  <a:pt x="8639" y="1711"/>
                </a:cubicBezTo>
                <a:cubicBezTo>
                  <a:pt x="8633" y="1711"/>
                  <a:pt x="8629" y="1707"/>
                  <a:pt x="8629" y="1701"/>
                </a:cubicBezTo>
                <a:close/>
                <a:moveTo>
                  <a:pt x="8629" y="1461"/>
                </a:moveTo>
                <a:lnTo>
                  <a:pt x="8629" y="1321"/>
                </a:lnTo>
                <a:cubicBezTo>
                  <a:pt x="8629" y="1316"/>
                  <a:pt x="8633" y="1311"/>
                  <a:pt x="8639" y="1311"/>
                </a:cubicBezTo>
                <a:cubicBezTo>
                  <a:pt x="8644" y="1311"/>
                  <a:pt x="8649" y="1316"/>
                  <a:pt x="8649" y="1321"/>
                </a:cubicBezTo>
                <a:lnTo>
                  <a:pt x="8649" y="1461"/>
                </a:lnTo>
                <a:cubicBezTo>
                  <a:pt x="8649" y="1467"/>
                  <a:pt x="8644" y="1471"/>
                  <a:pt x="8639" y="1471"/>
                </a:cubicBezTo>
                <a:cubicBezTo>
                  <a:pt x="8633" y="1471"/>
                  <a:pt x="8629" y="1467"/>
                  <a:pt x="8629" y="1461"/>
                </a:cubicBezTo>
                <a:close/>
                <a:moveTo>
                  <a:pt x="8629" y="1221"/>
                </a:moveTo>
                <a:lnTo>
                  <a:pt x="8629" y="1081"/>
                </a:lnTo>
                <a:cubicBezTo>
                  <a:pt x="8629" y="1076"/>
                  <a:pt x="8633" y="1071"/>
                  <a:pt x="8639" y="1071"/>
                </a:cubicBezTo>
                <a:cubicBezTo>
                  <a:pt x="8644" y="1071"/>
                  <a:pt x="8649" y="1076"/>
                  <a:pt x="8649" y="1081"/>
                </a:cubicBezTo>
                <a:lnTo>
                  <a:pt x="8649" y="1221"/>
                </a:lnTo>
                <a:cubicBezTo>
                  <a:pt x="8649" y="1227"/>
                  <a:pt x="8644" y="1231"/>
                  <a:pt x="8639" y="1231"/>
                </a:cubicBezTo>
                <a:cubicBezTo>
                  <a:pt x="8633" y="1231"/>
                  <a:pt x="8629" y="1227"/>
                  <a:pt x="8629" y="1221"/>
                </a:cubicBezTo>
                <a:close/>
                <a:moveTo>
                  <a:pt x="8629" y="981"/>
                </a:moveTo>
                <a:lnTo>
                  <a:pt x="8629" y="841"/>
                </a:lnTo>
                <a:cubicBezTo>
                  <a:pt x="8629" y="836"/>
                  <a:pt x="8633" y="831"/>
                  <a:pt x="8639" y="831"/>
                </a:cubicBezTo>
                <a:cubicBezTo>
                  <a:pt x="8644" y="831"/>
                  <a:pt x="8649" y="836"/>
                  <a:pt x="8649" y="841"/>
                </a:cubicBezTo>
                <a:lnTo>
                  <a:pt x="8649" y="981"/>
                </a:lnTo>
                <a:cubicBezTo>
                  <a:pt x="8649" y="987"/>
                  <a:pt x="8644" y="991"/>
                  <a:pt x="8639" y="991"/>
                </a:cubicBezTo>
                <a:cubicBezTo>
                  <a:pt x="8633" y="991"/>
                  <a:pt x="8629" y="987"/>
                  <a:pt x="8629" y="981"/>
                </a:cubicBezTo>
                <a:close/>
                <a:moveTo>
                  <a:pt x="8629" y="741"/>
                </a:moveTo>
                <a:lnTo>
                  <a:pt x="8629" y="601"/>
                </a:lnTo>
                <a:cubicBezTo>
                  <a:pt x="8629" y="596"/>
                  <a:pt x="8633" y="591"/>
                  <a:pt x="8639" y="591"/>
                </a:cubicBezTo>
                <a:cubicBezTo>
                  <a:pt x="8644" y="591"/>
                  <a:pt x="8649" y="596"/>
                  <a:pt x="8649" y="601"/>
                </a:cubicBezTo>
                <a:lnTo>
                  <a:pt x="8649" y="741"/>
                </a:lnTo>
                <a:cubicBezTo>
                  <a:pt x="8649" y="747"/>
                  <a:pt x="8644" y="751"/>
                  <a:pt x="8639" y="751"/>
                </a:cubicBezTo>
                <a:cubicBezTo>
                  <a:pt x="8633" y="751"/>
                  <a:pt x="8629" y="747"/>
                  <a:pt x="8629" y="741"/>
                </a:cubicBezTo>
                <a:close/>
                <a:moveTo>
                  <a:pt x="8629" y="501"/>
                </a:moveTo>
                <a:lnTo>
                  <a:pt x="8629" y="361"/>
                </a:lnTo>
                <a:cubicBezTo>
                  <a:pt x="8629" y="356"/>
                  <a:pt x="8633" y="351"/>
                  <a:pt x="8639" y="351"/>
                </a:cubicBezTo>
                <a:cubicBezTo>
                  <a:pt x="8644" y="351"/>
                  <a:pt x="8649" y="356"/>
                  <a:pt x="8649" y="361"/>
                </a:cubicBezTo>
                <a:lnTo>
                  <a:pt x="8649" y="501"/>
                </a:lnTo>
                <a:cubicBezTo>
                  <a:pt x="8649" y="507"/>
                  <a:pt x="8644" y="511"/>
                  <a:pt x="8639" y="511"/>
                </a:cubicBezTo>
                <a:cubicBezTo>
                  <a:pt x="8633" y="511"/>
                  <a:pt x="8629" y="507"/>
                  <a:pt x="8629" y="501"/>
                </a:cubicBezTo>
                <a:close/>
                <a:moveTo>
                  <a:pt x="8629" y="261"/>
                </a:moveTo>
                <a:lnTo>
                  <a:pt x="8629" y="121"/>
                </a:lnTo>
                <a:cubicBezTo>
                  <a:pt x="8629" y="116"/>
                  <a:pt x="8633" y="111"/>
                  <a:pt x="8639" y="111"/>
                </a:cubicBezTo>
                <a:cubicBezTo>
                  <a:pt x="8644" y="111"/>
                  <a:pt x="8649" y="116"/>
                  <a:pt x="8649" y="121"/>
                </a:cubicBezTo>
                <a:lnTo>
                  <a:pt x="8649" y="261"/>
                </a:lnTo>
                <a:cubicBezTo>
                  <a:pt x="8649" y="267"/>
                  <a:pt x="8644" y="271"/>
                  <a:pt x="8639" y="271"/>
                </a:cubicBezTo>
                <a:cubicBezTo>
                  <a:pt x="8633" y="271"/>
                  <a:pt x="8629" y="267"/>
                  <a:pt x="8629" y="261"/>
                </a:cubicBezTo>
                <a:close/>
                <a:moveTo>
                  <a:pt x="8629" y="21"/>
                </a:moveTo>
                <a:lnTo>
                  <a:pt x="8629" y="10"/>
                </a:lnTo>
                <a:lnTo>
                  <a:pt x="8639" y="20"/>
                </a:lnTo>
                <a:lnTo>
                  <a:pt x="8510" y="20"/>
                </a:lnTo>
                <a:cubicBezTo>
                  <a:pt x="8504" y="20"/>
                  <a:pt x="8500" y="16"/>
                  <a:pt x="8500" y="10"/>
                </a:cubicBezTo>
                <a:cubicBezTo>
                  <a:pt x="8500" y="5"/>
                  <a:pt x="8504" y="0"/>
                  <a:pt x="8510" y="0"/>
                </a:cubicBezTo>
                <a:lnTo>
                  <a:pt x="8639" y="0"/>
                </a:lnTo>
                <a:cubicBezTo>
                  <a:pt x="8644" y="0"/>
                  <a:pt x="8649" y="5"/>
                  <a:pt x="8649" y="10"/>
                </a:cubicBezTo>
                <a:lnTo>
                  <a:pt x="8649" y="21"/>
                </a:lnTo>
                <a:cubicBezTo>
                  <a:pt x="8649" y="27"/>
                  <a:pt x="8644" y="31"/>
                  <a:pt x="8639" y="31"/>
                </a:cubicBezTo>
                <a:cubicBezTo>
                  <a:pt x="8633" y="31"/>
                  <a:pt x="8629" y="27"/>
                  <a:pt x="8629" y="21"/>
                </a:cubicBezTo>
                <a:close/>
                <a:moveTo>
                  <a:pt x="8410" y="20"/>
                </a:moveTo>
                <a:lnTo>
                  <a:pt x="8270" y="20"/>
                </a:lnTo>
                <a:cubicBezTo>
                  <a:pt x="8264" y="20"/>
                  <a:pt x="8260" y="16"/>
                  <a:pt x="8260" y="10"/>
                </a:cubicBezTo>
                <a:cubicBezTo>
                  <a:pt x="8260" y="5"/>
                  <a:pt x="8264" y="0"/>
                  <a:pt x="8270" y="0"/>
                </a:cubicBezTo>
                <a:lnTo>
                  <a:pt x="8410" y="0"/>
                </a:lnTo>
                <a:cubicBezTo>
                  <a:pt x="8415" y="0"/>
                  <a:pt x="8420" y="5"/>
                  <a:pt x="8420" y="10"/>
                </a:cubicBezTo>
                <a:cubicBezTo>
                  <a:pt x="8420" y="16"/>
                  <a:pt x="8415" y="20"/>
                  <a:pt x="8410" y="20"/>
                </a:cubicBezTo>
                <a:close/>
                <a:moveTo>
                  <a:pt x="8170" y="20"/>
                </a:moveTo>
                <a:lnTo>
                  <a:pt x="8030" y="20"/>
                </a:lnTo>
                <a:cubicBezTo>
                  <a:pt x="8024" y="20"/>
                  <a:pt x="8020" y="16"/>
                  <a:pt x="8020" y="10"/>
                </a:cubicBezTo>
                <a:cubicBezTo>
                  <a:pt x="8020" y="5"/>
                  <a:pt x="8024" y="0"/>
                  <a:pt x="8030" y="0"/>
                </a:cubicBezTo>
                <a:lnTo>
                  <a:pt x="8170" y="0"/>
                </a:lnTo>
                <a:cubicBezTo>
                  <a:pt x="8175" y="0"/>
                  <a:pt x="8180" y="5"/>
                  <a:pt x="8180" y="10"/>
                </a:cubicBezTo>
                <a:cubicBezTo>
                  <a:pt x="8180" y="16"/>
                  <a:pt x="8175" y="20"/>
                  <a:pt x="8170" y="20"/>
                </a:cubicBezTo>
                <a:close/>
                <a:moveTo>
                  <a:pt x="7930" y="20"/>
                </a:moveTo>
                <a:lnTo>
                  <a:pt x="7790" y="20"/>
                </a:lnTo>
                <a:cubicBezTo>
                  <a:pt x="7784" y="20"/>
                  <a:pt x="7780" y="16"/>
                  <a:pt x="7780" y="10"/>
                </a:cubicBezTo>
                <a:cubicBezTo>
                  <a:pt x="7780" y="5"/>
                  <a:pt x="7784" y="0"/>
                  <a:pt x="7790" y="0"/>
                </a:cubicBezTo>
                <a:lnTo>
                  <a:pt x="7930" y="0"/>
                </a:lnTo>
                <a:cubicBezTo>
                  <a:pt x="7935" y="0"/>
                  <a:pt x="7940" y="5"/>
                  <a:pt x="7940" y="10"/>
                </a:cubicBezTo>
                <a:cubicBezTo>
                  <a:pt x="7940" y="16"/>
                  <a:pt x="7935" y="20"/>
                  <a:pt x="7930" y="20"/>
                </a:cubicBezTo>
                <a:close/>
                <a:moveTo>
                  <a:pt x="7690" y="20"/>
                </a:moveTo>
                <a:lnTo>
                  <a:pt x="7550" y="20"/>
                </a:lnTo>
                <a:cubicBezTo>
                  <a:pt x="7544" y="20"/>
                  <a:pt x="7540" y="16"/>
                  <a:pt x="7540" y="10"/>
                </a:cubicBezTo>
                <a:cubicBezTo>
                  <a:pt x="7540" y="5"/>
                  <a:pt x="7544" y="0"/>
                  <a:pt x="7550" y="0"/>
                </a:cubicBezTo>
                <a:lnTo>
                  <a:pt x="7690" y="0"/>
                </a:lnTo>
                <a:cubicBezTo>
                  <a:pt x="7695" y="0"/>
                  <a:pt x="7700" y="5"/>
                  <a:pt x="7700" y="10"/>
                </a:cubicBezTo>
                <a:cubicBezTo>
                  <a:pt x="7700" y="16"/>
                  <a:pt x="7695" y="20"/>
                  <a:pt x="7690" y="20"/>
                </a:cubicBezTo>
                <a:close/>
                <a:moveTo>
                  <a:pt x="7450" y="20"/>
                </a:moveTo>
                <a:lnTo>
                  <a:pt x="7310" y="20"/>
                </a:lnTo>
                <a:cubicBezTo>
                  <a:pt x="7304" y="20"/>
                  <a:pt x="7300" y="16"/>
                  <a:pt x="7300" y="10"/>
                </a:cubicBezTo>
                <a:cubicBezTo>
                  <a:pt x="7300" y="5"/>
                  <a:pt x="7304" y="0"/>
                  <a:pt x="7310" y="0"/>
                </a:cubicBezTo>
                <a:lnTo>
                  <a:pt x="7450" y="0"/>
                </a:lnTo>
                <a:cubicBezTo>
                  <a:pt x="7455" y="0"/>
                  <a:pt x="7460" y="5"/>
                  <a:pt x="7460" y="10"/>
                </a:cubicBezTo>
                <a:cubicBezTo>
                  <a:pt x="7460" y="16"/>
                  <a:pt x="7455" y="20"/>
                  <a:pt x="7450" y="20"/>
                </a:cubicBezTo>
                <a:close/>
                <a:moveTo>
                  <a:pt x="7210" y="20"/>
                </a:moveTo>
                <a:lnTo>
                  <a:pt x="7070" y="20"/>
                </a:lnTo>
                <a:cubicBezTo>
                  <a:pt x="7064" y="20"/>
                  <a:pt x="7060" y="16"/>
                  <a:pt x="7060" y="10"/>
                </a:cubicBezTo>
                <a:cubicBezTo>
                  <a:pt x="7060" y="5"/>
                  <a:pt x="7064" y="0"/>
                  <a:pt x="7070" y="0"/>
                </a:cubicBezTo>
                <a:lnTo>
                  <a:pt x="7210" y="0"/>
                </a:lnTo>
                <a:cubicBezTo>
                  <a:pt x="7215" y="0"/>
                  <a:pt x="7220" y="5"/>
                  <a:pt x="7220" y="10"/>
                </a:cubicBezTo>
                <a:cubicBezTo>
                  <a:pt x="7220" y="16"/>
                  <a:pt x="7215" y="20"/>
                  <a:pt x="7210" y="20"/>
                </a:cubicBezTo>
                <a:close/>
                <a:moveTo>
                  <a:pt x="6970" y="20"/>
                </a:moveTo>
                <a:lnTo>
                  <a:pt x="6830" y="20"/>
                </a:lnTo>
                <a:cubicBezTo>
                  <a:pt x="6824" y="20"/>
                  <a:pt x="6820" y="16"/>
                  <a:pt x="6820" y="10"/>
                </a:cubicBezTo>
                <a:cubicBezTo>
                  <a:pt x="6820" y="5"/>
                  <a:pt x="6824" y="0"/>
                  <a:pt x="6830" y="0"/>
                </a:cubicBezTo>
                <a:lnTo>
                  <a:pt x="6970" y="0"/>
                </a:lnTo>
                <a:cubicBezTo>
                  <a:pt x="6975" y="0"/>
                  <a:pt x="6980" y="5"/>
                  <a:pt x="6980" y="10"/>
                </a:cubicBezTo>
                <a:cubicBezTo>
                  <a:pt x="6980" y="16"/>
                  <a:pt x="6975" y="20"/>
                  <a:pt x="6970" y="20"/>
                </a:cubicBezTo>
                <a:close/>
                <a:moveTo>
                  <a:pt x="6730" y="20"/>
                </a:moveTo>
                <a:lnTo>
                  <a:pt x="6590" y="20"/>
                </a:lnTo>
                <a:cubicBezTo>
                  <a:pt x="6584" y="20"/>
                  <a:pt x="6580" y="16"/>
                  <a:pt x="6580" y="10"/>
                </a:cubicBezTo>
                <a:cubicBezTo>
                  <a:pt x="6580" y="5"/>
                  <a:pt x="6584" y="0"/>
                  <a:pt x="6590" y="0"/>
                </a:cubicBezTo>
                <a:lnTo>
                  <a:pt x="6730" y="0"/>
                </a:lnTo>
                <a:cubicBezTo>
                  <a:pt x="6735" y="0"/>
                  <a:pt x="6740" y="5"/>
                  <a:pt x="6740" y="10"/>
                </a:cubicBezTo>
                <a:cubicBezTo>
                  <a:pt x="6740" y="16"/>
                  <a:pt x="6735" y="20"/>
                  <a:pt x="6730" y="20"/>
                </a:cubicBezTo>
                <a:close/>
                <a:moveTo>
                  <a:pt x="6490" y="20"/>
                </a:moveTo>
                <a:lnTo>
                  <a:pt x="6350" y="20"/>
                </a:lnTo>
                <a:cubicBezTo>
                  <a:pt x="6344" y="20"/>
                  <a:pt x="6340" y="16"/>
                  <a:pt x="6340" y="10"/>
                </a:cubicBezTo>
                <a:cubicBezTo>
                  <a:pt x="6340" y="5"/>
                  <a:pt x="6344" y="0"/>
                  <a:pt x="6350" y="0"/>
                </a:cubicBezTo>
                <a:lnTo>
                  <a:pt x="6490" y="0"/>
                </a:lnTo>
                <a:cubicBezTo>
                  <a:pt x="6495" y="0"/>
                  <a:pt x="6500" y="5"/>
                  <a:pt x="6500" y="10"/>
                </a:cubicBezTo>
                <a:cubicBezTo>
                  <a:pt x="6500" y="16"/>
                  <a:pt x="6495" y="20"/>
                  <a:pt x="6490" y="20"/>
                </a:cubicBezTo>
                <a:close/>
                <a:moveTo>
                  <a:pt x="6250" y="20"/>
                </a:moveTo>
                <a:lnTo>
                  <a:pt x="6110" y="20"/>
                </a:lnTo>
                <a:cubicBezTo>
                  <a:pt x="6104" y="20"/>
                  <a:pt x="6100" y="16"/>
                  <a:pt x="6100" y="10"/>
                </a:cubicBezTo>
                <a:cubicBezTo>
                  <a:pt x="6100" y="5"/>
                  <a:pt x="6104" y="0"/>
                  <a:pt x="6110" y="0"/>
                </a:cubicBezTo>
                <a:lnTo>
                  <a:pt x="6250" y="0"/>
                </a:lnTo>
                <a:cubicBezTo>
                  <a:pt x="6255" y="0"/>
                  <a:pt x="6260" y="5"/>
                  <a:pt x="6260" y="10"/>
                </a:cubicBezTo>
                <a:cubicBezTo>
                  <a:pt x="6260" y="16"/>
                  <a:pt x="6255" y="20"/>
                  <a:pt x="6250" y="20"/>
                </a:cubicBezTo>
                <a:close/>
                <a:moveTo>
                  <a:pt x="6010" y="20"/>
                </a:moveTo>
                <a:lnTo>
                  <a:pt x="5870" y="20"/>
                </a:lnTo>
                <a:cubicBezTo>
                  <a:pt x="5864" y="20"/>
                  <a:pt x="5860" y="16"/>
                  <a:pt x="5860" y="10"/>
                </a:cubicBezTo>
                <a:cubicBezTo>
                  <a:pt x="5860" y="5"/>
                  <a:pt x="5864" y="0"/>
                  <a:pt x="5870" y="0"/>
                </a:cubicBezTo>
                <a:lnTo>
                  <a:pt x="6010" y="0"/>
                </a:lnTo>
                <a:cubicBezTo>
                  <a:pt x="6015" y="0"/>
                  <a:pt x="6020" y="5"/>
                  <a:pt x="6020" y="10"/>
                </a:cubicBezTo>
                <a:cubicBezTo>
                  <a:pt x="6020" y="16"/>
                  <a:pt x="6015" y="20"/>
                  <a:pt x="6010" y="20"/>
                </a:cubicBezTo>
                <a:close/>
                <a:moveTo>
                  <a:pt x="5770" y="20"/>
                </a:moveTo>
                <a:lnTo>
                  <a:pt x="5630" y="20"/>
                </a:lnTo>
                <a:cubicBezTo>
                  <a:pt x="5624" y="20"/>
                  <a:pt x="5620" y="16"/>
                  <a:pt x="5620" y="10"/>
                </a:cubicBezTo>
                <a:cubicBezTo>
                  <a:pt x="5620" y="5"/>
                  <a:pt x="5624" y="0"/>
                  <a:pt x="5630" y="0"/>
                </a:cubicBezTo>
                <a:lnTo>
                  <a:pt x="5770" y="0"/>
                </a:lnTo>
                <a:cubicBezTo>
                  <a:pt x="5775" y="0"/>
                  <a:pt x="5780" y="5"/>
                  <a:pt x="5780" y="10"/>
                </a:cubicBezTo>
                <a:cubicBezTo>
                  <a:pt x="5780" y="16"/>
                  <a:pt x="5775" y="20"/>
                  <a:pt x="5770" y="20"/>
                </a:cubicBezTo>
                <a:close/>
                <a:moveTo>
                  <a:pt x="5530" y="20"/>
                </a:moveTo>
                <a:lnTo>
                  <a:pt x="5390" y="20"/>
                </a:lnTo>
                <a:cubicBezTo>
                  <a:pt x="5384" y="20"/>
                  <a:pt x="5380" y="16"/>
                  <a:pt x="5380" y="10"/>
                </a:cubicBezTo>
                <a:cubicBezTo>
                  <a:pt x="5380" y="5"/>
                  <a:pt x="5384" y="0"/>
                  <a:pt x="5390" y="0"/>
                </a:cubicBezTo>
                <a:lnTo>
                  <a:pt x="5530" y="0"/>
                </a:lnTo>
                <a:cubicBezTo>
                  <a:pt x="5535" y="0"/>
                  <a:pt x="5540" y="5"/>
                  <a:pt x="5540" y="10"/>
                </a:cubicBezTo>
                <a:cubicBezTo>
                  <a:pt x="5540" y="16"/>
                  <a:pt x="5535" y="20"/>
                  <a:pt x="5530" y="20"/>
                </a:cubicBezTo>
                <a:close/>
                <a:moveTo>
                  <a:pt x="5290" y="20"/>
                </a:moveTo>
                <a:lnTo>
                  <a:pt x="5150" y="20"/>
                </a:lnTo>
                <a:cubicBezTo>
                  <a:pt x="5144" y="20"/>
                  <a:pt x="5140" y="16"/>
                  <a:pt x="5140" y="10"/>
                </a:cubicBezTo>
                <a:cubicBezTo>
                  <a:pt x="5140" y="5"/>
                  <a:pt x="5144" y="0"/>
                  <a:pt x="5150" y="0"/>
                </a:cubicBezTo>
                <a:lnTo>
                  <a:pt x="5290" y="0"/>
                </a:lnTo>
                <a:cubicBezTo>
                  <a:pt x="5295" y="0"/>
                  <a:pt x="5300" y="5"/>
                  <a:pt x="5300" y="10"/>
                </a:cubicBezTo>
                <a:cubicBezTo>
                  <a:pt x="5300" y="16"/>
                  <a:pt x="5295" y="20"/>
                  <a:pt x="5290" y="20"/>
                </a:cubicBezTo>
                <a:close/>
                <a:moveTo>
                  <a:pt x="5050" y="20"/>
                </a:moveTo>
                <a:lnTo>
                  <a:pt x="4910" y="20"/>
                </a:lnTo>
                <a:cubicBezTo>
                  <a:pt x="4904" y="20"/>
                  <a:pt x="4900" y="16"/>
                  <a:pt x="4900" y="10"/>
                </a:cubicBezTo>
                <a:cubicBezTo>
                  <a:pt x="4900" y="5"/>
                  <a:pt x="4904" y="0"/>
                  <a:pt x="4910" y="0"/>
                </a:cubicBezTo>
                <a:lnTo>
                  <a:pt x="5050" y="0"/>
                </a:lnTo>
                <a:cubicBezTo>
                  <a:pt x="5055" y="0"/>
                  <a:pt x="5060" y="5"/>
                  <a:pt x="5060" y="10"/>
                </a:cubicBezTo>
                <a:cubicBezTo>
                  <a:pt x="5060" y="16"/>
                  <a:pt x="5055" y="20"/>
                  <a:pt x="5050" y="20"/>
                </a:cubicBezTo>
                <a:close/>
                <a:moveTo>
                  <a:pt x="4810" y="20"/>
                </a:moveTo>
                <a:lnTo>
                  <a:pt x="4670" y="20"/>
                </a:lnTo>
                <a:cubicBezTo>
                  <a:pt x="4664" y="20"/>
                  <a:pt x="4660" y="16"/>
                  <a:pt x="4660" y="10"/>
                </a:cubicBezTo>
                <a:cubicBezTo>
                  <a:pt x="4660" y="5"/>
                  <a:pt x="4664" y="0"/>
                  <a:pt x="4670" y="0"/>
                </a:cubicBezTo>
                <a:lnTo>
                  <a:pt x="4810" y="0"/>
                </a:lnTo>
                <a:cubicBezTo>
                  <a:pt x="4815" y="0"/>
                  <a:pt x="4820" y="5"/>
                  <a:pt x="4820" y="10"/>
                </a:cubicBezTo>
                <a:cubicBezTo>
                  <a:pt x="4820" y="16"/>
                  <a:pt x="4815" y="20"/>
                  <a:pt x="4810" y="20"/>
                </a:cubicBezTo>
                <a:close/>
                <a:moveTo>
                  <a:pt x="4570" y="20"/>
                </a:moveTo>
                <a:lnTo>
                  <a:pt x="4430" y="20"/>
                </a:lnTo>
                <a:cubicBezTo>
                  <a:pt x="4424" y="20"/>
                  <a:pt x="4420" y="16"/>
                  <a:pt x="4420" y="10"/>
                </a:cubicBezTo>
                <a:cubicBezTo>
                  <a:pt x="4420" y="5"/>
                  <a:pt x="4424" y="0"/>
                  <a:pt x="4430" y="0"/>
                </a:cubicBezTo>
                <a:lnTo>
                  <a:pt x="4570" y="0"/>
                </a:lnTo>
                <a:cubicBezTo>
                  <a:pt x="4575" y="0"/>
                  <a:pt x="4580" y="5"/>
                  <a:pt x="4580" y="10"/>
                </a:cubicBezTo>
                <a:cubicBezTo>
                  <a:pt x="4580" y="16"/>
                  <a:pt x="4575" y="20"/>
                  <a:pt x="4570" y="20"/>
                </a:cubicBezTo>
                <a:close/>
                <a:moveTo>
                  <a:pt x="4330" y="20"/>
                </a:moveTo>
                <a:lnTo>
                  <a:pt x="4190" y="20"/>
                </a:lnTo>
                <a:cubicBezTo>
                  <a:pt x="4184" y="20"/>
                  <a:pt x="4180" y="16"/>
                  <a:pt x="4180" y="10"/>
                </a:cubicBezTo>
                <a:cubicBezTo>
                  <a:pt x="4180" y="5"/>
                  <a:pt x="4184" y="0"/>
                  <a:pt x="4190" y="0"/>
                </a:cubicBezTo>
                <a:lnTo>
                  <a:pt x="4330" y="0"/>
                </a:lnTo>
                <a:cubicBezTo>
                  <a:pt x="4335" y="0"/>
                  <a:pt x="4340" y="5"/>
                  <a:pt x="4340" y="10"/>
                </a:cubicBezTo>
                <a:cubicBezTo>
                  <a:pt x="4340" y="16"/>
                  <a:pt x="4335" y="20"/>
                  <a:pt x="4330" y="20"/>
                </a:cubicBezTo>
                <a:close/>
                <a:moveTo>
                  <a:pt x="4090" y="20"/>
                </a:moveTo>
                <a:lnTo>
                  <a:pt x="3950" y="20"/>
                </a:lnTo>
                <a:cubicBezTo>
                  <a:pt x="3944" y="20"/>
                  <a:pt x="3940" y="16"/>
                  <a:pt x="3940" y="10"/>
                </a:cubicBezTo>
                <a:cubicBezTo>
                  <a:pt x="3940" y="5"/>
                  <a:pt x="3944" y="0"/>
                  <a:pt x="3950" y="0"/>
                </a:cubicBezTo>
                <a:lnTo>
                  <a:pt x="4090" y="0"/>
                </a:lnTo>
                <a:cubicBezTo>
                  <a:pt x="4095" y="0"/>
                  <a:pt x="4100" y="5"/>
                  <a:pt x="4100" y="10"/>
                </a:cubicBezTo>
                <a:cubicBezTo>
                  <a:pt x="4100" y="16"/>
                  <a:pt x="4095" y="20"/>
                  <a:pt x="4090" y="20"/>
                </a:cubicBezTo>
                <a:close/>
                <a:moveTo>
                  <a:pt x="3850" y="20"/>
                </a:moveTo>
                <a:lnTo>
                  <a:pt x="3710" y="20"/>
                </a:lnTo>
                <a:cubicBezTo>
                  <a:pt x="3704" y="20"/>
                  <a:pt x="3700" y="16"/>
                  <a:pt x="3700" y="10"/>
                </a:cubicBezTo>
                <a:cubicBezTo>
                  <a:pt x="3700" y="5"/>
                  <a:pt x="3704" y="0"/>
                  <a:pt x="3710" y="0"/>
                </a:cubicBezTo>
                <a:lnTo>
                  <a:pt x="3850" y="0"/>
                </a:lnTo>
                <a:cubicBezTo>
                  <a:pt x="3855" y="0"/>
                  <a:pt x="3860" y="5"/>
                  <a:pt x="3860" y="10"/>
                </a:cubicBezTo>
                <a:cubicBezTo>
                  <a:pt x="3860" y="16"/>
                  <a:pt x="3855" y="20"/>
                  <a:pt x="3850" y="20"/>
                </a:cubicBezTo>
                <a:close/>
                <a:moveTo>
                  <a:pt x="3610" y="20"/>
                </a:moveTo>
                <a:lnTo>
                  <a:pt x="3470" y="20"/>
                </a:lnTo>
                <a:cubicBezTo>
                  <a:pt x="3464" y="20"/>
                  <a:pt x="3460" y="16"/>
                  <a:pt x="3460" y="10"/>
                </a:cubicBezTo>
                <a:cubicBezTo>
                  <a:pt x="3460" y="5"/>
                  <a:pt x="3464" y="0"/>
                  <a:pt x="3470" y="0"/>
                </a:cubicBezTo>
                <a:lnTo>
                  <a:pt x="3610" y="0"/>
                </a:lnTo>
                <a:cubicBezTo>
                  <a:pt x="3615" y="0"/>
                  <a:pt x="3620" y="5"/>
                  <a:pt x="3620" y="10"/>
                </a:cubicBezTo>
                <a:cubicBezTo>
                  <a:pt x="3620" y="16"/>
                  <a:pt x="3615" y="20"/>
                  <a:pt x="3610" y="20"/>
                </a:cubicBezTo>
                <a:close/>
                <a:moveTo>
                  <a:pt x="3370" y="20"/>
                </a:moveTo>
                <a:lnTo>
                  <a:pt x="3230" y="20"/>
                </a:lnTo>
                <a:cubicBezTo>
                  <a:pt x="3224" y="20"/>
                  <a:pt x="3220" y="16"/>
                  <a:pt x="3220" y="10"/>
                </a:cubicBezTo>
                <a:cubicBezTo>
                  <a:pt x="3220" y="5"/>
                  <a:pt x="3224" y="0"/>
                  <a:pt x="3230" y="0"/>
                </a:cubicBezTo>
                <a:lnTo>
                  <a:pt x="3370" y="0"/>
                </a:lnTo>
                <a:cubicBezTo>
                  <a:pt x="3375" y="0"/>
                  <a:pt x="3380" y="5"/>
                  <a:pt x="3380" y="10"/>
                </a:cubicBezTo>
                <a:cubicBezTo>
                  <a:pt x="3380" y="16"/>
                  <a:pt x="3375" y="20"/>
                  <a:pt x="3370" y="20"/>
                </a:cubicBezTo>
                <a:close/>
                <a:moveTo>
                  <a:pt x="3130" y="20"/>
                </a:moveTo>
                <a:lnTo>
                  <a:pt x="2990" y="20"/>
                </a:lnTo>
                <a:cubicBezTo>
                  <a:pt x="2984" y="20"/>
                  <a:pt x="2980" y="16"/>
                  <a:pt x="2980" y="10"/>
                </a:cubicBezTo>
                <a:cubicBezTo>
                  <a:pt x="2980" y="5"/>
                  <a:pt x="2984" y="0"/>
                  <a:pt x="2990" y="0"/>
                </a:cubicBezTo>
                <a:lnTo>
                  <a:pt x="3130" y="0"/>
                </a:lnTo>
                <a:cubicBezTo>
                  <a:pt x="3135" y="0"/>
                  <a:pt x="3140" y="5"/>
                  <a:pt x="3140" y="10"/>
                </a:cubicBezTo>
                <a:cubicBezTo>
                  <a:pt x="3140" y="16"/>
                  <a:pt x="3135" y="20"/>
                  <a:pt x="3130" y="20"/>
                </a:cubicBezTo>
                <a:close/>
                <a:moveTo>
                  <a:pt x="2890" y="20"/>
                </a:moveTo>
                <a:lnTo>
                  <a:pt x="2750" y="20"/>
                </a:lnTo>
                <a:cubicBezTo>
                  <a:pt x="2744" y="20"/>
                  <a:pt x="2740" y="16"/>
                  <a:pt x="2740" y="10"/>
                </a:cubicBezTo>
                <a:cubicBezTo>
                  <a:pt x="2740" y="5"/>
                  <a:pt x="2744" y="0"/>
                  <a:pt x="2750" y="0"/>
                </a:cubicBezTo>
                <a:lnTo>
                  <a:pt x="2890" y="0"/>
                </a:lnTo>
                <a:cubicBezTo>
                  <a:pt x="2895" y="0"/>
                  <a:pt x="2900" y="5"/>
                  <a:pt x="2900" y="10"/>
                </a:cubicBezTo>
                <a:cubicBezTo>
                  <a:pt x="2900" y="16"/>
                  <a:pt x="2895" y="20"/>
                  <a:pt x="2890" y="20"/>
                </a:cubicBezTo>
                <a:close/>
                <a:moveTo>
                  <a:pt x="2650" y="20"/>
                </a:moveTo>
                <a:lnTo>
                  <a:pt x="2510" y="20"/>
                </a:lnTo>
                <a:cubicBezTo>
                  <a:pt x="2504" y="20"/>
                  <a:pt x="2500" y="16"/>
                  <a:pt x="2500" y="10"/>
                </a:cubicBezTo>
                <a:cubicBezTo>
                  <a:pt x="2500" y="5"/>
                  <a:pt x="2504" y="0"/>
                  <a:pt x="2510" y="0"/>
                </a:cubicBezTo>
                <a:lnTo>
                  <a:pt x="2650" y="0"/>
                </a:lnTo>
                <a:cubicBezTo>
                  <a:pt x="2655" y="0"/>
                  <a:pt x="2660" y="5"/>
                  <a:pt x="2660" y="10"/>
                </a:cubicBezTo>
                <a:cubicBezTo>
                  <a:pt x="2660" y="16"/>
                  <a:pt x="2655" y="20"/>
                  <a:pt x="2650" y="20"/>
                </a:cubicBezTo>
                <a:close/>
                <a:moveTo>
                  <a:pt x="2410" y="20"/>
                </a:moveTo>
                <a:lnTo>
                  <a:pt x="2270" y="20"/>
                </a:lnTo>
                <a:cubicBezTo>
                  <a:pt x="2264" y="20"/>
                  <a:pt x="2260" y="16"/>
                  <a:pt x="2260" y="10"/>
                </a:cubicBezTo>
                <a:cubicBezTo>
                  <a:pt x="2260" y="5"/>
                  <a:pt x="2264" y="0"/>
                  <a:pt x="2270" y="0"/>
                </a:cubicBezTo>
                <a:lnTo>
                  <a:pt x="2410" y="0"/>
                </a:lnTo>
                <a:cubicBezTo>
                  <a:pt x="2415" y="0"/>
                  <a:pt x="2420" y="5"/>
                  <a:pt x="2420" y="10"/>
                </a:cubicBezTo>
                <a:cubicBezTo>
                  <a:pt x="2420" y="16"/>
                  <a:pt x="2415" y="20"/>
                  <a:pt x="2410" y="20"/>
                </a:cubicBezTo>
                <a:close/>
                <a:moveTo>
                  <a:pt x="2170" y="20"/>
                </a:moveTo>
                <a:lnTo>
                  <a:pt x="2030" y="20"/>
                </a:lnTo>
                <a:cubicBezTo>
                  <a:pt x="2024" y="20"/>
                  <a:pt x="2020" y="16"/>
                  <a:pt x="2020" y="10"/>
                </a:cubicBezTo>
                <a:cubicBezTo>
                  <a:pt x="2020" y="5"/>
                  <a:pt x="2024" y="0"/>
                  <a:pt x="2030" y="0"/>
                </a:cubicBezTo>
                <a:lnTo>
                  <a:pt x="2170" y="0"/>
                </a:lnTo>
                <a:cubicBezTo>
                  <a:pt x="2175" y="0"/>
                  <a:pt x="2180" y="5"/>
                  <a:pt x="2180" y="10"/>
                </a:cubicBezTo>
                <a:cubicBezTo>
                  <a:pt x="2180" y="16"/>
                  <a:pt x="2175" y="20"/>
                  <a:pt x="2170" y="20"/>
                </a:cubicBezTo>
                <a:close/>
                <a:moveTo>
                  <a:pt x="1930" y="20"/>
                </a:moveTo>
                <a:lnTo>
                  <a:pt x="1790" y="20"/>
                </a:lnTo>
                <a:cubicBezTo>
                  <a:pt x="1784" y="20"/>
                  <a:pt x="1780" y="16"/>
                  <a:pt x="1780" y="10"/>
                </a:cubicBezTo>
                <a:cubicBezTo>
                  <a:pt x="1780" y="5"/>
                  <a:pt x="1784" y="0"/>
                  <a:pt x="1790" y="0"/>
                </a:cubicBezTo>
                <a:lnTo>
                  <a:pt x="1930" y="0"/>
                </a:lnTo>
                <a:cubicBezTo>
                  <a:pt x="1935" y="0"/>
                  <a:pt x="1940" y="5"/>
                  <a:pt x="1940" y="10"/>
                </a:cubicBezTo>
                <a:cubicBezTo>
                  <a:pt x="1940" y="16"/>
                  <a:pt x="1935" y="20"/>
                  <a:pt x="1930" y="20"/>
                </a:cubicBezTo>
                <a:close/>
                <a:moveTo>
                  <a:pt x="1690" y="20"/>
                </a:moveTo>
                <a:lnTo>
                  <a:pt x="1550" y="20"/>
                </a:lnTo>
                <a:cubicBezTo>
                  <a:pt x="1544" y="20"/>
                  <a:pt x="1540" y="16"/>
                  <a:pt x="1540" y="10"/>
                </a:cubicBezTo>
                <a:cubicBezTo>
                  <a:pt x="1540" y="5"/>
                  <a:pt x="1544" y="0"/>
                  <a:pt x="1550" y="0"/>
                </a:cubicBezTo>
                <a:lnTo>
                  <a:pt x="1690" y="0"/>
                </a:lnTo>
                <a:cubicBezTo>
                  <a:pt x="1695" y="0"/>
                  <a:pt x="1700" y="5"/>
                  <a:pt x="1700" y="10"/>
                </a:cubicBezTo>
                <a:cubicBezTo>
                  <a:pt x="1700" y="16"/>
                  <a:pt x="1695" y="20"/>
                  <a:pt x="1690" y="20"/>
                </a:cubicBezTo>
                <a:close/>
                <a:moveTo>
                  <a:pt x="1450" y="20"/>
                </a:moveTo>
                <a:lnTo>
                  <a:pt x="1310" y="20"/>
                </a:lnTo>
                <a:cubicBezTo>
                  <a:pt x="1304" y="20"/>
                  <a:pt x="1300" y="16"/>
                  <a:pt x="1300" y="10"/>
                </a:cubicBezTo>
                <a:cubicBezTo>
                  <a:pt x="1300" y="5"/>
                  <a:pt x="1304" y="0"/>
                  <a:pt x="1310" y="0"/>
                </a:cubicBezTo>
                <a:lnTo>
                  <a:pt x="1450" y="0"/>
                </a:lnTo>
                <a:cubicBezTo>
                  <a:pt x="1455" y="0"/>
                  <a:pt x="1460" y="5"/>
                  <a:pt x="1460" y="10"/>
                </a:cubicBezTo>
                <a:cubicBezTo>
                  <a:pt x="1460" y="16"/>
                  <a:pt x="1455" y="20"/>
                  <a:pt x="1450" y="20"/>
                </a:cubicBezTo>
                <a:close/>
                <a:moveTo>
                  <a:pt x="1210" y="20"/>
                </a:moveTo>
                <a:lnTo>
                  <a:pt x="1070" y="20"/>
                </a:lnTo>
                <a:cubicBezTo>
                  <a:pt x="1064" y="20"/>
                  <a:pt x="1060" y="16"/>
                  <a:pt x="1060" y="10"/>
                </a:cubicBezTo>
                <a:cubicBezTo>
                  <a:pt x="1060" y="5"/>
                  <a:pt x="1064" y="0"/>
                  <a:pt x="1070" y="0"/>
                </a:cubicBezTo>
                <a:lnTo>
                  <a:pt x="1210" y="0"/>
                </a:lnTo>
                <a:cubicBezTo>
                  <a:pt x="1215" y="0"/>
                  <a:pt x="1220" y="5"/>
                  <a:pt x="1220" y="10"/>
                </a:cubicBezTo>
                <a:cubicBezTo>
                  <a:pt x="1220" y="16"/>
                  <a:pt x="1215" y="20"/>
                  <a:pt x="1210" y="20"/>
                </a:cubicBezTo>
                <a:close/>
                <a:moveTo>
                  <a:pt x="970" y="20"/>
                </a:moveTo>
                <a:lnTo>
                  <a:pt x="830" y="20"/>
                </a:lnTo>
                <a:cubicBezTo>
                  <a:pt x="824" y="20"/>
                  <a:pt x="820" y="16"/>
                  <a:pt x="820" y="10"/>
                </a:cubicBezTo>
                <a:cubicBezTo>
                  <a:pt x="820" y="5"/>
                  <a:pt x="824" y="0"/>
                  <a:pt x="830" y="0"/>
                </a:cubicBezTo>
                <a:lnTo>
                  <a:pt x="970" y="0"/>
                </a:lnTo>
                <a:cubicBezTo>
                  <a:pt x="975" y="0"/>
                  <a:pt x="980" y="5"/>
                  <a:pt x="980" y="10"/>
                </a:cubicBezTo>
                <a:cubicBezTo>
                  <a:pt x="980" y="16"/>
                  <a:pt x="975" y="20"/>
                  <a:pt x="970" y="20"/>
                </a:cubicBezTo>
                <a:close/>
                <a:moveTo>
                  <a:pt x="730" y="20"/>
                </a:moveTo>
                <a:lnTo>
                  <a:pt x="590" y="20"/>
                </a:lnTo>
                <a:cubicBezTo>
                  <a:pt x="584" y="20"/>
                  <a:pt x="580" y="16"/>
                  <a:pt x="580" y="10"/>
                </a:cubicBezTo>
                <a:cubicBezTo>
                  <a:pt x="580" y="5"/>
                  <a:pt x="584" y="0"/>
                  <a:pt x="590" y="0"/>
                </a:cubicBezTo>
                <a:lnTo>
                  <a:pt x="730" y="0"/>
                </a:lnTo>
                <a:cubicBezTo>
                  <a:pt x="735" y="0"/>
                  <a:pt x="740" y="5"/>
                  <a:pt x="740" y="10"/>
                </a:cubicBezTo>
                <a:cubicBezTo>
                  <a:pt x="740" y="16"/>
                  <a:pt x="735" y="20"/>
                  <a:pt x="730" y="20"/>
                </a:cubicBezTo>
                <a:close/>
                <a:moveTo>
                  <a:pt x="490" y="20"/>
                </a:moveTo>
                <a:lnTo>
                  <a:pt x="350" y="20"/>
                </a:lnTo>
                <a:cubicBezTo>
                  <a:pt x="344" y="20"/>
                  <a:pt x="340" y="16"/>
                  <a:pt x="340" y="10"/>
                </a:cubicBezTo>
                <a:cubicBezTo>
                  <a:pt x="340" y="5"/>
                  <a:pt x="344" y="0"/>
                  <a:pt x="350" y="0"/>
                </a:cubicBezTo>
                <a:lnTo>
                  <a:pt x="490" y="0"/>
                </a:lnTo>
                <a:cubicBezTo>
                  <a:pt x="495" y="0"/>
                  <a:pt x="500" y="5"/>
                  <a:pt x="500" y="10"/>
                </a:cubicBezTo>
                <a:cubicBezTo>
                  <a:pt x="500" y="16"/>
                  <a:pt x="495" y="20"/>
                  <a:pt x="490" y="20"/>
                </a:cubicBezTo>
                <a:close/>
                <a:moveTo>
                  <a:pt x="250" y="20"/>
                </a:moveTo>
                <a:lnTo>
                  <a:pt x="110" y="20"/>
                </a:lnTo>
                <a:cubicBezTo>
                  <a:pt x="104" y="20"/>
                  <a:pt x="100" y="16"/>
                  <a:pt x="100" y="10"/>
                </a:cubicBezTo>
                <a:cubicBezTo>
                  <a:pt x="100" y="5"/>
                  <a:pt x="104" y="0"/>
                  <a:pt x="110" y="0"/>
                </a:cubicBezTo>
                <a:lnTo>
                  <a:pt x="250" y="0"/>
                </a:lnTo>
                <a:cubicBezTo>
                  <a:pt x="255" y="0"/>
                  <a:pt x="260" y="5"/>
                  <a:pt x="260" y="10"/>
                </a:cubicBezTo>
                <a:cubicBezTo>
                  <a:pt x="260" y="16"/>
                  <a:pt x="255" y="20"/>
                  <a:pt x="250" y="20"/>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10"/>
          <p:cNvSpPr>
            <a:spLocks noChangeArrowheads="1"/>
          </p:cNvSpPr>
          <p:nvPr/>
        </p:nvSpPr>
        <p:spPr bwMode="auto">
          <a:xfrm>
            <a:off x="7470517" y="5352818"/>
            <a:ext cx="583407" cy="23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500" b="0" i="0" u="none" strike="noStrike" kern="0" cap="none" spc="0" normalizeH="0" baseline="0" noProof="0">
                <a:ln>
                  <a:noFill/>
                </a:ln>
                <a:solidFill>
                  <a:srgbClr val="000000"/>
                </a:solidFill>
                <a:effectLst/>
                <a:uLnTx/>
                <a:uFillTx/>
                <a:latin typeface="Segoe UI" panose="020B0502040204020203" pitchFamily="34" charset="0"/>
              </a:rPr>
              <a:t>Intranet</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1" name="Oval 11"/>
          <p:cNvSpPr>
            <a:spLocks noChangeArrowheads="1"/>
          </p:cNvSpPr>
          <p:nvPr/>
        </p:nvSpPr>
        <p:spPr bwMode="auto">
          <a:xfrm>
            <a:off x="1033661" y="2303809"/>
            <a:ext cx="2931760" cy="2935159"/>
          </a:xfrm>
          <a:prstGeom prst="ellipse">
            <a:avLst/>
          </a:prstGeom>
          <a:solidFill>
            <a:srgbClr val="FFFFFF"/>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          </a:t>
            </a:r>
          </a:p>
        </p:txBody>
      </p:sp>
      <p:sp>
        <p:nvSpPr>
          <p:cNvPr id="33" name="Freeform 13"/>
          <p:cNvSpPr>
            <a:spLocks noEditPoints="1"/>
          </p:cNvSpPr>
          <p:nvPr/>
        </p:nvSpPr>
        <p:spPr bwMode="auto">
          <a:xfrm>
            <a:off x="8307677" y="2860595"/>
            <a:ext cx="222034" cy="184651"/>
          </a:xfrm>
          <a:custGeom>
            <a:avLst/>
            <a:gdLst>
              <a:gd name="T0" fmla="*/ 501 w 511"/>
              <a:gd name="T1" fmla="*/ 395 h 424"/>
              <a:gd name="T2" fmla="*/ 274 w 511"/>
              <a:gd name="T3" fmla="*/ 17 h 424"/>
              <a:gd name="T4" fmla="*/ 238 w 511"/>
              <a:gd name="T5" fmla="*/ 17 h 424"/>
              <a:gd name="T6" fmla="*/ 10 w 511"/>
              <a:gd name="T7" fmla="*/ 395 h 424"/>
              <a:gd name="T8" fmla="*/ 28 w 511"/>
              <a:gd name="T9" fmla="*/ 424 h 424"/>
              <a:gd name="T10" fmla="*/ 484 w 511"/>
              <a:gd name="T11" fmla="*/ 424 h 424"/>
              <a:gd name="T12" fmla="*/ 501 w 511"/>
              <a:gd name="T13" fmla="*/ 395 h 424"/>
              <a:gd name="T14" fmla="*/ 391 w 511"/>
              <a:gd name="T15" fmla="*/ 387 h 424"/>
              <a:gd name="T16" fmla="*/ 291 w 511"/>
              <a:gd name="T17" fmla="*/ 387 h 424"/>
              <a:gd name="T18" fmla="*/ 291 w 511"/>
              <a:gd name="T19" fmla="*/ 327 h 424"/>
              <a:gd name="T20" fmla="*/ 331 w 511"/>
              <a:gd name="T21" fmla="*/ 327 h 424"/>
              <a:gd name="T22" fmla="*/ 331 w 511"/>
              <a:gd name="T23" fmla="*/ 287 h 424"/>
              <a:gd name="T24" fmla="*/ 191 w 511"/>
              <a:gd name="T25" fmla="*/ 287 h 424"/>
              <a:gd name="T26" fmla="*/ 191 w 511"/>
              <a:gd name="T27" fmla="*/ 327 h 424"/>
              <a:gd name="T28" fmla="*/ 231 w 511"/>
              <a:gd name="T29" fmla="*/ 327 h 424"/>
              <a:gd name="T30" fmla="*/ 231 w 511"/>
              <a:gd name="T31" fmla="*/ 387 h 424"/>
              <a:gd name="T32" fmla="*/ 131 w 511"/>
              <a:gd name="T33" fmla="*/ 387 h 424"/>
              <a:gd name="T34" fmla="*/ 131 w 511"/>
              <a:gd name="T35" fmla="*/ 327 h 424"/>
              <a:gd name="T36" fmla="*/ 171 w 511"/>
              <a:gd name="T37" fmla="*/ 327 h 424"/>
              <a:gd name="T38" fmla="*/ 171 w 511"/>
              <a:gd name="T39" fmla="*/ 267 h 424"/>
              <a:gd name="T40" fmla="*/ 251 w 511"/>
              <a:gd name="T41" fmla="*/ 267 h 424"/>
              <a:gd name="T42" fmla="*/ 251 w 511"/>
              <a:gd name="T43" fmla="*/ 227 h 424"/>
              <a:gd name="T44" fmla="*/ 211 w 511"/>
              <a:gd name="T45" fmla="*/ 227 h 424"/>
              <a:gd name="T46" fmla="*/ 211 w 511"/>
              <a:gd name="T47" fmla="*/ 167 h 424"/>
              <a:gd name="T48" fmla="*/ 311 w 511"/>
              <a:gd name="T49" fmla="*/ 167 h 424"/>
              <a:gd name="T50" fmla="*/ 311 w 511"/>
              <a:gd name="T51" fmla="*/ 227 h 424"/>
              <a:gd name="T52" fmla="*/ 271 w 511"/>
              <a:gd name="T53" fmla="*/ 227 h 424"/>
              <a:gd name="T54" fmla="*/ 271 w 511"/>
              <a:gd name="T55" fmla="*/ 267 h 424"/>
              <a:gd name="T56" fmla="*/ 351 w 511"/>
              <a:gd name="T57" fmla="*/ 267 h 424"/>
              <a:gd name="T58" fmla="*/ 351 w 511"/>
              <a:gd name="T59" fmla="*/ 327 h 424"/>
              <a:gd name="T60" fmla="*/ 391 w 511"/>
              <a:gd name="T61" fmla="*/ 327 h 424"/>
              <a:gd name="T62" fmla="*/ 391 w 511"/>
              <a:gd name="T63" fmla="*/ 38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424">
                <a:moveTo>
                  <a:pt x="501" y="395"/>
                </a:moveTo>
                <a:lnTo>
                  <a:pt x="274" y="17"/>
                </a:lnTo>
                <a:cubicBezTo>
                  <a:pt x="264" y="0"/>
                  <a:pt x="248" y="0"/>
                  <a:pt x="238" y="17"/>
                </a:cubicBezTo>
                <a:lnTo>
                  <a:pt x="10" y="395"/>
                </a:lnTo>
                <a:cubicBezTo>
                  <a:pt x="0" y="412"/>
                  <a:pt x="8" y="424"/>
                  <a:pt x="28" y="424"/>
                </a:cubicBezTo>
                <a:lnTo>
                  <a:pt x="484" y="424"/>
                </a:lnTo>
                <a:cubicBezTo>
                  <a:pt x="504" y="424"/>
                  <a:pt x="511" y="412"/>
                  <a:pt x="501" y="395"/>
                </a:cubicBezTo>
                <a:close/>
                <a:moveTo>
                  <a:pt x="391" y="387"/>
                </a:moveTo>
                <a:lnTo>
                  <a:pt x="291" y="387"/>
                </a:lnTo>
                <a:lnTo>
                  <a:pt x="291" y="327"/>
                </a:lnTo>
                <a:lnTo>
                  <a:pt x="331" y="327"/>
                </a:lnTo>
                <a:lnTo>
                  <a:pt x="331" y="287"/>
                </a:lnTo>
                <a:lnTo>
                  <a:pt x="191" y="287"/>
                </a:lnTo>
                <a:lnTo>
                  <a:pt x="191" y="327"/>
                </a:lnTo>
                <a:lnTo>
                  <a:pt x="231" y="327"/>
                </a:lnTo>
                <a:lnTo>
                  <a:pt x="231" y="387"/>
                </a:lnTo>
                <a:lnTo>
                  <a:pt x="131" y="387"/>
                </a:lnTo>
                <a:lnTo>
                  <a:pt x="131" y="327"/>
                </a:lnTo>
                <a:lnTo>
                  <a:pt x="171" y="327"/>
                </a:lnTo>
                <a:lnTo>
                  <a:pt x="171" y="267"/>
                </a:lnTo>
                <a:lnTo>
                  <a:pt x="251" y="267"/>
                </a:lnTo>
                <a:lnTo>
                  <a:pt x="251" y="227"/>
                </a:lnTo>
                <a:lnTo>
                  <a:pt x="211" y="227"/>
                </a:lnTo>
                <a:lnTo>
                  <a:pt x="211" y="167"/>
                </a:lnTo>
                <a:lnTo>
                  <a:pt x="311" y="167"/>
                </a:lnTo>
                <a:lnTo>
                  <a:pt x="311" y="227"/>
                </a:lnTo>
                <a:lnTo>
                  <a:pt x="271" y="227"/>
                </a:lnTo>
                <a:lnTo>
                  <a:pt x="271" y="267"/>
                </a:lnTo>
                <a:lnTo>
                  <a:pt x="351" y="267"/>
                </a:lnTo>
                <a:lnTo>
                  <a:pt x="351" y="327"/>
                </a:lnTo>
                <a:lnTo>
                  <a:pt x="391" y="327"/>
                </a:lnTo>
                <a:lnTo>
                  <a:pt x="391" y="387"/>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14"/>
          <p:cNvSpPr>
            <a:spLocks noEditPoints="1"/>
          </p:cNvSpPr>
          <p:nvPr/>
        </p:nvSpPr>
        <p:spPr bwMode="auto">
          <a:xfrm>
            <a:off x="8243106" y="2690671"/>
            <a:ext cx="173323" cy="355708"/>
          </a:xfrm>
          <a:custGeom>
            <a:avLst/>
            <a:gdLst>
              <a:gd name="T0" fmla="*/ 360 w 400"/>
              <a:gd name="T1" fmla="*/ 0 h 820"/>
              <a:gd name="T2" fmla="*/ 40 w 400"/>
              <a:gd name="T3" fmla="*/ 0 h 820"/>
              <a:gd name="T4" fmla="*/ 0 w 400"/>
              <a:gd name="T5" fmla="*/ 39 h 820"/>
              <a:gd name="T6" fmla="*/ 0 w 400"/>
              <a:gd name="T7" fmla="*/ 820 h 820"/>
              <a:gd name="T8" fmla="*/ 111 w 400"/>
              <a:gd name="T9" fmla="*/ 820 h 820"/>
              <a:gd name="T10" fmla="*/ 119 w 400"/>
              <a:gd name="T11" fmla="*/ 794 h 820"/>
              <a:gd name="T12" fmla="*/ 151 w 400"/>
              <a:gd name="T13" fmla="*/ 740 h 820"/>
              <a:gd name="T14" fmla="*/ 60 w 400"/>
              <a:gd name="T15" fmla="*/ 740 h 820"/>
              <a:gd name="T16" fmla="*/ 60 w 400"/>
              <a:gd name="T17" fmla="*/ 700 h 820"/>
              <a:gd name="T18" fmla="*/ 175 w 400"/>
              <a:gd name="T19" fmla="*/ 700 h 820"/>
              <a:gd name="T20" fmla="*/ 200 w 400"/>
              <a:gd name="T21" fmla="*/ 660 h 820"/>
              <a:gd name="T22" fmla="*/ 60 w 400"/>
              <a:gd name="T23" fmla="*/ 660 h 820"/>
              <a:gd name="T24" fmla="*/ 60 w 400"/>
              <a:gd name="T25" fmla="*/ 620 h 820"/>
              <a:gd name="T26" fmla="*/ 224 w 400"/>
              <a:gd name="T27" fmla="*/ 620 h 820"/>
              <a:gd name="T28" fmla="*/ 366 w 400"/>
              <a:gd name="T29" fmla="*/ 385 h 820"/>
              <a:gd name="T30" fmla="*/ 400 w 400"/>
              <a:gd name="T31" fmla="*/ 361 h 820"/>
              <a:gd name="T32" fmla="*/ 400 w 400"/>
              <a:gd name="T33" fmla="*/ 39 h 820"/>
              <a:gd name="T34" fmla="*/ 360 w 400"/>
              <a:gd name="T35" fmla="*/ 0 h 820"/>
              <a:gd name="T36" fmla="*/ 340 w 400"/>
              <a:gd name="T37" fmla="*/ 160 h 820"/>
              <a:gd name="T38" fmla="*/ 60 w 400"/>
              <a:gd name="T39" fmla="*/ 160 h 820"/>
              <a:gd name="T40" fmla="*/ 60 w 400"/>
              <a:gd name="T41" fmla="*/ 120 h 820"/>
              <a:gd name="T42" fmla="*/ 340 w 400"/>
              <a:gd name="T43" fmla="*/ 120 h 820"/>
              <a:gd name="T44" fmla="*/ 340 w 400"/>
              <a:gd name="T45"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820">
                <a:moveTo>
                  <a:pt x="360" y="0"/>
                </a:moveTo>
                <a:lnTo>
                  <a:pt x="40" y="0"/>
                </a:lnTo>
                <a:cubicBezTo>
                  <a:pt x="18" y="0"/>
                  <a:pt x="0" y="18"/>
                  <a:pt x="0" y="39"/>
                </a:cubicBezTo>
                <a:lnTo>
                  <a:pt x="0" y="820"/>
                </a:lnTo>
                <a:lnTo>
                  <a:pt x="111" y="820"/>
                </a:lnTo>
                <a:cubicBezTo>
                  <a:pt x="111" y="812"/>
                  <a:pt x="114" y="803"/>
                  <a:pt x="119" y="794"/>
                </a:cubicBezTo>
                <a:lnTo>
                  <a:pt x="151" y="740"/>
                </a:lnTo>
                <a:lnTo>
                  <a:pt x="60" y="740"/>
                </a:lnTo>
                <a:lnTo>
                  <a:pt x="60" y="700"/>
                </a:lnTo>
                <a:lnTo>
                  <a:pt x="175" y="700"/>
                </a:lnTo>
                <a:lnTo>
                  <a:pt x="200" y="660"/>
                </a:lnTo>
                <a:lnTo>
                  <a:pt x="60" y="660"/>
                </a:lnTo>
                <a:lnTo>
                  <a:pt x="60" y="620"/>
                </a:lnTo>
                <a:lnTo>
                  <a:pt x="224" y="620"/>
                </a:lnTo>
                <a:lnTo>
                  <a:pt x="366" y="385"/>
                </a:lnTo>
                <a:cubicBezTo>
                  <a:pt x="374" y="371"/>
                  <a:pt x="386" y="363"/>
                  <a:pt x="400" y="361"/>
                </a:cubicBezTo>
                <a:lnTo>
                  <a:pt x="400" y="39"/>
                </a:lnTo>
                <a:cubicBezTo>
                  <a:pt x="400" y="18"/>
                  <a:pt x="382" y="0"/>
                  <a:pt x="360" y="0"/>
                </a:cubicBez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15"/>
          <p:cNvSpPr>
            <a:spLocks noChangeArrowheads="1"/>
          </p:cNvSpPr>
          <p:nvPr/>
        </p:nvSpPr>
        <p:spPr bwMode="auto">
          <a:xfrm>
            <a:off x="8247637" y="3066770"/>
            <a:ext cx="355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AADC</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36" name="Rectangle 16"/>
          <p:cNvSpPr>
            <a:spLocks noChangeArrowheads="1"/>
          </p:cNvSpPr>
          <p:nvPr/>
        </p:nvSpPr>
        <p:spPr bwMode="auto">
          <a:xfrm>
            <a:off x="7501103" y="2742781"/>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17"/>
          <p:cNvSpPr>
            <a:spLocks noChangeArrowheads="1"/>
          </p:cNvSpPr>
          <p:nvPr/>
        </p:nvSpPr>
        <p:spPr bwMode="auto">
          <a:xfrm>
            <a:off x="7597394" y="2742781"/>
            <a:ext cx="15406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18"/>
          <p:cNvSpPr>
            <a:spLocks noChangeArrowheads="1"/>
          </p:cNvSpPr>
          <p:nvPr/>
        </p:nvSpPr>
        <p:spPr bwMode="auto">
          <a:xfrm>
            <a:off x="7761654" y="2742781"/>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19"/>
          <p:cNvSpPr>
            <a:spLocks noChangeArrowheads="1"/>
          </p:cNvSpPr>
          <p:nvPr/>
        </p:nvSpPr>
        <p:spPr bwMode="auto">
          <a:xfrm>
            <a:off x="7501103" y="2820946"/>
            <a:ext cx="164260"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20"/>
          <p:cNvSpPr>
            <a:spLocks noChangeArrowheads="1"/>
          </p:cNvSpPr>
          <p:nvPr/>
        </p:nvSpPr>
        <p:spPr bwMode="auto">
          <a:xfrm>
            <a:off x="7674426" y="2820946"/>
            <a:ext cx="173323"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21"/>
          <p:cNvSpPr>
            <a:spLocks noChangeArrowheads="1"/>
          </p:cNvSpPr>
          <p:nvPr/>
        </p:nvSpPr>
        <p:spPr bwMode="auto">
          <a:xfrm>
            <a:off x="7501103" y="2899111"/>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22"/>
          <p:cNvSpPr>
            <a:spLocks noChangeArrowheads="1"/>
          </p:cNvSpPr>
          <p:nvPr/>
        </p:nvSpPr>
        <p:spPr bwMode="auto">
          <a:xfrm>
            <a:off x="7597394" y="2899111"/>
            <a:ext cx="15406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23"/>
          <p:cNvSpPr>
            <a:spLocks noChangeArrowheads="1"/>
          </p:cNvSpPr>
          <p:nvPr/>
        </p:nvSpPr>
        <p:spPr bwMode="auto">
          <a:xfrm>
            <a:off x="7761654" y="2899111"/>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24"/>
          <p:cNvSpPr>
            <a:spLocks noChangeArrowheads="1"/>
          </p:cNvSpPr>
          <p:nvPr/>
        </p:nvSpPr>
        <p:spPr bwMode="auto">
          <a:xfrm>
            <a:off x="7501103" y="2977276"/>
            <a:ext cx="164260"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25"/>
          <p:cNvSpPr>
            <a:spLocks noChangeArrowheads="1"/>
          </p:cNvSpPr>
          <p:nvPr/>
        </p:nvSpPr>
        <p:spPr bwMode="auto">
          <a:xfrm>
            <a:off x="7674426" y="2977276"/>
            <a:ext cx="173323"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26"/>
          <p:cNvSpPr>
            <a:spLocks noChangeArrowheads="1"/>
          </p:cNvSpPr>
          <p:nvPr/>
        </p:nvSpPr>
        <p:spPr bwMode="auto">
          <a:xfrm>
            <a:off x="7497705" y="3108684"/>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Firewall</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73" name="Rectangle 27"/>
          <p:cNvSpPr>
            <a:spLocks noChangeArrowheads="1"/>
          </p:cNvSpPr>
          <p:nvPr/>
        </p:nvSpPr>
        <p:spPr bwMode="auto">
          <a:xfrm>
            <a:off x="7501103" y="4227919"/>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28"/>
          <p:cNvSpPr>
            <a:spLocks noChangeArrowheads="1"/>
          </p:cNvSpPr>
          <p:nvPr/>
        </p:nvSpPr>
        <p:spPr bwMode="auto">
          <a:xfrm>
            <a:off x="7597394" y="4227919"/>
            <a:ext cx="15406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29"/>
          <p:cNvSpPr>
            <a:spLocks noChangeArrowheads="1"/>
          </p:cNvSpPr>
          <p:nvPr/>
        </p:nvSpPr>
        <p:spPr bwMode="auto">
          <a:xfrm>
            <a:off x="7761654" y="4227919"/>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Rectangle 30"/>
          <p:cNvSpPr>
            <a:spLocks noChangeArrowheads="1"/>
          </p:cNvSpPr>
          <p:nvPr/>
        </p:nvSpPr>
        <p:spPr bwMode="auto">
          <a:xfrm>
            <a:off x="7501103" y="4306084"/>
            <a:ext cx="164260"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31"/>
          <p:cNvSpPr>
            <a:spLocks noChangeArrowheads="1"/>
          </p:cNvSpPr>
          <p:nvPr/>
        </p:nvSpPr>
        <p:spPr bwMode="auto">
          <a:xfrm>
            <a:off x="7674426" y="4306084"/>
            <a:ext cx="173323"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Rectangle 32"/>
          <p:cNvSpPr>
            <a:spLocks noChangeArrowheads="1"/>
          </p:cNvSpPr>
          <p:nvPr/>
        </p:nvSpPr>
        <p:spPr bwMode="auto">
          <a:xfrm>
            <a:off x="7501103" y="4384250"/>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33"/>
          <p:cNvSpPr>
            <a:spLocks noChangeArrowheads="1"/>
          </p:cNvSpPr>
          <p:nvPr/>
        </p:nvSpPr>
        <p:spPr bwMode="auto">
          <a:xfrm>
            <a:off x="7597394" y="4384250"/>
            <a:ext cx="15406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34"/>
          <p:cNvSpPr>
            <a:spLocks noChangeArrowheads="1"/>
          </p:cNvSpPr>
          <p:nvPr/>
        </p:nvSpPr>
        <p:spPr bwMode="auto">
          <a:xfrm>
            <a:off x="7761654" y="4384250"/>
            <a:ext cx="86095"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35"/>
          <p:cNvSpPr>
            <a:spLocks noChangeArrowheads="1"/>
          </p:cNvSpPr>
          <p:nvPr/>
        </p:nvSpPr>
        <p:spPr bwMode="auto">
          <a:xfrm>
            <a:off x="7501103" y="4462415"/>
            <a:ext cx="164260"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36"/>
          <p:cNvSpPr>
            <a:spLocks noChangeArrowheads="1"/>
          </p:cNvSpPr>
          <p:nvPr/>
        </p:nvSpPr>
        <p:spPr bwMode="auto">
          <a:xfrm>
            <a:off x="7674426" y="4462415"/>
            <a:ext cx="173323" cy="6910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37"/>
          <p:cNvSpPr>
            <a:spLocks noChangeArrowheads="1"/>
          </p:cNvSpPr>
          <p:nvPr/>
        </p:nvSpPr>
        <p:spPr bwMode="auto">
          <a:xfrm>
            <a:off x="7497705" y="4594956"/>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a:ln>
                  <a:noFill/>
                </a:ln>
                <a:solidFill>
                  <a:srgbClr val="00188F"/>
                </a:solidFill>
                <a:effectLst/>
                <a:uLnTx/>
                <a:uFillTx/>
                <a:latin typeface="+mj-lt"/>
              </a:rPr>
              <a:t>Firewall</a:t>
            </a:r>
            <a:endParaRPr kumimoji="0" lang="da-DK" altLang="da-DK" sz="1800" b="0" i="0" u="none" strike="noStrike" kern="0" cap="none" spc="0" normalizeH="0" baseline="0" noProof="0" dirty="0">
              <a:ln>
                <a:noFill/>
              </a:ln>
              <a:solidFill>
                <a:schemeClr val="tx1"/>
              </a:solidFill>
              <a:effectLst/>
              <a:uLnTx/>
              <a:uFillTx/>
              <a:latin typeface="+mj-lt"/>
            </a:endParaRPr>
          </a:p>
        </p:txBody>
      </p:sp>
      <p:sp>
        <p:nvSpPr>
          <p:cNvPr id="95" name="Freeform 38"/>
          <p:cNvSpPr>
            <a:spLocks/>
          </p:cNvSpPr>
          <p:nvPr/>
        </p:nvSpPr>
        <p:spPr bwMode="auto">
          <a:xfrm>
            <a:off x="4998685" y="2742781"/>
            <a:ext cx="321723" cy="241293"/>
          </a:xfrm>
          <a:custGeom>
            <a:avLst/>
            <a:gdLst>
              <a:gd name="T0" fmla="*/ 670 w 742"/>
              <a:gd name="T1" fmla="*/ 412 h 557"/>
              <a:gd name="T2" fmla="*/ 604 w 742"/>
              <a:gd name="T3" fmla="*/ 456 h 557"/>
              <a:gd name="T4" fmla="*/ 185 w 742"/>
              <a:gd name="T5" fmla="*/ 456 h 557"/>
              <a:gd name="T6" fmla="*/ 56 w 742"/>
              <a:gd name="T7" fmla="*/ 327 h 557"/>
              <a:gd name="T8" fmla="*/ 185 w 742"/>
              <a:gd name="T9" fmla="*/ 198 h 557"/>
              <a:gd name="T10" fmla="*/ 245 w 742"/>
              <a:gd name="T11" fmla="*/ 198 h 557"/>
              <a:gd name="T12" fmla="*/ 257 w 742"/>
              <a:gd name="T13" fmla="*/ 156 h 557"/>
              <a:gd name="T14" fmla="*/ 265 w 742"/>
              <a:gd name="T15" fmla="*/ 142 h 557"/>
              <a:gd name="T16" fmla="*/ 413 w 742"/>
              <a:gd name="T17" fmla="*/ 56 h 557"/>
              <a:gd name="T18" fmla="*/ 551 w 742"/>
              <a:gd name="T19" fmla="*/ 126 h 557"/>
              <a:gd name="T20" fmla="*/ 607 w 742"/>
              <a:gd name="T21" fmla="*/ 107 h 557"/>
              <a:gd name="T22" fmla="*/ 413 w 742"/>
              <a:gd name="T23" fmla="*/ 0 h 557"/>
              <a:gd name="T24" fmla="*/ 202 w 742"/>
              <a:gd name="T25" fmla="*/ 142 h 557"/>
              <a:gd name="T26" fmla="*/ 202 w 742"/>
              <a:gd name="T27" fmla="*/ 143 h 557"/>
              <a:gd name="T28" fmla="*/ 202 w 742"/>
              <a:gd name="T29" fmla="*/ 142 h 557"/>
              <a:gd name="T30" fmla="*/ 186 w 742"/>
              <a:gd name="T31" fmla="*/ 142 h 557"/>
              <a:gd name="T32" fmla="*/ 0 w 742"/>
              <a:gd name="T33" fmla="*/ 328 h 557"/>
              <a:gd name="T34" fmla="*/ 186 w 742"/>
              <a:gd name="T35" fmla="*/ 514 h 557"/>
              <a:gd name="T36" fmla="*/ 605 w 742"/>
              <a:gd name="T37" fmla="*/ 514 h 557"/>
              <a:gd name="T38" fmla="*/ 671 w 742"/>
              <a:gd name="T39" fmla="*/ 557 h 557"/>
              <a:gd name="T40" fmla="*/ 742 w 742"/>
              <a:gd name="T41" fmla="*/ 485 h 557"/>
              <a:gd name="T42" fmla="*/ 670 w 742"/>
              <a:gd name="T43" fmla="*/ 41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2" h="557">
                <a:moveTo>
                  <a:pt x="670" y="412"/>
                </a:moveTo>
                <a:cubicBezTo>
                  <a:pt x="640" y="412"/>
                  <a:pt x="616" y="430"/>
                  <a:pt x="604" y="456"/>
                </a:cubicBezTo>
                <a:lnTo>
                  <a:pt x="185" y="456"/>
                </a:lnTo>
                <a:cubicBezTo>
                  <a:pt x="114" y="456"/>
                  <a:pt x="56" y="399"/>
                  <a:pt x="56" y="327"/>
                </a:cubicBezTo>
                <a:cubicBezTo>
                  <a:pt x="56" y="256"/>
                  <a:pt x="113" y="198"/>
                  <a:pt x="185" y="198"/>
                </a:cubicBezTo>
                <a:lnTo>
                  <a:pt x="245" y="198"/>
                </a:lnTo>
                <a:cubicBezTo>
                  <a:pt x="247" y="184"/>
                  <a:pt x="251" y="169"/>
                  <a:pt x="257" y="156"/>
                </a:cubicBezTo>
                <a:cubicBezTo>
                  <a:pt x="259" y="151"/>
                  <a:pt x="262" y="146"/>
                  <a:pt x="265" y="142"/>
                </a:cubicBezTo>
                <a:cubicBezTo>
                  <a:pt x="295" y="90"/>
                  <a:pt x="350" y="56"/>
                  <a:pt x="413" y="56"/>
                </a:cubicBezTo>
                <a:cubicBezTo>
                  <a:pt x="469" y="56"/>
                  <a:pt x="519" y="84"/>
                  <a:pt x="551" y="126"/>
                </a:cubicBezTo>
                <a:cubicBezTo>
                  <a:pt x="568" y="118"/>
                  <a:pt x="587" y="111"/>
                  <a:pt x="607" y="107"/>
                </a:cubicBezTo>
                <a:cubicBezTo>
                  <a:pt x="567" y="42"/>
                  <a:pt x="495" y="0"/>
                  <a:pt x="413" y="0"/>
                </a:cubicBezTo>
                <a:cubicBezTo>
                  <a:pt x="318" y="0"/>
                  <a:pt x="236" y="59"/>
                  <a:pt x="202" y="142"/>
                </a:cubicBezTo>
                <a:cubicBezTo>
                  <a:pt x="202" y="142"/>
                  <a:pt x="202" y="143"/>
                  <a:pt x="202" y="143"/>
                </a:cubicBezTo>
                <a:cubicBezTo>
                  <a:pt x="202" y="143"/>
                  <a:pt x="202" y="142"/>
                  <a:pt x="202" y="142"/>
                </a:cubicBezTo>
                <a:lnTo>
                  <a:pt x="186" y="142"/>
                </a:lnTo>
                <a:cubicBezTo>
                  <a:pt x="84" y="142"/>
                  <a:pt x="0" y="225"/>
                  <a:pt x="0" y="328"/>
                </a:cubicBezTo>
                <a:cubicBezTo>
                  <a:pt x="0" y="431"/>
                  <a:pt x="83" y="514"/>
                  <a:pt x="186" y="514"/>
                </a:cubicBezTo>
                <a:lnTo>
                  <a:pt x="605" y="514"/>
                </a:lnTo>
                <a:cubicBezTo>
                  <a:pt x="616" y="539"/>
                  <a:pt x="641" y="557"/>
                  <a:pt x="671" y="557"/>
                </a:cubicBezTo>
                <a:cubicBezTo>
                  <a:pt x="710" y="557"/>
                  <a:pt x="742" y="525"/>
                  <a:pt x="742" y="485"/>
                </a:cubicBezTo>
                <a:cubicBezTo>
                  <a:pt x="742" y="445"/>
                  <a:pt x="709" y="412"/>
                  <a:pt x="670" y="412"/>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39"/>
          <p:cNvSpPr>
            <a:spLocks/>
          </p:cNvSpPr>
          <p:nvPr/>
        </p:nvSpPr>
        <p:spPr bwMode="auto">
          <a:xfrm>
            <a:off x="5102905" y="2798289"/>
            <a:ext cx="382896" cy="259418"/>
          </a:xfrm>
          <a:custGeom>
            <a:avLst/>
            <a:gdLst>
              <a:gd name="T0" fmla="*/ 658 w 884"/>
              <a:gd name="T1" fmla="*/ 143 h 598"/>
              <a:gd name="T2" fmla="*/ 429 w 884"/>
              <a:gd name="T3" fmla="*/ 0 h 598"/>
              <a:gd name="T4" fmla="*/ 178 w 884"/>
              <a:gd name="T5" fmla="*/ 200 h 598"/>
              <a:gd name="T6" fmla="*/ 34 w 884"/>
              <a:gd name="T7" fmla="*/ 284 h 598"/>
              <a:gd name="T8" fmla="*/ 339 w 884"/>
              <a:gd name="T9" fmla="*/ 284 h 598"/>
              <a:gd name="T10" fmla="*/ 429 w 884"/>
              <a:gd name="T11" fmla="*/ 241 h 598"/>
              <a:gd name="T12" fmla="*/ 542 w 884"/>
              <a:gd name="T13" fmla="*/ 355 h 598"/>
              <a:gd name="T14" fmla="*/ 429 w 884"/>
              <a:gd name="T15" fmla="*/ 469 h 598"/>
              <a:gd name="T16" fmla="*/ 339 w 884"/>
              <a:gd name="T17" fmla="*/ 426 h 598"/>
              <a:gd name="T18" fmla="*/ 0 w 884"/>
              <a:gd name="T19" fmla="*/ 426 h 598"/>
              <a:gd name="T20" fmla="*/ 197 w 884"/>
              <a:gd name="T21" fmla="*/ 598 h 598"/>
              <a:gd name="T22" fmla="*/ 198 w 884"/>
              <a:gd name="T23" fmla="*/ 598 h 598"/>
              <a:gd name="T24" fmla="*/ 655 w 884"/>
              <a:gd name="T25" fmla="*/ 598 h 598"/>
              <a:gd name="T26" fmla="*/ 656 w 884"/>
              <a:gd name="T27" fmla="*/ 598 h 598"/>
              <a:gd name="T28" fmla="*/ 884 w 884"/>
              <a:gd name="T29" fmla="*/ 370 h 598"/>
              <a:gd name="T30" fmla="*/ 658 w 884"/>
              <a:gd name="T31" fmla="*/ 14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4" h="598">
                <a:moveTo>
                  <a:pt x="658" y="143"/>
                </a:moveTo>
                <a:cubicBezTo>
                  <a:pt x="616" y="59"/>
                  <a:pt x="529" y="0"/>
                  <a:pt x="429" y="0"/>
                </a:cubicBezTo>
                <a:cubicBezTo>
                  <a:pt x="306" y="0"/>
                  <a:pt x="204" y="85"/>
                  <a:pt x="178" y="200"/>
                </a:cubicBezTo>
                <a:cubicBezTo>
                  <a:pt x="118" y="206"/>
                  <a:pt x="67" y="237"/>
                  <a:pt x="34" y="284"/>
                </a:cubicBezTo>
                <a:lnTo>
                  <a:pt x="339" y="284"/>
                </a:lnTo>
                <a:cubicBezTo>
                  <a:pt x="360" y="258"/>
                  <a:pt x="392" y="241"/>
                  <a:pt x="429" y="241"/>
                </a:cubicBezTo>
                <a:cubicBezTo>
                  <a:pt x="491" y="241"/>
                  <a:pt x="542" y="292"/>
                  <a:pt x="542" y="355"/>
                </a:cubicBezTo>
                <a:cubicBezTo>
                  <a:pt x="542" y="418"/>
                  <a:pt x="491" y="469"/>
                  <a:pt x="429" y="469"/>
                </a:cubicBezTo>
                <a:cubicBezTo>
                  <a:pt x="392" y="469"/>
                  <a:pt x="361" y="452"/>
                  <a:pt x="339" y="426"/>
                </a:cubicBezTo>
                <a:lnTo>
                  <a:pt x="0" y="426"/>
                </a:lnTo>
                <a:cubicBezTo>
                  <a:pt x="13" y="523"/>
                  <a:pt x="97" y="598"/>
                  <a:pt x="197" y="598"/>
                </a:cubicBezTo>
                <a:cubicBezTo>
                  <a:pt x="197" y="598"/>
                  <a:pt x="198" y="598"/>
                  <a:pt x="198" y="598"/>
                </a:cubicBezTo>
                <a:lnTo>
                  <a:pt x="655" y="598"/>
                </a:lnTo>
                <a:cubicBezTo>
                  <a:pt x="655" y="598"/>
                  <a:pt x="656" y="598"/>
                  <a:pt x="656" y="598"/>
                </a:cubicBezTo>
                <a:cubicBezTo>
                  <a:pt x="782" y="598"/>
                  <a:pt x="884" y="496"/>
                  <a:pt x="884" y="370"/>
                </a:cubicBezTo>
                <a:cubicBezTo>
                  <a:pt x="884" y="245"/>
                  <a:pt x="783" y="144"/>
                  <a:pt x="658" y="143"/>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40"/>
          <p:cNvSpPr>
            <a:spLocks noChangeArrowheads="1"/>
          </p:cNvSpPr>
          <p:nvPr/>
        </p:nvSpPr>
        <p:spPr bwMode="auto">
          <a:xfrm>
            <a:off x="5025873" y="3101887"/>
            <a:ext cx="605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78D7"/>
                </a:solidFill>
                <a:effectLst/>
                <a:uLnTx/>
                <a:uFillTx/>
                <a:latin typeface="+mj-lt"/>
              </a:rPr>
              <a:t>Microsoft</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98" name="Rectangle 41"/>
          <p:cNvSpPr>
            <a:spLocks noChangeArrowheads="1"/>
          </p:cNvSpPr>
          <p:nvPr/>
        </p:nvSpPr>
        <p:spPr bwMode="auto">
          <a:xfrm>
            <a:off x="4908058" y="3226499"/>
            <a:ext cx="117814" cy="17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78D7"/>
                </a:solidFill>
                <a:effectLst/>
                <a:uLnTx/>
                <a:uFillTx/>
                <a:latin typeface="Segoe UI Historic" panose="020B0502040204020203" pitchFamily="34" charset="0"/>
              </a:rPr>
              <a:t>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99" name="Rectangle 42"/>
          <p:cNvSpPr>
            <a:spLocks noChangeArrowheads="1"/>
          </p:cNvSpPr>
          <p:nvPr/>
        </p:nvSpPr>
        <p:spPr bwMode="auto">
          <a:xfrm>
            <a:off x="4936379" y="3240588"/>
            <a:ext cx="8486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a:ln>
                  <a:noFill/>
                </a:ln>
                <a:solidFill>
                  <a:srgbClr val="0078D7"/>
                </a:solidFill>
                <a:effectLst/>
                <a:uLnTx/>
                <a:uFillTx/>
                <a:latin typeface="+mj-lt"/>
              </a:rPr>
              <a:t>Defender ATP</a:t>
            </a:r>
            <a:endParaRPr kumimoji="0" lang="da-DK" altLang="da-DK" sz="1800" b="0" i="0" u="none" strike="noStrike" kern="0" cap="none" spc="0" normalizeH="0" baseline="0" noProof="0" dirty="0">
              <a:ln>
                <a:noFill/>
              </a:ln>
              <a:solidFill>
                <a:schemeClr val="tx1"/>
              </a:solidFill>
              <a:effectLst/>
              <a:uLnTx/>
              <a:uFillTx/>
              <a:latin typeface="+mj-lt"/>
            </a:endParaRPr>
          </a:p>
        </p:txBody>
      </p:sp>
      <p:sp>
        <p:nvSpPr>
          <p:cNvPr id="100" name="Freeform 43"/>
          <p:cNvSpPr>
            <a:spLocks/>
          </p:cNvSpPr>
          <p:nvPr/>
        </p:nvSpPr>
        <p:spPr bwMode="auto">
          <a:xfrm>
            <a:off x="8925069" y="3355641"/>
            <a:ext cx="418014" cy="544891"/>
          </a:xfrm>
          <a:custGeom>
            <a:avLst/>
            <a:gdLst>
              <a:gd name="T0" fmla="*/ 964 w 964"/>
              <a:gd name="T1" fmla="*/ 710 h 1254"/>
              <a:gd name="T2" fmla="*/ 703 w 964"/>
              <a:gd name="T3" fmla="*/ 605 h 1254"/>
              <a:gd name="T4" fmla="*/ 632 w 964"/>
              <a:gd name="T5" fmla="*/ 609 h 1254"/>
              <a:gd name="T6" fmla="*/ 632 w 964"/>
              <a:gd name="T7" fmla="*/ 95 h 1254"/>
              <a:gd name="T8" fmla="*/ 537 w 964"/>
              <a:gd name="T9" fmla="*/ 0 h 1254"/>
              <a:gd name="T10" fmla="*/ 95 w 964"/>
              <a:gd name="T11" fmla="*/ 0 h 1254"/>
              <a:gd name="T12" fmla="*/ 0 w 964"/>
              <a:gd name="T13" fmla="*/ 95 h 1254"/>
              <a:gd name="T14" fmla="*/ 0 w 964"/>
              <a:gd name="T15" fmla="*/ 1169 h 1254"/>
              <a:gd name="T16" fmla="*/ 451 w 964"/>
              <a:gd name="T17" fmla="*/ 1169 h 1254"/>
              <a:gd name="T18" fmla="*/ 701 w 964"/>
              <a:gd name="T19" fmla="*/ 1254 h 1254"/>
              <a:gd name="T20" fmla="*/ 960 w 964"/>
              <a:gd name="T21" fmla="*/ 1138 h 1254"/>
              <a:gd name="T22" fmla="*/ 960 w 964"/>
              <a:gd name="T23" fmla="*/ 727 h 1254"/>
              <a:gd name="T24" fmla="*/ 964 w 964"/>
              <a:gd name="T25" fmla="*/ 71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254">
                <a:moveTo>
                  <a:pt x="964" y="710"/>
                </a:moveTo>
                <a:cubicBezTo>
                  <a:pt x="964" y="639"/>
                  <a:pt x="834" y="605"/>
                  <a:pt x="703" y="605"/>
                </a:cubicBezTo>
                <a:cubicBezTo>
                  <a:pt x="680" y="605"/>
                  <a:pt x="655" y="607"/>
                  <a:pt x="632" y="609"/>
                </a:cubicBezTo>
                <a:lnTo>
                  <a:pt x="632" y="95"/>
                </a:lnTo>
                <a:cubicBezTo>
                  <a:pt x="632" y="43"/>
                  <a:pt x="590" y="0"/>
                  <a:pt x="537" y="0"/>
                </a:cubicBezTo>
                <a:lnTo>
                  <a:pt x="95" y="0"/>
                </a:lnTo>
                <a:cubicBezTo>
                  <a:pt x="42" y="0"/>
                  <a:pt x="0" y="43"/>
                  <a:pt x="0" y="95"/>
                </a:cubicBezTo>
                <a:lnTo>
                  <a:pt x="0" y="1169"/>
                </a:lnTo>
                <a:lnTo>
                  <a:pt x="451" y="1169"/>
                </a:lnTo>
                <a:cubicBezTo>
                  <a:pt x="486" y="1243"/>
                  <a:pt x="619" y="1254"/>
                  <a:pt x="701" y="1254"/>
                </a:cubicBezTo>
                <a:cubicBezTo>
                  <a:pt x="794" y="1254"/>
                  <a:pt x="952" y="1239"/>
                  <a:pt x="960" y="1138"/>
                </a:cubicBezTo>
                <a:lnTo>
                  <a:pt x="960" y="727"/>
                </a:lnTo>
                <a:cubicBezTo>
                  <a:pt x="964" y="723"/>
                  <a:pt x="964" y="716"/>
                  <a:pt x="964" y="7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44"/>
          <p:cNvSpPr>
            <a:spLocks noEditPoints="1"/>
          </p:cNvSpPr>
          <p:nvPr/>
        </p:nvSpPr>
        <p:spPr bwMode="auto">
          <a:xfrm>
            <a:off x="8939796" y="3369235"/>
            <a:ext cx="246957" cy="480319"/>
          </a:xfrm>
          <a:custGeom>
            <a:avLst/>
            <a:gdLst>
              <a:gd name="T0" fmla="*/ 393 w 568"/>
              <a:gd name="T1" fmla="*/ 979 h 1106"/>
              <a:gd name="T2" fmla="*/ 109 w 568"/>
              <a:gd name="T3" fmla="*/ 979 h 1106"/>
              <a:gd name="T4" fmla="*/ 109 w 568"/>
              <a:gd name="T5" fmla="*/ 931 h 1106"/>
              <a:gd name="T6" fmla="*/ 393 w 568"/>
              <a:gd name="T7" fmla="*/ 931 h 1106"/>
              <a:gd name="T8" fmla="*/ 393 w 568"/>
              <a:gd name="T9" fmla="*/ 836 h 1106"/>
              <a:gd name="T10" fmla="*/ 109 w 568"/>
              <a:gd name="T11" fmla="*/ 836 h 1106"/>
              <a:gd name="T12" fmla="*/ 109 w 568"/>
              <a:gd name="T13" fmla="*/ 788 h 1106"/>
              <a:gd name="T14" fmla="*/ 393 w 568"/>
              <a:gd name="T15" fmla="*/ 788 h 1106"/>
              <a:gd name="T16" fmla="*/ 393 w 568"/>
              <a:gd name="T17" fmla="*/ 676 h 1106"/>
              <a:gd name="T18" fmla="*/ 568 w 568"/>
              <a:gd name="T19" fmla="*/ 562 h 1106"/>
              <a:gd name="T20" fmla="*/ 568 w 568"/>
              <a:gd name="T21" fmla="*/ 63 h 1106"/>
              <a:gd name="T22" fmla="*/ 505 w 568"/>
              <a:gd name="T23" fmla="*/ 0 h 1106"/>
              <a:gd name="T24" fmla="*/ 63 w 568"/>
              <a:gd name="T25" fmla="*/ 0 h 1106"/>
              <a:gd name="T26" fmla="*/ 0 w 568"/>
              <a:gd name="T27" fmla="*/ 63 h 1106"/>
              <a:gd name="T28" fmla="*/ 0 w 568"/>
              <a:gd name="T29" fmla="*/ 1106 h 1106"/>
              <a:gd name="T30" fmla="*/ 396 w 568"/>
              <a:gd name="T31" fmla="*/ 1106 h 1106"/>
              <a:gd name="T32" fmla="*/ 396 w 568"/>
              <a:gd name="T33" fmla="*/ 979 h 1106"/>
              <a:gd name="T34" fmla="*/ 393 w 568"/>
              <a:gd name="T35" fmla="*/ 979 h 1106"/>
              <a:gd name="T36" fmla="*/ 109 w 568"/>
              <a:gd name="T37" fmla="*/ 141 h 1106"/>
              <a:gd name="T38" fmla="*/ 457 w 568"/>
              <a:gd name="T39" fmla="*/ 141 h 1106"/>
              <a:gd name="T40" fmla="*/ 457 w 568"/>
              <a:gd name="T41" fmla="*/ 190 h 1106"/>
              <a:gd name="T42" fmla="*/ 109 w 568"/>
              <a:gd name="T43" fmla="*/ 190 h 1106"/>
              <a:gd name="T44" fmla="*/ 109 w 568"/>
              <a:gd name="T45" fmla="*/ 14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1106">
                <a:moveTo>
                  <a:pt x="393" y="979"/>
                </a:moveTo>
                <a:lnTo>
                  <a:pt x="109" y="979"/>
                </a:lnTo>
                <a:lnTo>
                  <a:pt x="109" y="931"/>
                </a:lnTo>
                <a:lnTo>
                  <a:pt x="393" y="931"/>
                </a:lnTo>
                <a:lnTo>
                  <a:pt x="393" y="836"/>
                </a:lnTo>
                <a:lnTo>
                  <a:pt x="109" y="836"/>
                </a:lnTo>
                <a:lnTo>
                  <a:pt x="109" y="788"/>
                </a:lnTo>
                <a:lnTo>
                  <a:pt x="393" y="788"/>
                </a:lnTo>
                <a:lnTo>
                  <a:pt x="393" y="676"/>
                </a:lnTo>
                <a:cubicBezTo>
                  <a:pt x="393" y="609"/>
                  <a:pt x="473" y="575"/>
                  <a:pt x="568" y="562"/>
                </a:cubicBezTo>
                <a:lnTo>
                  <a:pt x="568" y="63"/>
                </a:lnTo>
                <a:cubicBezTo>
                  <a:pt x="568" y="29"/>
                  <a:pt x="539" y="0"/>
                  <a:pt x="505" y="0"/>
                </a:cubicBezTo>
                <a:lnTo>
                  <a:pt x="63" y="0"/>
                </a:lnTo>
                <a:cubicBezTo>
                  <a:pt x="29" y="0"/>
                  <a:pt x="0" y="29"/>
                  <a:pt x="0" y="63"/>
                </a:cubicBezTo>
                <a:lnTo>
                  <a:pt x="0" y="1106"/>
                </a:lnTo>
                <a:lnTo>
                  <a:pt x="396" y="1106"/>
                </a:lnTo>
                <a:lnTo>
                  <a:pt x="396" y="979"/>
                </a:lnTo>
                <a:lnTo>
                  <a:pt x="393" y="979"/>
                </a:lnTo>
                <a:close/>
                <a:moveTo>
                  <a:pt x="109" y="141"/>
                </a:moveTo>
                <a:lnTo>
                  <a:pt x="457" y="141"/>
                </a:lnTo>
                <a:lnTo>
                  <a:pt x="457" y="190"/>
                </a:lnTo>
                <a:lnTo>
                  <a:pt x="109" y="190"/>
                </a:lnTo>
                <a:lnTo>
                  <a:pt x="109" y="141"/>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45"/>
          <p:cNvSpPr>
            <a:spLocks/>
          </p:cNvSpPr>
          <p:nvPr/>
        </p:nvSpPr>
        <p:spPr bwMode="auto">
          <a:xfrm>
            <a:off x="9131244" y="3687560"/>
            <a:ext cx="198245" cy="198245"/>
          </a:xfrm>
          <a:custGeom>
            <a:avLst/>
            <a:gdLst>
              <a:gd name="T0" fmla="*/ 0 w 455"/>
              <a:gd name="T1" fmla="*/ 0 h 457"/>
              <a:gd name="T2" fmla="*/ 0 w 455"/>
              <a:gd name="T3" fmla="*/ 371 h 457"/>
              <a:gd name="T4" fmla="*/ 227 w 455"/>
              <a:gd name="T5" fmla="*/ 457 h 457"/>
              <a:gd name="T6" fmla="*/ 455 w 455"/>
              <a:gd name="T7" fmla="*/ 371 h 457"/>
              <a:gd name="T8" fmla="*/ 455 w 455"/>
              <a:gd name="T9" fmla="*/ 0 h 457"/>
              <a:gd name="T10" fmla="*/ 229 w 455"/>
              <a:gd name="T11" fmla="*/ 50 h 457"/>
              <a:gd name="T12" fmla="*/ 0 w 455"/>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455" h="457">
                <a:moveTo>
                  <a:pt x="0" y="0"/>
                </a:moveTo>
                <a:lnTo>
                  <a:pt x="0" y="371"/>
                </a:lnTo>
                <a:cubicBezTo>
                  <a:pt x="8" y="451"/>
                  <a:pt x="170" y="457"/>
                  <a:pt x="227" y="457"/>
                </a:cubicBezTo>
                <a:cubicBezTo>
                  <a:pt x="284" y="457"/>
                  <a:pt x="448" y="451"/>
                  <a:pt x="455" y="371"/>
                </a:cubicBezTo>
                <a:lnTo>
                  <a:pt x="455" y="0"/>
                </a:lnTo>
                <a:cubicBezTo>
                  <a:pt x="411" y="34"/>
                  <a:pt x="318" y="50"/>
                  <a:pt x="229" y="50"/>
                </a:cubicBezTo>
                <a:cubicBezTo>
                  <a:pt x="141" y="50"/>
                  <a:pt x="46" y="34"/>
                  <a:pt x="0" y="0"/>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Oval 46"/>
          <p:cNvSpPr>
            <a:spLocks noChangeArrowheads="1"/>
          </p:cNvSpPr>
          <p:nvPr/>
        </p:nvSpPr>
        <p:spPr bwMode="auto">
          <a:xfrm>
            <a:off x="9131244" y="3633184"/>
            <a:ext cx="199378" cy="62306"/>
          </a:xfrm>
          <a:prstGeom prst="ellipse">
            <a:avLst/>
          </a:pr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47"/>
          <p:cNvSpPr>
            <a:spLocks noChangeArrowheads="1"/>
          </p:cNvSpPr>
          <p:nvPr/>
        </p:nvSpPr>
        <p:spPr bwMode="auto">
          <a:xfrm>
            <a:off x="8866162" y="3914126"/>
            <a:ext cx="666103" cy="17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err="1">
                <a:ln>
                  <a:noFill/>
                </a:ln>
                <a:solidFill>
                  <a:srgbClr val="00188F"/>
                </a:solidFill>
                <a:effectLst/>
                <a:uLnTx/>
                <a:uFillTx/>
                <a:latin typeface="Segoe UI" panose="020B0502040204020203" pitchFamily="34" charset="0"/>
              </a:rPr>
              <a:t>Primary</a:t>
            </a:r>
            <a:r>
              <a:rPr kumimoji="0" lang="da-DK" altLang="da-DK" sz="1200" b="0" i="0" u="none" strike="noStrike" kern="0" cap="none" spc="0" normalizeH="0" baseline="0" noProof="0" dirty="0">
                <a:ln>
                  <a:noFill/>
                </a:ln>
                <a:solidFill>
                  <a:srgbClr val="00188F"/>
                </a:solidFill>
                <a:effectLst/>
                <a:uLnTx/>
                <a:uFillTx/>
                <a:latin typeface="Segoe UI" panose="020B0502040204020203" pitchFamily="34" charset="0"/>
              </a:rPr>
              <a:t> site </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05" name="Freeform 48"/>
          <p:cNvSpPr>
            <a:spLocks/>
          </p:cNvSpPr>
          <p:nvPr/>
        </p:nvSpPr>
        <p:spPr bwMode="auto">
          <a:xfrm>
            <a:off x="5745219" y="3625254"/>
            <a:ext cx="729542" cy="504109"/>
          </a:xfrm>
          <a:custGeom>
            <a:avLst/>
            <a:gdLst>
              <a:gd name="T0" fmla="*/ 1498 w 1680"/>
              <a:gd name="T1" fmla="*/ 717 h 1161"/>
              <a:gd name="T2" fmla="*/ 1415 w 1680"/>
              <a:gd name="T3" fmla="*/ 672 h 1161"/>
              <a:gd name="T4" fmla="*/ 1400 w 1680"/>
              <a:gd name="T5" fmla="*/ 642 h 1161"/>
              <a:gd name="T6" fmla="*/ 1473 w 1680"/>
              <a:gd name="T7" fmla="*/ 642 h 1161"/>
              <a:gd name="T8" fmla="*/ 1652 w 1680"/>
              <a:gd name="T9" fmla="*/ 453 h 1161"/>
              <a:gd name="T10" fmla="*/ 1473 w 1680"/>
              <a:gd name="T11" fmla="*/ 264 h 1161"/>
              <a:gd name="T12" fmla="*/ 1534 w 1680"/>
              <a:gd name="T13" fmla="*/ 264 h 1161"/>
              <a:gd name="T14" fmla="*/ 1534 w 1680"/>
              <a:gd name="T15" fmla="*/ 113 h 1161"/>
              <a:gd name="T16" fmla="*/ 1247 w 1680"/>
              <a:gd name="T17" fmla="*/ 113 h 1161"/>
              <a:gd name="T18" fmla="*/ 1360 w 1680"/>
              <a:gd name="T19" fmla="*/ 0 h 1161"/>
              <a:gd name="T20" fmla="*/ 1158 w 1680"/>
              <a:gd name="T21" fmla="*/ 0 h 1161"/>
              <a:gd name="T22" fmla="*/ 985 w 1680"/>
              <a:gd name="T23" fmla="*/ 183 h 1161"/>
              <a:gd name="T24" fmla="*/ 917 w 1680"/>
              <a:gd name="T25" fmla="*/ 118 h 1161"/>
              <a:gd name="T26" fmla="*/ 68 w 1680"/>
              <a:gd name="T27" fmla="*/ 118 h 1161"/>
              <a:gd name="T28" fmla="*/ 0 w 1680"/>
              <a:gd name="T29" fmla="*/ 186 h 1161"/>
              <a:gd name="T30" fmla="*/ 0 w 1680"/>
              <a:gd name="T31" fmla="*/ 760 h 1161"/>
              <a:gd name="T32" fmla="*/ 68 w 1680"/>
              <a:gd name="T33" fmla="*/ 828 h 1161"/>
              <a:gd name="T34" fmla="*/ 514 w 1680"/>
              <a:gd name="T35" fmla="*/ 828 h 1161"/>
              <a:gd name="T36" fmla="*/ 514 w 1680"/>
              <a:gd name="T37" fmla="*/ 1100 h 1161"/>
              <a:gd name="T38" fmla="*/ 574 w 1680"/>
              <a:gd name="T39" fmla="*/ 1161 h 1161"/>
              <a:gd name="T40" fmla="*/ 1463 w 1680"/>
              <a:gd name="T41" fmla="*/ 1161 h 1161"/>
              <a:gd name="T42" fmla="*/ 1677 w 1680"/>
              <a:gd name="T43" fmla="*/ 936 h 1161"/>
              <a:gd name="T44" fmla="*/ 1498 w 1680"/>
              <a:gd name="T45" fmla="*/ 717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0" h="1161">
                <a:moveTo>
                  <a:pt x="1498" y="717"/>
                </a:moveTo>
                <a:cubicBezTo>
                  <a:pt x="1476" y="695"/>
                  <a:pt x="1446" y="680"/>
                  <a:pt x="1415" y="672"/>
                </a:cubicBezTo>
                <a:cubicBezTo>
                  <a:pt x="1410" y="662"/>
                  <a:pt x="1408" y="652"/>
                  <a:pt x="1400" y="642"/>
                </a:cubicBezTo>
                <a:lnTo>
                  <a:pt x="1473" y="642"/>
                </a:lnTo>
                <a:lnTo>
                  <a:pt x="1652" y="453"/>
                </a:lnTo>
                <a:lnTo>
                  <a:pt x="1473" y="264"/>
                </a:lnTo>
                <a:lnTo>
                  <a:pt x="1534" y="264"/>
                </a:lnTo>
                <a:lnTo>
                  <a:pt x="1534" y="113"/>
                </a:lnTo>
                <a:lnTo>
                  <a:pt x="1247" y="113"/>
                </a:lnTo>
                <a:lnTo>
                  <a:pt x="1360" y="0"/>
                </a:lnTo>
                <a:lnTo>
                  <a:pt x="1158" y="0"/>
                </a:lnTo>
                <a:lnTo>
                  <a:pt x="985" y="183"/>
                </a:lnTo>
                <a:cubicBezTo>
                  <a:pt x="985" y="141"/>
                  <a:pt x="949" y="118"/>
                  <a:pt x="917" y="118"/>
                </a:cubicBezTo>
                <a:lnTo>
                  <a:pt x="68" y="118"/>
                </a:lnTo>
                <a:cubicBezTo>
                  <a:pt x="23" y="118"/>
                  <a:pt x="0" y="153"/>
                  <a:pt x="0" y="186"/>
                </a:cubicBezTo>
                <a:lnTo>
                  <a:pt x="0" y="760"/>
                </a:lnTo>
                <a:cubicBezTo>
                  <a:pt x="0" y="793"/>
                  <a:pt x="23" y="828"/>
                  <a:pt x="68" y="828"/>
                </a:cubicBezTo>
                <a:lnTo>
                  <a:pt x="514" y="828"/>
                </a:lnTo>
                <a:lnTo>
                  <a:pt x="514" y="1100"/>
                </a:lnTo>
                <a:cubicBezTo>
                  <a:pt x="514" y="1133"/>
                  <a:pt x="541" y="1161"/>
                  <a:pt x="574" y="1161"/>
                </a:cubicBezTo>
                <a:lnTo>
                  <a:pt x="1463" y="1161"/>
                </a:lnTo>
                <a:cubicBezTo>
                  <a:pt x="1582" y="1161"/>
                  <a:pt x="1677" y="1060"/>
                  <a:pt x="1677" y="936"/>
                </a:cubicBezTo>
                <a:cubicBezTo>
                  <a:pt x="1680" y="826"/>
                  <a:pt x="1602" y="732"/>
                  <a:pt x="1498" y="71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49"/>
          <p:cNvSpPr>
            <a:spLocks noEditPoints="1"/>
          </p:cNvSpPr>
          <p:nvPr/>
        </p:nvSpPr>
        <p:spPr bwMode="auto">
          <a:xfrm>
            <a:off x="5762211" y="3690958"/>
            <a:ext cx="420279" cy="421412"/>
          </a:xfrm>
          <a:custGeom>
            <a:avLst/>
            <a:gdLst>
              <a:gd name="T0" fmla="*/ 947 w 969"/>
              <a:gd name="T1" fmla="*/ 969 h 969"/>
              <a:gd name="T2" fmla="*/ 539 w 969"/>
              <a:gd name="T3" fmla="*/ 969 h 969"/>
              <a:gd name="T4" fmla="*/ 516 w 969"/>
              <a:gd name="T5" fmla="*/ 947 h 969"/>
              <a:gd name="T6" fmla="*/ 516 w 969"/>
              <a:gd name="T7" fmla="*/ 267 h 969"/>
              <a:gd name="T8" fmla="*/ 539 w 969"/>
              <a:gd name="T9" fmla="*/ 244 h 969"/>
              <a:gd name="T10" fmla="*/ 947 w 969"/>
              <a:gd name="T11" fmla="*/ 244 h 969"/>
              <a:gd name="T12" fmla="*/ 969 w 969"/>
              <a:gd name="T13" fmla="*/ 267 h 969"/>
              <a:gd name="T14" fmla="*/ 969 w 969"/>
              <a:gd name="T15" fmla="*/ 947 h 969"/>
              <a:gd name="T16" fmla="*/ 947 w 969"/>
              <a:gd name="T17" fmla="*/ 969 h 969"/>
              <a:gd name="T18" fmla="*/ 697 w 969"/>
              <a:gd name="T19" fmla="*/ 909 h 969"/>
              <a:gd name="T20" fmla="*/ 788 w 969"/>
              <a:gd name="T21" fmla="*/ 909 h 969"/>
              <a:gd name="T22" fmla="*/ 788 w 969"/>
              <a:gd name="T23" fmla="*/ 879 h 969"/>
              <a:gd name="T24" fmla="*/ 697 w 969"/>
              <a:gd name="T25" fmla="*/ 879 h 969"/>
              <a:gd name="T26" fmla="*/ 697 w 969"/>
              <a:gd name="T27" fmla="*/ 909 h 969"/>
              <a:gd name="T28" fmla="*/ 909 w 969"/>
              <a:gd name="T29" fmla="*/ 304 h 969"/>
              <a:gd name="T30" fmla="*/ 576 w 969"/>
              <a:gd name="T31" fmla="*/ 304 h 969"/>
              <a:gd name="T32" fmla="*/ 576 w 969"/>
              <a:gd name="T33" fmla="*/ 818 h 969"/>
              <a:gd name="T34" fmla="*/ 909 w 969"/>
              <a:gd name="T35" fmla="*/ 818 h 969"/>
              <a:gd name="T36" fmla="*/ 909 w 969"/>
              <a:gd name="T37" fmla="*/ 304 h 969"/>
              <a:gd name="T38" fmla="*/ 848 w 969"/>
              <a:gd name="T39" fmla="*/ 60 h 969"/>
              <a:gd name="T40" fmla="*/ 60 w 969"/>
              <a:gd name="T41" fmla="*/ 60 h 969"/>
              <a:gd name="T42" fmla="*/ 60 w 969"/>
              <a:gd name="T43" fmla="*/ 544 h 969"/>
              <a:gd name="T44" fmla="*/ 483 w 969"/>
              <a:gd name="T45" fmla="*/ 544 h 969"/>
              <a:gd name="T46" fmla="*/ 483 w 969"/>
              <a:gd name="T47" fmla="*/ 634 h 969"/>
              <a:gd name="T48" fmla="*/ 30 w 969"/>
              <a:gd name="T49" fmla="*/ 634 h 969"/>
              <a:gd name="T50" fmla="*/ 0 w 969"/>
              <a:gd name="T51" fmla="*/ 604 h 969"/>
              <a:gd name="T52" fmla="*/ 0 w 969"/>
              <a:gd name="T53" fmla="*/ 30 h 969"/>
              <a:gd name="T54" fmla="*/ 30 w 969"/>
              <a:gd name="T55" fmla="*/ 0 h 969"/>
              <a:gd name="T56" fmla="*/ 879 w 969"/>
              <a:gd name="T57" fmla="*/ 0 h 969"/>
              <a:gd name="T58" fmla="*/ 909 w 969"/>
              <a:gd name="T59" fmla="*/ 30 h 969"/>
              <a:gd name="T60" fmla="*/ 909 w 969"/>
              <a:gd name="T61" fmla="*/ 211 h 969"/>
              <a:gd name="T62" fmla="*/ 848 w 969"/>
              <a:gd name="T63" fmla="*/ 211 h 969"/>
              <a:gd name="T64" fmla="*/ 848 w 969"/>
              <a:gd name="T65" fmla="*/ 6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9" h="969">
                <a:moveTo>
                  <a:pt x="947" y="969"/>
                </a:moveTo>
                <a:lnTo>
                  <a:pt x="539" y="969"/>
                </a:lnTo>
                <a:cubicBezTo>
                  <a:pt x="526" y="969"/>
                  <a:pt x="516" y="959"/>
                  <a:pt x="516" y="947"/>
                </a:cubicBezTo>
                <a:lnTo>
                  <a:pt x="516" y="267"/>
                </a:lnTo>
                <a:cubicBezTo>
                  <a:pt x="516" y="254"/>
                  <a:pt x="526" y="244"/>
                  <a:pt x="539" y="244"/>
                </a:cubicBezTo>
                <a:lnTo>
                  <a:pt x="947" y="244"/>
                </a:lnTo>
                <a:cubicBezTo>
                  <a:pt x="959" y="244"/>
                  <a:pt x="969" y="254"/>
                  <a:pt x="969" y="267"/>
                </a:cubicBezTo>
                <a:lnTo>
                  <a:pt x="969" y="947"/>
                </a:lnTo>
                <a:cubicBezTo>
                  <a:pt x="969" y="959"/>
                  <a:pt x="959" y="969"/>
                  <a:pt x="947" y="969"/>
                </a:cubicBezTo>
                <a:close/>
                <a:moveTo>
                  <a:pt x="697" y="909"/>
                </a:moveTo>
                <a:lnTo>
                  <a:pt x="788" y="909"/>
                </a:lnTo>
                <a:lnTo>
                  <a:pt x="788" y="879"/>
                </a:lnTo>
                <a:lnTo>
                  <a:pt x="697" y="879"/>
                </a:lnTo>
                <a:lnTo>
                  <a:pt x="697" y="909"/>
                </a:lnTo>
                <a:close/>
                <a:moveTo>
                  <a:pt x="909" y="304"/>
                </a:moveTo>
                <a:lnTo>
                  <a:pt x="576" y="304"/>
                </a:lnTo>
                <a:lnTo>
                  <a:pt x="576" y="818"/>
                </a:lnTo>
                <a:lnTo>
                  <a:pt x="909" y="818"/>
                </a:lnTo>
                <a:lnTo>
                  <a:pt x="909" y="304"/>
                </a:lnTo>
                <a:close/>
                <a:moveTo>
                  <a:pt x="848" y="60"/>
                </a:moveTo>
                <a:lnTo>
                  <a:pt x="60" y="60"/>
                </a:lnTo>
                <a:lnTo>
                  <a:pt x="60" y="544"/>
                </a:lnTo>
                <a:lnTo>
                  <a:pt x="483" y="544"/>
                </a:lnTo>
                <a:lnTo>
                  <a:pt x="483" y="634"/>
                </a:lnTo>
                <a:lnTo>
                  <a:pt x="30" y="634"/>
                </a:lnTo>
                <a:cubicBezTo>
                  <a:pt x="0" y="634"/>
                  <a:pt x="0" y="604"/>
                  <a:pt x="0" y="604"/>
                </a:cubicBezTo>
                <a:lnTo>
                  <a:pt x="0" y="30"/>
                </a:lnTo>
                <a:cubicBezTo>
                  <a:pt x="0" y="30"/>
                  <a:pt x="0" y="0"/>
                  <a:pt x="30" y="0"/>
                </a:cubicBezTo>
                <a:lnTo>
                  <a:pt x="879" y="0"/>
                </a:lnTo>
                <a:cubicBezTo>
                  <a:pt x="879" y="0"/>
                  <a:pt x="909" y="0"/>
                  <a:pt x="909" y="30"/>
                </a:cubicBezTo>
                <a:lnTo>
                  <a:pt x="909" y="211"/>
                </a:lnTo>
                <a:lnTo>
                  <a:pt x="848" y="211"/>
                </a:lnTo>
                <a:lnTo>
                  <a:pt x="848" y="60"/>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50"/>
          <p:cNvSpPr>
            <a:spLocks/>
          </p:cNvSpPr>
          <p:nvPr/>
        </p:nvSpPr>
        <p:spPr bwMode="auto">
          <a:xfrm>
            <a:off x="6197669" y="3641278"/>
            <a:ext cx="201643" cy="130275"/>
          </a:xfrm>
          <a:custGeom>
            <a:avLst/>
            <a:gdLst>
              <a:gd name="T0" fmla="*/ 178 w 178"/>
              <a:gd name="T1" fmla="*/ 43 h 115"/>
              <a:gd name="T2" fmla="*/ 48 w 178"/>
              <a:gd name="T3" fmla="*/ 43 h 115"/>
              <a:gd name="T4" fmla="*/ 91 w 178"/>
              <a:gd name="T5" fmla="*/ 0 h 115"/>
              <a:gd name="T6" fmla="*/ 55 w 178"/>
              <a:gd name="T7" fmla="*/ 0 h 115"/>
              <a:gd name="T8" fmla="*/ 0 w 178"/>
              <a:gd name="T9" fmla="*/ 58 h 115"/>
              <a:gd name="T10" fmla="*/ 55 w 178"/>
              <a:gd name="T11" fmla="*/ 115 h 115"/>
              <a:gd name="T12" fmla="*/ 91 w 178"/>
              <a:gd name="T13" fmla="*/ 115 h 115"/>
              <a:gd name="T14" fmla="*/ 48 w 178"/>
              <a:gd name="T15" fmla="*/ 72 h 115"/>
              <a:gd name="T16" fmla="*/ 178 w 178"/>
              <a:gd name="T17" fmla="*/ 72 h 115"/>
              <a:gd name="T18" fmla="*/ 178 w 178"/>
              <a:gd name="T19"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15">
                <a:moveTo>
                  <a:pt x="178" y="43"/>
                </a:moveTo>
                <a:lnTo>
                  <a:pt x="48" y="43"/>
                </a:lnTo>
                <a:lnTo>
                  <a:pt x="91" y="0"/>
                </a:lnTo>
                <a:lnTo>
                  <a:pt x="55" y="0"/>
                </a:lnTo>
                <a:lnTo>
                  <a:pt x="0" y="58"/>
                </a:lnTo>
                <a:lnTo>
                  <a:pt x="55" y="115"/>
                </a:lnTo>
                <a:lnTo>
                  <a:pt x="91" y="115"/>
                </a:lnTo>
                <a:lnTo>
                  <a:pt x="48" y="72"/>
                </a:lnTo>
                <a:lnTo>
                  <a:pt x="178" y="72"/>
                </a:lnTo>
                <a:lnTo>
                  <a:pt x="178" y="43"/>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51"/>
          <p:cNvSpPr>
            <a:spLocks/>
          </p:cNvSpPr>
          <p:nvPr/>
        </p:nvSpPr>
        <p:spPr bwMode="auto">
          <a:xfrm>
            <a:off x="6237999" y="3755530"/>
            <a:ext cx="202776" cy="131408"/>
          </a:xfrm>
          <a:custGeom>
            <a:avLst/>
            <a:gdLst>
              <a:gd name="T0" fmla="*/ 0 w 179"/>
              <a:gd name="T1" fmla="*/ 72 h 116"/>
              <a:gd name="T2" fmla="*/ 131 w 179"/>
              <a:gd name="T3" fmla="*/ 72 h 116"/>
              <a:gd name="T4" fmla="*/ 87 w 179"/>
              <a:gd name="T5" fmla="*/ 116 h 116"/>
              <a:gd name="T6" fmla="*/ 124 w 179"/>
              <a:gd name="T7" fmla="*/ 116 h 116"/>
              <a:gd name="T8" fmla="*/ 179 w 179"/>
              <a:gd name="T9" fmla="*/ 58 h 116"/>
              <a:gd name="T10" fmla="*/ 124 w 179"/>
              <a:gd name="T11" fmla="*/ 0 h 116"/>
              <a:gd name="T12" fmla="*/ 87 w 179"/>
              <a:gd name="T13" fmla="*/ 0 h 116"/>
              <a:gd name="T14" fmla="*/ 131 w 179"/>
              <a:gd name="T15" fmla="*/ 44 h 116"/>
              <a:gd name="T16" fmla="*/ 0 w 179"/>
              <a:gd name="T17" fmla="*/ 44 h 116"/>
              <a:gd name="T18" fmla="*/ 0 w 179"/>
              <a:gd name="T19"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16">
                <a:moveTo>
                  <a:pt x="0" y="72"/>
                </a:moveTo>
                <a:lnTo>
                  <a:pt x="131" y="72"/>
                </a:lnTo>
                <a:lnTo>
                  <a:pt x="87" y="116"/>
                </a:lnTo>
                <a:lnTo>
                  <a:pt x="124" y="116"/>
                </a:lnTo>
                <a:lnTo>
                  <a:pt x="179" y="58"/>
                </a:lnTo>
                <a:lnTo>
                  <a:pt x="124" y="0"/>
                </a:lnTo>
                <a:lnTo>
                  <a:pt x="87" y="0"/>
                </a:lnTo>
                <a:lnTo>
                  <a:pt x="131" y="44"/>
                </a:lnTo>
                <a:lnTo>
                  <a:pt x="0" y="44"/>
                </a:lnTo>
                <a:lnTo>
                  <a:pt x="0" y="72"/>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52"/>
          <p:cNvSpPr>
            <a:spLocks/>
          </p:cNvSpPr>
          <p:nvPr/>
        </p:nvSpPr>
        <p:spPr bwMode="auto">
          <a:xfrm>
            <a:off x="6173428" y="3866547"/>
            <a:ext cx="284340" cy="245824"/>
          </a:xfrm>
          <a:custGeom>
            <a:avLst/>
            <a:gdLst>
              <a:gd name="T0" fmla="*/ 494 w 655"/>
              <a:gd name="T1" fmla="*/ 199 h 566"/>
              <a:gd name="T2" fmla="*/ 398 w 655"/>
              <a:gd name="T3" fmla="*/ 148 h 566"/>
              <a:gd name="T4" fmla="*/ 209 w 655"/>
              <a:gd name="T5" fmla="*/ 0 h 566"/>
              <a:gd name="T6" fmla="*/ 63 w 655"/>
              <a:gd name="T7" fmla="*/ 70 h 566"/>
              <a:gd name="T8" fmla="*/ 23 w 655"/>
              <a:gd name="T9" fmla="*/ 65 h 566"/>
              <a:gd name="T10" fmla="*/ 0 w 655"/>
              <a:gd name="T11" fmla="*/ 68 h 566"/>
              <a:gd name="T12" fmla="*/ 0 w 655"/>
              <a:gd name="T13" fmla="*/ 123 h 566"/>
              <a:gd name="T14" fmla="*/ 23 w 655"/>
              <a:gd name="T15" fmla="*/ 121 h 566"/>
              <a:gd name="T16" fmla="*/ 66 w 655"/>
              <a:gd name="T17" fmla="*/ 128 h 566"/>
              <a:gd name="T18" fmla="*/ 86 w 655"/>
              <a:gd name="T19" fmla="*/ 136 h 566"/>
              <a:gd name="T20" fmla="*/ 98 w 655"/>
              <a:gd name="T21" fmla="*/ 118 h 566"/>
              <a:gd name="T22" fmla="*/ 212 w 655"/>
              <a:gd name="T23" fmla="*/ 55 h 566"/>
              <a:gd name="T24" fmla="*/ 350 w 655"/>
              <a:gd name="T25" fmla="*/ 178 h 566"/>
              <a:gd name="T26" fmla="*/ 355 w 655"/>
              <a:gd name="T27" fmla="*/ 201 h 566"/>
              <a:gd name="T28" fmla="*/ 378 w 655"/>
              <a:gd name="T29" fmla="*/ 201 h 566"/>
              <a:gd name="T30" fmla="*/ 461 w 655"/>
              <a:gd name="T31" fmla="*/ 241 h 566"/>
              <a:gd name="T32" fmla="*/ 469 w 655"/>
              <a:gd name="T33" fmla="*/ 252 h 566"/>
              <a:gd name="T34" fmla="*/ 481 w 655"/>
              <a:gd name="T35" fmla="*/ 252 h 566"/>
              <a:gd name="T36" fmla="*/ 600 w 655"/>
              <a:gd name="T37" fmla="*/ 380 h 566"/>
              <a:gd name="T38" fmla="*/ 479 w 655"/>
              <a:gd name="T39" fmla="*/ 511 h 566"/>
              <a:gd name="T40" fmla="*/ 3 w 655"/>
              <a:gd name="T41" fmla="*/ 511 h 566"/>
              <a:gd name="T42" fmla="*/ 3 w 655"/>
              <a:gd name="T43" fmla="*/ 566 h 566"/>
              <a:gd name="T44" fmla="*/ 479 w 655"/>
              <a:gd name="T45" fmla="*/ 566 h 566"/>
              <a:gd name="T46" fmla="*/ 655 w 655"/>
              <a:gd name="T47" fmla="*/ 380 h 566"/>
              <a:gd name="T48" fmla="*/ 494 w 655"/>
              <a:gd name="T49" fmla="*/ 19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5" h="566">
                <a:moveTo>
                  <a:pt x="494" y="199"/>
                </a:moveTo>
                <a:cubicBezTo>
                  <a:pt x="469" y="171"/>
                  <a:pt x="436" y="153"/>
                  <a:pt x="398" y="148"/>
                </a:cubicBezTo>
                <a:cubicBezTo>
                  <a:pt x="373" y="60"/>
                  <a:pt x="297" y="0"/>
                  <a:pt x="209" y="0"/>
                </a:cubicBezTo>
                <a:cubicBezTo>
                  <a:pt x="151" y="0"/>
                  <a:pt x="101" y="25"/>
                  <a:pt x="63" y="70"/>
                </a:cubicBezTo>
                <a:cubicBezTo>
                  <a:pt x="51" y="68"/>
                  <a:pt x="35" y="65"/>
                  <a:pt x="23" y="65"/>
                </a:cubicBezTo>
                <a:cubicBezTo>
                  <a:pt x="15" y="65"/>
                  <a:pt x="8" y="65"/>
                  <a:pt x="0" y="68"/>
                </a:cubicBezTo>
                <a:lnTo>
                  <a:pt x="0" y="123"/>
                </a:lnTo>
                <a:cubicBezTo>
                  <a:pt x="8" y="123"/>
                  <a:pt x="15" y="121"/>
                  <a:pt x="23" y="121"/>
                </a:cubicBezTo>
                <a:cubicBezTo>
                  <a:pt x="38" y="121"/>
                  <a:pt x="53" y="123"/>
                  <a:pt x="66" y="128"/>
                </a:cubicBezTo>
                <a:lnTo>
                  <a:pt x="86" y="136"/>
                </a:lnTo>
                <a:lnTo>
                  <a:pt x="98" y="118"/>
                </a:lnTo>
                <a:cubicBezTo>
                  <a:pt x="126" y="78"/>
                  <a:pt x="166" y="55"/>
                  <a:pt x="212" y="55"/>
                </a:cubicBezTo>
                <a:cubicBezTo>
                  <a:pt x="280" y="55"/>
                  <a:pt x="338" y="108"/>
                  <a:pt x="350" y="178"/>
                </a:cubicBezTo>
                <a:lnTo>
                  <a:pt x="355" y="201"/>
                </a:lnTo>
                <a:lnTo>
                  <a:pt x="378" y="201"/>
                </a:lnTo>
                <a:cubicBezTo>
                  <a:pt x="408" y="201"/>
                  <a:pt x="441" y="216"/>
                  <a:pt x="461" y="241"/>
                </a:cubicBezTo>
                <a:lnTo>
                  <a:pt x="469" y="252"/>
                </a:lnTo>
                <a:lnTo>
                  <a:pt x="481" y="252"/>
                </a:lnTo>
                <a:cubicBezTo>
                  <a:pt x="547" y="252"/>
                  <a:pt x="600" y="309"/>
                  <a:pt x="600" y="380"/>
                </a:cubicBezTo>
                <a:cubicBezTo>
                  <a:pt x="600" y="450"/>
                  <a:pt x="544" y="511"/>
                  <a:pt x="479" y="511"/>
                </a:cubicBezTo>
                <a:lnTo>
                  <a:pt x="3" y="511"/>
                </a:lnTo>
                <a:lnTo>
                  <a:pt x="3" y="566"/>
                </a:lnTo>
                <a:lnTo>
                  <a:pt x="479" y="566"/>
                </a:lnTo>
                <a:cubicBezTo>
                  <a:pt x="574" y="566"/>
                  <a:pt x="655" y="483"/>
                  <a:pt x="655" y="380"/>
                </a:cubicBezTo>
                <a:cubicBezTo>
                  <a:pt x="655" y="284"/>
                  <a:pt x="585" y="206"/>
                  <a:pt x="494" y="199"/>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53"/>
          <p:cNvSpPr>
            <a:spLocks noChangeArrowheads="1"/>
          </p:cNvSpPr>
          <p:nvPr/>
        </p:nvSpPr>
        <p:spPr bwMode="auto">
          <a:xfrm>
            <a:off x="5797329" y="4157684"/>
            <a:ext cx="889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err="1">
                <a:ln>
                  <a:noFill/>
                </a:ln>
                <a:solidFill>
                  <a:srgbClr val="515150"/>
                </a:solidFill>
                <a:effectLst/>
                <a:uLnTx/>
                <a:uFillTx/>
                <a:latin typeface="+mj-lt"/>
              </a:rPr>
              <a:t>Intune</a:t>
            </a:r>
            <a:r>
              <a:rPr kumimoji="0" lang="da-DK" altLang="da-DK" sz="1200" b="0" i="0" u="none" strike="noStrike" kern="0" cap="none" spc="0" normalizeH="0" baseline="0" noProof="0" dirty="0">
                <a:ln>
                  <a:noFill/>
                </a:ln>
                <a:solidFill>
                  <a:srgbClr val="515150"/>
                </a:solidFill>
                <a:effectLst/>
                <a:uLnTx/>
                <a:uFillTx/>
                <a:latin typeface="+mj-lt"/>
              </a:rPr>
              <a:t> Hybrid </a:t>
            </a:r>
            <a:endParaRPr kumimoji="0" lang="da-DK" altLang="da-DK" sz="1800" b="0" i="0" u="none" strike="noStrike" kern="0" cap="none" spc="0" normalizeH="0" baseline="0" noProof="0" dirty="0">
              <a:ln>
                <a:noFill/>
              </a:ln>
              <a:solidFill>
                <a:schemeClr val="tx1"/>
              </a:solidFill>
              <a:effectLst/>
              <a:uLnTx/>
              <a:uFillTx/>
              <a:latin typeface="+mj-lt"/>
            </a:endParaRPr>
          </a:p>
        </p:txBody>
      </p:sp>
      <p:sp>
        <p:nvSpPr>
          <p:cNvPr id="111" name="Rectangle 54"/>
          <p:cNvSpPr>
            <a:spLocks noChangeArrowheads="1"/>
          </p:cNvSpPr>
          <p:nvPr/>
        </p:nvSpPr>
        <p:spPr bwMode="auto">
          <a:xfrm>
            <a:off x="6053653" y="4320708"/>
            <a:ext cx="357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mj-lt"/>
              </a:rPr>
              <a:t>MDM</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12" name="Freeform 55"/>
          <p:cNvSpPr>
            <a:spLocks/>
          </p:cNvSpPr>
          <p:nvPr/>
        </p:nvSpPr>
        <p:spPr bwMode="auto">
          <a:xfrm>
            <a:off x="2323271" y="2561158"/>
            <a:ext cx="418014" cy="420279"/>
          </a:xfrm>
          <a:custGeom>
            <a:avLst/>
            <a:gdLst>
              <a:gd name="T0" fmla="*/ 918 w 964"/>
              <a:gd name="T1" fmla="*/ 542 h 969"/>
              <a:gd name="T2" fmla="*/ 735 w 964"/>
              <a:gd name="T3" fmla="*/ 542 h 969"/>
              <a:gd name="T4" fmla="*/ 735 w 964"/>
              <a:gd name="T5" fmla="*/ 0 h 969"/>
              <a:gd name="T6" fmla="*/ 0 w 964"/>
              <a:gd name="T7" fmla="*/ 0 h 969"/>
              <a:gd name="T8" fmla="*/ 0 w 964"/>
              <a:gd name="T9" fmla="*/ 867 h 969"/>
              <a:gd name="T10" fmla="*/ 407 w 964"/>
              <a:gd name="T11" fmla="*/ 867 h 969"/>
              <a:gd name="T12" fmla="*/ 407 w 964"/>
              <a:gd name="T13" fmla="*/ 924 h 969"/>
              <a:gd name="T14" fmla="*/ 452 w 964"/>
              <a:gd name="T15" fmla="*/ 969 h 969"/>
              <a:gd name="T16" fmla="*/ 918 w 964"/>
              <a:gd name="T17" fmla="*/ 969 h 969"/>
              <a:gd name="T18" fmla="*/ 963 w 964"/>
              <a:gd name="T19" fmla="*/ 924 h 969"/>
              <a:gd name="T20" fmla="*/ 963 w 964"/>
              <a:gd name="T21" fmla="*/ 587 h 969"/>
              <a:gd name="T22" fmla="*/ 918 w 964"/>
              <a:gd name="T23" fmla="*/ 54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969">
                <a:moveTo>
                  <a:pt x="918" y="542"/>
                </a:moveTo>
                <a:lnTo>
                  <a:pt x="735" y="542"/>
                </a:lnTo>
                <a:lnTo>
                  <a:pt x="735" y="0"/>
                </a:lnTo>
                <a:lnTo>
                  <a:pt x="0" y="0"/>
                </a:lnTo>
                <a:lnTo>
                  <a:pt x="0" y="867"/>
                </a:lnTo>
                <a:lnTo>
                  <a:pt x="407" y="867"/>
                </a:lnTo>
                <a:lnTo>
                  <a:pt x="407" y="924"/>
                </a:lnTo>
                <a:cubicBezTo>
                  <a:pt x="407" y="950"/>
                  <a:pt x="428" y="969"/>
                  <a:pt x="452" y="969"/>
                </a:cubicBezTo>
                <a:lnTo>
                  <a:pt x="918" y="969"/>
                </a:lnTo>
                <a:cubicBezTo>
                  <a:pt x="944" y="969"/>
                  <a:pt x="963" y="948"/>
                  <a:pt x="963" y="924"/>
                </a:cubicBezTo>
                <a:lnTo>
                  <a:pt x="963" y="587"/>
                </a:lnTo>
                <a:cubicBezTo>
                  <a:pt x="964" y="562"/>
                  <a:pt x="944" y="542"/>
                  <a:pt x="918" y="5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56"/>
          <p:cNvSpPr>
            <a:spLocks/>
          </p:cNvSpPr>
          <p:nvPr/>
        </p:nvSpPr>
        <p:spPr bwMode="auto">
          <a:xfrm>
            <a:off x="2333467" y="2570221"/>
            <a:ext cx="299067" cy="356841"/>
          </a:xfrm>
          <a:custGeom>
            <a:avLst/>
            <a:gdLst>
              <a:gd name="T0" fmla="*/ 139 w 264"/>
              <a:gd name="T1" fmla="*/ 315 h 315"/>
              <a:gd name="T2" fmla="*/ 0 w 264"/>
              <a:gd name="T3" fmla="*/ 315 h 315"/>
              <a:gd name="T4" fmla="*/ 0 w 264"/>
              <a:gd name="T5" fmla="*/ 0 h 315"/>
              <a:gd name="T6" fmla="*/ 264 w 264"/>
              <a:gd name="T7" fmla="*/ 0 h 315"/>
              <a:gd name="T8" fmla="*/ 264 w 264"/>
              <a:gd name="T9" fmla="*/ 194 h 315"/>
              <a:gd name="T10" fmla="*/ 252 w 264"/>
              <a:gd name="T11" fmla="*/ 194 h 315"/>
              <a:gd name="T12" fmla="*/ 252 w 264"/>
              <a:gd name="T13" fmla="*/ 13 h 315"/>
              <a:gd name="T14" fmla="*/ 13 w 264"/>
              <a:gd name="T15" fmla="*/ 13 h 315"/>
              <a:gd name="T16" fmla="*/ 13 w 264"/>
              <a:gd name="T17" fmla="*/ 302 h 315"/>
              <a:gd name="T18" fmla="*/ 139 w 264"/>
              <a:gd name="T19" fmla="*/ 302 h 315"/>
              <a:gd name="T20" fmla="*/ 139 w 264"/>
              <a:gd name="T21"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315">
                <a:moveTo>
                  <a:pt x="139" y="315"/>
                </a:moveTo>
                <a:lnTo>
                  <a:pt x="0" y="315"/>
                </a:lnTo>
                <a:lnTo>
                  <a:pt x="0" y="0"/>
                </a:lnTo>
                <a:lnTo>
                  <a:pt x="264" y="0"/>
                </a:lnTo>
                <a:lnTo>
                  <a:pt x="264" y="194"/>
                </a:lnTo>
                <a:lnTo>
                  <a:pt x="252" y="194"/>
                </a:lnTo>
                <a:lnTo>
                  <a:pt x="252" y="13"/>
                </a:lnTo>
                <a:lnTo>
                  <a:pt x="13" y="13"/>
                </a:lnTo>
                <a:lnTo>
                  <a:pt x="13" y="302"/>
                </a:lnTo>
                <a:lnTo>
                  <a:pt x="139" y="302"/>
                </a:lnTo>
                <a:lnTo>
                  <a:pt x="139" y="315"/>
                </a:lnTo>
                <a:close/>
              </a:path>
            </a:pathLst>
          </a:custGeom>
          <a:solidFill>
            <a:srgbClr val="51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57"/>
          <p:cNvSpPr>
            <a:spLocks noChangeArrowheads="1"/>
          </p:cNvSpPr>
          <p:nvPr/>
        </p:nvSpPr>
        <p:spPr bwMode="auto">
          <a:xfrm>
            <a:off x="2407100" y="2624597"/>
            <a:ext cx="152932" cy="16992"/>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58"/>
          <p:cNvSpPr>
            <a:spLocks noChangeArrowheads="1"/>
          </p:cNvSpPr>
          <p:nvPr/>
        </p:nvSpPr>
        <p:spPr bwMode="auto">
          <a:xfrm>
            <a:off x="2407100" y="2665378"/>
            <a:ext cx="152932" cy="16992"/>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Rectangle 59"/>
          <p:cNvSpPr>
            <a:spLocks noChangeArrowheads="1"/>
          </p:cNvSpPr>
          <p:nvPr/>
        </p:nvSpPr>
        <p:spPr bwMode="auto">
          <a:xfrm>
            <a:off x="2407100" y="2706160"/>
            <a:ext cx="152932" cy="16992"/>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Freeform 60"/>
          <p:cNvSpPr>
            <a:spLocks noEditPoints="1"/>
          </p:cNvSpPr>
          <p:nvPr/>
        </p:nvSpPr>
        <p:spPr bwMode="auto">
          <a:xfrm>
            <a:off x="2510188" y="2805849"/>
            <a:ext cx="222034" cy="166526"/>
          </a:xfrm>
          <a:custGeom>
            <a:avLst/>
            <a:gdLst>
              <a:gd name="T0" fmla="*/ 488 w 512"/>
              <a:gd name="T1" fmla="*/ 0 h 382"/>
              <a:gd name="T2" fmla="*/ 22 w 512"/>
              <a:gd name="T3" fmla="*/ 0 h 382"/>
              <a:gd name="T4" fmla="*/ 0 w 512"/>
              <a:gd name="T5" fmla="*/ 22 h 382"/>
              <a:gd name="T6" fmla="*/ 0 w 512"/>
              <a:gd name="T7" fmla="*/ 359 h 382"/>
              <a:gd name="T8" fmla="*/ 22 w 512"/>
              <a:gd name="T9" fmla="*/ 382 h 382"/>
              <a:gd name="T10" fmla="*/ 488 w 512"/>
              <a:gd name="T11" fmla="*/ 382 h 382"/>
              <a:gd name="T12" fmla="*/ 511 w 512"/>
              <a:gd name="T13" fmla="*/ 359 h 382"/>
              <a:gd name="T14" fmla="*/ 511 w 512"/>
              <a:gd name="T15" fmla="*/ 22 h 382"/>
              <a:gd name="T16" fmla="*/ 488 w 512"/>
              <a:gd name="T17" fmla="*/ 0 h 382"/>
              <a:gd name="T18" fmla="*/ 466 w 512"/>
              <a:gd name="T19" fmla="*/ 45 h 382"/>
              <a:gd name="T20" fmla="*/ 466 w 512"/>
              <a:gd name="T21" fmla="*/ 78 h 382"/>
              <a:gd name="T22" fmla="*/ 253 w 512"/>
              <a:gd name="T23" fmla="*/ 220 h 382"/>
              <a:gd name="T24" fmla="*/ 46 w 512"/>
              <a:gd name="T25" fmla="*/ 78 h 382"/>
              <a:gd name="T26" fmla="*/ 46 w 512"/>
              <a:gd name="T27" fmla="*/ 45 h 382"/>
              <a:gd name="T28" fmla="*/ 466 w 512"/>
              <a:gd name="T29" fmla="*/ 45 h 382"/>
              <a:gd name="T30" fmla="*/ 46 w 512"/>
              <a:gd name="T31" fmla="*/ 335 h 382"/>
              <a:gd name="T32" fmla="*/ 46 w 512"/>
              <a:gd name="T33" fmla="*/ 133 h 382"/>
              <a:gd name="T34" fmla="*/ 239 w 512"/>
              <a:gd name="T35" fmla="*/ 266 h 382"/>
              <a:gd name="T36" fmla="*/ 253 w 512"/>
              <a:gd name="T37" fmla="*/ 271 h 382"/>
              <a:gd name="T38" fmla="*/ 265 w 512"/>
              <a:gd name="T39" fmla="*/ 266 h 382"/>
              <a:gd name="T40" fmla="*/ 466 w 512"/>
              <a:gd name="T41" fmla="*/ 133 h 382"/>
              <a:gd name="T42" fmla="*/ 466 w 512"/>
              <a:gd name="T43" fmla="*/ 337 h 382"/>
              <a:gd name="T44" fmla="*/ 46 w 512"/>
              <a:gd name="T45" fmla="*/ 337 h 382"/>
              <a:gd name="T46" fmla="*/ 46 w 512"/>
              <a:gd name="T47" fmla="*/ 33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382">
                <a:moveTo>
                  <a:pt x="488" y="0"/>
                </a:moveTo>
                <a:lnTo>
                  <a:pt x="22" y="0"/>
                </a:lnTo>
                <a:cubicBezTo>
                  <a:pt x="10" y="0"/>
                  <a:pt x="0" y="10"/>
                  <a:pt x="0" y="22"/>
                </a:cubicBezTo>
                <a:lnTo>
                  <a:pt x="0" y="359"/>
                </a:lnTo>
                <a:cubicBezTo>
                  <a:pt x="0" y="371"/>
                  <a:pt x="10" y="382"/>
                  <a:pt x="22" y="382"/>
                </a:cubicBezTo>
                <a:lnTo>
                  <a:pt x="488" y="382"/>
                </a:lnTo>
                <a:cubicBezTo>
                  <a:pt x="500" y="382"/>
                  <a:pt x="511" y="371"/>
                  <a:pt x="511" y="359"/>
                </a:cubicBezTo>
                <a:lnTo>
                  <a:pt x="511" y="22"/>
                </a:lnTo>
                <a:cubicBezTo>
                  <a:pt x="512" y="9"/>
                  <a:pt x="502" y="0"/>
                  <a:pt x="488" y="0"/>
                </a:cubicBezTo>
                <a:close/>
                <a:moveTo>
                  <a:pt x="466" y="45"/>
                </a:moveTo>
                <a:lnTo>
                  <a:pt x="466" y="78"/>
                </a:lnTo>
                <a:lnTo>
                  <a:pt x="253" y="220"/>
                </a:lnTo>
                <a:lnTo>
                  <a:pt x="46" y="78"/>
                </a:lnTo>
                <a:lnTo>
                  <a:pt x="46" y="45"/>
                </a:lnTo>
                <a:lnTo>
                  <a:pt x="466" y="45"/>
                </a:lnTo>
                <a:close/>
                <a:moveTo>
                  <a:pt x="46" y="335"/>
                </a:moveTo>
                <a:lnTo>
                  <a:pt x="46" y="133"/>
                </a:lnTo>
                <a:lnTo>
                  <a:pt x="239" y="266"/>
                </a:lnTo>
                <a:cubicBezTo>
                  <a:pt x="244" y="269"/>
                  <a:pt x="248" y="271"/>
                  <a:pt x="253" y="271"/>
                </a:cubicBezTo>
                <a:cubicBezTo>
                  <a:pt x="257" y="271"/>
                  <a:pt x="262" y="269"/>
                  <a:pt x="265" y="266"/>
                </a:cubicBezTo>
                <a:lnTo>
                  <a:pt x="466" y="133"/>
                </a:lnTo>
                <a:lnTo>
                  <a:pt x="466" y="337"/>
                </a:lnTo>
                <a:lnTo>
                  <a:pt x="46" y="337"/>
                </a:lnTo>
                <a:lnTo>
                  <a:pt x="46" y="335"/>
                </a:lnTo>
                <a:close/>
              </a:path>
            </a:pathLst>
          </a:custGeom>
          <a:solidFill>
            <a:srgbClr val="515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61"/>
          <p:cNvSpPr>
            <a:spLocks noChangeArrowheads="1"/>
          </p:cNvSpPr>
          <p:nvPr/>
        </p:nvSpPr>
        <p:spPr bwMode="auto">
          <a:xfrm>
            <a:off x="2318413" y="3035813"/>
            <a:ext cx="3895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Email</a:t>
            </a: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36" name="Freeform 62"/>
          <p:cNvSpPr>
            <a:spLocks noEditPoints="1"/>
          </p:cNvSpPr>
          <p:nvPr/>
        </p:nvSpPr>
        <p:spPr bwMode="auto">
          <a:xfrm>
            <a:off x="2305952" y="3474676"/>
            <a:ext cx="418014" cy="627587"/>
          </a:xfrm>
          <a:custGeom>
            <a:avLst/>
            <a:gdLst>
              <a:gd name="T0" fmla="*/ 871 w 964"/>
              <a:gd name="T1" fmla="*/ 0 h 1446"/>
              <a:gd name="T2" fmla="*/ 93 w 964"/>
              <a:gd name="T3" fmla="*/ 0 h 1446"/>
              <a:gd name="T4" fmla="*/ 0 w 964"/>
              <a:gd name="T5" fmla="*/ 98 h 1446"/>
              <a:gd name="T6" fmla="*/ 0 w 964"/>
              <a:gd name="T7" fmla="*/ 1348 h 1446"/>
              <a:gd name="T8" fmla="*/ 93 w 964"/>
              <a:gd name="T9" fmla="*/ 1446 h 1446"/>
              <a:gd name="T10" fmla="*/ 871 w 964"/>
              <a:gd name="T11" fmla="*/ 1446 h 1446"/>
              <a:gd name="T12" fmla="*/ 964 w 964"/>
              <a:gd name="T13" fmla="*/ 1348 h 1446"/>
              <a:gd name="T14" fmla="*/ 964 w 964"/>
              <a:gd name="T15" fmla="*/ 98 h 1446"/>
              <a:gd name="T16" fmla="*/ 871 w 964"/>
              <a:gd name="T17" fmla="*/ 0 h 1446"/>
              <a:gd name="T18" fmla="*/ 339 w 964"/>
              <a:gd name="T19" fmla="*/ 65 h 1446"/>
              <a:gd name="T20" fmla="*/ 634 w 964"/>
              <a:gd name="T21" fmla="*/ 65 h 1446"/>
              <a:gd name="T22" fmla="*/ 675 w 964"/>
              <a:gd name="T23" fmla="*/ 87 h 1446"/>
              <a:gd name="T24" fmla="*/ 634 w 964"/>
              <a:gd name="T25" fmla="*/ 107 h 1446"/>
              <a:gd name="T26" fmla="*/ 339 w 964"/>
              <a:gd name="T27" fmla="*/ 107 h 1446"/>
              <a:gd name="T28" fmla="*/ 298 w 964"/>
              <a:gd name="T29" fmla="*/ 87 h 1446"/>
              <a:gd name="T30" fmla="*/ 339 w 964"/>
              <a:gd name="T31" fmla="*/ 65 h 1446"/>
              <a:gd name="T32" fmla="*/ 570 w 964"/>
              <a:gd name="T33" fmla="*/ 1343 h 1446"/>
              <a:gd name="T34" fmla="*/ 406 w 964"/>
              <a:gd name="T35" fmla="*/ 1343 h 1446"/>
              <a:gd name="T36" fmla="*/ 375 w 964"/>
              <a:gd name="T37" fmla="*/ 1308 h 1446"/>
              <a:gd name="T38" fmla="*/ 406 w 964"/>
              <a:gd name="T39" fmla="*/ 1274 h 1446"/>
              <a:gd name="T40" fmla="*/ 570 w 964"/>
              <a:gd name="T41" fmla="*/ 1274 h 1446"/>
              <a:gd name="T42" fmla="*/ 600 w 964"/>
              <a:gd name="T43" fmla="*/ 1308 h 1446"/>
              <a:gd name="T44" fmla="*/ 570 w 964"/>
              <a:gd name="T45" fmla="*/ 1343 h 1446"/>
              <a:gd name="T46" fmla="*/ 861 w 964"/>
              <a:gd name="T47" fmla="*/ 1205 h 1446"/>
              <a:gd name="T48" fmla="*/ 103 w 964"/>
              <a:gd name="T49" fmla="*/ 1205 h 1446"/>
              <a:gd name="T50" fmla="*/ 103 w 964"/>
              <a:gd name="T51" fmla="*/ 172 h 1446"/>
              <a:gd name="T52" fmla="*/ 861 w 964"/>
              <a:gd name="T53" fmla="*/ 172 h 1446"/>
              <a:gd name="T54" fmla="*/ 861 w 964"/>
              <a:gd name="T55" fmla="*/ 1205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4" h="1446">
                <a:moveTo>
                  <a:pt x="871" y="0"/>
                </a:moveTo>
                <a:lnTo>
                  <a:pt x="93" y="0"/>
                </a:lnTo>
                <a:cubicBezTo>
                  <a:pt x="41" y="0"/>
                  <a:pt x="0" y="44"/>
                  <a:pt x="0" y="98"/>
                </a:cubicBezTo>
                <a:lnTo>
                  <a:pt x="0" y="1348"/>
                </a:lnTo>
                <a:cubicBezTo>
                  <a:pt x="0" y="1403"/>
                  <a:pt x="41" y="1446"/>
                  <a:pt x="93" y="1446"/>
                </a:cubicBezTo>
                <a:lnTo>
                  <a:pt x="871" y="1446"/>
                </a:lnTo>
                <a:cubicBezTo>
                  <a:pt x="923" y="1446"/>
                  <a:pt x="964" y="1403"/>
                  <a:pt x="964" y="1348"/>
                </a:cubicBezTo>
                <a:lnTo>
                  <a:pt x="964" y="98"/>
                </a:lnTo>
                <a:cubicBezTo>
                  <a:pt x="964" y="44"/>
                  <a:pt x="923" y="0"/>
                  <a:pt x="871" y="0"/>
                </a:cubicBezTo>
                <a:close/>
                <a:moveTo>
                  <a:pt x="339" y="65"/>
                </a:moveTo>
                <a:lnTo>
                  <a:pt x="634" y="65"/>
                </a:lnTo>
                <a:cubicBezTo>
                  <a:pt x="656" y="65"/>
                  <a:pt x="675" y="68"/>
                  <a:pt x="675" y="87"/>
                </a:cubicBezTo>
                <a:cubicBezTo>
                  <a:pt x="675" y="107"/>
                  <a:pt x="657" y="107"/>
                  <a:pt x="634" y="107"/>
                </a:cubicBezTo>
                <a:lnTo>
                  <a:pt x="339" y="107"/>
                </a:lnTo>
                <a:cubicBezTo>
                  <a:pt x="316" y="107"/>
                  <a:pt x="298" y="107"/>
                  <a:pt x="298" y="87"/>
                </a:cubicBezTo>
                <a:cubicBezTo>
                  <a:pt x="298" y="68"/>
                  <a:pt x="316" y="65"/>
                  <a:pt x="339" y="65"/>
                </a:cubicBezTo>
                <a:close/>
                <a:moveTo>
                  <a:pt x="570" y="1343"/>
                </a:moveTo>
                <a:lnTo>
                  <a:pt x="406" y="1343"/>
                </a:lnTo>
                <a:cubicBezTo>
                  <a:pt x="389" y="1343"/>
                  <a:pt x="375" y="1328"/>
                  <a:pt x="375" y="1308"/>
                </a:cubicBezTo>
                <a:cubicBezTo>
                  <a:pt x="375" y="1289"/>
                  <a:pt x="389" y="1274"/>
                  <a:pt x="406" y="1274"/>
                </a:cubicBezTo>
                <a:lnTo>
                  <a:pt x="570" y="1274"/>
                </a:lnTo>
                <a:cubicBezTo>
                  <a:pt x="586" y="1274"/>
                  <a:pt x="600" y="1289"/>
                  <a:pt x="600" y="1308"/>
                </a:cubicBezTo>
                <a:cubicBezTo>
                  <a:pt x="600" y="1328"/>
                  <a:pt x="586" y="1343"/>
                  <a:pt x="570" y="1343"/>
                </a:cubicBezTo>
                <a:close/>
                <a:moveTo>
                  <a:pt x="861" y="1205"/>
                </a:moveTo>
                <a:lnTo>
                  <a:pt x="103" y="1205"/>
                </a:lnTo>
                <a:lnTo>
                  <a:pt x="103" y="172"/>
                </a:lnTo>
                <a:lnTo>
                  <a:pt x="861" y="172"/>
                </a:lnTo>
                <a:lnTo>
                  <a:pt x="861" y="1205"/>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63"/>
          <p:cNvSpPr>
            <a:spLocks noChangeArrowheads="1"/>
          </p:cNvSpPr>
          <p:nvPr/>
        </p:nvSpPr>
        <p:spPr bwMode="auto">
          <a:xfrm>
            <a:off x="2337455" y="4135462"/>
            <a:ext cx="3318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Phone</a:t>
            </a:r>
            <a:endParaRPr kumimoji="0" lang="da-DK" altLang="da-DK" sz="10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38" name="Freeform 64"/>
          <p:cNvSpPr>
            <a:spLocks/>
          </p:cNvSpPr>
          <p:nvPr/>
        </p:nvSpPr>
        <p:spPr bwMode="auto">
          <a:xfrm>
            <a:off x="2318413" y="4442039"/>
            <a:ext cx="394224" cy="393092"/>
          </a:xfrm>
          <a:custGeom>
            <a:avLst/>
            <a:gdLst>
              <a:gd name="T0" fmla="*/ 312 w 909"/>
              <a:gd name="T1" fmla="*/ 892 h 904"/>
              <a:gd name="T2" fmla="*/ 199 w 909"/>
              <a:gd name="T3" fmla="*/ 781 h 904"/>
              <a:gd name="T4" fmla="*/ 221 w 909"/>
              <a:gd name="T5" fmla="*/ 718 h 904"/>
              <a:gd name="T6" fmla="*/ 176 w 909"/>
              <a:gd name="T7" fmla="*/ 673 h 904"/>
              <a:gd name="T8" fmla="*/ 70 w 909"/>
              <a:gd name="T9" fmla="*/ 698 h 904"/>
              <a:gd name="T10" fmla="*/ 5 w 909"/>
              <a:gd name="T11" fmla="*/ 584 h 904"/>
              <a:gd name="T12" fmla="*/ 37 w 909"/>
              <a:gd name="T13" fmla="*/ 506 h 904"/>
              <a:gd name="T14" fmla="*/ 98 w 909"/>
              <a:gd name="T15" fmla="*/ 479 h 904"/>
              <a:gd name="T16" fmla="*/ 98 w 909"/>
              <a:gd name="T17" fmla="*/ 416 h 904"/>
              <a:gd name="T18" fmla="*/ 5 w 909"/>
              <a:gd name="T19" fmla="*/ 358 h 904"/>
              <a:gd name="T20" fmla="*/ 37 w 909"/>
              <a:gd name="T21" fmla="*/ 232 h 904"/>
              <a:gd name="T22" fmla="*/ 115 w 909"/>
              <a:gd name="T23" fmla="*/ 199 h 904"/>
              <a:gd name="T24" fmla="*/ 178 w 909"/>
              <a:gd name="T25" fmla="*/ 222 h 904"/>
              <a:gd name="T26" fmla="*/ 224 w 909"/>
              <a:gd name="T27" fmla="*/ 176 h 904"/>
              <a:gd name="T28" fmla="*/ 231 w 909"/>
              <a:gd name="T29" fmla="*/ 38 h 904"/>
              <a:gd name="T30" fmla="*/ 357 w 909"/>
              <a:gd name="T31" fmla="*/ 5 h 904"/>
              <a:gd name="T32" fmla="*/ 415 w 909"/>
              <a:gd name="T33" fmla="*/ 98 h 904"/>
              <a:gd name="T34" fmla="*/ 450 w 909"/>
              <a:gd name="T35" fmla="*/ 96 h 904"/>
              <a:gd name="T36" fmla="*/ 486 w 909"/>
              <a:gd name="T37" fmla="*/ 98 h 904"/>
              <a:gd name="T38" fmla="*/ 544 w 909"/>
              <a:gd name="T39" fmla="*/ 5 h 904"/>
              <a:gd name="T40" fmla="*/ 670 w 909"/>
              <a:gd name="T41" fmla="*/ 38 h 904"/>
              <a:gd name="T42" fmla="*/ 677 w 909"/>
              <a:gd name="T43" fmla="*/ 176 h 904"/>
              <a:gd name="T44" fmla="*/ 722 w 909"/>
              <a:gd name="T45" fmla="*/ 222 h 904"/>
              <a:gd name="T46" fmla="*/ 785 w 909"/>
              <a:gd name="T47" fmla="*/ 199 h 904"/>
              <a:gd name="T48" fmla="*/ 863 w 909"/>
              <a:gd name="T49" fmla="*/ 232 h 904"/>
              <a:gd name="T50" fmla="*/ 896 w 909"/>
              <a:gd name="T51" fmla="*/ 358 h 904"/>
              <a:gd name="T52" fmla="*/ 803 w 909"/>
              <a:gd name="T53" fmla="*/ 416 h 904"/>
              <a:gd name="T54" fmla="*/ 803 w 909"/>
              <a:gd name="T55" fmla="*/ 479 h 904"/>
              <a:gd name="T56" fmla="*/ 863 w 909"/>
              <a:gd name="T57" fmla="*/ 506 h 904"/>
              <a:gd name="T58" fmla="*/ 863 w 909"/>
              <a:gd name="T59" fmla="*/ 665 h 904"/>
              <a:gd name="T60" fmla="*/ 785 w 909"/>
              <a:gd name="T61" fmla="*/ 698 h 904"/>
              <a:gd name="T62" fmla="*/ 722 w 909"/>
              <a:gd name="T63" fmla="*/ 675 h 904"/>
              <a:gd name="T64" fmla="*/ 677 w 909"/>
              <a:gd name="T65" fmla="*/ 720 h 904"/>
              <a:gd name="T66" fmla="*/ 670 w 909"/>
              <a:gd name="T67" fmla="*/ 859 h 904"/>
              <a:gd name="T68" fmla="*/ 511 w 909"/>
              <a:gd name="T69" fmla="*/ 859 h 904"/>
              <a:gd name="T70" fmla="*/ 483 w 909"/>
              <a:gd name="T71" fmla="*/ 799 h 904"/>
              <a:gd name="T72" fmla="*/ 418 w 909"/>
              <a:gd name="T73" fmla="*/ 799 h 904"/>
              <a:gd name="T74" fmla="*/ 390 w 909"/>
              <a:gd name="T75" fmla="*/ 859 h 904"/>
              <a:gd name="T76" fmla="*/ 335 w 909"/>
              <a:gd name="T77" fmla="*/ 897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9" h="904">
                <a:moveTo>
                  <a:pt x="335" y="897"/>
                </a:moveTo>
                <a:cubicBezTo>
                  <a:pt x="327" y="897"/>
                  <a:pt x="319" y="894"/>
                  <a:pt x="312" y="892"/>
                </a:cubicBezTo>
                <a:lnTo>
                  <a:pt x="231" y="859"/>
                </a:lnTo>
                <a:cubicBezTo>
                  <a:pt x="201" y="846"/>
                  <a:pt x="186" y="811"/>
                  <a:pt x="199" y="781"/>
                </a:cubicBezTo>
                <a:lnTo>
                  <a:pt x="224" y="720"/>
                </a:lnTo>
                <a:cubicBezTo>
                  <a:pt x="224" y="720"/>
                  <a:pt x="221" y="718"/>
                  <a:pt x="221" y="718"/>
                </a:cubicBezTo>
                <a:lnTo>
                  <a:pt x="178" y="675"/>
                </a:lnTo>
                <a:cubicBezTo>
                  <a:pt x="178" y="675"/>
                  <a:pt x="176" y="673"/>
                  <a:pt x="176" y="673"/>
                </a:cubicBezTo>
                <a:lnTo>
                  <a:pt x="115" y="698"/>
                </a:lnTo>
                <a:cubicBezTo>
                  <a:pt x="100" y="703"/>
                  <a:pt x="85" y="703"/>
                  <a:pt x="70" y="698"/>
                </a:cubicBezTo>
                <a:cubicBezTo>
                  <a:pt x="55" y="693"/>
                  <a:pt x="45" y="680"/>
                  <a:pt x="37" y="665"/>
                </a:cubicBezTo>
                <a:lnTo>
                  <a:pt x="5" y="584"/>
                </a:lnTo>
                <a:cubicBezTo>
                  <a:pt x="0" y="569"/>
                  <a:pt x="0" y="554"/>
                  <a:pt x="5" y="539"/>
                </a:cubicBezTo>
                <a:cubicBezTo>
                  <a:pt x="10" y="524"/>
                  <a:pt x="22" y="514"/>
                  <a:pt x="37" y="506"/>
                </a:cubicBezTo>
                <a:lnTo>
                  <a:pt x="98" y="481"/>
                </a:lnTo>
                <a:cubicBezTo>
                  <a:pt x="98" y="481"/>
                  <a:pt x="98" y="479"/>
                  <a:pt x="98" y="479"/>
                </a:cubicBezTo>
                <a:lnTo>
                  <a:pt x="98" y="418"/>
                </a:lnTo>
                <a:cubicBezTo>
                  <a:pt x="98" y="418"/>
                  <a:pt x="98" y="416"/>
                  <a:pt x="98" y="416"/>
                </a:cubicBezTo>
                <a:lnTo>
                  <a:pt x="37" y="391"/>
                </a:lnTo>
                <a:cubicBezTo>
                  <a:pt x="22" y="386"/>
                  <a:pt x="12" y="373"/>
                  <a:pt x="5" y="358"/>
                </a:cubicBezTo>
                <a:cubicBezTo>
                  <a:pt x="0" y="343"/>
                  <a:pt x="0" y="328"/>
                  <a:pt x="5" y="312"/>
                </a:cubicBezTo>
                <a:lnTo>
                  <a:pt x="37" y="232"/>
                </a:lnTo>
                <a:cubicBezTo>
                  <a:pt x="42" y="217"/>
                  <a:pt x="55" y="207"/>
                  <a:pt x="70" y="199"/>
                </a:cubicBezTo>
                <a:cubicBezTo>
                  <a:pt x="85" y="194"/>
                  <a:pt x="100" y="194"/>
                  <a:pt x="115" y="199"/>
                </a:cubicBezTo>
                <a:lnTo>
                  <a:pt x="176" y="224"/>
                </a:lnTo>
                <a:cubicBezTo>
                  <a:pt x="176" y="224"/>
                  <a:pt x="178" y="222"/>
                  <a:pt x="178" y="222"/>
                </a:cubicBezTo>
                <a:lnTo>
                  <a:pt x="221" y="179"/>
                </a:lnTo>
                <a:cubicBezTo>
                  <a:pt x="221" y="179"/>
                  <a:pt x="224" y="176"/>
                  <a:pt x="224" y="176"/>
                </a:cubicBezTo>
                <a:lnTo>
                  <a:pt x="199" y="116"/>
                </a:lnTo>
                <a:cubicBezTo>
                  <a:pt x="186" y="86"/>
                  <a:pt x="201" y="51"/>
                  <a:pt x="231" y="38"/>
                </a:cubicBezTo>
                <a:lnTo>
                  <a:pt x="312" y="5"/>
                </a:lnTo>
                <a:cubicBezTo>
                  <a:pt x="327" y="0"/>
                  <a:pt x="342" y="0"/>
                  <a:pt x="357" y="5"/>
                </a:cubicBezTo>
                <a:cubicBezTo>
                  <a:pt x="372" y="10"/>
                  <a:pt x="382" y="23"/>
                  <a:pt x="390" y="38"/>
                </a:cubicBezTo>
                <a:lnTo>
                  <a:pt x="415" y="98"/>
                </a:lnTo>
                <a:cubicBezTo>
                  <a:pt x="415" y="98"/>
                  <a:pt x="418" y="98"/>
                  <a:pt x="418" y="98"/>
                </a:cubicBezTo>
                <a:cubicBezTo>
                  <a:pt x="420" y="98"/>
                  <a:pt x="430" y="96"/>
                  <a:pt x="450" y="96"/>
                </a:cubicBezTo>
                <a:cubicBezTo>
                  <a:pt x="468" y="96"/>
                  <a:pt x="481" y="98"/>
                  <a:pt x="483" y="98"/>
                </a:cubicBezTo>
                <a:cubicBezTo>
                  <a:pt x="483" y="98"/>
                  <a:pt x="486" y="98"/>
                  <a:pt x="486" y="98"/>
                </a:cubicBezTo>
                <a:lnTo>
                  <a:pt x="511" y="38"/>
                </a:lnTo>
                <a:cubicBezTo>
                  <a:pt x="516" y="23"/>
                  <a:pt x="528" y="13"/>
                  <a:pt x="544" y="5"/>
                </a:cubicBezTo>
                <a:cubicBezTo>
                  <a:pt x="559" y="0"/>
                  <a:pt x="574" y="0"/>
                  <a:pt x="589" y="5"/>
                </a:cubicBezTo>
                <a:lnTo>
                  <a:pt x="670" y="38"/>
                </a:lnTo>
                <a:cubicBezTo>
                  <a:pt x="700" y="51"/>
                  <a:pt x="715" y="86"/>
                  <a:pt x="702" y="116"/>
                </a:cubicBezTo>
                <a:lnTo>
                  <a:pt x="677" y="176"/>
                </a:lnTo>
                <a:cubicBezTo>
                  <a:pt x="677" y="176"/>
                  <a:pt x="680" y="179"/>
                  <a:pt x="680" y="179"/>
                </a:cubicBezTo>
                <a:lnTo>
                  <a:pt x="722" y="222"/>
                </a:lnTo>
                <a:cubicBezTo>
                  <a:pt x="722" y="222"/>
                  <a:pt x="725" y="224"/>
                  <a:pt x="725" y="224"/>
                </a:cubicBezTo>
                <a:lnTo>
                  <a:pt x="785" y="199"/>
                </a:lnTo>
                <a:cubicBezTo>
                  <a:pt x="800" y="194"/>
                  <a:pt x="816" y="194"/>
                  <a:pt x="831" y="199"/>
                </a:cubicBezTo>
                <a:cubicBezTo>
                  <a:pt x="846" y="204"/>
                  <a:pt x="856" y="217"/>
                  <a:pt x="863" y="232"/>
                </a:cubicBezTo>
                <a:lnTo>
                  <a:pt x="896" y="312"/>
                </a:lnTo>
                <a:cubicBezTo>
                  <a:pt x="901" y="328"/>
                  <a:pt x="901" y="343"/>
                  <a:pt x="896" y="358"/>
                </a:cubicBezTo>
                <a:cubicBezTo>
                  <a:pt x="891" y="373"/>
                  <a:pt x="879" y="383"/>
                  <a:pt x="863" y="391"/>
                </a:cubicBezTo>
                <a:lnTo>
                  <a:pt x="803" y="416"/>
                </a:lnTo>
                <a:cubicBezTo>
                  <a:pt x="803" y="416"/>
                  <a:pt x="803" y="418"/>
                  <a:pt x="803" y="418"/>
                </a:cubicBezTo>
                <a:lnTo>
                  <a:pt x="803" y="479"/>
                </a:lnTo>
                <a:cubicBezTo>
                  <a:pt x="803" y="479"/>
                  <a:pt x="803" y="481"/>
                  <a:pt x="803" y="481"/>
                </a:cubicBezTo>
                <a:lnTo>
                  <a:pt x="863" y="506"/>
                </a:lnTo>
                <a:cubicBezTo>
                  <a:pt x="894" y="519"/>
                  <a:pt x="909" y="554"/>
                  <a:pt x="896" y="584"/>
                </a:cubicBezTo>
                <a:lnTo>
                  <a:pt x="863" y="665"/>
                </a:lnTo>
                <a:cubicBezTo>
                  <a:pt x="858" y="680"/>
                  <a:pt x="846" y="690"/>
                  <a:pt x="831" y="698"/>
                </a:cubicBezTo>
                <a:cubicBezTo>
                  <a:pt x="816" y="703"/>
                  <a:pt x="800" y="703"/>
                  <a:pt x="785" y="698"/>
                </a:cubicBezTo>
                <a:lnTo>
                  <a:pt x="725" y="673"/>
                </a:lnTo>
                <a:cubicBezTo>
                  <a:pt x="725" y="673"/>
                  <a:pt x="722" y="675"/>
                  <a:pt x="722" y="675"/>
                </a:cubicBezTo>
                <a:lnTo>
                  <a:pt x="680" y="718"/>
                </a:lnTo>
                <a:cubicBezTo>
                  <a:pt x="680" y="718"/>
                  <a:pt x="677" y="720"/>
                  <a:pt x="677" y="720"/>
                </a:cubicBezTo>
                <a:lnTo>
                  <a:pt x="702" y="781"/>
                </a:lnTo>
                <a:cubicBezTo>
                  <a:pt x="715" y="811"/>
                  <a:pt x="700" y="846"/>
                  <a:pt x="670" y="859"/>
                </a:cubicBezTo>
                <a:lnTo>
                  <a:pt x="589" y="892"/>
                </a:lnTo>
                <a:cubicBezTo>
                  <a:pt x="559" y="904"/>
                  <a:pt x="523" y="889"/>
                  <a:pt x="511" y="859"/>
                </a:cubicBezTo>
                <a:lnTo>
                  <a:pt x="486" y="799"/>
                </a:lnTo>
                <a:cubicBezTo>
                  <a:pt x="486" y="799"/>
                  <a:pt x="483" y="799"/>
                  <a:pt x="483" y="799"/>
                </a:cubicBezTo>
                <a:cubicBezTo>
                  <a:pt x="481" y="799"/>
                  <a:pt x="471" y="801"/>
                  <a:pt x="450" y="801"/>
                </a:cubicBezTo>
                <a:cubicBezTo>
                  <a:pt x="433" y="801"/>
                  <a:pt x="420" y="799"/>
                  <a:pt x="418" y="799"/>
                </a:cubicBezTo>
                <a:cubicBezTo>
                  <a:pt x="418" y="799"/>
                  <a:pt x="415" y="799"/>
                  <a:pt x="415" y="799"/>
                </a:cubicBezTo>
                <a:lnTo>
                  <a:pt x="390" y="859"/>
                </a:lnTo>
                <a:cubicBezTo>
                  <a:pt x="385" y="874"/>
                  <a:pt x="372" y="884"/>
                  <a:pt x="357" y="892"/>
                </a:cubicBezTo>
                <a:cubicBezTo>
                  <a:pt x="350" y="894"/>
                  <a:pt x="342" y="897"/>
                  <a:pt x="335" y="89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Freeform 65"/>
          <p:cNvSpPr>
            <a:spLocks noEditPoints="1"/>
          </p:cNvSpPr>
          <p:nvPr/>
        </p:nvSpPr>
        <p:spPr bwMode="auto">
          <a:xfrm>
            <a:off x="2333140" y="4456765"/>
            <a:ext cx="361372" cy="360240"/>
          </a:xfrm>
          <a:custGeom>
            <a:avLst/>
            <a:gdLst>
              <a:gd name="T0" fmla="*/ 745 w 831"/>
              <a:gd name="T1" fmla="*/ 481 h 831"/>
              <a:gd name="T2" fmla="*/ 728 w 831"/>
              <a:gd name="T3" fmla="*/ 443 h 831"/>
              <a:gd name="T4" fmla="*/ 725 w 831"/>
              <a:gd name="T5" fmla="*/ 363 h 831"/>
              <a:gd name="T6" fmla="*/ 813 w 831"/>
              <a:gd name="T7" fmla="*/ 322 h 831"/>
              <a:gd name="T8" fmla="*/ 793 w 831"/>
              <a:gd name="T9" fmla="*/ 214 h 831"/>
              <a:gd name="T10" fmla="*/ 697 w 831"/>
              <a:gd name="T11" fmla="*/ 229 h 831"/>
              <a:gd name="T12" fmla="*/ 657 w 831"/>
              <a:gd name="T13" fmla="*/ 214 h 831"/>
              <a:gd name="T14" fmla="*/ 597 w 831"/>
              <a:gd name="T15" fmla="*/ 156 h 831"/>
              <a:gd name="T16" fmla="*/ 629 w 831"/>
              <a:gd name="T17" fmla="*/ 65 h 831"/>
              <a:gd name="T18" fmla="*/ 536 w 831"/>
              <a:gd name="T19" fmla="*/ 5 h 831"/>
              <a:gd name="T20" fmla="*/ 481 w 831"/>
              <a:gd name="T21" fmla="*/ 86 h 831"/>
              <a:gd name="T22" fmla="*/ 443 w 831"/>
              <a:gd name="T23" fmla="*/ 103 h 831"/>
              <a:gd name="T24" fmla="*/ 388 w 831"/>
              <a:gd name="T25" fmla="*/ 103 h 831"/>
              <a:gd name="T26" fmla="*/ 350 w 831"/>
              <a:gd name="T27" fmla="*/ 86 h 831"/>
              <a:gd name="T28" fmla="*/ 295 w 831"/>
              <a:gd name="T29" fmla="*/ 5 h 831"/>
              <a:gd name="T30" fmla="*/ 201 w 831"/>
              <a:gd name="T31" fmla="*/ 65 h 831"/>
              <a:gd name="T32" fmla="*/ 234 w 831"/>
              <a:gd name="T33" fmla="*/ 156 h 831"/>
              <a:gd name="T34" fmla="*/ 174 w 831"/>
              <a:gd name="T35" fmla="*/ 214 h 831"/>
              <a:gd name="T36" fmla="*/ 133 w 831"/>
              <a:gd name="T37" fmla="*/ 229 h 831"/>
              <a:gd name="T38" fmla="*/ 38 w 831"/>
              <a:gd name="T39" fmla="*/ 214 h 831"/>
              <a:gd name="T40" fmla="*/ 17 w 831"/>
              <a:gd name="T41" fmla="*/ 322 h 831"/>
              <a:gd name="T42" fmla="*/ 106 w 831"/>
              <a:gd name="T43" fmla="*/ 363 h 831"/>
              <a:gd name="T44" fmla="*/ 103 w 831"/>
              <a:gd name="T45" fmla="*/ 443 h 831"/>
              <a:gd name="T46" fmla="*/ 85 w 831"/>
              <a:gd name="T47" fmla="*/ 481 h 831"/>
              <a:gd name="T48" fmla="*/ 5 w 831"/>
              <a:gd name="T49" fmla="*/ 536 h 831"/>
              <a:gd name="T50" fmla="*/ 65 w 831"/>
              <a:gd name="T51" fmla="*/ 630 h 831"/>
              <a:gd name="T52" fmla="*/ 156 w 831"/>
              <a:gd name="T53" fmla="*/ 597 h 831"/>
              <a:gd name="T54" fmla="*/ 214 w 831"/>
              <a:gd name="T55" fmla="*/ 657 h 831"/>
              <a:gd name="T56" fmla="*/ 229 w 831"/>
              <a:gd name="T57" fmla="*/ 698 h 831"/>
              <a:gd name="T58" fmla="*/ 214 w 831"/>
              <a:gd name="T59" fmla="*/ 793 h 831"/>
              <a:gd name="T60" fmla="*/ 322 w 831"/>
              <a:gd name="T61" fmla="*/ 813 h 831"/>
              <a:gd name="T62" fmla="*/ 363 w 831"/>
              <a:gd name="T63" fmla="*/ 725 h 831"/>
              <a:gd name="T64" fmla="*/ 415 w 831"/>
              <a:gd name="T65" fmla="*/ 730 h 831"/>
              <a:gd name="T66" fmla="*/ 468 w 831"/>
              <a:gd name="T67" fmla="*/ 725 h 831"/>
              <a:gd name="T68" fmla="*/ 509 w 831"/>
              <a:gd name="T69" fmla="*/ 813 h 831"/>
              <a:gd name="T70" fmla="*/ 617 w 831"/>
              <a:gd name="T71" fmla="*/ 793 h 831"/>
              <a:gd name="T72" fmla="*/ 602 w 831"/>
              <a:gd name="T73" fmla="*/ 698 h 831"/>
              <a:gd name="T74" fmla="*/ 617 w 831"/>
              <a:gd name="T75" fmla="*/ 657 h 831"/>
              <a:gd name="T76" fmla="*/ 675 w 831"/>
              <a:gd name="T77" fmla="*/ 597 h 831"/>
              <a:gd name="T78" fmla="*/ 765 w 831"/>
              <a:gd name="T79" fmla="*/ 630 h 831"/>
              <a:gd name="T80" fmla="*/ 826 w 831"/>
              <a:gd name="T81" fmla="*/ 536 h 831"/>
              <a:gd name="T82" fmla="*/ 413 w 831"/>
              <a:gd name="T83" fmla="*/ 632 h 831"/>
              <a:gd name="T84" fmla="*/ 413 w 831"/>
              <a:gd name="T85" fmla="*/ 194 h 831"/>
              <a:gd name="T86" fmla="*/ 413 w 831"/>
              <a:gd name="T87" fmla="*/ 63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1" h="831">
                <a:moveTo>
                  <a:pt x="813" y="509"/>
                </a:moveTo>
                <a:lnTo>
                  <a:pt x="745" y="481"/>
                </a:lnTo>
                <a:cubicBezTo>
                  <a:pt x="735" y="476"/>
                  <a:pt x="725" y="471"/>
                  <a:pt x="725" y="468"/>
                </a:cubicBezTo>
                <a:cubicBezTo>
                  <a:pt x="725" y="466"/>
                  <a:pt x="728" y="453"/>
                  <a:pt x="728" y="443"/>
                </a:cubicBezTo>
                <a:lnTo>
                  <a:pt x="728" y="388"/>
                </a:lnTo>
                <a:cubicBezTo>
                  <a:pt x="728" y="375"/>
                  <a:pt x="725" y="365"/>
                  <a:pt x="725" y="363"/>
                </a:cubicBezTo>
                <a:cubicBezTo>
                  <a:pt x="725" y="360"/>
                  <a:pt x="733" y="355"/>
                  <a:pt x="745" y="350"/>
                </a:cubicBezTo>
                <a:lnTo>
                  <a:pt x="813" y="322"/>
                </a:lnTo>
                <a:cubicBezTo>
                  <a:pt x="823" y="317"/>
                  <a:pt x="831" y="305"/>
                  <a:pt x="826" y="295"/>
                </a:cubicBezTo>
                <a:lnTo>
                  <a:pt x="793" y="214"/>
                </a:lnTo>
                <a:cubicBezTo>
                  <a:pt x="788" y="204"/>
                  <a:pt x="776" y="196"/>
                  <a:pt x="765" y="201"/>
                </a:cubicBezTo>
                <a:lnTo>
                  <a:pt x="697" y="229"/>
                </a:lnTo>
                <a:cubicBezTo>
                  <a:pt x="687" y="234"/>
                  <a:pt x="677" y="237"/>
                  <a:pt x="675" y="234"/>
                </a:cubicBezTo>
                <a:cubicBezTo>
                  <a:pt x="672" y="232"/>
                  <a:pt x="665" y="224"/>
                  <a:pt x="657" y="214"/>
                </a:cubicBezTo>
                <a:lnTo>
                  <a:pt x="617" y="174"/>
                </a:lnTo>
                <a:cubicBezTo>
                  <a:pt x="607" y="166"/>
                  <a:pt x="599" y="159"/>
                  <a:pt x="597" y="156"/>
                </a:cubicBezTo>
                <a:cubicBezTo>
                  <a:pt x="594" y="154"/>
                  <a:pt x="597" y="143"/>
                  <a:pt x="602" y="133"/>
                </a:cubicBezTo>
                <a:lnTo>
                  <a:pt x="629" y="65"/>
                </a:lnTo>
                <a:cubicBezTo>
                  <a:pt x="635" y="55"/>
                  <a:pt x="629" y="40"/>
                  <a:pt x="617" y="38"/>
                </a:cubicBezTo>
                <a:lnTo>
                  <a:pt x="536" y="5"/>
                </a:lnTo>
                <a:cubicBezTo>
                  <a:pt x="526" y="0"/>
                  <a:pt x="511" y="5"/>
                  <a:pt x="509" y="18"/>
                </a:cubicBezTo>
                <a:lnTo>
                  <a:pt x="481" y="86"/>
                </a:lnTo>
                <a:cubicBezTo>
                  <a:pt x="476" y="96"/>
                  <a:pt x="471" y="106"/>
                  <a:pt x="468" y="106"/>
                </a:cubicBezTo>
                <a:cubicBezTo>
                  <a:pt x="466" y="106"/>
                  <a:pt x="453" y="103"/>
                  <a:pt x="443" y="103"/>
                </a:cubicBezTo>
                <a:cubicBezTo>
                  <a:pt x="443" y="103"/>
                  <a:pt x="431" y="101"/>
                  <a:pt x="415" y="101"/>
                </a:cubicBezTo>
                <a:cubicBezTo>
                  <a:pt x="400" y="101"/>
                  <a:pt x="388" y="103"/>
                  <a:pt x="388" y="103"/>
                </a:cubicBezTo>
                <a:cubicBezTo>
                  <a:pt x="375" y="106"/>
                  <a:pt x="365" y="106"/>
                  <a:pt x="363" y="106"/>
                </a:cubicBezTo>
                <a:cubicBezTo>
                  <a:pt x="360" y="106"/>
                  <a:pt x="355" y="98"/>
                  <a:pt x="350" y="86"/>
                </a:cubicBezTo>
                <a:lnTo>
                  <a:pt x="322" y="18"/>
                </a:lnTo>
                <a:cubicBezTo>
                  <a:pt x="317" y="7"/>
                  <a:pt x="305" y="0"/>
                  <a:pt x="295" y="5"/>
                </a:cubicBezTo>
                <a:lnTo>
                  <a:pt x="214" y="38"/>
                </a:lnTo>
                <a:cubicBezTo>
                  <a:pt x="204" y="43"/>
                  <a:pt x="196" y="55"/>
                  <a:pt x="201" y="65"/>
                </a:cubicBezTo>
                <a:lnTo>
                  <a:pt x="229" y="133"/>
                </a:lnTo>
                <a:cubicBezTo>
                  <a:pt x="234" y="143"/>
                  <a:pt x="237" y="154"/>
                  <a:pt x="234" y="156"/>
                </a:cubicBezTo>
                <a:cubicBezTo>
                  <a:pt x="232" y="159"/>
                  <a:pt x="224" y="166"/>
                  <a:pt x="214" y="174"/>
                </a:cubicBezTo>
                <a:lnTo>
                  <a:pt x="174" y="214"/>
                </a:lnTo>
                <a:cubicBezTo>
                  <a:pt x="166" y="224"/>
                  <a:pt x="159" y="232"/>
                  <a:pt x="156" y="234"/>
                </a:cubicBezTo>
                <a:cubicBezTo>
                  <a:pt x="153" y="237"/>
                  <a:pt x="143" y="234"/>
                  <a:pt x="133" y="229"/>
                </a:cubicBezTo>
                <a:lnTo>
                  <a:pt x="65" y="201"/>
                </a:lnTo>
                <a:cubicBezTo>
                  <a:pt x="55" y="196"/>
                  <a:pt x="40" y="201"/>
                  <a:pt x="38" y="214"/>
                </a:cubicBezTo>
                <a:lnTo>
                  <a:pt x="5" y="295"/>
                </a:lnTo>
                <a:cubicBezTo>
                  <a:pt x="0" y="305"/>
                  <a:pt x="5" y="320"/>
                  <a:pt x="17" y="322"/>
                </a:cubicBezTo>
                <a:lnTo>
                  <a:pt x="85" y="350"/>
                </a:lnTo>
                <a:cubicBezTo>
                  <a:pt x="96" y="355"/>
                  <a:pt x="106" y="360"/>
                  <a:pt x="106" y="363"/>
                </a:cubicBezTo>
                <a:cubicBezTo>
                  <a:pt x="106" y="365"/>
                  <a:pt x="103" y="378"/>
                  <a:pt x="103" y="388"/>
                </a:cubicBezTo>
                <a:lnTo>
                  <a:pt x="103" y="443"/>
                </a:lnTo>
                <a:cubicBezTo>
                  <a:pt x="103" y="456"/>
                  <a:pt x="106" y="466"/>
                  <a:pt x="106" y="468"/>
                </a:cubicBezTo>
                <a:cubicBezTo>
                  <a:pt x="106" y="471"/>
                  <a:pt x="98" y="476"/>
                  <a:pt x="85" y="481"/>
                </a:cubicBezTo>
                <a:lnTo>
                  <a:pt x="17" y="509"/>
                </a:lnTo>
                <a:cubicBezTo>
                  <a:pt x="7" y="514"/>
                  <a:pt x="0" y="526"/>
                  <a:pt x="5" y="536"/>
                </a:cubicBezTo>
                <a:lnTo>
                  <a:pt x="38" y="617"/>
                </a:lnTo>
                <a:cubicBezTo>
                  <a:pt x="43" y="627"/>
                  <a:pt x="55" y="635"/>
                  <a:pt x="65" y="630"/>
                </a:cubicBezTo>
                <a:lnTo>
                  <a:pt x="133" y="602"/>
                </a:lnTo>
                <a:cubicBezTo>
                  <a:pt x="143" y="597"/>
                  <a:pt x="153" y="594"/>
                  <a:pt x="156" y="597"/>
                </a:cubicBezTo>
                <a:cubicBezTo>
                  <a:pt x="159" y="599"/>
                  <a:pt x="166" y="607"/>
                  <a:pt x="174" y="617"/>
                </a:cubicBezTo>
                <a:lnTo>
                  <a:pt x="214" y="657"/>
                </a:lnTo>
                <a:cubicBezTo>
                  <a:pt x="224" y="665"/>
                  <a:pt x="232" y="672"/>
                  <a:pt x="234" y="675"/>
                </a:cubicBezTo>
                <a:cubicBezTo>
                  <a:pt x="237" y="677"/>
                  <a:pt x="234" y="687"/>
                  <a:pt x="229" y="698"/>
                </a:cubicBezTo>
                <a:lnTo>
                  <a:pt x="201" y="766"/>
                </a:lnTo>
                <a:cubicBezTo>
                  <a:pt x="196" y="776"/>
                  <a:pt x="201" y="791"/>
                  <a:pt x="214" y="793"/>
                </a:cubicBezTo>
                <a:lnTo>
                  <a:pt x="295" y="826"/>
                </a:lnTo>
                <a:cubicBezTo>
                  <a:pt x="305" y="831"/>
                  <a:pt x="320" y="826"/>
                  <a:pt x="322" y="813"/>
                </a:cubicBezTo>
                <a:lnTo>
                  <a:pt x="350" y="745"/>
                </a:lnTo>
                <a:cubicBezTo>
                  <a:pt x="355" y="735"/>
                  <a:pt x="360" y="725"/>
                  <a:pt x="363" y="725"/>
                </a:cubicBezTo>
                <a:cubicBezTo>
                  <a:pt x="365" y="725"/>
                  <a:pt x="378" y="728"/>
                  <a:pt x="388" y="728"/>
                </a:cubicBezTo>
                <a:cubicBezTo>
                  <a:pt x="388" y="728"/>
                  <a:pt x="400" y="730"/>
                  <a:pt x="415" y="730"/>
                </a:cubicBezTo>
                <a:cubicBezTo>
                  <a:pt x="431" y="730"/>
                  <a:pt x="443" y="728"/>
                  <a:pt x="443" y="728"/>
                </a:cubicBezTo>
                <a:cubicBezTo>
                  <a:pt x="456" y="725"/>
                  <a:pt x="466" y="725"/>
                  <a:pt x="468" y="725"/>
                </a:cubicBezTo>
                <a:cubicBezTo>
                  <a:pt x="471" y="725"/>
                  <a:pt x="476" y="733"/>
                  <a:pt x="481" y="745"/>
                </a:cubicBezTo>
                <a:lnTo>
                  <a:pt x="509" y="813"/>
                </a:lnTo>
                <a:cubicBezTo>
                  <a:pt x="514" y="823"/>
                  <a:pt x="526" y="831"/>
                  <a:pt x="536" y="826"/>
                </a:cubicBezTo>
                <a:lnTo>
                  <a:pt x="617" y="793"/>
                </a:lnTo>
                <a:cubicBezTo>
                  <a:pt x="627" y="788"/>
                  <a:pt x="635" y="776"/>
                  <a:pt x="629" y="766"/>
                </a:cubicBezTo>
                <a:lnTo>
                  <a:pt x="602" y="698"/>
                </a:lnTo>
                <a:cubicBezTo>
                  <a:pt x="597" y="687"/>
                  <a:pt x="594" y="677"/>
                  <a:pt x="597" y="675"/>
                </a:cubicBezTo>
                <a:cubicBezTo>
                  <a:pt x="599" y="672"/>
                  <a:pt x="607" y="665"/>
                  <a:pt x="617" y="657"/>
                </a:cubicBezTo>
                <a:lnTo>
                  <a:pt x="657" y="617"/>
                </a:lnTo>
                <a:cubicBezTo>
                  <a:pt x="665" y="607"/>
                  <a:pt x="672" y="599"/>
                  <a:pt x="675" y="597"/>
                </a:cubicBezTo>
                <a:cubicBezTo>
                  <a:pt x="677" y="594"/>
                  <a:pt x="687" y="597"/>
                  <a:pt x="697" y="602"/>
                </a:cubicBezTo>
                <a:lnTo>
                  <a:pt x="765" y="630"/>
                </a:lnTo>
                <a:cubicBezTo>
                  <a:pt x="776" y="635"/>
                  <a:pt x="791" y="630"/>
                  <a:pt x="793" y="617"/>
                </a:cubicBezTo>
                <a:lnTo>
                  <a:pt x="826" y="536"/>
                </a:lnTo>
                <a:cubicBezTo>
                  <a:pt x="828" y="526"/>
                  <a:pt x="823" y="511"/>
                  <a:pt x="813" y="509"/>
                </a:cubicBezTo>
                <a:close/>
                <a:moveTo>
                  <a:pt x="413" y="632"/>
                </a:moveTo>
                <a:cubicBezTo>
                  <a:pt x="292" y="632"/>
                  <a:pt x="194" y="534"/>
                  <a:pt x="194" y="413"/>
                </a:cubicBezTo>
                <a:cubicBezTo>
                  <a:pt x="194" y="292"/>
                  <a:pt x="292" y="194"/>
                  <a:pt x="413" y="194"/>
                </a:cubicBezTo>
                <a:cubicBezTo>
                  <a:pt x="534" y="194"/>
                  <a:pt x="632" y="292"/>
                  <a:pt x="632" y="413"/>
                </a:cubicBezTo>
                <a:cubicBezTo>
                  <a:pt x="632" y="534"/>
                  <a:pt x="534" y="632"/>
                  <a:pt x="413" y="632"/>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66"/>
          <p:cNvSpPr>
            <a:spLocks noChangeArrowheads="1"/>
          </p:cNvSpPr>
          <p:nvPr/>
        </p:nvSpPr>
        <p:spPr bwMode="auto">
          <a:xfrm>
            <a:off x="2365980" y="4850990"/>
            <a:ext cx="339849" cy="13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Device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41" name="Rectangle 67"/>
          <p:cNvSpPr>
            <a:spLocks noChangeArrowheads="1"/>
          </p:cNvSpPr>
          <p:nvPr/>
        </p:nvSpPr>
        <p:spPr bwMode="auto">
          <a:xfrm>
            <a:off x="2337660" y="4962007"/>
            <a:ext cx="361372" cy="13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settings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44" name="Freeform 70"/>
          <p:cNvSpPr>
            <a:spLocks noEditPoints="1"/>
          </p:cNvSpPr>
          <p:nvPr/>
        </p:nvSpPr>
        <p:spPr bwMode="auto">
          <a:xfrm>
            <a:off x="8599947" y="4334405"/>
            <a:ext cx="173323" cy="356841"/>
          </a:xfrm>
          <a:custGeom>
            <a:avLst/>
            <a:gdLst>
              <a:gd name="T0" fmla="*/ 360 w 400"/>
              <a:gd name="T1" fmla="*/ 0 h 820"/>
              <a:gd name="T2" fmla="*/ 40 w 400"/>
              <a:gd name="T3" fmla="*/ 0 h 820"/>
              <a:gd name="T4" fmla="*/ 0 w 400"/>
              <a:gd name="T5" fmla="*/ 39 h 820"/>
              <a:gd name="T6" fmla="*/ 0 w 400"/>
              <a:gd name="T7" fmla="*/ 820 h 820"/>
              <a:gd name="T8" fmla="*/ 400 w 400"/>
              <a:gd name="T9" fmla="*/ 820 h 820"/>
              <a:gd name="T10" fmla="*/ 400 w 400"/>
              <a:gd name="T11" fmla="*/ 39 h 820"/>
              <a:gd name="T12" fmla="*/ 360 w 400"/>
              <a:gd name="T13" fmla="*/ 0 h 820"/>
              <a:gd name="T14" fmla="*/ 340 w 400"/>
              <a:gd name="T15" fmla="*/ 740 h 820"/>
              <a:gd name="T16" fmla="*/ 60 w 400"/>
              <a:gd name="T17" fmla="*/ 740 h 820"/>
              <a:gd name="T18" fmla="*/ 60 w 400"/>
              <a:gd name="T19" fmla="*/ 700 h 820"/>
              <a:gd name="T20" fmla="*/ 340 w 400"/>
              <a:gd name="T21" fmla="*/ 700 h 820"/>
              <a:gd name="T22" fmla="*/ 340 w 400"/>
              <a:gd name="T23" fmla="*/ 740 h 820"/>
              <a:gd name="T24" fmla="*/ 340 w 400"/>
              <a:gd name="T25" fmla="*/ 660 h 820"/>
              <a:gd name="T26" fmla="*/ 60 w 400"/>
              <a:gd name="T27" fmla="*/ 660 h 820"/>
              <a:gd name="T28" fmla="*/ 60 w 400"/>
              <a:gd name="T29" fmla="*/ 620 h 820"/>
              <a:gd name="T30" fmla="*/ 340 w 400"/>
              <a:gd name="T31" fmla="*/ 620 h 820"/>
              <a:gd name="T32" fmla="*/ 340 w 400"/>
              <a:gd name="T33" fmla="*/ 660 h 820"/>
              <a:gd name="T34" fmla="*/ 340 w 400"/>
              <a:gd name="T35" fmla="*/ 160 h 820"/>
              <a:gd name="T36" fmla="*/ 60 w 400"/>
              <a:gd name="T37" fmla="*/ 160 h 820"/>
              <a:gd name="T38" fmla="*/ 60 w 400"/>
              <a:gd name="T39" fmla="*/ 120 h 820"/>
              <a:gd name="T40" fmla="*/ 340 w 400"/>
              <a:gd name="T41" fmla="*/ 120 h 820"/>
              <a:gd name="T42" fmla="*/ 34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360" y="0"/>
                </a:moveTo>
                <a:lnTo>
                  <a:pt x="40" y="0"/>
                </a:lnTo>
                <a:cubicBezTo>
                  <a:pt x="17" y="0"/>
                  <a:pt x="0" y="18"/>
                  <a:pt x="0" y="39"/>
                </a:cubicBezTo>
                <a:lnTo>
                  <a:pt x="0" y="820"/>
                </a:lnTo>
                <a:lnTo>
                  <a:pt x="400" y="820"/>
                </a:lnTo>
                <a:lnTo>
                  <a:pt x="400" y="39"/>
                </a:lnTo>
                <a:cubicBezTo>
                  <a:pt x="400" y="18"/>
                  <a:pt x="382" y="0"/>
                  <a:pt x="360" y="0"/>
                </a:cubicBezTo>
                <a:close/>
                <a:moveTo>
                  <a:pt x="340" y="740"/>
                </a:moveTo>
                <a:lnTo>
                  <a:pt x="60" y="740"/>
                </a:lnTo>
                <a:lnTo>
                  <a:pt x="60" y="700"/>
                </a:lnTo>
                <a:lnTo>
                  <a:pt x="340" y="700"/>
                </a:lnTo>
                <a:lnTo>
                  <a:pt x="340" y="740"/>
                </a:lnTo>
                <a:close/>
                <a:moveTo>
                  <a:pt x="340" y="660"/>
                </a:moveTo>
                <a:lnTo>
                  <a:pt x="60" y="660"/>
                </a:lnTo>
                <a:lnTo>
                  <a:pt x="60" y="620"/>
                </a:lnTo>
                <a:lnTo>
                  <a:pt x="340" y="620"/>
                </a:lnTo>
                <a:lnTo>
                  <a:pt x="340" y="660"/>
                </a:ln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71"/>
          <p:cNvSpPr>
            <a:spLocks noChangeArrowheads="1"/>
          </p:cNvSpPr>
          <p:nvPr/>
        </p:nvSpPr>
        <p:spPr bwMode="auto">
          <a:xfrm>
            <a:off x="8554640" y="4951456"/>
            <a:ext cx="2308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a:ln>
                  <a:noFill/>
                </a:ln>
                <a:solidFill>
                  <a:srgbClr val="00188F"/>
                </a:solidFill>
                <a:effectLst/>
                <a:uLnTx/>
                <a:uFillTx/>
                <a:latin typeface="+mj-lt"/>
              </a:rPr>
              <a:t>ATA</a:t>
            </a:r>
            <a:endParaRPr kumimoji="0" lang="da-DK" altLang="da-DK" sz="1800" b="0" i="0" u="none" strike="noStrike" kern="0" cap="none" spc="0" normalizeH="0" baseline="0" noProof="0" dirty="0">
              <a:ln>
                <a:noFill/>
              </a:ln>
              <a:solidFill>
                <a:schemeClr val="tx1"/>
              </a:solidFill>
              <a:effectLst/>
              <a:uLnTx/>
              <a:uFillTx/>
              <a:latin typeface="+mj-lt"/>
            </a:endParaRPr>
          </a:p>
        </p:txBody>
      </p:sp>
      <p:sp>
        <p:nvSpPr>
          <p:cNvPr id="146" name="Freeform 72"/>
          <p:cNvSpPr>
            <a:spLocks noEditPoints="1"/>
          </p:cNvSpPr>
          <p:nvPr/>
        </p:nvSpPr>
        <p:spPr bwMode="auto">
          <a:xfrm>
            <a:off x="8682643" y="4786404"/>
            <a:ext cx="816769" cy="146135"/>
          </a:xfrm>
          <a:custGeom>
            <a:avLst/>
            <a:gdLst>
              <a:gd name="T0" fmla="*/ 20 w 1883"/>
              <a:gd name="T1" fmla="*/ 327 h 337"/>
              <a:gd name="T2" fmla="*/ 10 w 1883"/>
              <a:gd name="T3" fmla="*/ 237 h 337"/>
              <a:gd name="T4" fmla="*/ 0 w 1883"/>
              <a:gd name="T5" fmla="*/ 207 h 337"/>
              <a:gd name="T6" fmla="*/ 10 w 1883"/>
              <a:gd name="T7" fmla="*/ 217 h 337"/>
              <a:gd name="T8" fmla="*/ 20 w 1883"/>
              <a:gd name="T9" fmla="*/ 127 h 337"/>
              <a:gd name="T10" fmla="*/ 0 w 1883"/>
              <a:gd name="T11" fmla="*/ 67 h 337"/>
              <a:gd name="T12" fmla="*/ 0 w 1883"/>
              <a:gd name="T13" fmla="*/ 87 h 337"/>
              <a:gd name="T14" fmla="*/ 23 w 1883"/>
              <a:gd name="T15" fmla="*/ 10 h 337"/>
              <a:gd name="T16" fmla="*/ 10 w 1883"/>
              <a:gd name="T17" fmla="*/ 37 h 337"/>
              <a:gd name="T18" fmla="*/ 73 w 1883"/>
              <a:gd name="T19" fmla="*/ 20 h 337"/>
              <a:gd name="T20" fmla="*/ 133 w 1883"/>
              <a:gd name="T21" fmla="*/ 0 h 337"/>
              <a:gd name="T22" fmla="*/ 113 w 1883"/>
              <a:gd name="T23" fmla="*/ 0 h 337"/>
              <a:gd name="T24" fmla="*/ 173 w 1883"/>
              <a:gd name="T25" fmla="*/ 20 h 337"/>
              <a:gd name="T26" fmla="*/ 263 w 1883"/>
              <a:gd name="T27" fmla="*/ 10 h 337"/>
              <a:gd name="T28" fmla="*/ 293 w 1883"/>
              <a:gd name="T29" fmla="*/ 0 h 337"/>
              <a:gd name="T30" fmla="*/ 283 w 1883"/>
              <a:gd name="T31" fmla="*/ 10 h 337"/>
              <a:gd name="T32" fmla="*/ 373 w 1883"/>
              <a:gd name="T33" fmla="*/ 20 h 337"/>
              <a:gd name="T34" fmla="*/ 433 w 1883"/>
              <a:gd name="T35" fmla="*/ 0 h 337"/>
              <a:gd name="T36" fmla="*/ 413 w 1883"/>
              <a:gd name="T37" fmla="*/ 0 h 337"/>
              <a:gd name="T38" fmla="*/ 473 w 1883"/>
              <a:gd name="T39" fmla="*/ 20 h 337"/>
              <a:gd name="T40" fmla="*/ 563 w 1883"/>
              <a:gd name="T41" fmla="*/ 10 h 337"/>
              <a:gd name="T42" fmla="*/ 593 w 1883"/>
              <a:gd name="T43" fmla="*/ 0 h 337"/>
              <a:gd name="T44" fmla="*/ 583 w 1883"/>
              <a:gd name="T45" fmla="*/ 10 h 337"/>
              <a:gd name="T46" fmla="*/ 673 w 1883"/>
              <a:gd name="T47" fmla="*/ 20 h 337"/>
              <a:gd name="T48" fmla="*/ 733 w 1883"/>
              <a:gd name="T49" fmla="*/ 0 h 337"/>
              <a:gd name="T50" fmla="*/ 713 w 1883"/>
              <a:gd name="T51" fmla="*/ 0 h 337"/>
              <a:gd name="T52" fmla="*/ 773 w 1883"/>
              <a:gd name="T53" fmla="*/ 20 h 337"/>
              <a:gd name="T54" fmla="*/ 863 w 1883"/>
              <a:gd name="T55" fmla="*/ 10 h 337"/>
              <a:gd name="T56" fmla="*/ 893 w 1883"/>
              <a:gd name="T57" fmla="*/ 0 h 337"/>
              <a:gd name="T58" fmla="*/ 883 w 1883"/>
              <a:gd name="T59" fmla="*/ 10 h 337"/>
              <a:gd name="T60" fmla="*/ 973 w 1883"/>
              <a:gd name="T61" fmla="*/ 20 h 337"/>
              <a:gd name="T62" fmla="*/ 1033 w 1883"/>
              <a:gd name="T63" fmla="*/ 0 h 337"/>
              <a:gd name="T64" fmla="*/ 1013 w 1883"/>
              <a:gd name="T65" fmla="*/ 0 h 337"/>
              <a:gd name="T66" fmla="*/ 1073 w 1883"/>
              <a:gd name="T67" fmla="*/ 20 h 337"/>
              <a:gd name="T68" fmla="*/ 1163 w 1883"/>
              <a:gd name="T69" fmla="*/ 10 h 337"/>
              <a:gd name="T70" fmla="*/ 1193 w 1883"/>
              <a:gd name="T71" fmla="*/ 0 h 337"/>
              <a:gd name="T72" fmla="*/ 1183 w 1883"/>
              <a:gd name="T73" fmla="*/ 10 h 337"/>
              <a:gd name="T74" fmla="*/ 1273 w 1883"/>
              <a:gd name="T75" fmla="*/ 20 h 337"/>
              <a:gd name="T76" fmla="*/ 1333 w 1883"/>
              <a:gd name="T77" fmla="*/ 0 h 337"/>
              <a:gd name="T78" fmla="*/ 1313 w 1883"/>
              <a:gd name="T79" fmla="*/ 0 h 337"/>
              <a:gd name="T80" fmla="*/ 1373 w 1883"/>
              <a:gd name="T81" fmla="*/ 20 h 337"/>
              <a:gd name="T82" fmla="*/ 1463 w 1883"/>
              <a:gd name="T83" fmla="*/ 10 h 337"/>
              <a:gd name="T84" fmla="*/ 1493 w 1883"/>
              <a:gd name="T85" fmla="*/ 0 h 337"/>
              <a:gd name="T86" fmla="*/ 1483 w 1883"/>
              <a:gd name="T87" fmla="*/ 10 h 337"/>
              <a:gd name="T88" fmla="*/ 1573 w 1883"/>
              <a:gd name="T89" fmla="*/ 20 h 337"/>
              <a:gd name="T90" fmla="*/ 1633 w 1883"/>
              <a:gd name="T91" fmla="*/ 0 h 337"/>
              <a:gd name="T92" fmla="*/ 1613 w 1883"/>
              <a:gd name="T93" fmla="*/ 0 h 337"/>
              <a:gd name="T94" fmla="*/ 1673 w 1883"/>
              <a:gd name="T95" fmla="*/ 20 h 337"/>
              <a:gd name="T96" fmla="*/ 1763 w 1883"/>
              <a:gd name="T97" fmla="*/ 10 h 337"/>
              <a:gd name="T98" fmla="*/ 1793 w 1883"/>
              <a:gd name="T99" fmla="*/ 0 h 337"/>
              <a:gd name="T100" fmla="*/ 1783 w 1883"/>
              <a:gd name="T101" fmla="*/ 10 h 337"/>
              <a:gd name="T102" fmla="*/ 1873 w 1883"/>
              <a:gd name="T103" fmla="*/ 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3" h="337">
                <a:moveTo>
                  <a:pt x="0" y="327"/>
                </a:moveTo>
                <a:lnTo>
                  <a:pt x="0" y="307"/>
                </a:lnTo>
                <a:cubicBezTo>
                  <a:pt x="0" y="301"/>
                  <a:pt x="4" y="297"/>
                  <a:pt x="10" y="297"/>
                </a:cubicBezTo>
                <a:cubicBezTo>
                  <a:pt x="15" y="297"/>
                  <a:pt x="20" y="301"/>
                  <a:pt x="20" y="307"/>
                </a:cubicBezTo>
                <a:lnTo>
                  <a:pt x="20" y="327"/>
                </a:lnTo>
                <a:cubicBezTo>
                  <a:pt x="20" y="332"/>
                  <a:pt x="15" y="337"/>
                  <a:pt x="10" y="337"/>
                </a:cubicBezTo>
                <a:cubicBezTo>
                  <a:pt x="4" y="337"/>
                  <a:pt x="0" y="332"/>
                  <a:pt x="0" y="327"/>
                </a:cubicBezTo>
                <a:close/>
                <a:moveTo>
                  <a:pt x="0" y="267"/>
                </a:moveTo>
                <a:lnTo>
                  <a:pt x="0" y="247"/>
                </a:lnTo>
                <a:cubicBezTo>
                  <a:pt x="0" y="241"/>
                  <a:pt x="4" y="237"/>
                  <a:pt x="10" y="237"/>
                </a:cubicBezTo>
                <a:cubicBezTo>
                  <a:pt x="15" y="237"/>
                  <a:pt x="20" y="241"/>
                  <a:pt x="20" y="247"/>
                </a:cubicBezTo>
                <a:lnTo>
                  <a:pt x="20" y="267"/>
                </a:lnTo>
                <a:cubicBezTo>
                  <a:pt x="20" y="272"/>
                  <a:pt x="15" y="277"/>
                  <a:pt x="10" y="277"/>
                </a:cubicBezTo>
                <a:cubicBezTo>
                  <a:pt x="4" y="277"/>
                  <a:pt x="0" y="272"/>
                  <a:pt x="0" y="267"/>
                </a:cubicBezTo>
                <a:close/>
                <a:moveTo>
                  <a:pt x="0" y="207"/>
                </a:moveTo>
                <a:lnTo>
                  <a:pt x="0" y="187"/>
                </a:lnTo>
                <a:cubicBezTo>
                  <a:pt x="0" y="181"/>
                  <a:pt x="4" y="177"/>
                  <a:pt x="10" y="177"/>
                </a:cubicBezTo>
                <a:cubicBezTo>
                  <a:pt x="15" y="177"/>
                  <a:pt x="20" y="181"/>
                  <a:pt x="20" y="187"/>
                </a:cubicBezTo>
                <a:lnTo>
                  <a:pt x="20" y="207"/>
                </a:lnTo>
                <a:cubicBezTo>
                  <a:pt x="20" y="212"/>
                  <a:pt x="15" y="217"/>
                  <a:pt x="10" y="217"/>
                </a:cubicBezTo>
                <a:cubicBezTo>
                  <a:pt x="4" y="217"/>
                  <a:pt x="0" y="212"/>
                  <a:pt x="0" y="207"/>
                </a:cubicBezTo>
                <a:close/>
                <a:moveTo>
                  <a:pt x="0" y="147"/>
                </a:moveTo>
                <a:lnTo>
                  <a:pt x="0" y="127"/>
                </a:lnTo>
                <a:cubicBezTo>
                  <a:pt x="0" y="121"/>
                  <a:pt x="4" y="117"/>
                  <a:pt x="10" y="117"/>
                </a:cubicBezTo>
                <a:cubicBezTo>
                  <a:pt x="15" y="117"/>
                  <a:pt x="20" y="121"/>
                  <a:pt x="20" y="127"/>
                </a:cubicBezTo>
                <a:lnTo>
                  <a:pt x="20" y="147"/>
                </a:lnTo>
                <a:cubicBezTo>
                  <a:pt x="20" y="152"/>
                  <a:pt x="15" y="157"/>
                  <a:pt x="10" y="157"/>
                </a:cubicBezTo>
                <a:cubicBezTo>
                  <a:pt x="4" y="157"/>
                  <a:pt x="0" y="152"/>
                  <a:pt x="0" y="147"/>
                </a:cubicBezTo>
                <a:close/>
                <a:moveTo>
                  <a:pt x="0" y="87"/>
                </a:moveTo>
                <a:lnTo>
                  <a:pt x="0" y="67"/>
                </a:lnTo>
                <a:cubicBezTo>
                  <a:pt x="0" y="61"/>
                  <a:pt x="4" y="57"/>
                  <a:pt x="10" y="57"/>
                </a:cubicBezTo>
                <a:cubicBezTo>
                  <a:pt x="15" y="57"/>
                  <a:pt x="20" y="61"/>
                  <a:pt x="20" y="67"/>
                </a:cubicBezTo>
                <a:lnTo>
                  <a:pt x="20" y="87"/>
                </a:lnTo>
                <a:cubicBezTo>
                  <a:pt x="20" y="92"/>
                  <a:pt x="15" y="97"/>
                  <a:pt x="10" y="97"/>
                </a:cubicBezTo>
                <a:cubicBezTo>
                  <a:pt x="4" y="97"/>
                  <a:pt x="0" y="92"/>
                  <a:pt x="0" y="87"/>
                </a:cubicBezTo>
                <a:close/>
                <a:moveTo>
                  <a:pt x="0" y="27"/>
                </a:moveTo>
                <a:lnTo>
                  <a:pt x="0" y="10"/>
                </a:lnTo>
                <a:cubicBezTo>
                  <a:pt x="0" y="4"/>
                  <a:pt x="4" y="0"/>
                  <a:pt x="10" y="0"/>
                </a:cubicBezTo>
                <a:lnTo>
                  <a:pt x="13" y="0"/>
                </a:lnTo>
                <a:cubicBezTo>
                  <a:pt x="18" y="0"/>
                  <a:pt x="23" y="4"/>
                  <a:pt x="23" y="10"/>
                </a:cubicBezTo>
                <a:cubicBezTo>
                  <a:pt x="23" y="16"/>
                  <a:pt x="18" y="20"/>
                  <a:pt x="13" y="20"/>
                </a:cubicBezTo>
                <a:lnTo>
                  <a:pt x="10" y="20"/>
                </a:lnTo>
                <a:lnTo>
                  <a:pt x="20" y="10"/>
                </a:lnTo>
                <a:lnTo>
                  <a:pt x="20" y="27"/>
                </a:lnTo>
                <a:cubicBezTo>
                  <a:pt x="20" y="32"/>
                  <a:pt x="15" y="37"/>
                  <a:pt x="10" y="37"/>
                </a:cubicBezTo>
                <a:cubicBezTo>
                  <a:pt x="4" y="37"/>
                  <a:pt x="0" y="32"/>
                  <a:pt x="0" y="27"/>
                </a:cubicBezTo>
                <a:close/>
                <a:moveTo>
                  <a:pt x="53" y="0"/>
                </a:moveTo>
                <a:lnTo>
                  <a:pt x="73" y="0"/>
                </a:lnTo>
                <a:cubicBezTo>
                  <a:pt x="78" y="0"/>
                  <a:pt x="83" y="4"/>
                  <a:pt x="83" y="10"/>
                </a:cubicBezTo>
                <a:cubicBezTo>
                  <a:pt x="83" y="16"/>
                  <a:pt x="78" y="20"/>
                  <a:pt x="73" y="20"/>
                </a:cubicBezTo>
                <a:lnTo>
                  <a:pt x="53" y="20"/>
                </a:lnTo>
                <a:cubicBezTo>
                  <a:pt x="47" y="20"/>
                  <a:pt x="43" y="16"/>
                  <a:pt x="43" y="10"/>
                </a:cubicBezTo>
                <a:cubicBezTo>
                  <a:pt x="43" y="4"/>
                  <a:pt x="47" y="0"/>
                  <a:pt x="53" y="0"/>
                </a:cubicBezTo>
                <a:close/>
                <a:moveTo>
                  <a:pt x="113" y="0"/>
                </a:moveTo>
                <a:lnTo>
                  <a:pt x="133" y="0"/>
                </a:lnTo>
                <a:cubicBezTo>
                  <a:pt x="138" y="0"/>
                  <a:pt x="143" y="4"/>
                  <a:pt x="143" y="10"/>
                </a:cubicBezTo>
                <a:cubicBezTo>
                  <a:pt x="143" y="16"/>
                  <a:pt x="138" y="20"/>
                  <a:pt x="133" y="20"/>
                </a:cubicBezTo>
                <a:lnTo>
                  <a:pt x="113" y="20"/>
                </a:lnTo>
                <a:cubicBezTo>
                  <a:pt x="107" y="20"/>
                  <a:pt x="103" y="16"/>
                  <a:pt x="103" y="10"/>
                </a:cubicBezTo>
                <a:cubicBezTo>
                  <a:pt x="103" y="4"/>
                  <a:pt x="107" y="0"/>
                  <a:pt x="113" y="0"/>
                </a:cubicBezTo>
                <a:close/>
                <a:moveTo>
                  <a:pt x="173" y="0"/>
                </a:moveTo>
                <a:lnTo>
                  <a:pt x="193" y="0"/>
                </a:lnTo>
                <a:cubicBezTo>
                  <a:pt x="198" y="0"/>
                  <a:pt x="203" y="4"/>
                  <a:pt x="203" y="10"/>
                </a:cubicBezTo>
                <a:cubicBezTo>
                  <a:pt x="203" y="16"/>
                  <a:pt x="198" y="20"/>
                  <a:pt x="193" y="20"/>
                </a:cubicBezTo>
                <a:lnTo>
                  <a:pt x="173" y="20"/>
                </a:lnTo>
                <a:cubicBezTo>
                  <a:pt x="167" y="20"/>
                  <a:pt x="163" y="16"/>
                  <a:pt x="163" y="10"/>
                </a:cubicBezTo>
                <a:cubicBezTo>
                  <a:pt x="163" y="4"/>
                  <a:pt x="167" y="0"/>
                  <a:pt x="173" y="0"/>
                </a:cubicBezTo>
                <a:close/>
                <a:moveTo>
                  <a:pt x="233" y="0"/>
                </a:moveTo>
                <a:lnTo>
                  <a:pt x="253" y="0"/>
                </a:lnTo>
                <a:cubicBezTo>
                  <a:pt x="258" y="0"/>
                  <a:pt x="263" y="4"/>
                  <a:pt x="263" y="10"/>
                </a:cubicBezTo>
                <a:cubicBezTo>
                  <a:pt x="263" y="16"/>
                  <a:pt x="258" y="20"/>
                  <a:pt x="253" y="20"/>
                </a:cubicBezTo>
                <a:lnTo>
                  <a:pt x="233" y="20"/>
                </a:lnTo>
                <a:cubicBezTo>
                  <a:pt x="227" y="20"/>
                  <a:pt x="223" y="16"/>
                  <a:pt x="223" y="10"/>
                </a:cubicBezTo>
                <a:cubicBezTo>
                  <a:pt x="223" y="4"/>
                  <a:pt x="227" y="0"/>
                  <a:pt x="233" y="0"/>
                </a:cubicBezTo>
                <a:close/>
                <a:moveTo>
                  <a:pt x="293" y="0"/>
                </a:moveTo>
                <a:lnTo>
                  <a:pt x="313" y="0"/>
                </a:lnTo>
                <a:cubicBezTo>
                  <a:pt x="318" y="0"/>
                  <a:pt x="323" y="4"/>
                  <a:pt x="323" y="10"/>
                </a:cubicBezTo>
                <a:cubicBezTo>
                  <a:pt x="323" y="16"/>
                  <a:pt x="318" y="20"/>
                  <a:pt x="313" y="20"/>
                </a:cubicBezTo>
                <a:lnTo>
                  <a:pt x="293" y="20"/>
                </a:lnTo>
                <a:cubicBezTo>
                  <a:pt x="287" y="20"/>
                  <a:pt x="283" y="16"/>
                  <a:pt x="283" y="10"/>
                </a:cubicBezTo>
                <a:cubicBezTo>
                  <a:pt x="283" y="4"/>
                  <a:pt x="287" y="0"/>
                  <a:pt x="293" y="0"/>
                </a:cubicBezTo>
                <a:close/>
                <a:moveTo>
                  <a:pt x="353" y="0"/>
                </a:moveTo>
                <a:lnTo>
                  <a:pt x="373" y="0"/>
                </a:lnTo>
                <a:cubicBezTo>
                  <a:pt x="378" y="0"/>
                  <a:pt x="383" y="4"/>
                  <a:pt x="383" y="10"/>
                </a:cubicBezTo>
                <a:cubicBezTo>
                  <a:pt x="383" y="16"/>
                  <a:pt x="378" y="20"/>
                  <a:pt x="373" y="20"/>
                </a:cubicBezTo>
                <a:lnTo>
                  <a:pt x="353" y="20"/>
                </a:lnTo>
                <a:cubicBezTo>
                  <a:pt x="347" y="20"/>
                  <a:pt x="343" y="16"/>
                  <a:pt x="343" y="10"/>
                </a:cubicBezTo>
                <a:cubicBezTo>
                  <a:pt x="343" y="4"/>
                  <a:pt x="347" y="0"/>
                  <a:pt x="353" y="0"/>
                </a:cubicBezTo>
                <a:close/>
                <a:moveTo>
                  <a:pt x="413" y="0"/>
                </a:moveTo>
                <a:lnTo>
                  <a:pt x="433" y="0"/>
                </a:lnTo>
                <a:cubicBezTo>
                  <a:pt x="438" y="0"/>
                  <a:pt x="443" y="4"/>
                  <a:pt x="443" y="10"/>
                </a:cubicBezTo>
                <a:cubicBezTo>
                  <a:pt x="443" y="16"/>
                  <a:pt x="438" y="20"/>
                  <a:pt x="433" y="20"/>
                </a:cubicBezTo>
                <a:lnTo>
                  <a:pt x="413" y="20"/>
                </a:lnTo>
                <a:cubicBezTo>
                  <a:pt x="407" y="20"/>
                  <a:pt x="403" y="16"/>
                  <a:pt x="403" y="10"/>
                </a:cubicBezTo>
                <a:cubicBezTo>
                  <a:pt x="403" y="4"/>
                  <a:pt x="407" y="0"/>
                  <a:pt x="413" y="0"/>
                </a:cubicBezTo>
                <a:close/>
                <a:moveTo>
                  <a:pt x="473" y="0"/>
                </a:moveTo>
                <a:lnTo>
                  <a:pt x="493" y="0"/>
                </a:lnTo>
                <a:cubicBezTo>
                  <a:pt x="498" y="0"/>
                  <a:pt x="503" y="4"/>
                  <a:pt x="503" y="10"/>
                </a:cubicBezTo>
                <a:cubicBezTo>
                  <a:pt x="503" y="16"/>
                  <a:pt x="498" y="20"/>
                  <a:pt x="493" y="20"/>
                </a:cubicBezTo>
                <a:lnTo>
                  <a:pt x="473" y="20"/>
                </a:lnTo>
                <a:cubicBezTo>
                  <a:pt x="467" y="20"/>
                  <a:pt x="463" y="16"/>
                  <a:pt x="463" y="10"/>
                </a:cubicBezTo>
                <a:cubicBezTo>
                  <a:pt x="463" y="4"/>
                  <a:pt x="467" y="0"/>
                  <a:pt x="473" y="0"/>
                </a:cubicBezTo>
                <a:close/>
                <a:moveTo>
                  <a:pt x="533" y="0"/>
                </a:moveTo>
                <a:lnTo>
                  <a:pt x="553" y="0"/>
                </a:lnTo>
                <a:cubicBezTo>
                  <a:pt x="558" y="0"/>
                  <a:pt x="563" y="4"/>
                  <a:pt x="563" y="10"/>
                </a:cubicBezTo>
                <a:cubicBezTo>
                  <a:pt x="563" y="16"/>
                  <a:pt x="558" y="20"/>
                  <a:pt x="553" y="20"/>
                </a:cubicBezTo>
                <a:lnTo>
                  <a:pt x="533" y="20"/>
                </a:lnTo>
                <a:cubicBezTo>
                  <a:pt x="527" y="20"/>
                  <a:pt x="523" y="16"/>
                  <a:pt x="523" y="10"/>
                </a:cubicBezTo>
                <a:cubicBezTo>
                  <a:pt x="523" y="4"/>
                  <a:pt x="527" y="0"/>
                  <a:pt x="533" y="0"/>
                </a:cubicBezTo>
                <a:close/>
                <a:moveTo>
                  <a:pt x="593" y="0"/>
                </a:moveTo>
                <a:lnTo>
                  <a:pt x="613" y="0"/>
                </a:lnTo>
                <a:cubicBezTo>
                  <a:pt x="618" y="0"/>
                  <a:pt x="623" y="4"/>
                  <a:pt x="623" y="10"/>
                </a:cubicBezTo>
                <a:cubicBezTo>
                  <a:pt x="623" y="16"/>
                  <a:pt x="618" y="20"/>
                  <a:pt x="613" y="20"/>
                </a:cubicBezTo>
                <a:lnTo>
                  <a:pt x="593" y="20"/>
                </a:lnTo>
                <a:cubicBezTo>
                  <a:pt x="587" y="20"/>
                  <a:pt x="583" y="16"/>
                  <a:pt x="583" y="10"/>
                </a:cubicBezTo>
                <a:cubicBezTo>
                  <a:pt x="583" y="4"/>
                  <a:pt x="587" y="0"/>
                  <a:pt x="593" y="0"/>
                </a:cubicBezTo>
                <a:close/>
                <a:moveTo>
                  <a:pt x="653" y="0"/>
                </a:moveTo>
                <a:lnTo>
                  <a:pt x="673" y="0"/>
                </a:lnTo>
                <a:cubicBezTo>
                  <a:pt x="678" y="0"/>
                  <a:pt x="683" y="4"/>
                  <a:pt x="683" y="10"/>
                </a:cubicBezTo>
                <a:cubicBezTo>
                  <a:pt x="683" y="16"/>
                  <a:pt x="678" y="20"/>
                  <a:pt x="673" y="20"/>
                </a:cubicBezTo>
                <a:lnTo>
                  <a:pt x="653" y="20"/>
                </a:lnTo>
                <a:cubicBezTo>
                  <a:pt x="647" y="20"/>
                  <a:pt x="643" y="16"/>
                  <a:pt x="643" y="10"/>
                </a:cubicBezTo>
                <a:cubicBezTo>
                  <a:pt x="643" y="4"/>
                  <a:pt x="647" y="0"/>
                  <a:pt x="653" y="0"/>
                </a:cubicBezTo>
                <a:close/>
                <a:moveTo>
                  <a:pt x="713" y="0"/>
                </a:moveTo>
                <a:lnTo>
                  <a:pt x="733" y="0"/>
                </a:lnTo>
                <a:cubicBezTo>
                  <a:pt x="738" y="0"/>
                  <a:pt x="743" y="4"/>
                  <a:pt x="743" y="10"/>
                </a:cubicBezTo>
                <a:cubicBezTo>
                  <a:pt x="743" y="16"/>
                  <a:pt x="738" y="20"/>
                  <a:pt x="733" y="20"/>
                </a:cubicBezTo>
                <a:lnTo>
                  <a:pt x="713" y="20"/>
                </a:lnTo>
                <a:cubicBezTo>
                  <a:pt x="707" y="20"/>
                  <a:pt x="703" y="16"/>
                  <a:pt x="703" y="10"/>
                </a:cubicBezTo>
                <a:cubicBezTo>
                  <a:pt x="703" y="4"/>
                  <a:pt x="707" y="0"/>
                  <a:pt x="713" y="0"/>
                </a:cubicBezTo>
                <a:close/>
                <a:moveTo>
                  <a:pt x="773" y="0"/>
                </a:moveTo>
                <a:lnTo>
                  <a:pt x="793" y="0"/>
                </a:lnTo>
                <a:cubicBezTo>
                  <a:pt x="798" y="0"/>
                  <a:pt x="803" y="4"/>
                  <a:pt x="803" y="10"/>
                </a:cubicBezTo>
                <a:cubicBezTo>
                  <a:pt x="803" y="16"/>
                  <a:pt x="798" y="20"/>
                  <a:pt x="793" y="20"/>
                </a:cubicBezTo>
                <a:lnTo>
                  <a:pt x="773" y="20"/>
                </a:lnTo>
                <a:cubicBezTo>
                  <a:pt x="767" y="20"/>
                  <a:pt x="763" y="16"/>
                  <a:pt x="763" y="10"/>
                </a:cubicBezTo>
                <a:cubicBezTo>
                  <a:pt x="763" y="4"/>
                  <a:pt x="767" y="0"/>
                  <a:pt x="773" y="0"/>
                </a:cubicBezTo>
                <a:close/>
                <a:moveTo>
                  <a:pt x="833" y="0"/>
                </a:moveTo>
                <a:lnTo>
                  <a:pt x="853" y="0"/>
                </a:lnTo>
                <a:cubicBezTo>
                  <a:pt x="858" y="0"/>
                  <a:pt x="863" y="4"/>
                  <a:pt x="863" y="10"/>
                </a:cubicBezTo>
                <a:cubicBezTo>
                  <a:pt x="863" y="16"/>
                  <a:pt x="858" y="20"/>
                  <a:pt x="853" y="20"/>
                </a:cubicBezTo>
                <a:lnTo>
                  <a:pt x="833" y="20"/>
                </a:lnTo>
                <a:cubicBezTo>
                  <a:pt x="827" y="20"/>
                  <a:pt x="823" y="16"/>
                  <a:pt x="823" y="10"/>
                </a:cubicBezTo>
                <a:cubicBezTo>
                  <a:pt x="823" y="4"/>
                  <a:pt x="827" y="0"/>
                  <a:pt x="833" y="0"/>
                </a:cubicBezTo>
                <a:close/>
                <a:moveTo>
                  <a:pt x="893" y="0"/>
                </a:moveTo>
                <a:lnTo>
                  <a:pt x="913" y="0"/>
                </a:lnTo>
                <a:cubicBezTo>
                  <a:pt x="918" y="0"/>
                  <a:pt x="923" y="4"/>
                  <a:pt x="923" y="10"/>
                </a:cubicBezTo>
                <a:cubicBezTo>
                  <a:pt x="923" y="16"/>
                  <a:pt x="918" y="20"/>
                  <a:pt x="913" y="20"/>
                </a:cubicBezTo>
                <a:lnTo>
                  <a:pt x="893" y="20"/>
                </a:lnTo>
                <a:cubicBezTo>
                  <a:pt x="887" y="20"/>
                  <a:pt x="883" y="16"/>
                  <a:pt x="883" y="10"/>
                </a:cubicBezTo>
                <a:cubicBezTo>
                  <a:pt x="883" y="4"/>
                  <a:pt x="887" y="0"/>
                  <a:pt x="893" y="0"/>
                </a:cubicBezTo>
                <a:close/>
                <a:moveTo>
                  <a:pt x="953" y="0"/>
                </a:moveTo>
                <a:lnTo>
                  <a:pt x="973" y="0"/>
                </a:lnTo>
                <a:cubicBezTo>
                  <a:pt x="978" y="0"/>
                  <a:pt x="983" y="4"/>
                  <a:pt x="983" y="10"/>
                </a:cubicBezTo>
                <a:cubicBezTo>
                  <a:pt x="983" y="16"/>
                  <a:pt x="978" y="20"/>
                  <a:pt x="973" y="20"/>
                </a:cubicBezTo>
                <a:lnTo>
                  <a:pt x="953" y="20"/>
                </a:lnTo>
                <a:cubicBezTo>
                  <a:pt x="947" y="20"/>
                  <a:pt x="943" y="16"/>
                  <a:pt x="943" y="10"/>
                </a:cubicBezTo>
                <a:cubicBezTo>
                  <a:pt x="943" y="4"/>
                  <a:pt x="947" y="0"/>
                  <a:pt x="953" y="0"/>
                </a:cubicBezTo>
                <a:close/>
                <a:moveTo>
                  <a:pt x="1013" y="0"/>
                </a:moveTo>
                <a:lnTo>
                  <a:pt x="1033" y="0"/>
                </a:lnTo>
                <a:cubicBezTo>
                  <a:pt x="1038" y="0"/>
                  <a:pt x="1043" y="4"/>
                  <a:pt x="1043" y="10"/>
                </a:cubicBezTo>
                <a:cubicBezTo>
                  <a:pt x="1043" y="16"/>
                  <a:pt x="1038" y="20"/>
                  <a:pt x="1033" y="20"/>
                </a:cubicBezTo>
                <a:lnTo>
                  <a:pt x="1013" y="20"/>
                </a:lnTo>
                <a:cubicBezTo>
                  <a:pt x="1007" y="20"/>
                  <a:pt x="1003" y="16"/>
                  <a:pt x="1003" y="10"/>
                </a:cubicBezTo>
                <a:cubicBezTo>
                  <a:pt x="1003" y="4"/>
                  <a:pt x="1007" y="0"/>
                  <a:pt x="1013" y="0"/>
                </a:cubicBezTo>
                <a:close/>
                <a:moveTo>
                  <a:pt x="1073" y="0"/>
                </a:moveTo>
                <a:lnTo>
                  <a:pt x="1093" y="0"/>
                </a:lnTo>
                <a:cubicBezTo>
                  <a:pt x="1098" y="0"/>
                  <a:pt x="1103" y="4"/>
                  <a:pt x="1103" y="10"/>
                </a:cubicBezTo>
                <a:cubicBezTo>
                  <a:pt x="1103" y="16"/>
                  <a:pt x="1098" y="20"/>
                  <a:pt x="1093" y="20"/>
                </a:cubicBezTo>
                <a:lnTo>
                  <a:pt x="1073" y="20"/>
                </a:lnTo>
                <a:cubicBezTo>
                  <a:pt x="1067" y="20"/>
                  <a:pt x="1063" y="16"/>
                  <a:pt x="1063" y="10"/>
                </a:cubicBezTo>
                <a:cubicBezTo>
                  <a:pt x="1063" y="4"/>
                  <a:pt x="1067" y="0"/>
                  <a:pt x="1073" y="0"/>
                </a:cubicBezTo>
                <a:close/>
                <a:moveTo>
                  <a:pt x="1133" y="0"/>
                </a:moveTo>
                <a:lnTo>
                  <a:pt x="1153" y="0"/>
                </a:lnTo>
                <a:cubicBezTo>
                  <a:pt x="1158" y="0"/>
                  <a:pt x="1163" y="4"/>
                  <a:pt x="1163" y="10"/>
                </a:cubicBezTo>
                <a:cubicBezTo>
                  <a:pt x="1163" y="16"/>
                  <a:pt x="1158" y="20"/>
                  <a:pt x="1153" y="20"/>
                </a:cubicBezTo>
                <a:lnTo>
                  <a:pt x="1133" y="20"/>
                </a:lnTo>
                <a:cubicBezTo>
                  <a:pt x="1127" y="20"/>
                  <a:pt x="1123" y="16"/>
                  <a:pt x="1123" y="10"/>
                </a:cubicBezTo>
                <a:cubicBezTo>
                  <a:pt x="1123" y="4"/>
                  <a:pt x="1127" y="0"/>
                  <a:pt x="1133" y="0"/>
                </a:cubicBezTo>
                <a:close/>
                <a:moveTo>
                  <a:pt x="1193" y="0"/>
                </a:moveTo>
                <a:lnTo>
                  <a:pt x="1213" y="0"/>
                </a:lnTo>
                <a:cubicBezTo>
                  <a:pt x="1218" y="0"/>
                  <a:pt x="1223" y="4"/>
                  <a:pt x="1223" y="10"/>
                </a:cubicBezTo>
                <a:cubicBezTo>
                  <a:pt x="1223" y="16"/>
                  <a:pt x="1218" y="20"/>
                  <a:pt x="1213" y="20"/>
                </a:cubicBezTo>
                <a:lnTo>
                  <a:pt x="1193" y="20"/>
                </a:lnTo>
                <a:cubicBezTo>
                  <a:pt x="1187" y="20"/>
                  <a:pt x="1183" y="16"/>
                  <a:pt x="1183" y="10"/>
                </a:cubicBezTo>
                <a:cubicBezTo>
                  <a:pt x="1183" y="4"/>
                  <a:pt x="1187" y="0"/>
                  <a:pt x="1193" y="0"/>
                </a:cubicBezTo>
                <a:close/>
                <a:moveTo>
                  <a:pt x="1253" y="0"/>
                </a:moveTo>
                <a:lnTo>
                  <a:pt x="1273" y="0"/>
                </a:lnTo>
                <a:cubicBezTo>
                  <a:pt x="1278" y="0"/>
                  <a:pt x="1283" y="4"/>
                  <a:pt x="1283" y="10"/>
                </a:cubicBezTo>
                <a:cubicBezTo>
                  <a:pt x="1283" y="16"/>
                  <a:pt x="1278" y="20"/>
                  <a:pt x="1273" y="20"/>
                </a:cubicBezTo>
                <a:lnTo>
                  <a:pt x="1253" y="20"/>
                </a:lnTo>
                <a:cubicBezTo>
                  <a:pt x="1247" y="20"/>
                  <a:pt x="1243" y="16"/>
                  <a:pt x="1243" y="10"/>
                </a:cubicBezTo>
                <a:cubicBezTo>
                  <a:pt x="1243" y="4"/>
                  <a:pt x="1247" y="0"/>
                  <a:pt x="1253" y="0"/>
                </a:cubicBezTo>
                <a:close/>
                <a:moveTo>
                  <a:pt x="1313" y="0"/>
                </a:moveTo>
                <a:lnTo>
                  <a:pt x="1333" y="0"/>
                </a:lnTo>
                <a:cubicBezTo>
                  <a:pt x="1338" y="0"/>
                  <a:pt x="1343" y="4"/>
                  <a:pt x="1343" y="10"/>
                </a:cubicBezTo>
                <a:cubicBezTo>
                  <a:pt x="1343" y="16"/>
                  <a:pt x="1338" y="20"/>
                  <a:pt x="1333" y="20"/>
                </a:cubicBezTo>
                <a:lnTo>
                  <a:pt x="1313" y="20"/>
                </a:lnTo>
                <a:cubicBezTo>
                  <a:pt x="1307" y="20"/>
                  <a:pt x="1303" y="16"/>
                  <a:pt x="1303" y="10"/>
                </a:cubicBezTo>
                <a:cubicBezTo>
                  <a:pt x="1303" y="4"/>
                  <a:pt x="1307" y="0"/>
                  <a:pt x="1313" y="0"/>
                </a:cubicBezTo>
                <a:close/>
                <a:moveTo>
                  <a:pt x="1373" y="0"/>
                </a:moveTo>
                <a:lnTo>
                  <a:pt x="1393" y="0"/>
                </a:lnTo>
                <a:cubicBezTo>
                  <a:pt x="1398" y="0"/>
                  <a:pt x="1403" y="4"/>
                  <a:pt x="1403" y="10"/>
                </a:cubicBezTo>
                <a:cubicBezTo>
                  <a:pt x="1403" y="16"/>
                  <a:pt x="1398" y="20"/>
                  <a:pt x="1393" y="20"/>
                </a:cubicBezTo>
                <a:lnTo>
                  <a:pt x="1373" y="20"/>
                </a:lnTo>
                <a:cubicBezTo>
                  <a:pt x="1367" y="20"/>
                  <a:pt x="1363" y="16"/>
                  <a:pt x="1363" y="10"/>
                </a:cubicBezTo>
                <a:cubicBezTo>
                  <a:pt x="1363" y="4"/>
                  <a:pt x="1367" y="0"/>
                  <a:pt x="1373" y="0"/>
                </a:cubicBezTo>
                <a:close/>
                <a:moveTo>
                  <a:pt x="1433" y="0"/>
                </a:moveTo>
                <a:lnTo>
                  <a:pt x="1453" y="0"/>
                </a:lnTo>
                <a:cubicBezTo>
                  <a:pt x="1458" y="0"/>
                  <a:pt x="1463" y="4"/>
                  <a:pt x="1463" y="10"/>
                </a:cubicBezTo>
                <a:cubicBezTo>
                  <a:pt x="1463" y="16"/>
                  <a:pt x="1458" y="20"/>
                  <a:pt x="1453" y="20"/>
                </a:cubicBezTo>
                <a:lnTo>
                  <a:pt x="1433" y="20"/>
                </a:lnTo>
                <a:cubicBezTo>
                  <a:pt x="1427" y="20"/>
                  <a:pt x="1423" y="16"/>
                  <a:pt x="1423" y="10"/>
                </a:cubicBezTo>
                <a:cubicBezTo>
                  <a:pt x="1423" y="4"/>
                  <a:pt x="1427" y="0"/>
                  <a:pt x="1433" y="0"/>
                </a:cubicBezTo>
                <a:close/>
                <a:moveTo>
                  <a:pt x="1493" y="0"/>
                </a:moveTo>
                <a:lnTo>
                  <a:pt x="1513" y="0"/>
                </a:lnTo>
                <a:cubicBezTo>
                  <a:pt x="1518" y="0"/>
                  <a:pt x="1523" y="4"/>
                  <a:pt x="1523" y="10"/>
                </a:cubicBezTo>
                <a:cubicBezTo>
                  <a:pt x="1523" y="16"/>
                  <a:pt x="1518" y="20"/>
                  <a:pt x="1513" y="20"/>
                </a:cubicBezTo>
                <a:lnTo>
                  <a:pt x="1493" y="20"/>
                </a:lnTo>
                <a:cubicBezTo>
                  <a:pt x="1487" y="20"/>
                  <a:pt x="1483" y="16"/>
                  <a:pt x="1483" y="10"/>
                </a:cubicBezTo>
                <a:cubicBezTo>
                  <a:pt x="1483" y="4"/>
                  <a:pt x="1487" y="0"/>
                  <a:pt x="1493" y="0"/>
                </a:cubicBezTo>
                <a:close/>
                <a:moveTo>
                  <a:pt x="1553" y="0"/>
                </a:moveTo>
                <a:lnTo>
                  <a:pt x="1573" y="0"/>
                </a:lnTo>
                <a:cubicBezTo>
                  <a:pt x="1578" y="0"/>
                  <a:pt x="1583" y="4"/>
                  <a:pt x="1583" y="10"/>
                </a:cubicBezTo>
                <a:cubicBezTo>
                  <a:pt x="1583" y="16"/>
                  <a:pt x="1578" y="20"/>
                  <a:pt x="1573" y="20"/>
                </a:cubicBezTo>
                <a:lnTo>
                  <a:pt x="1553" y="20"/>
                </a:lnTo>
                <a:cubicBezTo>
                  <a:pt x="1547" y="20"/>
                  <a:pt x="1543" y="16"/>
                  <a:pt x="1543" y="10"/>
                </a:cubicBezTo>
                <a:cubicBezTo>
                  <a:pt x="1543" y="4"/>
                  <a:pt x="1547" y="0"/>
                  <a:pt x="1553" y="0"/>
                </a:cubicBezTo>
                <a:close/>
                <a:moveTo>
                  <a:pt x="1613" y="0"/>
                </a:moveTo>
                <a:lnTo>
                  <a:pt x="1633" y="0"/>
                </a:lnTo>
                <a:cubicBezTo>
                  <a:pt x="1638" y="0"/>
                  <a:pt x="1643" y="4"/>
                  <a:pt x="1643" y="10"/>
                </a:cubicBezTo>
                <a:cubicBezTo>
                  <a:pt x="1643" y="16"/>
                  <a:pt x="1638" y="20"/>
                  <a:pt x="1633" y="20"/>
                </a:cubicBezTo>
                <a:lnTo>
                  <a:pt x="1613" y="20"/>
                </a:lnTo>
                <a:cubicBezTo>
                  <a:pt x="1607" y="20"/>
                  <a:pt x="1603" y="16"/>
                  <a:pt x="1603" y="10"/>
                </a:cubicBezTo>
                <a:cubicBezTo>
                  <a:pt x="1603" y="4"/>
                  <a:pt x="1607" y="0"/>
                  <a:pt x="1613" y="0"/>
                </a:cubicBezTo>
                <a:close/>
                <a:moveTo>
                  <a:pt x="1673" y="0"/>
                </a:moveTo>
                <a:lnTo>
                  <a:pt x="1693" y="0"/>
                </a:lnTo>
                <a:cubicBezTo>
                  <a:pt x="1698" y="0"/>
                  <a:pt x="1703" y="4"/>
                  <a:pt x="1703" y="10"/>
                </a:cubicBezTo>
                <a:cubicBezTo>
                  <a:pt x="1703" y="16"/>
                  <a:pt x="1698" y="20"/>
                  <a:pt x="1693" y="20"/>
                </a:cubicBezTo>
                <a:lnTo>
                  <a:pt x="1673" y="20"/>
                </a:lnTo>
                <a:cubicBezTo>
                  <a:pt x="1667" y="20"/>
                  <a:pt x="1663" y="16"/>
                  <a:pt x="1663" y="10"/>
                </a:cubicBezTo>
                <a:cubicBezTo>
                  <a:pt x="1663" y="4"/>
                  <a:pt x="1667" y="0"/>
                  <a:pt x="1673" y="0"/>
                </a:cubicBezTo>
                <a:close/>
                <a:moveTo>
                  <a:pt x="1733" y="0"/>
                </a:moveTo>
                <a:lnTo>
                  <a:pt x="1753" y="0"/>
                </a:lnTo>
                <a:cubicBezTo>
                  <a:pt x="1758" y="0"/>
                  <a:pt x="1763" y="4"/>
                  <a:pt x="1763" y="10"/>
                </a:cubicBezTo>
                <a:cubicBezTo>
                  <a:pt x="1763" y="16"/>
                  <a:pt x="1758" y="20"/>
                  <a:pt x="1753" y="20"/>
                </a:cubicBezTo>
                <a:lnTo>
                  <a:pt x="1733" y="20"/>
                </a:lnTo>
                <a:cubicBezTo>
                  <a:pt x="1727" y="20"/>
                  <a:pt x="1723" y="16"/>
                  <a:pt x="1723" y="10"/>
                </a:cubicBezTo>
                <a:cubicBezTo>
                  <a:pt x="1723" y="4"/>
                  <a:pt x="1727" y="0"/>
                  <a:pt x="1733" y="0"/>
                </a:cubicBezTo>
                <a:close/>
                <a:moveTo>
                  <a:pt x="1793" y="0"/>
                </a:moveTo>
                <a:lnTo>
                  <a:pt x="1813" y="0"/>
                </a:lnTo>
                <a:cubicBezTo>
                  <a:pt x="1818" y="0"/>
                  <a:pt x="1823" y="4"/>
                  <a:pt x="1823" y="10"/>
                </a:cubicBezTo>
                <a:cubicBezTo>
                  <a:pt x="1823" y="16"/>
                  <a:pt x="1818" y="20"/>
                  <a:pt x="1813" y="20"/>
                </a:cubicBezTo>
                <a:lnTo>
                  <a:pt x="1793" y="20"/>
                </a:lnTo>
                <a:cubicBezTo>
                  <a:pt x="1787" y="20"/>
                  <a:pt x="1783" y="16"/>
                  <a:pt x="1783" y="10"/>
                </a:cubicBezTo>
                <a:cubicBezTo>
                  <a:pt x="1783" y="4"/>
                  <a:pt x="1787" y="0"/>
                  <a:pt x="1793" y="0"/>
                </a:cubicBezTo>
                <a:close/>
                <a:moveTo>
                  <a:pt x="1853" y="0"/>
                </a:moveTo>
                <a:lnTo>
                  <a:pt x="1873" y="0"/>
                </a:lnTo>
                <a:cubicBezTo>
                  <a:pt x="1878" y="0"/>
                  <a:pt x="1883" y="4"/>
                  <a:pt x="1883" y="10"/>
                </a:cubicBezTo>
                <a:cubicBezTo>
                  <a:pt x="1883" y="16"/>
                  <a:pt x="1878" y="20"/>
                  <a:pt x="1873" y="20"/>
                </a:cubicBezTo>
                <a:lnTo>
                  <a:pt x="1853" y="20"/>
                </a:lnTo>
                <a:cubicBezTo>
                  <a:pt x="1847" y="20"/>
                  <a:pt x="1843" y="16"/>
                  <a:pt x="1843" y="10"/>
                </a:cubicBezTo>
                <a:cubicBezTo>
                  <a:pt x="1843" y="4"/>
                  <a:pt x="1847" y="0"/>
                  <a:pt x="1853" y="0"/>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Freeform 75"/>
          <p:cNvSpPr>
            <a:spLocks noEditPoints="1"/>
          </p:cNvSpPr>
          <p:nvPr/>
        </p:nvSpPr>
        <p:spPr bwMode="auto">
          <a:xfrm>
            <a:off x="9263785" y="4315147"/>
            <a:ext cx="487116" cy="405553"/>
          </a:xfrm>
          <a:custGeom>
            <a:avLst/>
            <a:gdLst>
              <a:gd name="T0" fmla="*/ 43 w 1123"/>
              <a:gd name="T1" fmla="*/ 0 h 934"/>
              <a:gd name="T2" fmla="*/ 0 w 1123"/>
              <a:gd name="T3" fmla="*/ 52 h 934"/>
              <a:gd name="T4" fmla="*/ 0 w 1123"/>
              <a:gd name="T5" fmla="*/ 757 h 934"/>
              <a:gd name="T6" fmla="*/ 43 w 1123"/>
              <a:gd name="T7" fmla="*/ 809 h 934"/>
              <a:gd name="T8" fmla="*/ 51 w 1123"/>
              <a:gd name="T9" fmla="*/ 809 h 934"/>
              <a:gd name="T10" fmla="*/ 51 w 1123"/>
              <a:gd name="T11" fmla="*/ 816 h 934"/>
              <a:gd name="T12" fmla="*/ 51 w 1123"/>
              <a:gd name="T13" fmla="*/ 816 h 934"/>
              <a:gd name="T14" fmla="*/ 102 w 1123"/>
              <a:gd name="T15" fmla="*/ 875 h 934"/>
              <a:gd name="T16" fmla="*/ 110 w 1123"/>
              <a:gd name="T17" fmla="*/ 875 h 934"/>
              <a:gd name="T18" fmla="*/ 161 w 1123"/>
              <a:gd name="T19" fmla="*/ 934 h 934"/>
              <a:gd name="T20" fmla="*/ 1072 w 1123"/>
              <a:gd name="T21" fmla="*/ 934 h 934"/>
              <a:gd name="T22" fmla="*/ 1123 w 1123"/>
              <a:gd name="T23" fmla="*/ 875 h 934"/>
              <a:gd name="T24" fmla="*/ 1123 w 1123"/>
              <a:gd name="T25" fmla="*/ 169 h 934"/>
              <a:gd name="T26" fmla="*/ 1072 w 1123"/>
              <a:gd name="T27" fmla="*/ 110 h 934"/>
              <a:gd name="T28" fmla="*/ 1064 w 1123"/>
              <a:gd name="T29" fmla="*/ 110 h 934"/>
              <a:gd name="T30" fmla="*/ 1013 w 1123"/>
              <a:gd name="T31" fmla="*/ 52 h 934"/>
              <a:gd name="T32" fmla="*/ 997 w 1123"/>
              <a:gd name="T33" fmla="*/ 52 h 934"/>
              <a:gd name="T34" fmla="*/ 985 w 1123"/>
              <a:gd name="T35" fmla="*/ 13 h 934"/>
              <a:gd name="T36" fmla="*/ 954 w 1123"/>
              <a:gd name="T37" fmla="*/ 0 h 934"/>
              <a:gd name="T38" fmla="*/ 43 w 1123"/>
              <a:gd name="T39" fmla="*/ 0 h 934"/>
              <a:gd name="T40" fmla="*/ 997 w 1123"/>
              <a:gd name="T41" fmla="*/ 64 h 934"/>
              <a:gd name="T42" fmla="*/ 1013 w 1123"/>
              <a:gd name="T43" fmla="*/ 64 h 934"/>
              <a:gd name="T44" fmla="*/ 1049 w 1123"/>
              <a:gd name="T45" fmla="*/ 108 h 934"/>
              <a:gd name="T46" fmla="*/ 1049 w 1123"/>
              <a:gd name="T47" fmla="*/ 814 h 934"/>
              <a:gd name="T48" fmla="*/ 1013 w 1123"/>
              <a:gd name="T49" fmla="*/ 857 h 934"/>
              <a:gd name="T50" fmla="*/ 102 w 1123"/>
              <a:gd name="T51" fmla="*/ 857 h 934"/>
              <a:gd name="T52" fmla="*/ 66 w 1123"/>
              <a:gd name="T53" fmla="*/ 814 h 934"/>
              <a:gd name="T54" fmla="*/ 66 w 1123"/>
              <a:gd name="T55" fmla="*/ 814 h 934"/>
              <a:gd name="T56" fmla="*/ 66 w 1123"/>
              <a:gd name="T57" fmla="*/ 806 h 934"/>
              <a:gd name="T58" fmla="*/ 954 w 1123"/>
              <a:gd name="T59" fmla="*/ 806 h 934"/>
              <a:gd name="T60" fmla="*/ 997 w 1123"/>
              <a:gd name="T61" fmla="*/ 755 h 934"/>
              <a:gd name="T62" fmla="*/ 997 w 1123"/>
              <a:gd name="T63" fmla="*/ 64 h 934"/>
              <a:gd name="T64" fmla="*/ 1105 w 1123"/>
              <a:gd name="T65" fmla="*/ 873 h 934"/>
              <a:gd name="T66" fmla="*/ 1069 w 1123"/>
              <a:gd name="T67" fmla="*/ 916 h 934"/>
              <a:gd name="T68" fmla="*/ 159 w 1123"/>
              <a:gd name="T69" fmla="*/ 916 h 934"/>
              <a:gd name="T70" fmla="*/ 123 w 1123"/>
              <a:gd name="T71" fmla="*/ 873 h 934"/>
              <a:gd name="T72" fmla="*/ 1010 w 1123"/>
              <a:gd name="T73" fmla="*/ 873 h 934"/>
              <a:gd name="T74" fmla="*/ 1061 w 1123"/>
              <a:gd name="T75" fmla="*/ 814 h 934"/>
              <a:gd name="T76" fmla="*/ 1061 w 1123"/>
              <a:gd name="T77" fmla="*/ 123 h 934"/>
              <a:gd name="T78" fmla="*/ 1069 w 1123"/>
              <a:gd name="T79" fmla="*/ 123 h 934"/>
              <a:gd name="T80" fmla="*/ 1105 w 1123"/>
              <a:gd name="T81" fmla="*/ 167 h 934"/>
              <a:gd name="T82" fmla="*/ 1105 w 1123"/>
              <a:gd name="T83" fmla="*/ 87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3" h="934">
                <a:moveTo>
                  <a:pt x="43" y="0"/>
                </a:moveTo>
                <a:cubicBezTo>
                  <a:pt x="20" y="0"/>
                  <a:pt x="0" y="23"/>
                  <a:pt x="0" y="52"/>
                </a:cubicBezTo>
                <a:lnTo>
                  <a:pt x="0" y="757"/>
                </a:lnTo>
                <a:cubicBezTo>
                  <a:pt x="0" y="786"/>
                  <a:pt x="20" y="809"/>
                  <a:pt x="43" y="809"/>
                </a:cubicBezTo>
                <a:lnTo>
                  <a:pt x="51" y="809"/>
                </a:lnTo>
                <a:lnTo>
                  <a:pt x="51" y="816"/>
                </a:lnTo>
                <a:cubicBezTo>
                  <a:pt x="51" y="816"/>
                  <a:pt x="51" y="816"/>
                  <a:pt x="51" y="816"/>
                </a:cubicBezTo>
                <a:cubicBezTo>
                  <a:pt x="51" y="850"/>
                  <a:pt x="74" y="875"/>
                  <a:pt x="102" y="875"/>
                </a:cubicBezTo>
                <a:lnTo>
                  <a:pt x="110" y="875"/>
                </a:lnTo>
                <a:cubicBezTo>
                  <a:pt x="110" y="908"/>
                  <a:pt x="133" y="934"/>
                  <a:pt x="161" y="934"/>
                </a:cubicBezTo>
                <a:lnTo>
                  <a:pt x="1072" y="934"/>
                </a:lnTo>
                <a:cubicBezTo>
                  <a:pt x="1100" y="934"/>
                  <a:pt x="1123" y="908"/>
                  <a:pt x="1123" y="875"/>
                </a:cubicBezTo>
                <a:lnTo>
                  <a:pt x="1123" y="169"/>
                </a:lnTo>
                <a:cubicBezTo>
                  <a:pt x="1123" y="136"/>
                  <a:pt x="1100" y="110"/>
                  <a:pt x="1072" y="110"/>
                </a:cubicBezTo>
                <a:lnTo>
                  <a:pt x="1064" y="110"/>
                </a:lnTo>
                <a:cubicBezTo>
                  <a:pt x="1064" y="77"/>
                  <a:pt x="1041" y="52"/>
                  <a:pt x="1013" y="52"/>
                </a:cubicBezTo>
                <a:lnTo>
                  <a:pt x="997" y="52"/>
                </a:lnTo>
                <a:cubicBezTo>
                  <a:pt x="997" y="49"/>
                  <a:pt x="1000" y="29"/>
                  <a:pt x="985" y="13"/>
                </a:cubicBezTo>
                <a:cubicBezTo>
                  <a:pt x="972" y="0"/>
                  <a:pt x="956" y="0"/>
                  <a:pt x="954" y="0"/>
                </a:cubicBezTo>
                <a:lnTo>
                  <a:pt x="43" y="0"/>
                </a:lnTo>
                <a:close/>
                <a:moveTo>
                  <a:pt x="997" y="64"/>
                </a:moveTo>
                <a:lnTo>
                  <a:pt x="1013" y="64"/>
                </a:lnTo>
                <a:cubicBezTo>
                  <a:pt x="1033" y="64"/>
                  <a:pt x="1049" y="82"/>
                  <a:pt x="1049" y="108"/>
                </a:cubicBezTo>
                <a:lnTo>
                  <a:pt x="1049" y="814"/>
                </a:lnTo>
                <a:cubicBezTo>
                  <a:pt x="1049" y="837"/>
                  <a:pt x="1033" y="857"/>
                  <a:pt x="1013" y="857"/>
                </a:cubicBezTo>
                <a:lnTo>
                  <a:pt x="102" y="857"/>
                </a:lnTo>
                <a:cubicBezTo>
                  <a:pt x="82" y="857"/>
                  <a:pt x="66" y="839"/>
                  <a:pt x="66" y="814"/>
                </a:cubicBezTo>
                <a:cubicBezTo>
                  <a:pt x="66" y="814"/>
                  <a:pt x="66" y="814"/>
                  <a:pt x="66" y="814"/>
                </a:cubicBezTo>
                <a:lnTo>
                  <a:pt x="66" y="806"/>
                </a:lnTo>
                <a:lnTo>
                  <a:pt x="954" y="806"/>
                </a:lnTo>
                <a:cubicBezTo>
                  <a:pt x="977" y="806"/>
                  <a:pt x="997" y="783"/>
                  <a:pt x="997" y="755"/>
                </a:cubicBezTo>
                <a:lnTo>
                  <a:pt x="997" y="64"/>
                </a:lnTo>
                <a:close/>
                <a:moveTo>
                  <a:pt x="1105" y="873"/>
                </a:moveTo>
                <a:cubicBezTo>
                  <a:pt x="1105" y="896"/>
                  <a:pt x="1089" y="916"/>
                  <a:pt x="1069" y="916"/>
                </a:cubicBezTo>
                <a:lnTo>
                  <a:pt x="159" y="916"/>
                </a:lnTo>
                <a:cubicBezTo>
                  <a:pt x="138" y="916"/>
                  <a:pt x="123" y="898"/>
                  <a:pt x="123" y="873"/>
                </a:cubicBezTo>
                <a:lnTo>
                  <a:pt x="1010" y="873"/>
                </a:lnTo>
                <a:cubicBezTo>
                  <a:pt x="1038" y="873"/>
                  <a:pt x="1061" y="847"/>
                  <a:pt x="1061" y="814"/>
                </a:cubicBezTo>
                <a:lnTo>
                  <a:pt x="1061" y="123"/>
                </a:lnTo>
                <a:lnTo>
                  <a:pt x="1069" y="123"/>
                </a:lnTo>
                <a:cubicBezTo>
                  <a:pt x="1089" y="123"/>
                  <a:pt x="1105" y="144"/>
                  <a:pt x="1105" y="167"/>
                </a:cubicBezTo>
                <a:lnTo>
                  <a:pt x="1105" y="873"/>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Freeform 76"/>
          <p:cNvSpPr>
            <a:spLocks noEditPoints="1"/>
          </p:cNvSpPr>
          <p:nvPr/>
        </p:nvSpPr>
        <p:spPr bwMode="auto">
          <a:xfrm>
            <a:off x="9449568" y="4483939"/>
            <a:ext cx="160862" cy="133674"/>
          </a:xfrm>
          <a:custGeom>
            <a:avLst/>
            <a:gdLst>
              <a:gd name="T0" fmla="*/ 364 w 371"/>
              <a:gd name="T1" fmla="*/ 287 h 308"/>
              <a:gd name="T2" fmla="*/ 199 w 371"/>
              <a:gd name="T3" fmla="*/ 12 h 308"/>
              <a:gd name="T4" fmla="*/ 173 w 371"/>
              <a:gd name="T5" fmla="*/ 12 h 308"/>
              <a:gd name="T6" fmla="*/ 7 w 371"/>
              <a:gd name="T7" fmla="*/ 287 h 308"/>
              <a:gd name="T8" fmla="*/ 20 w 371"/>
              <a:gd name="T9" fmla="*/ 308 h 308"/>
              <a:gd name="T10" fmla="*/ 351 w 371"/>
              <a:gd name="T11" fmla="*/ 308 h 308"/>
              <a:gd name="T12" fmla="*/ 364 w 371"/>
              <a:gd name="T13" fmla="*/ 287 h 308"/>
              <a:gd name="T14" fmla="*/ 284 w 371"/>
              <a:gd name="T15" fmla="*/ 281 h 308"/>
              <a:gd name="T16" fmla="*/ 211 w 371"/>
              <a:gd name="T17" fmla="*/ 281 h 308"/>
              <a:gd name="T18" fmla="*/ 211 w 371"/>
              <a:gd name="T19" fmla="*/ 237 h 308"/>
              <a:gd name="T20" fmla="*/ 240 w 371"/>
              <a:gd name="T21" fmla="*/ 237 h 308"/>
              <a:gd name="T22" fmla="*/ 240 w 371"/>
              <a:gd name="T23" fmla="*/ 208 h 308"/>
              <a:gd name="T24" fmla="*/ 138 w 371"/>
              <a:gd name="T25" fmla="*/ 208 h 308"/>
              <a:gd name="T26" fmla="*/ 138 w 371"/>
              <a:gd name="T27" fmla="*/ 237 h 308"/>
              <a:gd name="T28" fmla="*/ 167 w 371"/>
              <a:gd name="T29" fmla="*/ 237 h 308"/>
              <a:gd name="T30" fmla="*/ 167 w 371"/>
              <a:gd name="T31" fmla="*/ 281 h 308"/>
              <a:gd name="T32" fmla="*/ 95 w 371"/>
              <a:gd name="T33" fmla="*/ 281 h 308"/>
              <a:gd name="T34" fmla="*/ 95 w 371"/>
              <a:gd name="T35" fmla="*/ 237 h 308"/>
              <a:gd name="T36" fmla="*/ 124 w 371"/>
              <a:gd name="T37" fmla="*/ 237 h 308"/>
              <a:gd name="T38" fmla="*/ 124 w 371"/>
              <a:gd name="T39" fmla="*/ 194 h 308"/>
              <a:gd name="T40" fmla="*/ 182 w 371"/>
              <a:gd name="T41" fmla="*/ 194 h 308"/>
              <a:gd name="T42" fmla="*/ 182 w 371"/>
              <a:gd name="T43" fmla="*/ 165 h 308"/>
              <a:gd name="T44" fmla="*/ 153 w 371"/>
              <a:gd name="T45" fmla="*/ 165 h 308"/>
              <a:gd name="T46" fmla="*/ 153 w 371"/>
              <a:gd name="T47" fmla="*/ 121 h 308"/>
              <a:gd name="T48" fmla="*/ 226 w 371"/>
              <a:gd name="T49" fmla="*/ 121 h 308"/>
              <a:gd name="T50" fmla="*/ 226 w 371"/>
              <a:gd name="T51" fmla="*/ 165 h 308"/>
              <a:gd name="T52" fmla="*/ 196 w 371"/>
              <a:gd name="T53" fmla="*/ 165 h 308"/>
              <a:gd name="T54" fmla="*/ 196 w 371"/>
              <a:gd name="T55" fmla="*/ 194 h 308"/>
              <a:gd name="T56" fmla="*/ 255 w 371"/>
              <a:gd name="T57" fmla="*/ 194 h 308"/>
              <a:gd name="T58" fmla="*/ 255 w 371"/>
              <a:gd name="T59" fmla="*/ 237 h 308"/>
              <a:gd name="T60" fmla="*/ 284 w 371"/>
              <a:gd name="T61" fmla="*/ 237 h 308"/>
              <a:gd name="T62" fmla="*/ 284 w 371"/>
              <a:gd name="T63" fmla="*/ 28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1" h="308">
                <a:moveTo>
                  <a:pt x="364" y="287"/>
                </a:moveTo>
                <a:lnTo>
                  <a:pt x="199" y="12"/>
                </a:lnTo>
                <a:cubicBezTo>
                  <a:pt x="191" y="0"/>
                  <a:pt x="180" y="0"/>
                  <a:pt x="173" y="12"/>
                </a:cubicBezTo>
                <a:lnTo>
                  <a:pt x="7" y="287"/>
                </a:lnTo>
                <a:cubicBezTo>
                  <a:pt x="0" y="299"/>
                  <a:pt x="6" y="308"/>
                  <a:pt x="20" y="308"/>
                </a:cubicBezTo>
                <a:lnTo>
                  <a:pt x="351" y="308"/>
                </a:lnTo>
                <a:cubicBezTo>
                  <a:pt x="366" y="308"/>
                  <a:pt x="371" y="299"/>
                  <a:pt x="364" y="287"/>
                </a:cubicBezTo>
                <a:close/>
                <a:moveTo>
                  <a:pt x="284" y="281"/>
                </a:moveTo>
                <a:lnTo>
                  <a:pt x="211" y="281"/>
                </a:lnTo>
                <a:lnTo>
                  <a:pt x="211" y="237"/>
                </a:lnTo>
                <a:lnTo>
                  <a:pt x="240" y="237"/>
                </a:lnTo>
                <a:lnTo>
                  <a:pt x="240" y="208"/>
                </a:lnTo>
                <a:lnTo>
                  <a:pt x="138" y="208"/>
                </a:lnTo>
                <a:lnTo>
                  <a:pt x="138" y="237"/>
                </a:lnTo>
                <a:lnTo>
                  <a:pt x="167" y="237"/>
                </a:lnTo>
                <a:lnTo>
                  <a:pt x="167" y="281"/>
                </a:lnTo>
                <a:lnTo>
                  <a:pt x="95" y="281"/>
                </a:lnTo>
                <a:lnTo>
                  <a:pt x="95" y="237"/>
                </a:lnTo>
                <a:lnTo>
                  <a:pt x="124" y="237"/>
                </a:lnTo>
                <a:lnTo>
                  <a:pt x="124" y="194"/>
                </a:lnTo>
                <a:lnTo>
                  <a:pt x="182" y="194"/>
                </a:lnTo>
                <a:lnTo>
                  <a:pt x="182" y="165"/>
                </a:lnTo>
                <a:lnTo>
                  <a:pt x="153" y="165"/>
                </a:lnTo>
                <a:lnTo>
                  <a:pt x="153" y="121"/>
                </a:lnTo>
                <a:lnTo>
                  <a:pt x="226" y="121"/>
                </a:lnTo>
                <a:lnTo>
                  <a:pt x="226" y="165"/>
                </a:lnTo>
                <a:lnTo>
                  <a:pt x="196" y="165"/>
                </a:lnTo>
                <a:lnTo>
                  <a:pt x="196" y="194"/>
                </a:lnTo>
                <a:lnTo>
                  <a:pt x="255" y="194"/>
                </a:lnTo>
                <a:lnTo>
                  <a:pt x="255" y="237"/>
                </a:lnTo>
                <a:lnTo>
                  <a:pt x="284" y="237"/>
                </a:lnTo>
                <a:lnTo>
                  <a:pt x="284" y="2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Freeform 77"/>
          <p:cNvSpPr>
            <a:spLocks noEditPoints="1"/>
          </p:cNvSpPr>
          <p:nvPr/>
        </p:nvSpPr>
        <p:spPr bwMode="auto">
          <a:xfrm>
            <a:off x="9403122" y="4360460"/>
            <a:ext cx="125744" cy="258285"/>
          </a:xfrm>
          <a:custGeom>
            <a:avLst/>
            <a:gdLst>
              <a:gd name="T0" fmla="*/ 261 w 290"/>
              <a:gd name="T1" fmla="*/ 0 h 595"/>
              <a:gd name="T2" fmla="*/ 29 w 290"/>
              <a:gd name="T3" fmla="*/ 0 h 595"/>
              <a:gd name="T4" fmla="*/ 0 w 290"/>
              <a:gd name="T5" fmla="*/ 28 h 595"/>
              <a:gd name="T6" fmla="*/ 0 w 290"/>
              <a:gd name="T7" fmla="*/ 595 h 595"/>
              <a:gd name="T8" fmla="*/ 81 w 290"/>
              <a:gd name="T9" fmla="*/ 595 h 595"/>
              <a:gd name="T10" fmla="*/ 86 w 290"/>
              <a:gd name="T11" fmla="*/ 576 h 595"/>
              <a:gd name="T12" fmla="*/ 110 w 290"/>
              <a:gd name="T13" fmla="*/ 537 h 595"/>
              <a:gd name="T14" fmla="*/ 43 w 290"/>
              <a:gd name="T15" fmla="*/ 537 h 595"/>
              <a:gd name="T16" fmla="*/ 43 w 290"/>
              <a:gd name="T17" fmla="*/ 508 h 595"/>
              <a:gd name="T18" fmla="*/ 127 w 290"/>
              <a:gd name="T19" fmla="*/ 508 h 595"/>
              <a:gd name="T20" fmla="*/ 145 w 290"/>
              <a:gd name="T21" fmla="*/ 479 h 595"/>
              <a:gd name="T22" fmla="*/ 43 w 290"/>
              <a:gd name="T23" fmla="*/ 479 h 595"/>
              <a:gd name="T24" fmla="*/ 43 w 290"/>
              <a:gd name="T25" fmla="*/ 450 h 595"/>
              <a:gd name="T26" fmla="*/ 162 w 290"/>
              <a:gd name="T27" fmla="*/ 450 h 595"/>
              <a:gd name="T28" fmla="*/ 265 w 290"/>
              <a:gd name="T29" fmla="*/ 279 h 595"/>
              <a:gd name="T30" fmla="*/ 290 w 290"/>
              <a:gd name="T31" fmla="*/ 262 h 595"/>
              <a:gd name="T32" fmla="*/ 290 w 290"/>
              <a:gd name="T33" fmla="*/ 28 h 595"/>
              <a:gd name="T34" fmla="*/ 261 w 290"/>
              <a:gd name="T35" fmla="*/ 0 h 595"/>
              <a:gd name="T36" fmla="*/ 246 w 290"/>
              <a:gd name="T37" fmla="*/ 116 h 595"/>
              <a:gd name="T38" fmla="*/ 43 w 290"/>
              <a:gd name="T39" fmla="*/ 116 h 595"/>
              <a:gd name="T40" fmla="*/ 43 w 290"/>
              <a:gd name="T41" fmla="*/ 87 h 595"/>
              <a:gd name="T42" fmla="*/ 246 w 290"/>
              <a:gd name="T43" fmla="*/ 87 h 595"/>
              <a:gd name="T44" fmla="*/ 246 w 290"/>
              <a:gd name="T45" fmla="*/ 11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0" h="595">
                <a:moveTo>
                  <a:pt x="261" y="0"/>
                </a:moveTo>
                <a:lnTo>
                  <a:pt x="29" y="0"/>
                </a:lnTo>
                <a:cubicBezTo>
                  <a:pt x="13" y="0"/>
                  <a:pt x="0" y="12"/>
                  <a:pt x="0" y="28"/>
                </a:cubicBezTo>
                <a:lnTo>
                  <a:pt x="0" y="595"/>
                </a:lnTo>
                <a:lnTo>
                  <a:pt x="81" y="595"/>
                </a:lnTo>
                <a:cubicBezTo>
                  <a:pt x="81" y="589"/>
                  <a:pt x="82" y="582"/>
                  <a:pt x="86" y="576"/>
                </a:cubicBezTo>
                <a:lnTo>
                  <a:pt x="110" y="537"/>
                </a:lnTo>
                <a:lnTo>
                  <a:pt x="43" y="537"/>
                </a:lnTo>
                <a:lnTo>
                  <a:pt x="43" y="508"/>
                </a:lnTo>
                <a:lnTo>
                  <a:pt x="127" y="508"/>
                </a:lnTo>
                <a:lnTo>
                  <a:pt x="145" y="479"/>
                </a:lnTo>
                <a:lnTo>
                  <a:pt x="43" y="479"/>
                </a:lnTo>
                <a:lnTo>
                  <a:pt x="43" y="450"/>
                </a:lnTo>
                <a:lnTo>
                  <a:pt x="162" y="450"/>
                </a:lnTo>
                <a:lnTo>
                  <a:pt x="265" y="279"/>
                </a:lnTo>
                <a:cubicBezTo>
                  <a:pt x="271" y="269"/>
                  <a:pt x="280" y="263"/>
                  <a:pt x="290" y="262"/>
                </a:cubicBezTo>
                <a:lnTo>
                  <a:pt x="290" y="28"/>
                </a:lnTo>
                <a:cubicBezTo>
                  <a:pt x="290" y="12"/>
                  <a:pt x="277" y="0"/>
                  <a:pt x="261" y="0"/>
                </a:cubicBezTo>
                <a:close/>
                <a:moveTo>
                  <a:pt x="246" y="116"/>
                </a:moveTo>
                <a:lnTo>
                  <a:pt x="43" y="116"/>
                </a:lnTo>
                <a:lnTo>
                  <a:pt x="43" y="87"/>
                </a:lnTo>
                <a:lnTo>
                  <a:pt x="246" y="87"/>
                </a:lnTo>
                <a:lnTo>
                  <a:pt x="246" y="11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Freeform 78"/>
          <p:cNvSpPr>
            <a:spLocks noEditPoints="1"/>
          </p:cNvSpPr>
          <p:nvPr/>
        </p:nvSpPr>
        <p:spPr bwMode="auto">
          <a:xfrm>
            <a:off x="10175712" y="4315147"/>
            <a:ext cx="173323" cy="356841"/>
          </a:xfrm>
          <a:custGeom>
            <a:avLst/>
            <a:gdLst>
              <a:gd name="T0" fmla="*/ 361 w 400"/>
              <a:gd name="T1" fmla="*/ 0 h 820"/>
              <a:gd name="T2" fmla="*/ 40 w 400"/>
              <a:gd name="T3" fmla="*/ 0 h 820"/>
              <a:gd name="T4" fmla="*/ 0 w 400"/>
              <a:gd name="T5" fmla="*/ 39 h 820"/>
              <a:gd name="T6" fmla="*/ 0 w 400"/>
              <a:gd name="T7" fmla="*/ 820 h 820"/>
              <a:gd name="T8" fmla="*/ 400 w 400"/>
              <a:gd name="T9" fmla="*/ 820 h 820"/>
              <a:gd name="T10" fmla="*/ 400 w 400"/>
              <a:gd name="T11" fmla="*/ 39 h 820"/>
              <a:gd name="T12" fmla="*/ 361 w 400"/>
              <a:gd name="T13" fmla="*/ 0 h 820"/>
              <a:gd name="T14" fmla="*/ 340 w 400"/>
              <a:gd name="T15" fmla="*/ 740 h 820"/>
              <a:gd name="T16" fmla="*/ 60 w 400"/>
              <a:gd name="T17" fmla="*/ 740 h 820"/>
              <a:gd name="T18" fmla="*/ 60 w 400"/>
              <a:gd name="T19" fmla="*/ 700 h 820"/>
              <a:gd name="T20" fmla="*/ 340 w 400"/>
              <a:gd name="T21" fmla="*/ 700 h 820"/>
              <a:gd name="T22" fmla="*/ 340 w 400"/>
              <a:gd name="T23" fmla="*/ 740 h 820"/>
              <a:gd name="T24" fmla="*/ 340 w 400"/>
              <a:gd name="T25" fmla="*/ 660 h 820"/>
              <a:gd name="T26" fmla="*/ 60 w 400"/>
              <a:gd name="T27" fmla="*/ 660 h 820"/>
              <a:gd name="T28" fmla="*/ 60 w 400"/>
              <a:gd name="T29" fmla="*/ 620 h 820"/>
              <a:gd name="T30" fmla="*/ 340 w 400"/>
              <a:gd name="T31" fmla="*/ 620 h 820"/>
              <a:gd name="T32" fmla="*/ 340 w 400"/>
              <a:gd name="T33" fmla="*/ 660 h 820"/>
              <a:gd name="T34" fmla="*/ 340 w 400"/>
              <a:gd name="T35" fmla="*/ 160 h 820"/>
              <a:gd name="T36" fmla="*/ 60 w 400"/>
              <a:gd name="T37" fmla="*/ 160 h 820"/>
              <a:gd name="T38" fmla="*/ 60 w 400"/>
              <a:gd name="T39" fmla="*/ 120 h 820"/>
              <a:gd name="T40" fmla="*/ 340 w 400"/>
              <a:gd name="T41" fmla="*/ 120 h 820"/>
              <a:gd name="T42" fmla="*/ 34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361" y="0"/>
                </a:moveTo>
                <a:lnTo>
                  <a:pt x="40" y="0"/>
                </a:lnTo>
                <a:cubicBezTo>
                  <a:pt x="18" y="0"/>
                  <a:pt x="0" y="18"/>
                  <a:pt x="0" y="39"/>
                </a:cubicBezTo>
                <a:lnTo>
                  <a:pt x="0" y="820"/>
                </a:lnTo>
                <a:lnTo>
                  <a:pt x="400" y="820"/>
                </a:lnTo>
                <a:lnTo>
                  <a:pt x="400" y="39"/>
                </a:lnTo>
                <a:cubicBezTo>
                  <a:pt x="400" y="18"/>
                  <a:pt x="383" y="0"/>
                  <a:pt x="361" y="0"/>
                </a:cubicBezTo>
                <a:close/>
                <a:moveTo>
                  <a:pt x="340" y="740"/>
                </a:moveTo>
                <a:lnTo>
                  <a:pt x="60" y="740"/>
                </a:lnTo>
                <a:lnTo>
                  <a:pt x="60" y="700"/>
                </a:lnTo>
                <a:lnTo>
                  <a:pt x="340" y="700"/>
                </a:lnTo>
                <a:lnTo>
                  <a:pt x="340" y="740"/>
                </a:lnTo>
                <a:close/>
                <a:moveTo>
                  <a:pt x="340" y="660"/>
                </a:moveTo>
                <a:lnTo>
                  <a:pt x="60" y="660"/>
                </a:lnTo>
                <a:lnTo>
                  <a:pt x="60" y="620"/>
                </a:lnTo>
                <a:lnTo>
                  <a:pt x="340" y="620"/>
                </a:lnTo>
                <a:lnTo>
                  <a:pt x="340" y="660"/>
                </a:ln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Rectangle 79"/>
          <p:cNvSpPr>
            <a:spLocks noChangeArrowheads="1"/>
          </p:cNvSpPr>
          <p:nvPr/>
        </p:nvSpPr>
        <p:spPr bwMode="auto">
          <a:xfrm>
            <a:off x="10125873" y="4778133"/>
            <a:ext cx="2308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ATA</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54" name="Freeform 80"/>
          <p:cNvSpPr>
            <a:spLocks noEditPoints="1"/>
          </p:cNvSpPr>
          <p:nvPr/>
        </p:nvSpPr>
        <p:spPr bwMode="auto">
          <a:xfrm>
            <a:off x="9476756" y="4685582"/>
            <a:ext cx="789582" cy="80431"/>
          </a:xfrm>
          <a:custGeom>
            <a:avLst/>
            <a:gdLst>
              <a:gd name="T0" fmla="*/ 0 w 1820"/>
              <a:gd name="T1" fmla="*/ 101 h 185"/>
              <a:gd name="T2" fmla="*/ 20 w 1820"/>
              <a:gd name="T3" fmla="*/ 141 h 185"/>
              <a:gd name="T4" fmla="*/ 0 w 1820"/>
              <a:gd name="T5" fmla="*/ 141 h 185"/>
              <a:gd name="T6" fmla="*/ 56 w 1820"/>
              <a:gd name="T7" fmla="*/ 165 h 185"/>
              <a:gd name="T8" fmla="*/ 26 w 1820"/>
              <a:gd name="T9" fmla="*/ 175 h 185"/>
              <a:gd name="T10" fmla="*/ 126 w 1820"/>
              <a:gd name="T11" fmla="*/ 175 h 185"/>
              <a:gd name="T12" fmla="*/ 96 w 1820"/>
              <a:gd name="T13" fmla="*/ 165 h 185"/>
              <a:gd name="T14" fmla="*/ 176 w 1820"/>
              <a:gd name="T15" fmla="*/ 185 h 185"/>
              <a:gd name="T16" fmla="*/ 216 w 1820"/>
              <a:gd name="T17" fmla="*/ 165 h 185"/>
              <a:gd name="T18" fmla="*/ 216 w 1820"/>
              <a:gd name="T19" fmla="*/ 185 h 185"/>
              <a:gd name="T20" fmla="*/ 296 w 1820"/>
              <a:gd name="T21" fmla="*/ 165 h 185"/>
              <a:gd name="T22" fmla="*/ 266 w 1820"/>
              <a:gd name="T23" fmla="*/ 175 h 185"/>
              <a:gd name="T24" fmla="*/ 366 w 1820"/>
              <a:gd name="T25" fmla="*/ 175 h 185"/>
              <a:gd name="T26" fmla="*/ 336 w 1820"/>
              <a:gd name="T27" fmla="*/ 165 h 185"/>
              <a:gd name="T28" fmla="*/ 416 w 1820"/>
              <a:gd name="T29" fmla="*/ 185 h 185"/>
              <a:gd name="T30" fmla="*/ 456 w 1820"/>
              <a:gd name="T31" fmla="*/ 165 h 185"/>
              <a:gd name="T32" fmla="*/ 456 w 1820"/>
              <a:gd name="T33" fmla="*/ 185 h 185"/>
              <a:gd name="T34" fmla="*/ 536 w 1820"/>
              <a:gd name="T35" fmla="*/ 165 h 185"/>
              <a:gd name="T36" fmla="*/ 506 w 1820"/>
              <a:gd name="T37" fmla="*/ 175 h 185"/>
              <a:gd name="T38" fmla="*/ 606 w 1820"/>
              <a:gd name="T39" fmla="*/ 175 h 185"/>
              <a:gd name="T40" fmla="*/ 576 w 1820"/>
              <a:gd name="T41" fmla="*/ 165 h 185"/>
              <a:gd name="T42" fmla="*/ 656 w 1820"/>
              <a:gd name="T43" fmla="*/ 185 h 185"/>
              <a:gd name="T44" fmla="*/ 696 w 1820"/>
              <a:gd name="T45" fmla="*/ 165 h 185"/>
              <a:gd name="T46" fmla="*/ 696 w 1820"/>
              <a:gd name="T47" fmla="*/ 185 h 185"/>
              <a:gd name="T48" fmla="*/ 776 w 1820"/>
              <a:gd name="T49" fmla="*/ 165 h 185"/>
              <a:gd name="T50" fmla="*/ 746 w 1820"/>
              <a:gd name="T51" fmla="*/ 175 h 185"/>
              <a:gd name="T52" fmla="*/ 846 w 1820"/>
              <a:gd name="T53" fmla="*/ 175 h 185"/>
              <a:gd name="T54" fmla="*/ 816 w 1820"/>
              <a:gd name="T55" fmla="*/ 165 h 185"/>
              <a:gd name="T56" fmla="*/ 896 w 1820"/>
              <a:gd name="T57" fmla="*/ 185 h 185"/>
              <a:gd name="T58" fmla="*/ 936 w 1820"/>
              <a:gd name="T59" fmla="*/ 165 h 185"/>
              <a:gd name="T60" fmla="*/ 936 w 1820"/>
              <a:gd name="T61" fmla="*/ 185 h 185"/>
              <a:gd name="T62" fmla="*/ 1016 w 1820"/>
              <a:gd name="T63" fmla="*/ 165 h 185"/>
              <a:gd name="T64" fmla="*/ 986 w 1820"/>
              <a:gd name="T65" fmla="*/ 175 h 185"/>
              <a:gd name="T66" fmla="*/ 1086 w 1820"/>
              <a:gd name="T67" fmla="*/ 175 h 185"/>
              <a:gd name="T68" fmla="*/ 1056 w 1820"/>
              <a:gd name="T69" fmla="*/ 165 h 185"/>
              <a:gd name="T70" fmla="*/ 1136 w 1820"/>
              <a:gd name="T71" fmla="*/ 185 h 185"/>
              <a:gd name="T72" fmla="*/ 1176 w 1820"/>
              <a:gd name="T73" fmla="*/ 165 h 185"/>
              <a:gd name="T74" fmla="*/ 1176 w 1820"/>
              <a:gd name="T75" fmla="*/ 185 h 185"/>
              <a:gd name="T76" fmla="*/ 1256 w 1820"/>
              <a:gd name="T77" fmla="*/ 165 h 185"/>
              <a:gd name="T78" fmla="*/ 1226 w 1820"/>
              <a:gd name="T79" fmla="*/ 175 h 185"/>
              <a:gd name="T80" fmla="*/ 1326 w 1820"/>
              <a:gd name="T81" fmla="*/ 175 h 185"/>
              <a:gd name="T82" fmla="*/ 1296 w 1820"/>
              <a:gd name="T83" fmla="*/ 165 h 185"/>
              <a:gd name="T84" fmla="*/ 1376 w 1820"/>
              <a:gd name="T85" fmla="*/ 185 h 185"/>
              <a:gd name="T86" fmla="*/ 1416 w 1820"/>
              <a:gd name="T87" fmla="*/ 165 h 185"/>
              <a:gd name="T88" fmla="*/ 1416 w 1820"/>
              <a:gd name="T89" fmla="*/ 185 h 185"/>
              <a:gd name="T90" fmla="*/ 1496 w 1820"/>
              <a:gd name="T91" fmla="*/ 165 h 185"/>
              <a:gd name="T92" fmla="*/ 1466 w 1820"/>
              <a:gd name="T93" fmla="*/ 175 h 185"/>
              <a:gd name="T94" fmla="*/ 1566 w 1820"/>
              <a:gd name="T95" fmla="*/ 175 h 185"/>
              <a:gd name="T96" fmla="*/ 1536 w 1820"/>
              <a:gd name="T97" fmla="*/ 165 h 185"/>
              <a:gd name="T98" fmla="*/ 1616 w 1820"/>
              <a:gd name="T99" fmla="*/ 185 h 185"/>
              <a:gd name="T100" fmla="*/ 1656 w 1820"/>
              <a:gd name="T101" fmla="*/ 165 h 185"/>
              <a:gd name="T102" fmla="*/ 1656 w 1820"/>
              <a:gd name="T103" fmla="*/ 185 h 185"/>
              <a:gd name="T104" fmla="*/ 1736 w 1820"/>
              <a:gd name="T105" fmla="*/ 165 h 185"/>
              <a:gd name="T106" fmla="*/ 1706 w 1820"/>
              <a:gd name="T107" fmla="*/ 175 h 185"/>
              <a:gd name="T108" fmla="*/ 1806 w 1820"/>
              <a:gd name="T109" fmla="*/ 175 h 185"/>
              <a:gd name="T110" fmla="*/ 1776 w 1820"/>
              <a:gd name="T111" fmla="*/ 165 h 185"/>
              <a:gd name="T112" fmla="*/ 1820 w 1820"/>
              <a:gd name="T113" fmla="*/ 130 h 185"/>
              <a:gd name="T114" fmla="*/ 1800 w 1820"/>
              <a:gd name="T115" fmla="*/ 90 h 185"/>
              <a:gd name="T116" fmla="*/ 1820 w 1820"/>
              <a:gd name="T117" fmla="*/ 90 h 185"/>
              <a:gd name="T118" fmla="*/ 1800 w 1820"/>
              <a:gd name="T119" fmla="*/ 10 h 185"/>
              <a:gd name="T120" fmla="*/ 1810 w 1820"/>
              <a:gd name="T121"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0" h="185">
                <a:moveTo>
                  <a:pt x="20" y="81"/>
                </a:moveTo>
                <a:lnTo>
                  <a:pt x="20" y="101"/>
                </a:lnTo>
                <a:cubicBezTo>
                  <a:pt x="20" y="106"/>
                  <a:pt x="16" y="111"/>
                  <a:pt x="10" y="111"/>
                </a:cubicBezTo>
                <a:cubicBezTo>
                  <a:pt x="5" y="111"/>
                  <a:pt x="0" y="106"/>
                  <a:pt x="0" y="101"/>
                </a:cubicBezTo>
                <a:lnTo>
                  <a:pt x="0" y="81"/>
                </a:lnTo>
                <a:cubicBezTo>
                  <a:pt x="0" y="75"/>
                  <a:pt x="5" y="71"/>
                  <a:pt x="10" y="71"/>
                </a:cubicBezTo>
                <a:cubicBezTo>
                  <a:pt x="16" y="71"/>
                  <a:pt x="20" y="75"/>
                  <a:pt x="20" y="81"/>
                </a:cubicBezTo>
                <a:close/>
                <a:moveTo>
                  <a:pt x="20" y="141"/>
                </a:moveTo>
                <a:lnTo>
                  <a:pt x="20" y="161"/>
                </a:lnTo>
                <a:cubicBezTo>
                  <a:pt x="20" y="166"/>
                  <a:pt x="16" y="171"/>
                  <a:pt x="10" y="171"/>
                </a:cubicBezTo>
                <a:cubicBezTo>
                  <a:pt x="5" y="171"/>
                  <a:pt x="0" y="166"/>
                  <a:pt x="0" y="161"/>
                </a:cubicBezTo>
                <a:lnTo>
                  <a:pt x="0" y="141"/>
                </a:lnTo>
                <a:cubicBezTo>
                  <a:pt x="0" y="135"/>
                  <a:pt x="5" y="131"/>
                  <a:pt x="10" y="131"/>
                </a:cubicBezTo>
                <a:cubicBezTo>
                  <a:pt x="16" y="131"/>
                  <a:pt x="20" y="135"/>
                  <a:pt x="20" y="141"/>
                </a:cubicBezTo>
                <a:close/>
                <a:moveTo>
                  <a:pt x="36" y="165"/>
                </a:moveTo>
                <a:lnTo>
                  <a:pt x="56" y="165"/>
                </a:lnTo>
                <a:cubicBezTo>
                  <a:pt x="61" y="165"/>
                  <a:pt x="66" y="170"/>
                  <a:pt x="66" y="175"/>
                </a:cubicBezTo>
                <a:cubicBezTo>
                  <a:pt x="66" y="181"/>
                  <a:pt x="61" y="185"/>
                  <a:pt x="56" y="185"/>
                </a:cubicBezTo>
                <a:lnTo>
                  <a:pt x="36" y="185"/>
                </a:lnTo>
                <a:cubicBezTo>
                  <a:pt x="30" y="185"/>
                  <a:pt x="26" y="181"/>
                  <a:pt x="26" y="175"/>
                </a:cubicBezTo>
                <a:cubicBezTo>
                  <a:pt x="26" y="170"/>
                  <a:pt x="30" y="165"/>
                  <a:pt x="36" y="165"/>
                </a:cubicBezTo>
                <a:close/>
                <a:moveTo>
                  <a:pt x="96" y="165"/>
                </a:moveTo>
                <a:lnTo>
                  <a:pt x="116" y="165"/>
                </a:lnTo>
                <a:cubicBezTo>
                  <a:pt x="121" y="165"/>
                  <a:pt x="126" y="170"/>
                  <a:pt x="126" y="175"/>
                </a:cubicBezTo>
                <a:cubicBezTo>
                  <a:pt x="126" y="181"/>
                  <a:pt x="121" y="185"/>
                  <a:pt x="116" y="185"/>
                </a:cubicBezTo>
                <a:lnTo>
                  <a:pt x="96" y="185"/>
                </a:lnTo>
                <a:cubicBezTo>
                  <a:pt x="90" y="185"/>
                  <a:pt x="86" y="181"/>
                  <a:pt x="86" y="175"/>
                </a:cubicBezTo>
                <a:cubicBezTo>
                  <a:pt x="86" y="170"/>
                  <a:pt x="90" y="165"/>
                  <a:pt x="96" y="165"/>
                </a:cubicBezTo>
                <a:close/>
                <a:moveTo>
                  <a:pt x="156" y="165"/>
                </a:moveTo>
                <a:lnTo>
                  <a:pt x="176" y="165"/>
                </a:lnTo>
                <a:cubicBezTo>
                  <a:pt x="181" y="165"/>
                  <a:pt x="186" y="170"/>
                  <a:pt x="186" y="175"/>
                </a:cubicBezTo>
                <a:cubicBezTo>
                  <a:pt x="186" y="181"/>
                  <a:pt x="181" y="185"/>
                  <a:pt x="176" y="185"/>
                </a:cubicBezTo>
                <a:lnTo>
                  <a:pt x="156" y="185"/>
                </a:lnTo>
                <a:cubicBezTo>
                  <a:pt x="150" y="185"/>
                  <a:pt x="146" y="181"/>
                  <a:pt x="146" y="175"/>
                </a:cubicBezTo>
                <a:cubicBezTo>
                  <a:pt x="146" y="170"/>
                  <a:pt x="150" y="165"/>
                  <a:pt x="156" y="165"/>
                </a:cubicBezTo>
                <a:close/>
                <a:moveTo>
                  <a:pt x="216" y="165"/>
                </a:moveTo>
                <a:lnTo>
                  <a:pt x="236" y="165"/>
                </a:lnTo>
                <a:cubicBezTo>
                  <a:pt x="241" y="165"/>
                  <a:pt x="246" y="170"/>
                  <a:pt x="246" y="175"/>
                </a:cubicBezTo>
                <a:cubicBezTo>
                  <a:pt x="246" y="181"/>
                  <a:pt x="241" y="185"/>
                  <a:pt x="236" y="185"/>
                </a:cubicBezTo>
                <a:lnTo>
                  <a:pt x="216" y="185"/>
                </a:lnTo>
                <a:cubicBezTo>
                  <a:pt x="210" y="185"/>
                  <a:pt x="206" y="181"/>
                  <a:pt x="206" y="175"/>
                </a:cubicBezTo>
                <a:cubicBezTo>
                  <a:pt x="206" y="170"/>
                  <a:pt x="210" y="165"/>
                  <a:pt x="216" y="165"/>
                </a:cubicBezTo>
                <a:close/>
                <a:moveTo>
                  <a:pt x="276" y="165"/>
                </a:moveTo>
                <a:lnTo>
                  <a:pt x="296" y="165"/>
                </a:lnTo>
                <a:cubicBezTo>
                  <a:pt x="301" y="165"/>
                  <a:pt x="306" y="170"/>
                  <a:pt x="306" y="175"/>
                </a:cubicBezTo>
                <a:cubicBezTo>
                  <a:pt x="306" y="181"/>
                  <a:pt x="301" y="185"/>
                  <a:pt x="296" y="185"/>
                </a:cubicBezTo>
                <a:lnTo>
                  <a:pt x="276" y="185"/>
                </a:lnTo>
                <a:cubicBezTo>
                  <a:pt x="270" y="185"/>
                  <a:pt x="266" y="181"/>
                  <a:pt x="266" y="175"/>
                </a:cubicBezTo>
                <a:cubicBezTo>
                  <a:pt x="266" y="170"/>
                  <a:pt x="270" y="165"/>
                  <a:pt x="276" y="165"/>
                </a:cubicBezTo>
                <a:close/>
                <a:moveTo>
                  <a:pt x="336" y="165"/>
                </a:moveTo>
                <a:lnTo>
                  <a:pt x="356" y="165"/>
                </a:lnTo>
                <a:cubicBezTo>
                  <a:pt x="361" y="165"/>
                  <a:pt x="366" y="170"/>
                  <a:pt x="366" y="175"/>
                </a:cubicBezTo>
                <a:cubicBezTo>
                  <a:pt x="366" y="181"/>
                  <a:pt x="361" y="185"/>
                  <a:pt x="356" y="185"/>
                </a:cubicBezTo>
                <a:lnTo>
                  <a:pt x="336" y="185"/>
                </a:lnTo>
                <a:cubicBezTo>
                  <a:pt x="330" y="185"/>
                  <a:pt x="326" y="181"/>
                  <a:pt x="326" y="175"/>
                </a:cubicBezTo>
                <a:cubicBezTo>
                  <a:pt x="326" y="170"/>
                  <a:pt x="330" y="165"/>
                  <a:pt x="336" y="165"/>
                </a:cubicBezTo>
                <a:close/>
                <a:moveTo>
                  <a:pt x="396" y="165"/>
                </a:moveTo>
                <a:lnTo>
                  <a:pt x="416" y="165"/>
                </a:lnTo>
                <a:cubicBezTo>
                  <a:pt x="421" y="165"/>
                  <a:pt x="426" y="170"/>
                  <a:pt x="426" y="175"/>
                </a:cubicBezTo>
                <a:cubicBezTo>
                  <a:pt x="426" y="181"/>
                  <a:pt x="421" y="185"/>
                  <a:pt x="416" y="185"/>
                </a:cubicBezTo>
                <a:lnTo>
                  <a:pt x="396" y="185"/>
                </a:lnTo>
                <a:cubicBezTo>
                  <a:pt x="390" y="185"/>
                  <a:pt x="386" y="181"/>
                  <a:pt x="386" y="175"/>
                </a:cubicBezTo>
                <a:cubicBezTo>
                  <a:pt x="386" y="170"/>
                  <a:pt x="390" y="165"/>
                  <a:pt x="396" y="165"/>
                </a:cubicBezTo>
                <a:close/>
                <a:moveTo>
                  <a:pt x="456" y="165"/>
                </a:moveTo>
                <a:lnTo>
                  <a:pt x="476" y="165"/>
                </a:lnTo>
                <a:cubicBezTo>
                  <a:pt x="481" y="165"/>
                  <a:pt x="486" y="170"/>
                  <a:pt x="486" y="175"/>
                </a:cubicBezTo>
                <a:cubicBezTo>
                  <a:pt x="486" y="181"/>
                  <a:pt x="481" y="185"/>
                  <a:pt x="476" y="185"/>
                </a:cubicBezTo>
                <a:lnTo>
                  <a:pt x="456" y="185"/>
                </a:lnTo>
                <a:cubicBezTo>
                  <a:pt x="450" y="185"/>
                  <a:pt x="446" y="181"/>
                  <a:pt x="446" y="175"/>
                </a:cubicBezTo>
                <a:cubicBezTo>
                  <a:pt x="446" y="170"/>
                  <a:pt x="450" y="165"/>
                  <a:pt x="456" y="165"/>
                </a:cubicBezTo>
                <a:close/>
                <a:moveTo>
                  <a:pt x="516" y="165"/>
                </a:moveTo>
                <a:lnTo>
                  <a:pt x="536" y="165"/>
                </a:lnTo>
                <a:cubicBezTo>
                  <a:pt x="541" y="165"/>
                  <a:pt x="546" y="170"/>
                  <a:pt x="546" y="175"/>
                </a:cubicBezTo>
                <a:cubicBezTo>
                  <a:pt x="546" y="181"/>
                  <a:pt x="541" y="185"/>
                  <a:pt x="536" y="185"/>
                </a:cubicBezTo>
                <a:lnTo>
                  <a:pt x="516" y="185"/>
                </a:lnTo>
                <a:cubicBezTo>
                  <a:pt x="510" y="185"/>
                  <a:pt x="506" y="181"/>
                  <a:pt x="506" y="175"/>
                </a:cubicBezTo>
                <a:cubicBezTo>
                  <a:pt x="506" y="170"/>
                  <a:pt x="510" y="165"/>
                  <a:pt x="516" y="165"/>
                </a:cubicBezTo>
                <a:close/>
                <a:moveTo>
                  <a:pt x="576" y="165"/>
                </a:moveTo>
                <a:lnTo>
                  <a:pt x="596" y="165"/>
                </a:lnTo>
                <a:cubicBezTo>
                  <a:pt x="601" y="165"/>
                  <a:pt x="606" y="170"/>
                  <a:pt x="606" y="175"/>
                </a:cubicBezTo>
                <a:cubicBezTo>
                  <a:pt x="606" y="181"/>
                  <a:pt x="601" y="185"/>
                  <a:pt x="596" y="185"/>
                </a:cubicBezTo>
                <a:lnTo>
                  <a:pt x="576" y="185"/>
                </a:lnTo>
                <a:cubicBezTo>
                  <a:pt x="570" y="185"/>
                  <a:pt x="566" y="181"/>
                  <a:pt x="566" y="175"/>
                </a:cubicBezTo>
                <a:cubicBezTo>
                  <a:pt x="566" y="170"/>
                  <a:pt x="570" y="165"/>
                  <a:pt x="576" y="165"/>
                </a:cubicBezTo>
                <a:close/>
                <a:moveTo>
                  <a:pt x="636" y="165"/>
                </a:moveTo>
                <a:lnTo>
                  <a:pt x="656" y="165"/>
                </a:lnTo>
                <a:cubicBezTo>
                  <a:pt x="661" y="165"/>
                  <a:pt x="666" y="170"/>
                  <a:pt x="666" y="175"/>
                </a:cubicBezTo>
                <a:cubicBezTo>
                  <a:pt x="666" y="181"/>
                  <a:pt x="661" y="185"/>
                  <a:pt x="656" y="185"/>
                </a:cubicBezTo>
                <a:lnTo>
                  <a:pt x="636" y="185"/>
                </a:lnTo>
                <a:cubicBezTo>
                  <a:pt x="630" y="185"/>
                  <a:pt x="626" y="181"/>
                  <a:pt x="626" y="175"/>
                </a:cubicBezTo>
                <a:cubicBezTo>
                  <a:pt x="626" y="170"/>
                  <a:pt x="630" y="165"/>
                  <a:pt x="636" y="165"/>
                </a:cubicBezTo>
                <a:close/>
                <a:moveTo>
                  <a:pt x="696" y="165"/>
                </a:moveTo>
                <a:lnTo>
                  <a:pt x="716" y="165"/>
                </a:lnTo>
                <a:cubicBezTo>
                  <a:pt x="721" y="165"/>
                  <a:pt x="726" y="170"/>
                  <a:pt x="726" y="175"/>
                </a:cubicBezTo>
                <a:cubicBezTo>
                  <a:pt x="726" y="181"/>
                  <a:pt x="721" y="185"/>
                  <a:pt x="716" y="185"/>
                </a:cubicBezTo>
                <a:lnTo>
                  <a:pt x="696" y="185"/>
                </a:lnTo>
                <a:cubicBezTo>
                  <a:pt x="690" y="185"/>
                  <a:pt x="686" y="181"/>
                  <a:pt x="686" y="175"/>
                </a:cubicBezTo>
                <a:cubicBezTo>
                  <a:pt x="686" y="170"/>
                  <a:pt x="690" y="165"/>
                  <a:pt x="696" y="165"/>
                </a:cubicBezTo>
                <a:close/>
                <a:moveTo>
                  <a:pt x="756" y="165"/>
                </a:moveTo>
                <a:lnTo>
                  <a:pt x="776" y="165"/>
                </a:lnTo>
                <a:cubicBezTo>
                  <a:pt x="781" y="165"/>
                  <a:pt x="786" y="170"/>
                  <a:pt x="786" y="175"/>
                </a:cubicBezTo>
                <a:cubicBezTo>
                  <a:pt x="786" y="181"/>
                  <a:pt x="781" y="185"/>
                  <a:pt x="776" y="185"/>
                </a:cubicBezTo>
                <a:lnTo>
                  <a:pt x="756" y="185"/>
                </a:lnTo>
                <a:cubicBezTo>
                  <a:pt x="750" y="185"/>
                  <a:pt x="746" y="181"/>
                  <a:pt x="746" y="175"/>
                </a:cubicBezTo>
                <a:cubicBezTo>
                  <a:pt x="746" y="170"/>
                  <a:pt x="750" y="165"/>
                  <a:pt x="756" y="165"/>
                </a:cubicBezTo>
                <a:close/>
                <a:moveTo>
                  <a:pt x="816" y="165"/>
                </a:moveTo>
                <a:lnTo>
                  <a:pt x="836" y="165"/>
                </a:lnTo>
                <a:cubicBezTo>
                  <a:pt x="841" y="165"/>
                  <a:pt x="846" y="170"/>
                  <a:pt x="846" y="175"/>
                </a:cubicBezTo>
                <a:cubicBezTo>
                  <a:pt x="846" y="181"/>
                  <a:pt x="841" y="185"/>
                  <a:pt x="836" y="185"/>
                </a:cubicBezTo>
                <a:lnTo>
                  <a:pt x="816" y="185"/>
                </a:lnTo>
                <a:cubicBezTo>
                  <a:pt x="810" y="185"/>
                  <a:pt x="806" y="181"/>
                  <a:pt x="806" y="175"/>
                </a:cubicBezTo>
                <a:cubicBezTo>
                  <a:pt x="806" y="170"/>
                  <a:pt x="810" y="165"/>
                  <a:pt x="816" y="165"/>
                </a:cubicBezTo>
                <a:close/>
                <a:moveTo>
                  <a:pt x="876" y="165"/>
                </a:moveTo>
                <a:lnTo>
                  <a:pt x="896" y="165"/>
                </a:lnTo>
                <a:cubicBezTo>
                  <a:pt x="901" y="165"/>
                  <a:pt x="906" y="170"/>
                  <a:pt x="906" y="175"/>
                </a:cubicBezTo>
                <a:cubicBezTo>
                  <a:pt x="906" y="181"/>
                  <a:pt x="901" y="185"/>
                  <a:pt x="896" y="185"/>
                </a:cubicBezTo>
                <a:lnTo>
                  <a:pt x="876" y="185"/>
                </a:lnTo>
                <a:cubicBezTo>
                  <a:pt x="870" y="185"/>
                  <a:pt x="866" y="181"/>
                  <a:pt x="866" y="175"/>
                </a:cubicBezTo>
                <a:cubicBezTo>
                  <a:pt x="866" y="170"/>
                  <a:pt x="870" y="165"/>
                  <a:pt x="876" y="165"/>
                </a:cubicBezTo>
                <a:close/>
                <a:moveTo>
                  <a:pt x="936" y="165"/>
                </a:moveTo>
                <a:lnTo>
                  <a:pt x="956" y="165"/>
                </a:lnTo>
                <a:cubicBezTo>
                  <a:pt x="961" y="165"/>
                  <a:pt x="966" y="170"/>
                  <a:pt x="966" y="175"/>
                </a:cubicBezTo>
                <a:cubicBezTo>
                  <a:pt x="966" y="181"/>
                  <a:pt x="961" y="185"/>
                  <a:pt x="956" y="185"/>
                </a:cubicBezTo>
                <a:lnTo>
                  <a:pt x="936" y="185"/>
                </a:lnTo>
                <a:cubicBezTo>
                  <a:pt x="930" y="185"/>
                  <a:pt x="926" y="181"/>
                  <a:pt x="926" y="175"/>
                </a:cubicBezTo>
                <a:cubicBezTo>
                  <a:pt x="926" y="170"/>
                  <a:pt x="930" y="165"/>
                  <a:pt x="936" y="165"/>
                </a:cubicBezTo>
                <a:close/>
                <a:moveTo>
                  <a:pt x="996" y="165"/>
                </a:moveTo>
                <a:lnTo>
                  <a:pt x="1016" y="165"/>
                </a:lnTo>
                <a:cubicBezTo>
                  <a:pt x="1021" y="165"/>
                  <a:pt x="1026" y="170"/>
                  <a:pt x="1026" y="175"/>
                </a:cubicBezTo>
                <a:cubicBezTo>
                  <a:pt x="1026" y="181"/>
                  <a:pt x="1021" y="185"/>
                  <a:pt x="1016" y="185"/>
                </a:cubicBezTo>
                <a:lnTo>
                  <a:pt x="996" y="185"/>
                </a:lnTo>
                <a:cubicBezTo>
                  <a:pt x="990" y="185"/>
                  <a:pt x="986" y="181"/>
                  <a:pt x="986" y="175"/>
                </a:cubicBezTo>
                <a:cubicBezTo>
                  <a:pt x="986" y="170"/>
                  <a:pt x="990" y="165"/>
                  <a:pt x="996" y="165"/>
                </a:cubicBezTo>
                <a:close/>
                <a:moveTo>
                  <a:pt x="1056" y="165"/>
                </a:moveTo>
                <a:lnTo>
                  <a:pt x="1076" y="165"/>
                </a:lnTo>
                <a:cubicBezTo>
                  <a:pt x="1081" y="165"/>
                  <a:pt x="1086" y="170"/>
                  <a:pt x="1086" y="175"/>
                </a:cubicBezTo>
                <a:cubicBezTo>
                  <a:pt x="1086" y="181"/>
                  <a:pt x="1081" y="185"/>
                  <a:pt x="1076" y="185"/>
                </a:cubicBezTo>
                <a:lnTo>
                  <a:pt x="1056" y="185"/>
                </a:lnTo>
                <a:cubicBezTo>
                  <a:pt x="1050" y="185"/>
                  <a:pt x="1046" y="181"/>
                  <a:pt x="1046" y="175"/>
                </a:cubicBezTo>
                <a:cubicBezTo>
                  <a:pt x="1046" y="170"/>
                  <a:pt x="1050" y="165"/>
                  <a:pt x="1056" y="165"/>
                </a:cubicBezTo>
                <a:close/>
                <a:moveTo>
                  <a:pt x="1116" y="165"/>
                </a:moveTo>
                <a:lnTo>
                  <a:pt x="1136" y="165"/>
                </a:lnTo>
                <a:cubicBezTo>
                  <a:pt x="1141" y="165"/>
                  <a:pt x="1146" y="170"/>
                  <a:pt x="1146" y="175"/>
                </a:cubicBezTo>
                <a:cubicBezTo>
                  <a:pt x="1146" y="181"/>
                  <a:pt x="1141" y="185"/>
                  <a:pt x="1136" y="185"/>
                </a:cubicBezTo>
                <a:lnTo>
                  <a:pt x="1116" y="185"/>
                </a:lnTo>
                <a:cubicBezTo>
                  <a:pt x="1110" y="185"/>
                  <a:pt x="1106" y="181"/>
                  <a:pt x="1106" y="175"/>
                </a:cubicBezTo>
                <a:cubicBezTo>
                  <a:pt x="1106" y="170"/>
                  <a:pt x="1110" y="165"/>
                  <a:pt x="1116" y="165"/>
                </a:cubicBezTo>
                <a:close/>
                <a:moveTo>
                  <a:pt x="1176" y="165"/>
                </a:moveTo>
                <a:lnTo>
                  <a:pt x="1196" y="165"/>
                </a:lnTo>
                <a:cubicBezTo>
                  <a:pt x="1201" y="165"/>
                  <a:pt x="1206" y="170"/>
                  <a:pt x="1206" y="175"/>
                </a:cubicBezTo>
                <a:cubicBezTo>
                  <a:pt x="1206" y="181"/>
                  <a:pt x="1201" y="185"/>
                  <a:pt x="1196" y="185"/>
                </a:cubicBezTo>
                <a:lnTo>
                  <a:pt x="1176" y="185"/>
                </a:lnTo>
                <a:cubicBezTo>
                  <a:pt x="1170" y="185"/>
                  <a:pt x="1166" y="181"/>
                  <a:pt x="1166" y="175"/>
                </a:cubicBezTo>
                <a:cubicBezTo>
                  <a:pt x="1166" y="170"/>
                  <a:pt x="1170" y="165"/>
                  <a:pt x="1176" y="165"/>
                </a:cubicBezTo>
                <a:close/>
                <a:moveTo>
                  <a:pt x="1236" y="165"/>
                </a:moveTo>
                <a:lnTo>
                  <a:pt x="1256" y="165"/>
                </a:lnTo>
                <a:cubicBezTo>
                  <a:pt x="1261" y="165"/>
                  <a:pt x="1266" y="170"/>
                  <a:pt x="1266" y="175"/>
                </a:cubicBezTo>
                <a:cubicBezTo>
                  <a:pt x="1266" y="181"/>
                  <a:pt x="1261" y="185"/>
                  <a:pt x="1256" y="185"/>
                </a:cubicBezTo>
                <a:lnTo>
                  <a:pt x="1236" y="185"/>
                </a:lnTo>
                <a:cubicBezTo>
                  <a:pt x="1230" y="185"/>
                  <a:pt x="1226" y="181"/>
                  <a:pt x="1226" y="175"/>
                </a:cubicBezTo>
                <a:cubicBezTo>
                  <a:pt x="1226" y="170"/>
                  <a:pt x="1230" y="165"/>
                  <a:pt x="1236" y="165"/>
                </a:cubicBezTo>
                <a:close/>
                <a:moveTo>
                  <a:pt x="1296" y="165"/>
                </a:moveTo>
                <a:lnTo>
                  <a:pt x="1316" y="165"/>
                </a:lnTo>
                <a:cubicBezTo>
                  <a:pt x="1321" y="165"/>
                  <a:pt x="1326" y="170"/>
                  <a:pt x="1326" y="175"/>
                </a:cubicBezTo>
                <a:cubicBezTo>
                  <a:pt x="1326" y="181"/>
                  <a:pt x="1321" y="185"/>
                  <a:pt x="1316" y="185"/>
                </a:cubicBezTo>
                <a:lnTo>
                  <a:pt x="1296" y="185"/>
                </a:lnTo>
                <a:cubicBezTo>
                  <a:pt x="1290" y="185"/>
                  <a:pt x="1286" y="181"/>
                  <a:pt x="1286" y="175"/>
                </a:cubicBezTo>
                <a:cubicBezTo>
                  <a:pt x="1286" y="170"/>
                  <a:pt x="1290" y="165"/>
                  <a:pt x="1296" y="165"/>
                </a:cubicBezTo>
                <a:close/>
                <a:moveTo>
                  <a:pt x="1356" y="165"/>
                </a:moveTo>
                <a:lnTo>
                  <a:pt x="1376" y="165"/>
                </a:lnTo>
                <a:cubicBezTo>
                  <a:pt x="1381" y="165"/>
                  <a:pt x="1386" y="170"/>
                  <a:pt x="1386" y="175"/>
                </a:cubicBezTo>
                <a:cubicBezTo>
                  <a:pt x="1386" y="181"/>
                  <a:pt x="1381" y="185"/>
                  <a:pt x="1376" y="185"/>
                </a:cubicBezTo>
                <a:lnTo>
                  <a:pt x="1356" y="185"/>
                </a:lnTo>
                <a:cubicBezTo>
                  <a:pt x="1350" y="185"/>
                  <a:pt x="1346" y="181"/>
                  <a:pt x="1346" y="175"/>
                </a:cubicBezTo>
                <a:cubicBezTo>
                  <a:pt x="1346" y="170"/>
                  <a:pt x="1350" y="165"/>
                  <a:pt x="1356" y="165"/>
                </a:cubicBezTo>
                <a:close/>
                <a:moveTo>
                  <a:pt x="1416" y="165"/>
                </a:moveTo>
                <a:lnTo>
                  <a:pt x="1436" y="165"/>
                </a:lnTo>
                <a:cubicBezTo>
                  <a:pt x="1441" y="165"/>
                  <a:pt x="1446" y="170"/>
                  <a:pt x="1446" y="175"/>
                </a:cubicBezTo>
                <a:cubicBezTo>
                  <a:pt x="1446" y="181"/>
                  <a:pt x="1441" y="185"/>
                  <a:pt x="1436" y="185"/>
                </a:cubicBezTo>
                <a:lnTo>
                  <a:pt x="1416" y="185"/>
                </a:lnTo>
                <a:cubicBezTo>
                  <a:pt x="1410" y="185"/>
                  <a:pt x="1406" y="181"/>
                  <a:pt x="1406" y="175"/>
                </a:cubicBezTo>
                <a:cubicBezTo>
                  <a:pt x="1406" y="170"/>
                  <a:pt x="1410" y="165"/>
                  <a:pt x="1416" y="165"/>
                </a:cubicBezTo>
                <a:close/>
                <a:moveTo>
                  <a:pt x="1476" y="165"/>
                </a:moveTo>
                <a:lnTo>
                  <a:pt x="1496" y="165"/>
                </a:lnTo>
                <a:cubicBezTo>
                  <a:pt x="1501" y="165"/>
                  <a:pt x="1506" y="170"/>
                  <a:pt x="1506" y="175"/>
                </a:cubicBezTo>
                <a:cubicBezTo>
                  <a:pt x="1506" y="181"/>
                  <a:pt x="1501" y="185"/>
                  <a:pt x="1496" y="185"/>
                </a:cubicBezTo>
                <a:lnTo>
                  <a:pt x="1476" y="185"/>
                </a:lnTo>
                <a:cubicBezTo>
                  <a:pt x="1470" y="185"/>
                  <a:pt x="1466" y="181"/>
                  <a:pt x="1466" y="175"/>
                </a:cubicBezTo>
                <a:cubicBezTo>
                  <a:pt x="1466" y="170"/>
                  <a:pt x="1470" y="165"/>
                  <a:pt x="1476" y="165"/>
                </a:cubicBezTo>
                <a:close/>
                <a:moveTo>
                  <a:pt x="1536" y="165"/>
                </a:moveTo>
                <a:lnTo>
                  <a:pt x="1556" y="165"/>
                </a:lnTo>
                <a:cubicBezTo>
                  <a:pt x="1561" y="165"/>
                  <a:pt x="1566" y="170"/>
                  <a:pt x="1566" y="175"/>
                </a:cubicBezTo>
                <a:cubicBezTo>
                  <a:pt x="1566" y="181"/>
                  <a:pt x="1561" y="185"/>
                  <a:pt x="1556" y="185"/>
                </a:cubicBezTo>
                <a:lnTo>
                  <a:pt x="1536" y="185"/>
                </a:lnTo>
                <a:cubicBezTo>
                  <a:pt x="1530" y="185"/>
                  <a:pt x="1526" y="181"/>
                  <a:pt x="1526" y="175"/>
                </a:cubicBezTo>
                <a:cubicBezTo>
                  <a:pt x="1526" y="170"/>
                  <a:pt x="1530" y="165"/>
                  <a:pt x="1536" y="165"/>
                </a:cubicBezTo>
                <a:close/>
                <a:moveTo>
                  <a:pt x="1596" y="165"/>
                </a:moveTo>
                <a:lnTo>
                  <a:pt x="1616" y="165"/>
                </a:lnTo>
                <a:cubicBezTo>
                  <a:pt x="1621" y="165"/>
                  <a:pt x="1626" y="170"/>
                  <a:pt x="1626" y="175"/>
                </a:cubicBezTo>
                <a:cubicBezTo>
                  <a:pt x="1626" y="181"/>
                  <a:pt x="1621" y="185"/>
                  <a:pt x="1616" y="185"/>
                </a:cubicBezTo>
                <a:lnTo>
                  <a:pt x="1596" y="185"/>
                </a:lnTo>
                <a:cubicBezTo>
                  <a:pt x="1590" y="185"/>
                  <a:pt x="1586" y="181"/>
                  <a:pt x="1586" y="175"/>
                </a:cubicBezTo>
                <a:cubicBezTo>
                  <a:pt x="1586" y="170"/>
                  <a:pt x="1590" y="165"/>
                  <a:pt x="1596" y="165"/>
                </a:cubicBezTo>
                <a:close/>
                <a:moveTo>
                  <a:pt x="1656" y="165"/>
                </a:moveTo>
                <a:lnTo>
                  <a:pt x="1676" y="165"/>
                </a:lnTo>
                <a:cubicBezTo>
                  <a:pt x="1681" y="165"/>
                  <a:pt x="1686" y="170"/>
                  <a:pt x="1686" y="175"/>
                </a:cubicBezTo>
                <a:cubicBezTo>
                  <a:pt x="1686" y="181"/>
                  <a:pt x="1681" y="185"/>
                  <a:pt x="1676" y="185"/>
                </a:cubicBezTo>
                <a:lnTo>
                  <a:pt x="1656" y="185"/>
                </a:lnTo>
                <a:cubicBezTo>
                  <a:pt x="1650" y="185"/>
                  <a:pt x="1646" y="181"/>
                  <a:pt x="1646" y="175"/>
                </a:cubicBezTo>
                <a:cubicBezTo>
                  <a:pt x="1646" y="170"/>
                  <a:pt x="1650" y="165"/>
                  <a:pt x="1656" y="165"/>
                </a:cubicBezTo>
                <a:close/>
                <a:moveTo>
                  <a:pt x="1716" y="165"/>
                </a:moveTo>
                <a:lnTo>
                  <a:pt x="1736" y="165"/>
                </a:lnTo>
                <a:cubicBezTo>
                  <a:pt x="1741" y="165"/>
                  <a:pt x="1746" y="170"/>
                  <a:pt x="1746" y="175"/>
                </a:cubicBezTo>
                <a:cubicBezTo>
                  <a:pt x="1746" y="181"/>
                  <a:pt x="1741" y="185"/>
                  <a:pt x="1736" y="185"/>
                </a:cubicBezTo>
                <a:lnTo>
                  <a:pt x="1716" y="185"/>
                </a:lnTo>
                <a:cubicBezTo>
                  <a:pt x="1710" y="185"/>
                  <a:pt x="1706" y="181"/>
                  <a:pt x="1706" y="175"/>
                </a:cubicBezTo>
                <a:cubicBezTo>
                  <a:pt x="1706" y="170"/>
                  <a:pt x="1710" y="165"/>
                  <a:pt x="1716" y="165"/>
                </a:cubicBezTo>
                <a:close/>
                <a:moveTo>
                  <a:pt x="1776" y="165"/>
                </a:moveTo>
                <a:lnTo>
                  <a:pt x="1796" y="165"/>
                </a:lnTo>
                <a:cubicBezTo>
                  <a:pt x="1801" y="165"/>
                  <a:pt x="1806" y="170"/>
                  <a:pt x="1806" y="175"/>
                </a:cubicBezTo>
                <a:cubicBezTo>
                  <a:pt x="1806" y="181"/>
                  <a:pt x="1801" y="185"/>
                  <a:pt x="1796" y="185"/>
                </a:cubicBezTo>
                <a:lnTo>
                  <a:pt x="1776" y="185"/>
                </a:lnTo>
                <a:cubicBezTo>
                  <a:pt x="1770" y="185"/>
                  <a:pt x="1766" y="181"/>
                  <a:pt x="1766" y="175"/>
                </a:cubicBezTo>
                <a:cubicBezTo>
                  <a:pt x="1766" y="170"/>
                  <a:pt x="1770" y="165"/>
                  <a:pt x="1776" y="165"/>
                </a:cubicBezTo>
                <a:close/>
                <a:moveTo>
                  <a:pt x="1800" y="150"/>
                </a:moveTo>
                <a:lnTo>
                  <a:pt x="1800" y="130"/>
                </a:lnTo>
                <a:cubicBezTo>
                  <a:pt x="1800" y="124"/>
                  <a:pt x="1804" y="120"/>
                  <a:pt x="1810" y="120"/>
                </a:cubicBezTo>
                <a:cubicBezTo>
                  <a:pt x="1815" y="120"/>
                  <a:pt x="1820" y="124"/>
                  <a:pt x="1820" y="130"/>
                </a:cubicBezTo>
                <a:lnTo>
                  <a:pt x="1820" y="150"/>
                </a:lnTo>
                <a:cubicBezTo>
                  <a:pt x="1820" y="155"/>
                  <a:pt x="1815" y="160"/>
                  <a:pt x="1810" y="160"/>
                </a:cubicBezTo>
                <a:cubicBezTo>
                  <a:pt x="1804" y="160"/>
                  <a:pt x="1800" y="155"/>
                  <a:pt x="1800" y="150"/>
                </a:cubicBezTo>
                <a:close/>
                <a:moveTo>
                  <a:pt x="1800" y="90"/>
                </a:moveTo>
                <a:lnTo>
                  <a:pt x="1800" y="70"/>
                </a:lnTo>
                <a:cubicBezTo>
                  <a:pt x="1800" y="64"/>
                  <a:pt x="1804" y="60"/>
                  <a:pt x="1810" y="60"/>
                </a:cubicBezTo>
                <a:cubicBezTo>
                  <a:pt x="1815" y="60"/>
                  <a:pt x="1820" y="64"/>
                  <a:pt x="1820" y="70"/>
                </a:cubicBezTo>
                <a:lnTo>
                  <a:pt x="1820" y="90"/>
                </a:lnTo>
                <a:cubicBezTo>
                  <a:pt x="1820" y="95"/>
                  <a:pt x="1815" y="100"/>
                  <a:pt x="1810" y="100"/>
                </a:cubicBezTo>
                <a:cubicBezTo>
                  <a:pt x="1804" y="100"/>
                  <a:pt x="1800" y="95"/>
                  <a:pt x="1800" y="90"/>
                </a:cubicBezTo>
                <a:close/>
                <a:moveTo>
                  <a:pt x="1800" y="30"/>
                </a:moveTo>
                <a:lnTo>
                  <a:pt x="1800" y="10"/>
                </a:lnTo>
                <a:cubicBezTo>
                  <a:pt x="1800" y="4"/>
                  <a:pt x="1804" y="0"/>
                  <a:pt x="1810" y="0"/>
                </a:cubicBezTo>
                <a:cubicBezTo>
                  <a:pt x="1815" y="0"/>
                  <a:pt x="1820" y="4"/>
                  <a:pt x="1820" y="10"/>
                </a:cubicBezTo>
                <a:lnTo>
                  <a:pt x="1820" y="30"/>
                </a:lnTo>
                <a:cubicBezTo>
                  <a:pt x="1820" y="35"/>
                  <a:pt x="1815" y="40"/>
                  <a:pt x="1810" y="40"/>
                </a:cubicBezTo>
                <a:cubicBezTo>
                  <a:pt x="1804" y="40"/>
                  <a:pt x="1800" y="35"/>
                  <a:pt x="1800" y="30"/>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 name="Straight Arrow Connector 4"/>
          <p:cNvCxnSpPr/>
          <p:nvPr/>
        </p:nvCxnSpPr>
        <p:spPr>
          <a:xfrm flipH="1">
            <a:off x="4007460" y="3755530"/>
            <a:ext cx="1718673" cy="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829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Basic security and choice of platform </a:t>
            </a:r>
          </a:p>
        </p:txBody>
      </p:sp>
    </p:spTree>
    <p:extLst>
      <p:ext uri="{BB962C8B-B14F-4D97-AF65-F5344CB8AC3E}">
        <p14:creationId xmlns:p14="http://schemas.microsoft.com/office/powerpoint/2010/main" val="2963626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Business case #2</a:t>
            </a:r>
            <a:endParaRPr lang="en-US" dirty="0"/>
          </a:p>
        </p:txBody>
      </p:sp>
      <p:sp>
        <p:nvSpPr>
          <p:cNvPr id="7" name="Text Placeholder 6"/>
          <p:cNvSpPr>
            <a:spLocks noGrp="1"/>
          </p:cNvSpPr>
          <p:nvPr>
            <p:ph type="body" sz="quarter" idx="12"/>
          </p:nvPr>
        </p:nvSpPr>
        <p:spPr/>
        <p:txBody>
          <a:bodyPr/>
          <a:lstStyle/>
          <a:p>
            <a:r>
              <a:rPr lang="en-US" i="1" dirty="0"/>
              <a:t>“The primary reasons for implementing Microsoft Enterprise Mobility Suite are to support the company BYOD strategy, enhance mobile device security, and increase end user mobility”</a:t>
            </a:r>
          </a:p>
          <a:p>
            <a:endParaRPr lang="en-US" dirty="0"/>
          </a:p>
          <a:p>
            <a:r>
              <a:rPr lang="en-US" dirty="0" err="1"/>
              <a:t>Mr</a:t>
            </a:r>
            <a:r>
              <a:rPr lang="en-US" dirty="0"/>
              <a:t> Helge Hansen</a:t>
            </a:r>
          </a:p>
          <a:p>
            <a:r>
              <a:rPr lang="en-US" dirty="0"/>
              <a:t>Project Manager</a:t>
            </a:r>
          </a:p>
          <a:p>
            <a:endParaRPr lang="en-US" dirty="0"/>
          </a:p>
          <a:p>
            <a:endParaRPr lang="da-DK" dirty="0"/>
          </a:p>
          <a:p>
            <a:endParaRPr lang="en-US" dirty="0"/>
          </a:p>
        </p:txBody>
      </p:sp>
      <p:sp>
        <p:nvSpPr>
          <p:cNvPr id="8" name="Text Placeholder 7"/>
          <p:cNvSpPr>
            <a:spLocks noGrp="1"/>
          </p:cNvSpPr>
          <p:nvPr>
            <p:ph type="body" sz="quarter" idx="13"/>
          </p:nvPr>
        </p:nvSpPr>
        <p:spPr/>
        <p:txBody>
          <a:bodyPr>
            <a:normAutofit fontScale="70000" lnSpcReduction="20000"/>
          </a:bodyPr>
          <a:lstStyle/>
          <a:p>
            <a:r>
              <a:rPr lang="en-US" dirty="0"/>
              <a:t>Hydropower is one of the oldest power sources, and it is a renewable source. Hydropower is less costly than most energy sources, and states in the United States that get the majority of their power from water have lower energy bills than the rest of the nation.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757" y="1625053"/>
            <a:ext cx="1635671" cy="1635671"/>
          </a:xfrm>
          <a:prstGeom prst="rect">
            <a:avLst/>
          </a:prstGeom>
        </p:spPr>
      </p:pic>
      <p:pic>
        <p:nvPicPr>
          <p:cNvPr id="2" name="Picture Placeholder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265" b="5265"/>
          <a:stretch>
            <a:fillRect/>
          </a:stretch>
        </p:blipFill>
        <p:spPr/>
      </p:pic>
    </p:spTree>
    <p:extLst>
      <p:ext uri="{BB962C8B-B14F-4D97-AF65-F5344CB8AC3E}">
        <p14:creationId xmlns:p14="http://schemas.microsoft.com/office/powerpoint/2010/main" val="19146426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Office 365 CA architecture—EAS clients</a:t>
            </a:r>
            <a:endParaRPr lang="en-US" dirty="0"/>
          </a:p>
        </p:txBody>
      </p:sp>
      <p:sp>
        <p:nvSpPr>
          <p:cNvPr id="97" name="Rounded Rectangle 96"/>
          <p:cNvSpPr/>
          <p:nvPr/>
        </p:nvSpPr>
        <p:spPr>
          <a:xfrm>
            <a:off x="3152315" y="5665241"/>
            <a:ext cx="1676162" cy="456522"/>
          </a:xfrm>
          <a:prstGeom prst="roundRect">
            <a:avLst>
              <a:gd name="adj" fmla="val 5708"/>
            </a:avLst>
          </a:prstGeom>
          <a:solidFill>
            <a:srgbClr val="002050">
              <a:shade val="80000"/>
              <a:satMod val="180000"/>
            </a:srgbClr>
          </a:solidFill>
          <a:ln w="9525" cap="flat" cmpd="sng" algn="ctr">
            <a:solidFill>
              <a:srgbClr val="002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EAS client</a:t>
            </a:r>
          </a:p>
        </p:txBody>
      </p:sp>
      <p:grpSp>
        <p:nvGrpSpPr>
          <p:cNvPr id="98" name="Group 97"/>
          <p:cNvGrpSpPr/>
          <p:nvPr/>
        </p:nvGrpSpPr>
        <p:grpSpPr>
          <a:xfrm>
            <a:off x="2611666" y="2800110"/>
            <a:ext cx="1219012" cy="2819001"/>
            <a:chOff x="2611154" y="2659062"/>
            <a:chExt cx="1219185" cy="2819400"/>
          </a:xfrm>
        </p:grpSpPr>
        <p:cxnSp>
          <p:nvCxnSpPr>
            <p:cNvPr id="99" name="Straight Arrow Connector 98"/>
            <p:cNvCxnSpPr/>
            <p:nvPr/>
          </p:nvCxnSpPr>
          <p:spPr>
            <a:xfrm flipV="1">
              <a:off x="3211845" y="2659062"/>
              <a:ext cx="0" cy="2819400"/>
            </a:xfrm>
            <a:prstGeom prst="straightConnector1">
              <a:avLst/>
            </a:prstGeom>
            <a:noFill/>
            <a:ln w="19050" cap="flat" cmpd="sng" algn="ctr">
              <a:solidFill>
                <a:srgbClr val="FFFFFF"/>
              </a:solidFill>
              <a:prstDash val="solid"/>
              <a:tailEnd type="triangle"/>
            </a:ln>
            <a:effectLst/>
          </p:spPr>
        </p:cxnSp>
        <p:sp>
          <p:nvSpPr>
            <p:cNvPr id="100" name="TextBox 99"/>
            <p:cNvSpPr txBox="1"/>
            <p:nvPr/>
          </p:nvSpPr>
          <p:spPr>
            <a:xfrm>
              <a:off x="2611154" y="3173838"/>
              <a:ext cx="1219185" cy="478509"/>
            </a:xfrm>
            <a:prstGeom prst="rect">
              <a:avLst/>
            </a:prstGeom>
            <a:solidFill>
              <a:schemeClr val="accent2"/>
            </a:solidFill>
          </p:spPr>
          <p:txBody>
            <a:bodyPr wrap="square" rtlCol="0">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Attempt email connection</a:t>
              </a:r>
            </a:p>
          </p:txBody>
        </p:sp>
        <p:sp>
          <p:nvSpPr>
            <p:cNvPr id="101" name="Oval 100"/>
            <p:cNvSpPr/>
            <p:nvPr/>
          </p:nvSpPr>
          <p:spPr>
            <a:xfrm>
              <a:off x="3047306" y="2881848"/>
              <a:ext cx="316939" cy="273684"/>
            </a:xfrm>
            <a:prstGeom prst="ellipse">
              <a:avLst/>
            </a:prstGeom>
            <a:solidFill>
              <a:srgbClr val="505050"/>
            </a:solidFill>
            <a:ln w="10795" cap="flat" cmpd="sng" algn="ctr">
              <a:solidFill>
                <a:srgbClr val="505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1</a:t>
              </a:r>
            </a:p>
          </p:txBody>
        </p:sp>
      </p:grpSp>
      <p:grpSp>
        <p:nvGrpSpPr>
          <p:cNvPr id="102" name="Group 101"/>
          <p:cNvGrpSpPr/>
          <p:nvPr/>
        </p:nvGrpSpPr>
        <p:grpSpPr>
          <a:xfrm>
            <a:off x="4253266" y="2800109"/>
            <a:ext cx="1888789" cy="2782391"/>
            <a:chOff x="4252982" y="2659062"/>
            <a:chExt cx="1889055" cy="2782786"/>
          </a:xfrm>
        </p:grpSpPr>
        <p:cxnSp>
          <p:nvCxnSpPr>
            <p:cNvPr id="103" name="Straight Arrow Connector 102"/>
            <p:cNvCxnSpPr/>
            <p:nvPr/>
          </p:nvCxnSpPr>
          <p:spPr>
            <a:xfrm>
              <a:off x="4715930" y="2659062"/>
              <a:ext cx="19915" cy="2782786"/>
            </a:xfrm>
            <a:prstGeom prst="straightConnector1">
              <a:avLst/>
            </a:prstGeom>
            <a:noFill/>
            <a:ln w="19050" cap="flat" cmpd="sng" algn="ctr">
              <a:solidFill>
                <a:srgbClr val="FFFFFF"/>
              </a:solidFill>
              <a:prstDash val="solid"/>
              <a:tailEnd type="triangle"/>
            </a:ln>
            <a:effectLst/>
          </p:spPr>
        </p:cxnSp>
        <p:sp>
          <p:nvSpPr>
            <p:cNvPr id="104" name="Rectangle 103"/>
            <p:cNvSpPr/>
            <p:nvPr/>
          </p:nvSpPr>
          <p:spPr>
            <a:xfrm>
              <a:off x="4252982" y="3884304"/>
              <a:ext cx="959564" cy="309122"/>
            </a:xfrm>
            <a:prstGeom prst="rect">
              <a:avLst/>
            </a:prstGeom>
            <a:solidFill>
              <a:srgbClr val="F7BA01"/>
            </a:solidFill>
            <a:ln w="10795" cap="flat" cmpd="sng" algn="ctr">
              <a:solidFill>
                <a:srgbClr val="FFC00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chemeClr val="bg1"/>
                  </a:solidFill>
                  <a:effectLst/>
                  <a:uLnTx/>
                  <a:uFillTx/>
                  <a:latin typeface="Segoe UI"/>
                </a:rPr>
                <a:t>Quarantine</a:t>
              </a:r>
            </a:p>
          </p:txBody>
        </p:sp>
        <p:sp>
          <p:nvSpPr>
            <p:cNvPr id="105" name="TextBox 104"/>
            <p:cNvSpPr txBox="1"/>
            <p:nvPr/>
          </p:nvSpPr>
          <p:spPr>
            <a:xfrm>
              <a:off x="4735845" y="3113271"/>
              <a:ext cx="1406192" cy="670672"/>
            </a:xfrm>
            <a:prstGeom prst="rect">
              <a:avLst/>
            </a:prstGeom>
            <a:solidFill>
              <a:schemeClr val="accent2"/>
            </a:solidFill>
          </p:spPr>
          <p:txBody>
            <a:bodyPr wrap="square" rtlCol="0">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If not managed, push device into quarantine</a:t>
              </a:r>
            </a:p>
          </p:txBody>
        </p:sp>
        <p:sp>
          <p:nvSpPr>
            <p:cNvPr id="106" name="Oval 105"/>
            <p:cNvSpPr/>
            <p:nvPr/>
          </p:nvSpPr>
          <p:spPr>
            <a:xfrm>
              <a:off x="4552186" y="3341258"/>
              <a:ext cx="316939" cy="344871"/>
            </a:xfrm>
            <a:prstGeom prst="ellipse">
              <a:avLst/>
            </a:prstGeom>
            <a:solidFill>
              <a:srgbClr val="505050"/>
            </a:solidFill>
            <a:ln w="10795" cap="flat" cmpd="sng" algn="ctr">
              <a:solidFill>
                <a:srgbClr val="505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4</a:t>
              </a:r>
            </a:p>
          </p:txBody>
        </p:sp>
      </p:grpSp>
      <p:grpSp>
        <p:nvGrpSpPr>
          <p:cNvPr id="107" name="Group 106"/>
          <p:cNvGrpSpPr/>
          <p:nvPr/>
        </p:nvGrpSpPr>
        <p:grpSpPr>
          <a:xfrm>
            <a:off x="3059894" y="1428706"/>
            <a:ext cx="1851130" cy="1356692"/>
            <a:chOff x="3059445" y="1287462"/>
            <a:chExt cx="1851393" cy="1356885"/>
          </a:xfrm>
        </p:grpSpPr>
        <p:sp>
          <p:nvSpPr>
            <p:cNvPr id="108" name="Rounded Rectangle 107"/>
            <p:cNvSpPr/>
            <p:nvPr/>
          </p:nvSpPr>
          <p:spPr>
            <a:xfrm>
              <a:off x="3059445" y="1287462"/>
              <a:ext cx="1851393" cy="1356885"/>
            </a:xfrm>
            <a:prstGeom prst="roundRect">
              <a:avLst>
                <a:gd name="adj" fmla="val 5708"/>
              </a:avLst>
            </a:prstGeom>
            <a:solidFill>
              <a:srgbClr val="002050"/>
            </a:solidFill>
            <a:ln w="9525" cap="flat" cmpd="sng" algn="ctr">
              <a:solidFill>
                <a:srgbClr val="002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FFFFFF"/>
                  </a:solidFill>
                  <a:effectLst/>
                  <a:uLnTx/>
                  <a:uFillTx/>
                  <a:latin typeface="Segoe UI"/>
                </a:rPr>
                <a:t>Exchange </a:t>
              </a:r>
            </a:p>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FFFFFF"/>
                  </a:solidFill>
                  <a:effectLst/>
                  <a:uLnTx/>
                  <a:uFillTx/>
                  <a:latin typeface="Segoe UI"/>
                </a:rPr>
                <a:t>Online</a:t>
              </a:r>
            </a:p>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sp>
          <p:nvSpPr>
            <p:cNvPr id="109" name="Freeform 81"/>
            <p:cNvSpPr>
              <a:spLocks noEditPoints="1"/>
            </p:cNvSpPr>
            <p:nvPr/>
          </p:nvSpPr>
          <p:spPr bwMode="black">
            <a:xfrm>
              <a:off x="3883796" y="2260024"/>
              <a:ext cx="232185" cy="179757"/>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a:endParaRPr>
            </a:p>
          </p:txBody>
        </p:sp>
      </p:grpSp>
      <p:sp>
        <p:nvSpPr>
          <p:cNvPr id="110" name="Rounded Rectangle 109"/>
          <p:cNvSpPr/>
          <p:nvPr/>
        </p:nvSpPr>
        <p:spPr>
          <a:xfrm>
            <a:off x="241797" y="1404735"/>
            <a:ext cx="2232906" cy="4945422"/>
          </a:xfrm>
          <a:prstGeom prst="roundRect">
            <a:avLst>
              <a:gd name="adj" fmla="val 3064"/>
            </a:avLst>
          </a:prstGeom>
          <a:solidFill>
            <a:srgbClr val="D83B01"/>
          </a:solidFill>
          <a:ln w="9525" cap="flat" cmpd="sng" algn="ctr">
            <a:solidFill>
              <a:schemeClr val="accent1"/>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a:rPr>
              <a:t>Who does what?</a:t>
            </a:r>
          </a:p>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a:p>
            <a:pPr marL="0" marR="0" lvl="0" indent="0" defTabSz="91422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rPr>
              <a:t>Intune:</a:t>
            </a:r>
            <a:r>
              <a:rPr kumimoji="0" lang="en-US" sz="1800" b="0" i="0" u="none" strike="noStrike" kern="0" cap="none" spc="0" normalizeH="0" baseline="0" noProof="0" dirty="0">
                <a:ln>
                  <a:noFill/>
                </a:ln>
                <a:solidFill>
                  <a:srgbClr val="FFFFFF"/>
                </a:solidFill>
                <a:effectLst/>
                <a:uLnTx/>
                <a:uFillTx/>
                <a:latin typeface="Segoe UI"/>
              </a:rPr>
              <a:t> </a:t>
            </a:r>
          </a:p>
          <a:p>
            <a:pPr marL="0" marR="0" lvl="0" indent="0" defTabSz="91422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Evaluate policy compliance for device</a:t>
            </a:r>
          </a:p>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a:p>
            <a:pPr marL="0" marR="0" lvl="0" indent="0" defTabSz="91422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rPr>
              <a:t>Azure AD: </a:t>
            </a:r>
            <a:r>
              <a:rPr kumimoji="0" lang="en-US" sz="1800" b="0" i="0" u="none" strike="noStrike" kern="0" cap="none" spc="0" normalizeH="0" baseline="0" noProof="0" dirty="0">
                <a:ln>
                  <a:noFill/>
                </a:ln>
                <a:solidFill>
                  <a:srgbClr val="FFFFFF"/>
                </a:solidFill>
                <a:effectLst/>
                <a:uLnTx/>
                <a:uFillTx/>
                <a:latin typeface="Segoe UI"/>
              </a:rPr>
              <a:t>Authenticate user and provide device compliance status</a:t>
            </a:r>
          </a:p>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ndParaRPr>
          </a:p>
          <a:p>
            <a:pPr marL="0" marR="0" lvl="0" indent="0" defTabSz="91422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rPr>
              <a:t>Exchange Online:</a:t>
            </a:r>
            <a:r>
              <a:rPr kumimoji="0" lang="en-US" sz="1800" b="0" i="0" u="none" strike="noStrike" kern="0" cap="none" spc="0" normalizeH="0" baseline="0" noProof="0" dirty="0">
                <a:ln>
                  <a:noFill/>
                </a:ln>
                <a:solidFill>
                  <a:srgbClr val="FFFFFF"/>
                </a:solidFill>
                <a:effectLst/>
                <a:uLnTx/>
                <a:uFillTx/>
                <a:latin typeface="Segoe UI"/>
              </a:rPr>
              <a:t> Enforce access to email based on device state</a:t>
            </a:r>
          </a:p>
        </p:txBody>
      </p:sp>
      <p:cxnSp>
        <p:nvCxnSpPr>
          <p:cNvPr id="111" name="Straight Arrow Connector 76"/>
          <p:cNvCxnSpPr>
            <a:stCxn id="97" idx="3"/>
          </p:cNvCxnSpPr>
          <p:nvPr/>
        </p:nvCxnSpPr>
        <p:spPr>
          <a:xfrm flipV="1">
            <a:off x="4828478" y="5888725"/>
            <a:ext cx="215057" cy="4777"/>
          </a:xfrm>
          <a:prstGeom prst="straightConnector1">
            <a:avLst/>
          </a:prstGeom>
          <a:solidFill>
            <a:srgbClr val="BAD80A"/>
          </a:solidFill>
          <a:ln w="9525" cap="flat" cmpd="sng" algn="ctr">
            <a:noFill/>
            <a:prstDash val="solid"/>
            <a:headEnd type="none"/>
            <a:tailEnd type="triangle"/>
          </a:ln>
          <a:effectLst/>
        </p:spPr>
      </p:cxnSp>
      <p:cxnSp>
        <p:nvCxnSpPr>
          <p:cNvPr id="113" name="Straight Arrow Connector 112"/>
          <p:cNvCxnSpPr>
            <a:stCxn id="108" idx="2"/>
          </p:cNvCxnSpPr>
          <p:nvPr/>
        </p:nvCxnSpPr>
        <p:spPr>
          <a:xfrm>
            <a:off x="3962488" y="2785398"/>
            <a:ext cx="8737" cy="2797103"/>
          </a:xfrm>
          <a:prstGeom prst="straightConnector1">
            <a:avLst/>
          </a:prstGeom>
          <a:noFill/>
          <a:ln w="19050" cap="flat" cmpd="sng" algn="ctr">
            <a:solidFill>
              <a:srgbClr val="FFFFFF"/>
            </a:solidFill>
            <a:prstDash val="solid"/>
            <a:tailEnd type="triangle"/>
          </a:ln>
          <a:effectLst/>
        </p:spPr>
      </p:cxnSp>
      <p:sp>
        <p:nvSpPr>
          <p:cNvPr id="114" name="Oval 113"/>
          <p:cNvSpPr/>
          <p:nvPr/>
        </p:nvSpPr>
        <p:spPr>
          <a:xfrm>
            <a:off x="3625049" y="4555639"/>
            <a:ext cx="652822" cy="329397"/>
          </a:xfrm>
          <a:prstGeom prst="ellipse">
            <a:avLst/>
          </a:prstGeom>
          <a:solidFill>
            <a:srgbClr val="505050"/>
          </a:solidFill>
          <a:ln w="10795" cap="flat" cmpd="sng" algn="ctr">
            <a:solidFill>
              <a:srgbClr val="505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10</a:t>
            </a:r>
          </a:p>
        </p:txBody>
      </p:sp>
      <p:sp>
        <p:nvSpPr>
          <p:cNvPr id="115" name="TextBox 114"/>
          <p:cNvSpPr txBox="1"/>
          <p:nvPr/>
        </p:nvSpPr>
        <p:spPr>
          <a:xfrm>
            <a:off x="3265909" y="4903340"/>
            <a:ext cx="1405992" cy="478441"/>
          </a:xfrm>
          <a:prstGeom prst="rect">
            <a:avLst/>
          </a:prstGeom>
          <a:solidFill>
            <a:schemeClr val="accent2"/>
          </a:solidFill>
        </p:spPr>
        <p:txBody>
          <a:bodyPr wrap="square" rtlCol="0">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If managed, email access is granted</a:t>
            </a:r>
          </a:p>
        </p:txBody>
      </p:sp>
      <p:sp>
        <p:nvSpPr>
          <p:cNvPr id="116" name="Rounded Rectangle 47"/>
          <p:cNvSpPr/>
          <p:nvPr/>
        </p:nvSpPr>
        <p:spPr>
          <a:xfrm>
            <a:off x="6511450" y="4192330"/>
            <a:ext cx="1816096" cy="514076"/>
          </a:xfrm>
          <a:prstGeom prst="roundRect">
            <a:avLst>
              <a:gd name="adj" fmla="val 5708"/>
            </a:avLst>
          </a:prstGeom>
          <a:solidFill>
            <a:srgbClr val="002050"/>
          </a:solidFill>
          <a:ln w="10795" cap="flat" cmpd="sng" algn="ctr">
            <a:solidFill>
              <a:srgbClr val="002050">
                <a:shade val="50000"/>
              </a:srgbClr>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solidFill>
                  <a:srgbClr val="FFFFFF"/>
                </a:solidFill>
                <a:effectLst/>
                <a:uLnTx/>
                <a:uFillTx/>
                <a:latin typeface="Segoe UI"/>
              </a:rPr>
              <a:t>Unified Enrollment</a:t>
            </a:r>
          </a:p>
        </p:txBody>
      </p:sp>
      <p:grpSp>
        <p:nvGrpSpPr>
          <p:cNvPr id="117" name="Group 116"/>
          <p:cNvGrpSpPr/>
          <p:nvPr/>
        </p:nvGrpSpPr>
        <p:grpSpPr>
          <a:xfrm>
            <a:off x="8211671" y="3159218"/>
            <a:ext cx="2033584" cy="3692313"/>
            <a:chOff x="8211950" y="3018220"/>
            <a:chExt cx="2033872" cy="3692835"/>
          </a:xfrm>
        </p:grpSpPr>
        <p:cxnSp>
          <p:nvCxnSpPr>
            <p:cNvPr id="118" name="Elbow Connector 48"/>
            <p:cNvCxnSpPr>
              <a:stCxn id="161" idx="3"/>
              <a:endCxn id="130" idx="2"/>
            </p:cNvCxnSpPr>
            <p:nvPr/>
          </p:nvCxnSpPr>
          <p:spPr>
            <a:xfrm flipV="1">
              <a:off x="8211950" y="3018220"/>
              <a:ext cx="2033872" cy="2953068"/>
            </a:xfrm>
            <a:prstGeom prst="bentConnector2">
              <a:avLst/>
            </a:prstGeom>
            <a:noFill/>
            <a:ln w="19050" cap="flat" cmpd="sng" algn="ctr">
              <a:solidFill>
                <a:srgbClr val="FFFFFF"/>
              </a:solidFill>
              <a:prstDash val="solid"/>
              <a:tailEnd type="triangle"/>
            </a:ln>
            <a:effectLst/>
          </p:spPr>
        </p:cxnSp>
        <p:sp>
          <p:nvSpPr>
            <p:cNvPr id="119" name="TextBox 49"/>
            <p:cNvSpPr txBox="1"/>
            <p:nvPr/>
          </p:nvSpPr>
          <p:spPr>
            <a:xfrm>
              <a:off x="8504237" y="6240462"/>
              <a:ext cx="1378543" cy="470593"/>
            </a:xfrm>
            <a:prstGeom prst="rect">
              <a:avLst/>
            </a:prstGeom>
            <a:solidFill>
              <a:schemeClr val="accent2"/>
            </a:solid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Register EAS </a:t>
              </a:r>
            </a:p>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email client</a:t>
              </a:r>
            </a:p>
          </p:txBody>
        </p:sp>
        <p:sp>
          <p:nvSpPr>
            <p:cNvPr id="120" name="Oval 50"/>
            <p:cNvSpPr/>
            <p:nvPr/>
          </p:nvSpPr>
          <p:spPr>
            <a:xfrm>
              <a:off x="8809037" y="5826171"/>
              <a:ext cx="310708" cy="338091"/>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8</a:t>
              </a:r>
            </a:p>
          </p:txBody>
        </p:sp>
      </p:grpSp>
      <p:grpSp>
        <p:nvGrpSpPr>
          <p:cNvPr id="121" name="Group 120"/>
          <p:cNvGrpSpPr/>
          <p:nvPr/>
        </p:nvGrpSpPr>
        <p:grpSpPr>
          <a:xfrm>
            <a:off x="10729172" y="2454230"/>
            <a:ext cx="1574960" cy="1344196"/>
            <a:chOff x="10729818" y="2313131"/>
            <a:chExt cx="1575185" cy="1344387"/>
          </a:xfrm>
        </p:grpSpPr>
        <p:cxnSp>
          <p:nvCxnSpPr>
            <p:cNvPr id="122" name="Elbow Connector 51"/>
            <p:cNvCxnSpPr>
              <a:stCxn id="130" idx="3"/>
              <a:endCxn id="134" idx="1"/>
            </p:cNvCxnSpPr>
            <p:nvPr/>
          </p:nvCxnSpPr>
          <p:spPr>
            <a:xfrm flipV="1">
              <a:off x="11239794" y="2313131"/>
              <a:ext cx="88186" cy="481283"/>
            </a:xfrm>
            <a:prstGeom prst="bentConnector2">
              <a:avLst/>
            </a:prstGeom>
            <a:noFill/>
            <a:ln w="19050" cap="flat" cmpd="sng" algn="ctr">
              <a:solidFill>
                <a:srgbClr val="FFFFFF"/>
              </a:solidFill>
              <a:prstDash val="solid"/>
              <a:tailEnd type="triangle"/>
            </a:ln>
            <a:effectLst/>
          </p:spPr>
        </p:cxnSp>
        <p:sp>
          <p:nvSpPr>
            <p:cNvPr id="123" name="TextBox 52"/>
            <p:cNvSpPr txBox="1"/>
            <p:nvPr/>
          </p:nvSpPr>
          <p:spPr>
            <a:xfrm>
              <a:off x="10729818" y="3186927"/>
              <a:ext cx="1575185" cy="470591"/>
            </a:xfrm>
            <a:prstGeom prst="rect">
              <a:avLst/>
            </a:prstGeom>
            <a:solidFill>
              <a:schemeClr val="accent2"/>
            </a:solid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Create EASID to device ID binding</a:t>
              </a:r>
            </a:p>
          </p:txBody>
        </p:sp>
        <p:sp>
          <p:nvSpPr>
            <p:cNvPr id="124" name="Oval 53"/>
            <p:cNvSpPr/>
            <p:nvPr/>
          </p:nvSpPr>
          <p:spPr>
            <a:xfrm>
              <a:off x="11403482" y="2827289"/>
              <a:ext cx="310708" cy="338089"/>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9</a:t>
              </a:r>
            </a:p>
          </p:txBody>
        </p:sp>
      </p:grpSp>
      <p:grpSp>
        <p:nvGrpSpPr>
          <p:cNvPr id="125" name="Group 124"/>
          <p:cNvGrpSpPr/>
          <p:nvPr/>
        </p:nvGrpSpPr>
        <p:grpSpPr>
          <a:xfrm>
            <a:off x="7545801" y="2791828"/>
            <a:ext cx="1807480" cy="734575"/>
            <a:chOff x="7545991" y="2650777"/>
            <a:chExt cx="1807737" cy="734679"/>
          </a:xfrm>
        </p:grpSpPr>
        <p:cxnSp>
          <p:nvCxnSpPr>
            <p:cNvPr id="126" name="Elbow Connector 54"/>
            <p:cNvCxnSpPr>
              <a:stCxn id="171" idx="3"/>
              <a:endCxn id="130" idx="1"/>
            </p:cNvCxnSpPr>
            <p:nvPr/>
          </p:nvCxnSpPr>
          <p:spPr>
            <a:xfrm>
              <a:off x="7618133" y="2787049"/>
              <a:ext cx="1633732" cy="7365"/>
            </a:xfrm>
            <a:prstGeom prst="bentConnector3">
              <a:avLst>
                <a:gd name="adj1" fmla="val 50000"/>
              </a:avLst>
            </a:prstGeom>
            <a:noFill/>
            <a:ln w="19050" cap="flat" cmpd="sng" algn="ctr">
              <a:solidFill>
                <a:srgbClr val="FFFFFF"/>
              </a:solidFill>
              <a:prstDash val="solid"/>
              <a:tailEnd type="triangle"/>
            </a:ln>
            <a:effectLst/>
          </p:spPr>
        </p:cxnSp>
        <p:sp>
          <p:nvSpPr>
            <p:cNvPr id="127" name="TextBox 55"/>
            <p:cNvSpPr txBox="1"/>
            <p:nvPr/>
          </p:nvSpPr>
          <p:spPr>
            <a:xfrm>
              <a:off x="7545991" y="2915187"/>
              <a:ext cx="1807737" cy="470269"/>
            </a:xfrm>
            <a:prstGeom prst="rect">
              <a:avLst/>
            </a:prstGeom>
            <a:solidFill>
              <a:schemeClr val="accent2"/>
            </a:solid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Set device management and compliance status</a:t>
              </a:r>
            </a:p>
          </p:txBody>
        </p:sp>
        <p:sp>
          <p:nvSpPr>
            <p:cNvPr id="128" name="Oval 56"/>
            <p:cNvSpPr/>
            <p:nvPr/>
          </p:nvSpPr>
          <p:spPr>
            <a:xfrm>
              <a:off x="8254120" y="2650777"/>
              <a:ext cx="326458" cy="326458"/>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7</a:t>
              </a:r>
            </a:p>
          </p:txBody>
        </p:sp>
      </p:grpSp>
      <p:sp>
        <p:nvSpPr>
          <p:cNvPr id="130" name="Rounded Rectangle 46"/>
          <p:cNvSpPr/>
          <p:nvPr/>
        </p:nvSpPr>
        <p:spPr>
          <a:xfrm>
            <a:off x="9251433" y="2711670"/>
            <a:ext cx="1987641" cy="447548"/>
          </a:xfrm>
          <a:prstGeom prst="roundRect">
            <a:avLst>
              <a:gd name="adj" fmla="val 5708"/>
            </a:avLst>
          </a:prstGeom>
          <a:solidFill>
            <a:srgbClr val="BAD80A"/>
          </a:solidFill>
          <a:ln w="10795" cap="flat" cmpd="sng" algn="ctr">
            <a:solidFill>
              <a:srgbClr val="505050">
                <a:shade val="50000"/>
              </a:srgbClr>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a:rPr>
              <a:t>Azure AD DRS</a:t>
            </a:r>
          </a:p>
        </p:txBody>
      </p:sp>
      <p:cxnSp>
        <p:nvCxnSpPr>
          <p:cNvPr id="132" name="Straight Connector 131"/>
          <p:cNvCxnSpPr/>
          <p:nvPr/>
        </p:nvCxnSpPr>
        <p:spPr>
          <a:xfrm flipV="1">
            <a:off x="10014480" y="1311564"/>
            <a:ext cx="940638" cy="685703"/>
          </a:xfrm>
          <a:prstGeom prst="line">
            <a:avLst/>
          </a:prstGeom>
          <a:noFill/>
          <a:ln w="19050" cap="flat" cmpd="sng" algn="ctr">
            <a:solidFill>
              <a:srgbClr val="7FBA00"/>
            </a:solidFill>
            <a:prstDash val="sysDash"/>
          </a:ln>
          <a:effectLst/>
        </p:spPr>
      </p:cxnSp>
      <p:cxnSp>
        <p:nvCxnSpPr>
          <p:cNvPr id="133" name="Straight Connector 132"/>
          <p:cNvCxnSpPr/>
          <p:nvPr/>
        </p:nvCxnSpPr>
        <p:spPr>
          <a:xfrm>
            <a:off x="10014480" y="1997267"/>
            <a:ext cx="657372" cy="434430"/>
          </a:xfrm>
          <a:prstGeom prst="line">
            <a:avLst/>
          </a:prstGeom>
          <a:noFill/>
          <a:ln w="19050" cap="flat" cmpd="sng" algn="ctr">
            <a:solidFill>
              <a:srgbClr val="7FBA00"/>
            </a:solidFill>
            <a:prstDash val="sysDash"/>
          </a:ln>
          <a:effectLst/>
        </p:spPr>
      </p:cxnSp>
      <p:sp>
        <p:nvSpPr>
          <p:cNvPr id="134" name="Round Diagonal Corner Rectangle 133"/>
          <p:cNvSpPr/>
          <p:nvPr/>
        </p:nvSpPr>
        <p:spPr>
          <a:xfrm>
            <a:off x="10689253" y="1235375"/>
            <a:ext cx="1275989" cy="1218854"/>
          </a:xfrm>
          <a:prstGeom prst="round2DiagRect">
            <a:avLst/>
          </a:prstGeom>
          <a:solidFill>
            <a:schemeClr val="accent4"/>
          </a:solidFill>
          <a:ln w="10795" cap="flat" cmpd="sng" algn="ctr">
            <a:noFill/>
            <a:prstDash val="solid"/>
          </a:ln>
          <a:effectLst/>
        </p:spPr>
        <p:txBody>
          <a:bodyPr rtlCol="0" anchor="ctr"/>
          <a:lstStyle/>
          <a:p>
            <a:pPr marL="0" marR="0" lvl="0" indent="0" defTabSz="932384" eaLnBrk="1" fontAlgn="auto" latinLnBrk="0" hangingPunct="1">
              <a:lnSpc>
                <a:spcPct val="100000"/>
              </a:lnSpc>
              <a:spcBef>
                <a:spcPts val="0"/>
              </a:spcBef>
              <a:spcAft>
                <a:spcPts val="0"/>
              </a:spcAft>
              <a:buClrTx/>
              <a:buSzTx/>
              <a:buFontTx/>
              <a:buNone/>
              <a:tabLst/>
              <a:defRPr/>
            </a:pPr>
            <a:r>
              <a:rPr kumimoji="0" lang="en-US" sz="1198" b="0" i="0" u="none" strike="noStrike" kern="0" cap="none" spc="0" normalizeH="0" baseline="0" noProof="0" dirty="0">
                <a:ln>
                  <a:noFill/>
                </a:ln>
                <a:solidFill>
                  <a:schemeClr val="bg1"/>
                </a:solidFill>
                <a:effectLst/>
                <a:uLnTx/>
                <a:uFillTx/>
                <a:latin typeface="Segoe UI"/>
              </a:rPr>
              <a:t>Device object</a:t>
            </a:r>
          </a:p>
          <a:p>
            <a:pPr marL="171384" marR="0" lvl="0" indent="-171384" defTabSz="932384" eaLnBrk="1" fontAlgn="auto" latinLnBrk="0" hangingPunct="1">
              <a:lnSpc>
                <a:spcPct val="100000"/>
              </a:lnSpc>
              <a:spcBef>
                <a:spcPts val="0"/>
              </a:spcBef>
              <a:spcAft>
                <a:spcPts val="0"/>
              </a:spcAft>
              <a:buClrTx/>
              <a:buSzTx/>
              <a:buFontTx/>
              <a:buChar char="-"/>
              <a:tabLst/>
              <a:defRPr/>
            </a:pPr>
            <a:r>
              <a:rPr kumimoji="0" lang="en-US" sz="1198" b="0" i="0" u="none" strike="noStrike" kern="0" cap="none" spc="0" normalizeH="0" baseline="0" noProof="0" dirty="0">
                <a:ln>
                  <a:noFill/>
                </a:ln>
                <a:solidFill>
                  <a:schemeClr val="bg1"/>
                </a:solidFill>
                <a:effectLst/>
                <a:uLnTx/>
                <a:uFillTx/>
                <a:latin typeface="Segoe UI"/>
              </a:rPr>
              <a:t>Device id</a:t>
            </a:r>
          </a:p>
          <a:p>
            <a:pPr marL="171384" marR="0" lvl="0" indent="-171384" defTabSz="932384" eaLnBrk="1" fontAlgn="auto" latinLnBrk="0" hangingPunct="1">
              <a:lnSpc>
                <a:spcPct val="100000"/>
              </a:lnSpc>
              <a:spcBef>
                <a:spcPts val="0"/>
              </a:spcBef>
              <a:spcAft>
                <a:spcPts val="0"/>
              </a:spcAft>
              <a:buClrTx/>
              <a:buSzTx/>
              <a:buFontTx/>
              <a:buChar char="-"/>
              <a:tabLst/>
              <a:defRPr/>
            </a:pPr>
            <a:r>
              <a:rPr kumimoji="0" lang="en-US" sz="1198" b="0" i="0" u="none" strike="noStrike" kern="0" cap="none" spc="0" normalizeH="0" baseline="0" noProof="0" dirty="0" err="1">
                <a:ln>
                  <a:noFill/>
                </a:ln>
                <a:solidFill>
                  <a:schemeClr val="bg1"/>
                </a:solidFill>
                <a:effectLst/>
                <a:uLnTx/>
                <a:uFillTx/>
                <a:latin typeface="Segoe UI"/>
              </a:rPr>
              <a:t>isManaged</a:t>
            </a:r>
            <a:endParaRPr kumimoji="0" lang="en-US" sz="1198" b="0" i="0" u="none" strike="noStrike" kern="0" cap="none" spc="0" normalizeH="0" baseline="0" noProof="0" dirty="0">
              <a:ln>
                <a:noFill/>
              </a:ln>
              <a:solidFill>
                <a:schemeClr val="bg1"/>
              </a:solidFill>
              <a:effectLst/>
              <a:uLnTx/>
              <a:uFillTx/>
              <a:latin typeface="Segoe UI"/>
            </a:endParaRPr>
          </a:p>
          <a:p>
            <a:pPr marL="171384" marR="0" lvl="0" indent="-171384" defTabSz="932384" eaLnBrk="1" fontAlgn="auto" latinLnBrk="0" hangingPunct="1">
              <a:lnSpc>
                <a:spcPct val="100000"/>
              </a:lnSpc>
              <a:spcBef>
                <a:spcPts val="0"/>
              </a:spcBef>
              <a:spcAft>
                <a:spcPts val="0"/>
              </a:spcAft>
              <a:buClrTx/>
              <a:buSzTx/>
              <a:buFontTx/>
              <a:buChar char="-"/>
              <a:tabLst/>
              <a:defRPr/>
            </a:pPr>
            <a:r>
              <a:rPr kumimoji="0" lang="en-US" sz="1198" b="0" i="0" u="none" strike="noStrike" kern="0" cap="none" spc="0" normalizeH="0" baseline="0" noProof="0" dirty="0" err="1">
                <a:ln>
                  <a:noFill/>
                </a:ln>
                <a:solidFill>
                  <a:schemeClr val="bg1"/>
                </a:solidFill>
                <a:effectLst/>
                <a:uLnTx/>
                <a:uFillTx/>
                <a:latin typeface="Segoe UI"/>
              </a:rPr>
              <a:t>MDMStatus</a:t>
            </a:r>
            <a:endParaRPr kumimoji="0" lang="en-US" sz="1198" b="0" i="0" u="none" strike="noStrike" kern="0" cap="none" spc="0" normalizeH="0" baseline="0" noProof="0" dirty="0">
              <a:ln>
                <a:noFill/>
              </a:ln>
              <a:solidFill>
                <a:schemeClr val="bg1"/>
              </a:solidFill>
              <a:effectLst/>
              <a:uLnTx/>
              <a:uFillTx/>
              <a:latin typeface="Segoe UI"/>
            </a:endParaRPr>
          </a:p>
          <a:p>
            <a:pPr marL="171384" marR="0" lvl="0" indent="-171384" defTabSz="932384" eaLnBrk="1" fontAlgn="auto" latinLnBrk="0" hangingPunct="1">
              <a:lnSpc>
                <a:spcPct val="100000"/>
              </a:lnSpc>
              <a:spcBef>
                <a:spcPts val="0"/>
              </a:spcBef>
              <a:spcAft>
                <a:spcPts val="0"/>
              </a:spcAft>
              <a:buClrTx/>
              <a:buSzTx/>
              <a:buFontTx/>
              <a:buChar char="-"/>
              <a:tabLst/>
              <a:defRPr/>
            </a:pPr>
            <a:r>
              <a:rPr kumimoji="0" lang="en-US" sz="1198" b="0" i="0" u="none" strike="noStrike" kern="0" cap="none" spc="0" normalizeH="0" baseline="0" noProof="0" dirty="0">
                <a:ln>
                  <a:noFill/>
                </a:ln>
                <a:solidFill>
                  <a:schemeClr val="bg1"/>
                </a:solidFill>
                <a:effectLst/>
                <a:uLnTx/>
                <a:uFillTx/>
                <a:latin typeface="Segoe UI"/>
              </a:rPr>
              <a:t>EASIDs</a:t>
            </a:r>
          </a:p>
        </p:txBody>
      </p:sp>
      <p:grpSp>
        <p:nvGrpSpPr>
          <p:cNvPr id="135" name="Group 61"/>
          <p:cNvGrpSpPr/>
          <p:nvPr/>
        </p:nvGrpSpPr>
        <p:grpSpPr>
          <a:xfrm>
            <a:off x="9231710" y="1717406"/>
            <a:ext cx="1087527" cy="660807"/>
            <a:chOff x="1840651" y="4818296"/>
            <a:chExt cx="966162" cy="691914"/>
          </a:xfrm>
        </p:grpSpPr>
        <p:sp>
          <p:nvSpPr>
            <p:cNvPr id="137" name="Freeform 136"/>
            <p:cNvSpPr>
              <a:spLocks noChangeAspect="1"/>
            </p:cNvSpPr>
            <p:nvPr/>
          </p:nvSpPr>
          <p:spPr bwMode="auto">
            <a:xfrm>
              <a:off x="1840651"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38" name="Freeform 137"/>
            <p:cNvSpPr>
              <a:spLocks noChangeAspect="1"/>
            </p:cNvSpPr>
            <p:nvPr/>
          </p:nvSpPr>
          <p:spPr bwMode="auto">
            <a:xfrm flipH="1">
              <a:off x="2323764"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8CC600">
                <a:lumMod val="75000"/>
              </a:srgb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39" name="Oval 138"/>
            <p:cNvSpPr>
              <a:spLocks noChangeAspect="1" noChangeArrowheads="1"/>
            </p:cNvSpPr>
            <p:nvPr/>
          </p:nvSpPr>
          <p:spPr bwMode="auto">
            <a:xfrm>
              <a:off x="2201709" y="4985896"/>
              <a:ext cx="91441" cy="91439"/>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0" name="Oval 139"/>
            <p:cNvSpPr>
              <a:spLocks noChangeAspect="1" noChangeArrowheads="1"/>
            </p:cNvSpPr>
            <p:nvPr/>
          </p:nvSpPr>
          <p:spPr bwMode="auto">
            <a:xfrm flipH="1">
              <a:off x="2351276" y="4985914"/>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1" name="Oval 140"/>
            <p:cNvSpPr>
              <a:spLocks noChangeAspect="1" noChangeArrowheads="1"/>
            </p:cNvSpPr>
            <p:nvPr/>
          </p:nvSpPr>
          <p:spPr bwMode="auto">
            <a:xfrm>
              <a:off x="2201709" y="531709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2" name="Oval 141"/>
            <p:cNvSpPr>
              <a:spLocks noChangeAspect="1" noChangeArrowheads="1"/>
            </p:cNvSpPr>
            <p:nvPr/>
          </p:nvSpPr>
          <p:spPr bwMode="auto">
            <a:xfrm flipH="1">
              <a:off x="2351276" y="5317110"/>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3" name="Oval 142"/>
            <p:cNvSpPr>
              <a:spLocks noChangeAspect="1" noChangeArrowheads="1"/>
            </p:cNvSpPr>
            <p:nvPr/>
          </p:nvSpPr>
          <p:spPr bwMode="auto">
            <a:xfrm flipH="1">
              <a:off x="2477440"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4" name="Oval 143"/>
            <p:cNvSpPr>
              <a:spLocks noChangeAspect="1" noChangeArrowheads="1"/>
            </p:cNvSpPr>
            <p:nvPr/>
          </p:nvSpPr>
          <p:spPr bwMode="auto">
            <a:xfrm>
              <a:off x="2077441" y="5293282"/>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5" name="Oval 144"/>
            <p:cNvSpPr>
              <a:spLocks noChangeAspect="1" noChangeArrowheads="1"/>
            </p:cNvSpPr>
            <p:nvPr/>
          </p:nvSpPr>
          <p:spPr bwMode="auto">
            <a:xfrm flipH="1">
              <a:off x="2603604"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6" name="Oval 145"/>
            <p:cNvSpPr>
              <a:spLocks noChangeAspect="1" noChangeArrowheads="1"/>
            </p:cNvSpPr>
            <p:nvPr/>
          </p:nvSpPr>
          <p:spPr bwMode="auto">
            <a:xfrm flipH="1">
              <a:off x="1953173" y="5277799"/>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7" name="Arc 146"/>
            <p:cNvSpPr/>
            <p:nvPr/>
          </p:nvSpPr>
          <p:spPr>
            <a:xfrm rot="5012506">
              <a:off x="2200463"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8" name="Arc 147"/>
            <p:cNvSpPr/>
            <p:nvPr/>
          </p:nvSpPr>
          <p:spPr>
            <a:xfrm rot="16587494" flipH="1">
              <a:off x="2252986" y="5152334"/>
              <a:ext cx="197274" cy="174698"/>
            </a:xfrm>
            <a:prstGeom prst="arc">
              <a:avLst>
                <a:gd name="adj1" fmla="val 16200000"/>
                <a:gd name="adj2" fmla="val 814800"/>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solidFill>
                    <a:srgbClr val="FFFFFF">
                      <a:alpha val="0"/>
                    </a:srgbClr>
                  </a:solidFill>
                </a:ln>
                <a:solidFill>
                  <a:srgbClr val="292929"/>
                </a:solidFill>
                <a:effectLst/>
                <a:uLnTx/>
                <a:uFillTx/>
                <a:latin typeface="Segoe UI"/>
                <a:ea typeface="+mn-ea"/>
                <a:cs typeface="+mn-cs"/>
              </a:endParaRPr>
            </a:p>
          </p:txBody>
        </p:sp>
        <p:sp>
          <p:nvSpPr>
            <p:cNvPr id="149" name="Arc 148"/>
            <p:cNvSpPr/>
            <p:nvPr/>
          </p:nvSpPr>
          <p:spPr>
            <a:xfrm rot="7395384">
              <a:off x="2218960" y="4926421"/>
              <a:ext cx="150756" cy="174698"/>
            </a:xfrm>
            <a:prstGeom prst="arc">
              <a:avLst>
                <a:gd name="adj1" fmla="val 16200000"/>
                <a:gd name="adj2" fmla="val 21459126"/>
              </a:avLst>
            </a:prstGeom>
            <a:noFill/>
            <a:ln w="9525" cap="flat" cmpd="sng" algn="ctr">
              <a:solidFill>
                <a:srgbClr val="FFFFF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solidFill>
                    <a:srgbClr val="FFFFFF">
                      <a:alpha val="0"/>
                    </a:srgbClr>
                  </a:solidFill>
                </a:ln>
                <a:solidFill>
                  <a:srgbClr val="292929"/>
                </a:solidFill>
                <a:effectLst/>
                <a:uLnTx/>
                <a:uFillTx/>
                <a:latin typeface="Segoe UI"/>
                <a:ea typeface="+mn-ea"/>
                <a:cs typeface="+mn-cs"/>
              </a:endParaRPr>
            </a:p>
          </p:txBody>
        </p:sp>
        <p:cxnSp>
          <p:nvCxnSpPr>
            <p:cNvPr id="150" name="Straight Connector 149"/>
            <p:cNvCxnSpPr>
              <a:stCxn id="139" idx="4"/>
              <a:endCxn id="141" idx="0"/>
            </p:cNvCxnSpPr>
            <p:nvPr/>
          </p:nvCxnSpPr>
          <p:spPr>
            <a:xfrm>
              <a:off x="2247429" y="5077336"/>
              <a:ext cx="0" cy="239756"/>
            </a:xfrm>
            <a:prstGeom prst="line">
              <a:avLst/>
            </a:prstGeom>
            <a:noFill/>
            <a:ln w="9525" cap="flat" cmpd="sng" algn="ctr">
              <a:solidFill>
                <a:srgbClr val="FFFFFF"/>
              </a:solidFill>
              <a:prstDash val="solid"/>
            </a:ln>
            <a:effectLst/>
          </p:spPr>
        </p:cxnSp>
        <p:sp>
          <p:nvSpPr>
            <p:cNvPr id="151" name="Oval 150"/>
            <p:cNvSpPr>
              <a:spLocks noChangeAspect="1" noChangeArrowheads="1"/>
            </p:cNvSpPr>
            <p:nvPr/>
          </p:nvSpPr>
          <p:spPr bwMode="auto">
            <a:xfrm>
              <a:off x="2201709" y="513992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cxnSp>
          <p:nvCxnSpPr>
            <p:cNvPr id="152" name="Straight Connector 151"/>
            <p:cNvCxnSpPr>
              <a:stCxn id="140" idx="4"/>
              <a:endCxn id="142" idx="0"/>
            </p:cNvCxnSpPr>
            <p:nvPr/>
          </p:nvCxnSpPr>
          <p:spPr>
            <a:xfrm>
              <a:off x="2396996" y="5077354"/>
              <a:ext cx="0" cy="239756"/>
            </a:xfrm>
            <a:prstGeom prst="line">
              <a:avLst/>
            </a:prstGeom>
            <a:noFill/>
            <a:ln w="9525" cap="flat" cmpd="sng" algn="ctr">
              <a:solidFill>
                <a:srgbClr val="FFFFFF"/>
              </a:solidFill>
              <a:prstDash val="solid"/>
            </a:ln>
            <a:effectLst/>
          </p:spPr>
        </p:cxnSp>
        <p:sp>
          <p:nvSpPr>
            <p:cNvPr id="153" name="Oval 152"/>
            <p:cNvSpPr>
              <a:spLocks noChangeAspect="1" noChangeArrowheads="1"/>
            </p:cNvSpPr>
            <p:nvPr/>
          </p:nvSpPr>
          <p:spPr bwMode="auto">
            <a:xfrm flipH="1">
              <a:off x="2351275" y="5139945"/>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cxnSp>
          <p:nvCxnSpPr>
            <p:cNvPr id="154" name="Straight Connector 153"/>
            <p:cNvCxnSpPr>
              <a:stCxn id="140" idx="3"/>
              <a:endCxn id="145" idx="7"/>
            </p:cNvCxnSpPr>
            <p:nvPr/>
          </p:nvCxnSpPr>
          <p:spPr>
            <a:xfrm>
              <a:off x="2429325" y="5063963"/>
              <a:ext cx="187670" cy="227227"/>
            </a:xfrm>
            <a:prstGeom prst="line">
              <a:avLst/>
            </a:prstGeom>
            <a:noFill/>
            <a:ln w="9525" cap="flat" cmpd="sng" algn="ctr">
              <a:solidFill>
                <a:srgbClr val="FFFFFF"/>
              </a:solidFill>
              <a:prstDash val="solid"/>
            </a:ln>
            <a:effectLst/>
          </p:spPr>
        </p:cxnSp>
        <p:sp>
          <p:nvSpPr>
            <p:cNvPr id="155" name="Oval 154"/>
            <p:cNvSpPr>
              <a:spLocks noChangeAspect="1" noChangeArrowheads="1"/>
            </p:cNvSpPr>
            <p:nvPr/>
          </p:nvSpPr>
          <p:spPr bwMode="auto">
            <a:xfrm flipH="1">
              <a:off x="2477440" y="5131857"/>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cxnSp>
          <p:nvCxnSpPr>
            <p:cNvPr id="156" name="Straight Connector 155"/>
            <p:cNvCxnSpPr>
              <a:stCxn id="139" idx="3"/>
              <a:endCxn id="146" idx="1"/>
            </p:cNvCxnSpPr>
            <p:nvPr/>
          </p:nvCxnSpPr>
          <p:spPr>
            <a:xfrm flipH="1">
              <a:off x="2031222" y="5063945"/>
              <a:ext cx="183878" cy="227245"/>
            </a:xfrm>
            <a:prstGeom prst="line">
              <a:avLst/>
            </a:prstGeom>
            <a:noFill/>
            <a:ln w="9525" cap="flat" cmpd="sng" algn="ctr">
              <a:solidFill>
                <a:srgbClr val="FFFFFF"/>
              </a:solidFill>
              <a:prstDash val="solid"/>
            </a:ln>
            <a:effectLst/>
          </p:spPr>
        </p:cxnSp>
        <p:sp>
          <p:nvSpPr>
            <p:cNvPr id="157" name="Oval 156"/>
            <p:cNvSpPr>
              <a:spLocks noChangeAspect="1" noChangeArrowheads="1"/>
            </p:cNvSpPr>
            <p:nvPr/>
          </p:nvSpPr>
          <p:spPr bwMode="auto">
            <a:xfrm>
              <a:off x="2082174" y="5131848"/>
              <a:ext cx="91440" cy="91440"/>
            </a:xfrm>
            <a:prstGeom prst="ellipse">
              <a:avLst/>
            </a:prstGeom>
            <a:solidFill>
              <a:srgbClr val="FFFFFF"/>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1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solidFill>
                    <a:srgbClr val="FFFFFF">
                      <a:alpha val="0"/>
                    </a:srgbClr>
                  </a:solidFill>
                </a:ln>
                <a:solidFill>
                  <a:srgbClr val="292929"/>
                </a:solidFill>
                <a:effectLst/>
                <a:uLnTx/>
                <a:uFillTx/>
                <a:latin typeface="Segoe UI"/>
                <a:ea typeface="+mn-ea"/>
                <a:cs typeface="+mn-cs"/>
              </a:endParaRPr>
            </a:p>
          </p:txBody>
        </p:sp>
        <p:cxnSp>
          <p:nvCxnSpPr>
            <p:cNvPr id="158" name="Straight Connector 157"/>
            <p:cNvCxnSpPr>
              <a:stCxn id="151" idx="3"/>
              <a:endCxn id="144" idx="7"/>
            </p:cNvCxnSpPr>
            <p:nvPr/>
          </p:nvCxnSpPr>
          <p:spPr>
            <a:xfrm flipH="1">
              <a:off x="2155490" y="5217976"/>
              <a:ext cx="59610" cy="88697"/>
            </a:xfrm>
            <a:prstGeom prst="line">
              <a:avLst/>
            </a:prstGeom>
            <a:noFill/>
            <a:ln w="9525" cap="flat" cmpd="sng" algn="ctr">
              <a:solidFill>
                <a:srgbClr val="FFFFFF"/>
              </a:solidFill>
              <a:prstDash val="solid"/>
            </a:ln>
            <a:effectLst/>
          </p:spPr>
        </p:cxnSp>
        <p:cxnSp>
          <p:nvCxnSpPr>
            <p:cNvPr id="159" name="Straight Connector 158"/>
            <p:cNvCxnSpPr>
              <a:stCxn id="153" idx="3"/>
              <a:endCxn id="143" idx="7"/>
            </p:cNvCxnSpPr>
            <p:nvPr/>
          </p:nvCxnSpPr>
          <p:spPr>
            <a:xfrm>
              <a:off x="2429325" y="5217994"/>
              <a:ext cx="61506" cy="88679"/>
            </a:xfrm>
            <a:prstGeom prst="line">
              <a:avLst/>
            </a:prstGeom>
            <a:noFill/>
            <a:ln w="9525" cap="flat" cmpd="sng" algn="ctr">
              <a:solidFill>
                <a:srgbClr val="FFFFFF"/>
              </a:solidFill>
              <a:prstDash val="solid"/>
            </a:ln>
            <a:effectLst/>
          </p:spPr>
        </p:cxnSp>
      </p:grpSp>
      <p:sp>
        <p:nvSpPr>
          <p:cNvPr id="136" name="TextBox 100"/>
          <p:cNvSpPr txBox="1"/>
          <p:nvPr/>
        </p:nvSpPr>
        <p:spPr>
          <a:xfrm>
            <a:off x="9176399" y="2378213"/>
            <a:ext cx="1195049" cy="282343"/>
          </a:xfrm>
          <a:prstGeom prst="rect">
            <a:avLst/>
          </a:prstGeom>
          <a:no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Azure AD</a:t>
            </a:r>
          </a:p>
        </p:txBody>
      </p:sp>
      <p:grpSp>
        <p:nvGrpSpPr>
          <p:cNvPr id="160" name="Group 159"/>
          <p:cNvGrpSpPr/>
          <p:nvPr/>
        </p:nvGrpSpPr>
        <p:grpSpPr>
          <a:xfrm>
            <a:off x="6404001" y="5466732"/>
            <a:ext cx="2023113" cy="1290272"/>
            <a:chOff x="5303837" y="5326062"/>
            <a:chExt cx="2023400" cy="1290454"/>
          </a:xfrm>
        </p:grpSpPr>
        <p:sp>
          <p:nvSpPr>
            <p:cNvPr id="161" name="Flowchart: Document 70"/>
            <p:cNvSpPr/>
            <p:nvPr/>
          </p:nvSpPr>
          <p:spPr>
            <a:xfrm>
              <a:off x="5549885" y="5326062"/>
              <a:ext cx="1561878" cy="1290454"/>
            </a:xfrm>
            <a:prstGeom prst="flowChartDocument">
              <a:avLst/>
            </a:prstGeom>
            <a:solidFill>
              <a:srgbClr val="FFC000"/>
            </a:solidFill>
            <a:ln w="10795" cap="flat" cmpd="sng" algn="ctr">
              <a:solidFill>
                <a:srgbClr val="FFC00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505050"/>
                  </a:solidFill>
                  <a:effectLst/>
                  <a:uLnTx/>
                  <a:uFillTx/>
                  <a:latin typeface="Segoe UI"/>
                </a:rPr>
                <a:t>Quarantine email</a:t>
              </a:r>
            </a:p>
            <a:p>
              <a:pPr marL="0" marR="0" lvl="0" indent="0" algn="ctr" defTabSz="932384" eaLnBrk="1" fontAlgn="auto" latinLnBrk="0" hangingPunct="1">
                <a:lnSpc>
                  <a:spcPct val="100000"/>
                </a:lnSpc>
                <a:spcBef>
                  <a:spcPts val="0"/>
                </a:spcBef>
                <a:spcAft>
                  <a:spcPts val="0"/>
                </a:spcAft>
                <a:buClrTx/>
                <a:buSzTx/>
                <a:buFontTx/>
                <a:buNone/>
                <a:tabLst/>
                <a:defRPr/>
              </a:pPr>
              <a:endParaRPr kumimoji="0" lang="en-US" sz="1198" b="0" i="0" u="none" strike="noStrike" kern="0" cap="none" spc="0" normalizeH="0" baseline="0" noProof="0" dirty="0">
                <a:ln>
                  <a:noFill/>
                </a:ln>
                <a:solidFill>
                  <a:srgbClr val="505050"/>
                </a:solidFill>
                <a:effectLst/>
                <a:uLnTx/>
                <a:uFillTx/>
                <a:latin typeface="Segoe UI"/>
              </a:endParaRPr>
            </a:p>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0" u="none" strike="noStrike" kern="0" cap="none" spc="0" normalizeH="0" baseline="0" noProof="0" dirty="0">
                  <a:ln>
                    <a:noFill/>
                  </a:ln>
                  <a:solidFill>
                    <a:srgbClr val="505050"/>
                  </a:solidFill>
                  <a:effectLst/>
                  <a:uLnTx/>
                  <a:uFillTx/>
                  <a:latin typeface="Segoe UI"/>
                </a:rPr>
                <a:t>Step 1: Enroll device</a:t>
              </a:r>
            </a:p>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0" u="none" strike="noStrike" kern="0" cap="none" spc="0" normalizeH="0" baseline="0" noProof="0" dirty="0">
                  <a:ln>
                    <a:noFill/>
                  </a:ln>
                  <a:solidFill>
                    <a:srgbClr val="505050"/>
                  </a:solidFill>
                  <a:effectLst/>
                  <a:uLnTx/>
                  <a:uFillTx/>
                  <a:latin typeface="Segoe UI"/>
                </a:rPr>
                <a:t>Step 2: Register EAS client</a:t>
              </a:r>
            </a:p>
          </p:txBody>
        </p:sp>
        <p:sp>
          <p:nvSpPr>
            <p:cNvPr id="162" name="Smiley Face 102"/>
            <p:cNvSpPr/>
            <p:nvPr/>
          </p:nvSpPr>
          <p:spPr>
            <a:xfrm>
              <a:off x="6896290" y="6075320"/>
              <a:ext cx="430947" cy="489547"/>
            </a:xfrm>
            <a:prstGeom prst="smileyFace">
              <a:avLst/>
            </a:prstGeom>
            <a:solidFill>
              <a:srgbClr val="7FBA00"/>
            </a:solidFill>
            <a:ln w="10795" cap="flat" cmpd="sng" algn="ctr">
              <a:solidFill>
                <a:srgbClr val="7FBA00">
                  <a:shade val="50000"/>
                </a:srgbClr>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nvGrpSpPr>
            <p:cNvPr id="163" name="Group 103"/>
            <p:cNvGrpSpPr/>
            <p:nvPr/>
          </p:nvGrpSpPr>
          <p:grpSpPr>
            <a:xfrm>
              <a:off x="5303837" y="6131915"/>
              <a:ext cx="564434" cy="480681"/>
              <a:chOff x="-1458116" y="2490229"/>
              <a:chExt cx="1000070" cy="774250"/>
            </a:xfrm>
          </p:grpSpPr>
          <p:sp>
            <p:nvSpPr>
              <p:cNvPr id="164" name="Rounded Rectangle 163"/>
              <p:cNvSpPr/>
              <p:nvPr/>
            </p:nvSpPr>
            <p:spPr bwMode="auto">
              <a:xfrm>
                <a:off x="-1396802" y="2490231"/>
                <a:ext cx="877444" cy="759804"/>
              </a:xfrm>
              <a:prstGeom prst="round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5" name="Freeform 81"/>
              <p:cNvSpPr>
                <a:spLocks noEditPoints="1"/>
              </p:cNvSpPr>
              <p:nvPr/>
            </p:nvSpPr>
            <p:spPr bwMode="black">
              <a:xfrm>
                <a:off x="-1458116" y="2490229"/>
                <a:ext cx="1000070" cy="774250"/>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0072C6"/>
              </a:solidFill>
              <a:ln>
                <a:noFill/>
              </a:ln>
              <a:extLst/>
            </p:spPr>
            <p:txBody>
              <a:bodyPr vert="horz" wrap="square" lIns="91414" tIns="45706" rIns="91414" bIns="45706" numCol="1" anchor="t" anchorCtr="0" compatLnSpc="1">
                <a:prstTxWarp prst="textNoShape">
                  <a:avLst/>
                </a:prstTxWarp>
              </a:bodyPr>
              <a:lstStyle/>
              <a:p>
                <a:pPr marL="0" marR="0" lvl="0" indent="0" defTabSz="93238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grpSp>
      </p:grpSp>
      <p:grpSp>
        <p:nvGrpSpPr>
          <p:cNvPr id="166" name="Group 165"/>
          <p:cNvGrpSpPr/>
          <p:nvPr/>
        </p:nvGrpSpPr>
        <p:grpSpPr>
          <a:xfrm>
            <a:off x="4773928" y="4727444"/>
            <a:ext cx="2786295" cy="699453"/>
            <a:chOff x="4773721" y="4586666"/>
            <a:chExt cx="2786689" cy="699551"/>
          </a:xfrm>
        </p:grpSpPr>
        <p:cxnSp>
          <p:nvCxnSpPr>
            <p:cNvPr id="167" name="Elbow Connector 106"/>
            <p:cNvCxnSpPr>
              <a:cxnSpLocks/>
            </p:cNvCxnSpPr>
            <p:nvPr/>
          </p:nvCxnSpPr>
          <p:spPr>
            <a:xfrm rot="16200000" flipV="1">
              <a:off x="7077576" y="4932779"/>
              <a:ext cx="699551" cy="7326"/>
            </a:xfrm>
            <a:prstGeom prst="bentConnector3">
              <a:avLst>
                <a:gd name="adj1" fmla="val 50000"/>
              </a:avLst>
            </a:prstGeom>
            <a:noFill/>
            <a:ln w="19050" cap="flat" cmpd="sng" algn="ctr">
              <a:solidFill>
                <a:srgbClr val="FFFFFF"/>
              </a:solidFill>
              <a:prstDash val="solid"/>
              <a:tailEnd type="triangle"/>
            </a:ln>
            <a:effectLst/>
          </p:spPr>
        </p:cxnSp>
        <p:sp>
          <p:nvSpPr>
            <p:cNvPr id="168" name="TextBox 107"/>
            <p:cNvSpPr txBox="1"/>
            <p:nvPr/>
          </p:nvSpPr>
          <p:spPr>
            <a:xfrm>
              <a:off x="4773721" y="4826857"/>
              <a:ext cx="2732240" cy="282227"/>
            </a:xfrm>
            <a:prstGeom prst="rect">
              <a:avLst/>
            </a:prstGeom>
            <a:solidFill>
              <a:schemeClr val="accent2"/>
            </a:solid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(Workplace Join + management)</a:t>
              </a:r>
            </a:p>
          </p:txBody>
        </p:sp>
        <p:sp>
          <p:nvSpPr>
            <p:cNvPr id="169" name="Oval 108"/>
            <p:cNvSpPr/>
            <p:nvPr/>
          </p:nvSpPr>
          <p:spPr>
            <a:xfrm>
              <a:off x="7249702" y="4790917"/>
              <a:ext cx="310708" cy="338091"/>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5</a:t>
              </a:r>
            </a:p>
          </p:txBody>
        </p:sp>
      </p:grpSp>
      <p:grpSp>
        <p:nvGrpSpPr>
          <p:cNvPr id="170" name="Group 169"/>
          <p:cNvGrpSpPr/>
          <p:nvPr/>
        </p:nvGrpSpPr>
        <p:grpSpPr>
          <a:xfrm>
            <a:off x="6219228" y="2421853"/>
            <a:ext cx="1398706" cy="1012454"/>
            <a:chOff x="7042167" y="2125662"/>
            <a:chExt cx="1398905" cy="1012598"/>
          </a:xfrm>
        </p:grpSpPr>
        <p:sp>
          <p:nvSpPr>
            <p:cNvPr id="171" name="Rounded Rectangle 109"/>
            <p:cNvSpPr/>
            <p:nvPr/>
          </p:nvSpPr>
          <p:spPr>
            <a:xfrm>
              <a:off x="7042167" y="2125662"/>
              <a:ext cx="1398905" cy="1012598"/>
            </a:xfrm>
            <a:prstGeom prst="roundRect">
              <a:avLst>
                <a:gd name="adj" fmla="val 5708"/>
              </a:avLst>
            </a:prstGeom>
            <a:solidFill>
              <a:schemeClr val="accent1"/>
            </a:solidFill>
            <a:ln w="9525" cap="flat" cmpd="sng" algn="ctr">
              <a:solidFill>
                <a:srgbClr val="D83B01"/>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Intune</a:t>
              </a:r>
            </a:p>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latin typeface="Segoe UI"/>
              </a:endParaRPr>
            </a:p>
          </p:txBody>
        </p:sp>
        <p:pic>
          <p:nvPicPr>
            <p:cNvPr id="172" name="Picture 11" descr="Cloud 512x512.png"/>
            <p:cNvPicPr>
              <a:picLocks noChangeAspect="1"/>
            </p:cNvPicPr>
            <p:nvPr/>
          </p:nvPicPr>
          <p:blipFill>
            <a:blip r:embed="rId3"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7361237" y="2430462"/>
              <a:ext cx="617215" cy="6172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73" name="Picture 18" descr="Utilities 512x512.png"/>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p:blipFill>
          <p:spPr bwMode="auto">
            <a:xfrm>
              <a:off x="7835306" y="2729552"/>
              <a:ext cx="325015" cy="3250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grpSp>
        <p:nvGrpSpPr>
          <p:cNvPr id="174" name="Group 173"/>
          <p:cNvGrpSpPr/>
          <p:nvPr/>
        </p:nvGrpSpPr>
        <p:grpSpPr>
          <a:xfrm>
            <a:off x="8320595" y="3210334"/>
            <a:ext cx="1574961" cy="1709699"/>
            <a:chOff x="8289416" y="3208637"/>
            <a:chExt cx="1575185" cy="1572356"/>
          </a:xfrm>
        </p:grpSpPr>
        <p:cxnSp>
          <p:nvCxnSpPr>
            <p:cNvPr id="175" name="Elbow Connector 43"/>
            <p:cNvCxnSpPr/>
            <p:nvPr/>
          </p:nvCxnSpPr>
          <p:spPr>
            <a:xfrm flipV="1">
              <a:off x="8393035" y="3208637"/>
              <a:ext cx="1295939" cy="1074108"/>
            </a:xfrm>
            <a:prstGeom prst="bentConnector3">
              <a:avLst>
                <a:gd name="adj1" fmla="val 100382"/>
              </a:avLst>
            </a:prstGeom>
            <a:noFill/>
            <a:ln w="19050" cap="flat" cmpd="sng" algn="ctr">
              <a:solidFill>
                <a:srgbClr val="FFFFFF"/>
              </a:solidFill>
              <a:prstDash val="solid"/>
              <a:tailEnd type="triangle"/>
            </a:ln>
            <a:effectLst/>
          </p:spPr>
        </p:cxnSp>
        <p:sp>
          <p:nvSpPr>
            <p:cNvPr id="176" name="Oval 112"/>
            <p:cNvSpPr/>
            <p:nvPr/>
          </p:nvSpPr>
          <p:spPr>
            <a:xfrm>
              <a:off x="9502142" y="4059706"/>
              <a:ext cx="310709" cy="338091"/>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6</a:t>
              </a:r>
            </a:p>
          </p:txBody>
        </p:sp>
        <p:sp>
          <p:nvSpPr>
            <p:cNvPr id="177" name="TextBox 113"/>
            <p:cNvSpPr txBox="1"/>
            <p:nvPr/>
          </p:nvSpPr>
          <p:spPr>
            <a:xfrm>
              <a:off x="8289416" y="4348563"/>
              <a:ext cx="1575185" cy="432430"/>
            </a:xfrm>
            <a:prstGeom prst="rect">
              <a:avLst/>
            </a:prstGeom>
            <a:solidFill>
              <a:schemeClr val="accent2"/>
            </a:solid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Register device in </a:t>
              </a:r>
            </a:p>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Azure AD</a:t>
              </a:r>
            </a:p>
          </p:txBody>
        </p:sp>
      </p:grpSp>
      <p:grpSp>
        <p:nvGrpSpPr>
          <p:cNvPr id="178" name="Group 177"/>
          <p:cNvGrpSpPr/>
          <p:nvPr/>
        </p:nvGrpSpPr>
        <p:grpSpPr>
          <a:xfrm>
            <a:off x="6701592" y="3465361"/>
            <a:ext cx="1739665" cy="735047"/>
            <a:chOff x="7248305" y="2731525"/>
            <a:chExt cx="1739911" cy="735153"/>
          </a:xfrm>
        </p:grpSpPr>
        <p:cxnSp>
          <p:nvCxnSpPr>
            <p:cNvPr id="179" name="Elbow Connector 42"/>
            <p:cNvCxnSpPr>
              <a:endCxn id="171" idx="2"/>
            </p:cNvCxnSpPr>
            <p:nvPr/>
          </p:nvCxnSpPr>
          <p:spPr>
            <a:xfrm rot="16200000" flipV="1">
              <a:off x="7058746" y="3085206"/>
              <a:ext cx="735153" cy="27792"/>
            </a:xfrm>
            <a:prstGeom prst="bentConnector3">
              <a:avLst>
                <a:gd name="adj1" fmla="val 50000"/>
              </a:avLst>
            </a:prstGeom>
            <a:noFill/>
            <a:ln w="19050" cap="flat" cmpd="sng" algn="ctr">
              <a:solidFill>
                <a:srgbClr val="FFFFFF"/>
              </a:solidFill>
              <a:prstDash val="solid"/>
              <a:tailEnd type="triangle"/>
            </a:ln>
            <a:effectLst/>
          </p:spPr>
        </p:cxnSp>
        <p:sp>
          <p:nvSpPr>
            <p:cNvPr id="180" name="Oval 114"/>
            <p:cNvSpPr/>
            <p:nvPr/>
          </p:nvSpPr>
          <p:spPr>
            <a:xfrm>
              <a:off x="7248305" y="2974624"/>
              <a:ext cx="310709" cy="338091"/>
            </a:xfrm>
            <a:prstGeom prst="ellipse">
              <a:avLst/>
            </a:prstGeom>
            <a:solidFill>
              <a:srgbClr val="505050"/>
            </a:solidFill>
            <a:ln w="9525" cap="flat" cmpd="sng" algn="ctr">
              <a:solidFill>
                <a:srgbClr val="505050"/>
              </a:solidFill>
              <a:prstDash val="solid"/>
            </a:ln>
            <a:effectLst/>
          </p:spPr>
          <p:txBody>
            <a:bodyPr rtlCol="0" anchor="ct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rPr>
                <a:t>6</a:t>
              </a:r>
            </a:p>
          </p:txBody>
        </p:sp>
        <p:sp>
          <p:nvSpPr>
            <p:cNvPr id="181" name="TextBox 115"/>
            <p:cNvSpPr txBox="1"/>
            <p:nvPr/>
          </p:nvSpPr>
          <p:spPr>
            <a:xfrm>
              <a:off x="7413031" y="3009644"/>
              <a:ext cx="1575185" cy="282228"/>
            </a:xfrm>
            <a:prstGeom prst="rect">
              <a:avLst/>
            </a:prstGeom>
            <a:noFill/>
          </p:spPr>
          <p:txBody>
            <a:bodyPr wrap="square" rtlCol="0">
              <a:spAutoFit/>
            </a:bodyPr>
            <a:lstStyle/>
            <a:p>
              <a:pPr marL="0" marR="0" lvl="0" indent="0" algn="ctr" defTabSz="932384" eaLnBrk="1" fontAlgn="auto" latinLnBrk="0" hangingPunct="1">
                <a:lnSpc>
                  <a:spcPct val="100000"/>
                </a:lnSpc>
                <a:spcBef>
                  <a:spcPts val="0"/>
                </a:spcBef>
                <a:spcAft>
                  <a:spcPts val="0"/>
                </a:spcAft>
                <a:buClrTx/>
                <a:buSzTx/>
                <a:buFontTx/>
                <a:buNone/>
                <a:tabLst/>
                <a:defRPr/>
              </a:pPr>
              <a:r>
                <a:rPr kumimoji="0" lang="en-US" sz="1198" b="0" i="1"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Enroll into Intune</a:t>
              </a:r>
            </a:p>
          </p:txBody>
        </p:sp>
      </p:grpSp>
      <p:grpSp>
        <p:nvGrpSpPr>
          <p:cNvPr id="182" name="Group 181"/>
          <p:cNvGrpSpPr/>
          <p:nvPr/>
        </p:nvGrpSpPr>
        <p:grpSpPr>
          <a:xfrm>
            <a:off x="5223549" y="1370247"/>
            <a:ext cx="3684448" cy="457716"/>
            <a:chOff x="2350893" y="2777774"/>
            <a:chExt cx="3684973" cy="457780"/>
          </a:xfrm>
        </p:grpSpPr>
        <p:cxnSp>
          <p:nvCxnSpPr>
            <p:cNvPr id="183" name="Straight Arrow Connector 182"/>
            <p:cNvCxnSpPr/>
            <p:nvPr/>
          </p:nvCxnSpPr>
          <p:spPr>
            <a:xfrm>
              <a:off x="2350893" y="3110291"/>
              <a:ext cx="3684973" cy="20929"/>
            </a:xfrm>
            <a:prstGeom prst="straightConnector1">
              <a:avLst/>
            </a:prstGeom>
            <a:noFill/>
            <a:ln w="19050" cap="flat" cmpd="sng" algn="ctr">
              <a:solidFill>
                <a:srgbClr val="FFFFFF"/>
              </a:solidFill>
              <a:prstDash val="solid"/>
              <a:tailEnd type="triangle"/>
            </a:ln>
            <a:effectLst/>
          </p:spPr>
        </p:cxnSp>
        <p:sp>
          <p:nvSpPr>
            <p:cNvPr id="184" name="TextBox 183"/>
            <p:cNvSpPr txBox="1"/>
            <p:nvPr/>
          </p:nvSpPr>
          <p:spPr>
            <a:xfrm>
              <a:off x="2668191" y="2777774"/>
              <a:ext cx="2807746" cy="286346"/>
            </a:xfrm>
            <a:prstGeom prst="rect">
              <a:avLst/>
            </a:prstGeom>
            <a:solidFill>
              <a:schemeClr val="accent2"/>
            </a:solidFill>
          </p:spPr>
          <p:txBody>
            <a:bodyPr wrap="square" rtlCol="0">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Is device managed and compliant?</a:t>
              </a:r>
            </a:p>
          </p:txBody>
        </p:sp>
        <p:sp>
          <p:nvSpPr>
            <p:cNvPr id="185" name="Oval 184"/>
            <p:cNvSpPr/>
            <p:nvPr/>
          </p:nvSpPr>
          <p:spPr>
            <a:xfrm>
              <a:off x="2563082" y="2961870"/>
              <a:ext cx="316939" cy="273684"/>
            </a:xfrm>
            <a:prstGeom prst="ellipse">
              <a:avLst/>
            </a:prstGeom>
            <a:solidFill>
              <a:srgbClr val="505050"/>
            </a:solidFill>
            <a:ln w="10795" cap="flat" cmpd="sng" algn="ctr">
              <a:solidFill>
                <a:srgbClr val="505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2</a:t>
              </a:r>
            </a:p>
          </p:txBody>
        </p:sp>
      </p:grpSp>
      <p:grpSp>
        <p:nvGrpSpPr>
          <p:cNvPr id="186" name="Group 185"/>
          <p:cNvGrpSpPr/>
          <p:nvPr/>
        </p:nvGrpSpPr>
        <p:grpSpPr>
          <a:xfrm>
            <a:off x="5258146" y="1799827"/>
            <a:ext cx="3788556" cy="473716"/>
            <a:chOff x="2350893" y="2800072"/>
            <a:chExt cx="3789096" cy="473784"/>
          </a:xfrm>
          <a:solidFill>
            <a:schemeClr val="accent2"/>
          </a:solidFill>
        </p:grpSpPr>
        <p:cxnSp>
          <p:nvCxnSpPr>
            <p:cNvPr id="187" name="Straight Arrow Connector 186"/>
            <p:cNvCxnSpPr/>
            <p:nvPr/>
          </p:nvCxnSpPr>
          <p:spPr>
            <a:xfrm>
              <a:off x="2350893" y="3110291"/>
              <a:ext cx="3650371" cy="23913"/>
            </a:xfrm>
            <a:prstGeom prst="straightConnector1">
              <a:avLst/>
            </a:prstGeom>
            <a:grpFill/>
            <a:ln w="19050" cap="flat" cmpd="sng" algn="ctr">
              <a:solidFill>
                <a:srgbClr val="FFFFFF"/>
              </a:solidFill>
              <a:prstDash val="solid"/>
              <a:headEnd type="triangle"/>
              <a:tailEnd type="none"/>
            </a:ln>
            <a:effectLst/>
          </p:spPr>
        </p:cxnSp>
        <p:sp>
          <p:nvSpPr>
            <p:cNvPr id="188" name="TextBox 187"/>
            <p:cNvSpPr txBox="1"/>
            <p:nvPr/>
          </p:nvSpPr>
          <p:spPr>
            <a:xfrm>
              <a:off x="3332243" y="2800072"/>
              <a:ext cx="2807746" cy="286347"/>
            </a:xfrm>
            <a:prstGeom prst="rect">
              <a:avLst/>
            </a:prstGeom>
            <a:grpFill/>
          </p:spPr>
          <p:txBody>
            <a:bodyPr wrap="square" rtlCol="0">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Return device state</a:t>
              </a:r>
            </a:p>
          </p:txBody>
        </p:sp>
        <p:sp>
          <p:nvSpPr>
            <p:cNvPr id="189" name="Oval 188"/>
            <p:cNvSpPr/>
            <p:nvPr/>
          </p:nvSpPr>
          <p:spPr>
            <a:xfrm>
              <a:off x="5432584" y="3000172"/>
              <a:ext cx="316939" cy="273684"/>
            </a:xfrm>
            <a:prstGeom prst="ellipse">
              <a:avLst/>
            </a:prstGeom>
            <a:solidFill>
              <a:schemeClr val="bg1"/>
            </a:solidFill>
            <a:ln w="10795" cap="flat" cmpd="sng" algn="ctr">
              <a:solidFill>
                <a:srgbClr val="505050"/>
              </a:solidFill>
              <a:prstDash val="solid"/>
            </a:ln>
            <a:effectLst/>
          </p:spPr>
          <p:txBody>
            <a:bodyPr rtlCol="0" anchor="ct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a:rPr>
                <a:t>3</a:t>
              </a:r>
            </a:p>
          </p:txBody>
        </p:sp>
      </p:grpSp>
    </p:spTree>
    <p:extLst>
      <p:ext uri="{BB962C8B-B14F-4D97-AF65-F5344CB8AC3E}">
        <p14:creationId xmlns:p14="http://schemas.microsoft.com/office/powerpoint/2010/main" val="3051017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a:t>The Exchange connector service account #1</a:t>
            </a:r>
          </a:p>
        </p:txBody>
      </p:sp>
      <p:sp>
        <p:nvSpPr>
          <p:cNvPr id="8" name="Text Placeholder 7"/>
          <p:cNvSpPr>
            <a:spLocks noGrp="1"/>
          </p:cNvSpPr>
          <p:nvPr>
            <p:ph type="body" sz="quarter" idx="10"/>
          </p:nvPr>
        </p:nvSpPr>
        <p:spPr>
          <a:xfrm>
            <a:off x="274638" y="1502580"/>
            <a:ext cx="11887199" cy="8187370"/>
          </a:xfrm>
        </p:spPr>
        <p:txBody>
          <a:bodyPr/>
          <a:lstStyle/>
          <a:p>
            <a:pPr lvl="0"/>
            <a:r>
              <a:rPr lang="en-US" sz="2400" dirty="0">
                <a:latin typeface="+mj-lt"/>
              </a:rPr>
              <a:t>Create and AD security group</a:t>
            </a:r>
            <a:endParaRPr lang="da-DK" sz="2400" dirty="0">
              <a:latin typeface="+mj-lt"/>
            </a:endParaRPr>
          </a:p>
          <a:p>
            <a:pPr>
              <a:lnSpc>
                <a:spcPct val="107000"/>
              </a:lnSpc>
              <a:spcAft>
                <a:spcPts val="800"/>
              </a:spcAft>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adgroup</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-name</a:t>
            </a:r>
            <a:r>
              <a:rPr lang="en-US" sz="1600" dirty="0">
                <a:solidFill>
                  <a:srgbClr val="000000"/>
                </a:solidFill>
                <a:ea typeface="Calibri" panose="020F0502020204030204" pitchFamily="34" charset="0"/>
              </a:rPr>
              <a:t> </a:t>
            </a:r>
            <a:r>
              <a:rPr lang="en-US" sz="1600" dirty="0">
                <a:solidFill>
                  <a:srgbClr val="5A0032"/>
                </a:solidFill>
                <a:ea typeface="Calibri" panose="020F0502020204030204" pitchFamily="34" charset="0"/>
              </a:rPr>
              <a:t>Intune-Conditional-Access</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a:t>
            </a:r>
            <a:r>
              <a:rPr lang="en-US" sz="1600" i="1" dirty="0" err="1">
                <a:solidFill>
                  <a:srgbClr val="648CC8"/>
                </a:solidFill>
                <a:ea typeface="Calibri" panose="020F0502020204030204" pitchFamily="34" charset="0"/>
              </a:rPr>
              <a:t>GroupScope</a:t>
            </a:r>
            <a:r>
              <a:rPr lang="en-US" sz="1600" dirty="0">
                <a:solidFill>
                  <a:srgbClr val="000000"/>
                </a:solidFill>
                <a:ea typeface="Calibri" panose="020F0502020204030204" pitchFamily="34" charset="0"/>
              </a:rPr>
              <a:t> </a:t>
            </a:r>
            <a:r>
              <a:rPr lang="en-US" sz="1600" dirty="0">
                <a:solidFill>
                  <a:srgbClr val="5A0032"/>
                </a:solidFill>
                <a:ea typeface="Calibri" panose="020F0502020204030204" pitchFamily="34" charset="0"/>
              </a:rPr>
              <a:t>Universal</a:t>
            </a:r>
            <a:endParaRPr lang="en-US" dirty="0"/>
          </a:p>
          <a:p>
            <a:r>
              <a:rPr lang="en-US" sz="2400" dirty="0">
                <a:latin typeface="+mj-lt"/>
              </a:rPr>
              <a:t>Create the Exchange management roles</a:t>
            </a:r>
          </a:p>
          <a:p>
            <a:pPr>
              <a:lnSpc>
                <a:spcPct val="107000"/>
              </a:lnSpc>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ManagementRole</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-Name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-Parent</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"Organization Client Access"</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ManagementRole</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-Name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-Parent</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"Mail Recipients"</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ManagementRole</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-Name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“Intune-Recipient-Policies"</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-Parent</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"Recipient Policies"</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ManagementRole</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-Name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“Intune-Exchange-Servers"</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-Parent</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"Exchange Servers“</a:t>
            </a:r>
          </a:p>
          <a:p>
            <a:pPr>
              <a:lnSpc>
                <a:spcPct val="107000"/>
              </a:lnSpc>
              <a:spcAft>
                <a:spcPts val="800"/>
              </a:spcAft>
            </a:pPr>
            <a:r>
              <a:rPr lang="en-US" sz="2400" dirty="0">
                <a:latin typeface="+mj-lt"/>
              </a:rPr>
              <a:t>Create the following Exchange role group</a:t>
            </a:r>
          </a:p>
          <a:p>
            <a:pPr>
              <a:lnSpc>
                <a:spcPct val="107000"/>
              </a:lnSpc>
              <a:spcAft>
                <a:spcPts val="800"/>
              </a:spcAft>
            </a:pPr>
            <a:r>
              <a:rPr lang="en-US" sz="1600" dirty="0">
                <a:solidFill>
                  <a:srgbClr val="696969"/>
                </a:solidFill>
                <a:ea typeface="Calibri" panose="020F0502020204030204" pitchFamily="34" charset="0"/>
              </a:rPr>
              <a:t>New-</a:t>
            </a:r>
            <a:r>
              <a:rPr lang="en-US" sz="1600" dirty="0" err="1">
                <a:solidFill>
                  <a:srgbClr val="696969"/>
                </a:solidFill>
                <a:ea typeface="Calibri" panose="020F0502020204030204" pitchFamily="34" charset="0"/>
              </a:rPr>
              <a:t>RoleGroup</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“Intune-Role-Group"</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-Roles</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“Intune-Recipient-Policies"</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“Intune-Exchange-Servers“</a:t>
            </a:r>
          </a:p>
          <a:p>
            <a:pPr>
              <a:lnSpc>
                <a:spcPct val="107000"/>
              </a:lnSpc>
              <a:spcAft>
                <a:spcPts val="800"/>
              </a:spcAft>
            </a:pPr>
            <a:r>
              <a:rPr lang="en-US" sz="2400" dirty="0">
                <a:latin typeface="+mj-lt"/>
              </a:rPr>
              <a:t>Add the security SCCM-Conditional-Access as a member of Intune-Role-Group</a:t>
            </a:r>
          </a:p>
          <a:p>
            <a:pPr>
              <a:lnSpc>
                <a:spcPct val="107000"/>
              </a:lnSpc>
              <a:spcAft>
                <a:spcPts val="800"/>
              </a:spcAft>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RoleGroupMember</a:t>
            </a:r>
            <a:r>
              <a:rPr lang="en-US" sz="1600" dirty="0">
                <a:solidFill>
                  <a:srgbClr val="000000"/>
                </a:solidFill>
                <a:ea typeface="Calibri" panose="020F0502020204030204" pitchFamily="34" charset="0"/>
              </a:rPr>
              <a:t> </a:t>
            </a:r>
            <a:r>
              <a:rPr lang="en-US" sz="1600" dirty="0">
                <a:solidFill>
                  <a:srgbClr val="5A0032"/>
                </a:solidFill>
                <a:ea typeface="Calibri" panose="020F0502020204030204" pitchFamily="34" charset="0"/>
              </a:rPr>
              <a:t>Intune-Role-Group</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-Member</a:t>
            </a:r>
            <a:r>
              <a:rPr lang="en-US" sz="1600" dirty="0">
                <a:solidFill>
                  <a:srgbClr val="000000"/>
                </a:solidFill>
                <a:ea typeface="Calibri" panose="020F0502020204030204" pitchFamily="34" charset="0"/>
              </a:rPr>
              <a:t> </a:t>
            </a:r>
            <a:r>
              <a:rPr lang="en-US" sz="1600" dirty="0">
                <a:solidFill>
                  <a:srgbClr val="5A0032"/>
                </a:solidFill>
                <a:ea typeface="Calibri" panose="020F0502020204030204" pitchFamily="34" charset="0"/>
              </a:rPr>
              <a:t>Intune-Conditional-Access</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p>
          <a:p>
            <a:pPr>
              <a:lnSpc>
                <a:spcPct val="107000"/>
              </a:lnSpc>
              <a:spcAft>
                <a:spcPts val="800"/>
              </a:spcAft>
            </a:pP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20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endParaRPr lang="da-DK" dirty="0"/>
          </a:p>
          <a:p>
            <a:endParaRPr lang="da-DK" dirty="0"/>
          </a:p>
        </p:txBody>
      </p:sp>
    </p:spTree>
    <p:extLst>
      <p:ext uri="{BB962C8B-B14F-4D97-AF65-F5344CB8AC3E}">
        <p14:creationId xmlns:p14="http://schemas.microsoft.com/office/powerpoint/2010/main" val="32175853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a:t>The Exchange connector service account #2</a:t>
            </a:r>
          </a:p>
        </p:txBody>
      </p:sp>
      <p:sp>
        <p:nvSpPr>
          <p:cNvPr id="8" name="Text Placeholder 7"/>
          <p:cNvSpPr>
            <a:spLocks noGrp="1"/>
          </p:cNvSpPr>
          <p:nvPr>
            <p:ph type="body" sz="quarter" idx="10"/>
          </p:nvPr>
        </p:nvSpPr>
        <p:spPr>
          <a:xfrm>
            <a:off x="274638" y="1483357"/>
            <a:ext cx="11887199" cy="4894225"/>
          </a:xfrm>
        </p:spPr>
        <p:txBody>
          <a:bodyPr/>
          <a:lstStyle/>
          <a:p>
            <a:pPr lvl="0"/>
            <a:r>
              <a:rPr lang="en-US" sz="2400" dirty="0">
                <a:latin typeface="+mj-lt"/>
              </a:rPr>
              <a:t>Clean up management roles for unneeded cmdlets</a:t>
            </a:r>
            <a:endParaRPr lang="da-DK" sz="2400" dirty="0">
              <a:latin typeface="+mj-lt"/>
            </a:endParaRPr>
          </a:p>
          <a:p>
            <a:pPr>
              <a:lnSpc>
                <a:spcPct val="107000"/>
              </a:lnSpc>
            </a:pPr>
            <a:r>
              <a:rPr lang="en-US" sz="1600" dirty="0">
                <a:solidFill>
                  <a:srgbClr val="696969"/>
                </a:solidFill>
                <a:ea typeface="Calibri" panose="020F0502020204030204" pitchFamily="34" charset="0"/>
              </a:rPr>
              <a:t>Get-</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a:t>
            </a:r>
            <a:r>
              <a:rPr lang="en-US" sz="1600" dirty="0">
                <a:solidFill>
                  <a:srgbClr val="000000"/>
                </a:solidFill>
                <a:ea typeface="Calibri" panose="020F0502020204030204" pitchFamily="34" charset="0"/>
              </a:rPr>
              <a:t>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8B0000"/>
                </a:solidFill>
                <a:ea typeface="Calibri" panose="020F0502020204030204" pitchFamily="34" charset="0"/>
              </a:rPr>
              <a:t>$_</a:t>
            </a:r>
            <a:r>
              <a:rPr lang="en-US" sz="1600" dirty="0">
                <a:solidFill>
                  <a:srgbClr val="000000"/>
                </a:solidFill>
                <a:ea typeface="Calibri" panose="020F0502020204030204" pitchFamily="34" charset="0"/>
              </a:rPr>
              <a:t>.Name </a:t>
            </a:r>
            <a:r>
              <a:rPr lang="en-US" sz="1600" dirty="0">
                <a:solidFill>
                  <a:srgbClr val="00008B"/>
                </a:solidFill>
                <a:ea typeface="Calibri" panose="020F0502020204030204" pitchFamily="34" charset="0"/>
              </a:rPr>
              <a:t>–ne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"Set-</a:t>
            </a:r>
            <a:r>
              <a:rPr lang="en-US" sz="1600" dirty="0" err="1">
                <a:solidFill>
                  <a:srgbClr val="FF0000"/>
                </a:solidFill>
                <a:ea typeface="Calibri" panose="020F0502020204030204" pitchFamily="34" charset="0"/>
              </a:rPr>
              <a:t>CASMailbox</a:t>
            </a:r>
            <a:r>
              <a:rPr lang="en-US" sz="1600" dirty="0">
                <a:solidFill>
                  <a:srgbClr val="FF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dirty="0">
                <a:solidFill>
                  <a:srgbClr val="696969"/>
                </a:solidFill>
                <a:ea typeface="Calibri" panose="020F0502020204030204" pitchFamily="34" charset="0"/>
              </a:rPr>
              <a:t>Remove-</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-confirm</a:t>
            </a:r>
            <a:r>
              <a:rPr lang="en-US" sz="1600" dirty="0">
                <a:solidFill>
                  <a:srgbClr val="00008B"/>
                </a:solidFill>
                <a:ea typeface="Calibri" panose="020F0502020204030204" pitchFamily="34" charset="0"/>
              </a:rPr>
              <a:t>:</a:t>
            </a:r>
            <a:r>
              <a:rPr lang="en-US" sz="1600" dirty="0">
                <a:solidFill>
                  <a:srgbClr val="8B0000"/>
                </a:solidFill>
                <a:ea typeface="Calibri" panose="020F0502020204030204" pitchFamily="34" charset="0"/>
              </a:rPr>
              <a:t>$false</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Get-</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a:t>
            </a:r>
            <a:r>
              <a:rPr lang="en-US" sz="1600" dirty="0">
                <a:solidFill>
                  <a:srgbClr val="000000"/>
                </a:solidFill>
                <a:ea typeface="Calibri" panose="020F0502020204030204" pitchFamily="34" charset="0"/>
              </a:rPr>
              <a:t>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where</a:t>
            </a:r>
            <a:r>
              <a:rPr lang="en-US" sz="1600" dirty="0">
                <a:solidFill>
                  <a:srgbClr val="000000"/>
                </a:solidFill>
                <a:ea typeface="Calibri" panose="020F0502020204030204" pitchFamily="34" charset="0"/>
              </a:rPr>
              <a:t> { </a:t>
            </a:r>
            <a:r>
              <a:rPr lang="en-US" sz="1600" dirty="0">
                <a:solidFill>
                  <a:srgbClr val="8B0000"/>
                </a:solidFill>
                <a:ea typeface="Calibri" panose="020F0502020204030204" pitchFamily="34" charset="0"/>
              </a:rPr>
              <a:t>$_</a:t>
            </a:r>
            <a:r>
              <a:rPr lang="en-US" sz="1600" dirty="0">
                <a:solidFill>
                  <a:srgbClr val="000000"/>
                </a:solidFill>
                <a:ea typeface="Calibri" panose="020F0502020204030204" pitchFamily="34" charset="0"/>
              </a:rPr>
              <a:t>.name </a:t>
            </a:r>
            <a:r>
              <a:rPr lang="en-US" sz="1600" dirty="0">
                <a:solidFill>
                  <a:srgbClr val="00008B"/>
                </a:solidFill>
                <a:ea typeface="Calibri" panose="020F0502020204030204" pitchFamily="34" charset="0"/>
              </a:rPr>
              <a:t>-ne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"Set-</a:t>
            </a:r>
            <a:r>
              <a:rPr lang="en-US" sz="1600" dirty="0" err="1">
                <a:solidFill>
                  <a:srgbClr val="FF0000"/>
                </a:solidFill>
                <a:ea typeface="Calibri" panose="020F0502020204030204" pitchFamily="34" charset="0"/>
              </a:rPr>
              <a:t>CASMailbox</a:t>
            </a:r>
            <a:r>
              <a:rPr lang="en-US" sz="1600" dirty="0">
                <a:solidFill>
                  <a:srgbClr val="FF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dirty="0">
                <a:solidFill>
                  <a:srgbClr val="696969"/>
                </a:solidFill>
                <a:ea typeface="Calibri" panose="020F0502020204030204" pitchFamily="34" charset="0"/>
              </a:rPr>
              <a:t>Remove-</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-confirm</a:t>
            </a:r>
            <a:r>
              <a:rPr lang="en-US" sz="1600" dirty="0">
                <a:solidFill>
                  <a:srgbClr val="00008B"/>
                </a:solidFill>
                <a:ea typeface="Calibri" panose="020F0502020204030204" pitchFamily="34" charset="0"/>
              </a:rPr>
              <a:t>:</a:t>
            </a:r>
            <a:r>
              <a:rPr lang="en-US" sz="1600" dirty="0">
                <a:solidFill>
                  <a:srgbClr val="8B0000"/>
                </a:solidFill>
                <a:ea typeface="Calibri" panose="020F0502020204030204" pitchFamily="34" charset="0"/>
              </a:rPr>
              <a:t>$false</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Get-</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“Intune-Recipient-Policies\*"</a:t>
            </a:r>
            <a:r>
              <a:rPr lang="en-US" sz="1600" dirty="0">
                <a:solidFill>
                  <a:srgbClr val="000000"/>
                </a:solidFill>
                <a:ea typeface="Calibri" panose="020F0502020204030204" pitchFamily="34" charset="0"/>
              </a:rPr>
              <a:t>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where</a:t>
            </a:r>
            <a:r>
              <a:rPr lang="en-US" sz="1600" dirty="0">
                <a:solidFill>
                  <a:srgbClr val="000000"/>
                </a:solidFill>
                <a:ea typeface="Calibri" panose="020F0502020204030204" pitchFamily="34" charset="0"/>
              </a:rPr>
              <a:t> { </a:t>
            </a:r>
            <a:r>
              <a:rPr lang="en-US" sz="1600" dirty="0">
                <a:solidFill>
                  <a:srgbClr val="8B0000"/>
                </a:solidFill>
                <a:ea typeface="Calibri" panose="020F0502020204030204" pitchFamily="34" charset="0"/>
              </a:rPr>
              <a:t>$_</a:t>
            </a:r>
            <a:r>
              <a:rPr lang="en-US" sz="1600" dirty="0">
                <a:solidFill>
                  <a:srgbClr val="000000"/>
                </a:solidFill>
                <a:ea typeface="Calibri" panose="020F0502020204030204" pitchFamily="34" charset="0"/>
              </a:rPr>
              <a:t>.name </a:t>
            </a:r>
            <a:r>
              <a:rPr lang="en-US" sz="1600" dirty="0">
                <a:solidFill>
                  <a:srgbClr val="00008B"/>
                </a:solidFill>
                <a:ea typeface="Calibri" panose="020F0502020204030204" pitchFamily="34" charset="0"/>
              </a:rPr>
              <a:t>-ne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"Get-</a:t>
            </a:r>
            <a:r>
              <a:rPr lang="en-US" sz="1600" dirty="0" err="1">
                <a:solidFill>
                  <a:srgbClr val="FF0000"/>
                </a:solidFill>
                <a:ea typeface="Calibri" panose="020F0502020204030204" pitchFamily="34" charset="0"/>
              </a:rPr>
              <a:t>ActiveSyncMailboxPolicy</a:t>
            </a:r>
            <a:r>
              <a:rPr lang="en-US" sz="1600" dirty="0">
                <a:solidFill>
                  <a:srgbClr val="FF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dirty="0">
                <a:solidFill>
                  <a:srgbClr val="696969"/>
                </a:solidFill>
                <a:ea typeface="Calibri" panose="020F0502020204030204" pitchFamily="34" charset="0"/>
              </a:rPr>
              <a:t>Remove-</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-confirm</a:t>
            </a:r>
            <a:r>
              <a:rPr lang="en-US" sz="1600" dirty="0">
                <a:solidFill>
                  <a:srgbClr val="00008B"/>
                </a:solidFill>
                <a:ea typeface="Calibri" panose="020F0502020204030204" pitchFamily="34" charset="0"/>
              </a:rPr>
              <a:t>:</a:t>
            </a:r>
            <a:r>
              <a:rPr lang="en-US" sz="1600" dirty="0">
                <a:solidFill>
                  <a:srgbClr val="8B0000"/>
                </a:solidFill>
                <a:ea typeface="Calibri" panose="020F0502020204030204" pitchFamily="34" charset="0"/>
              </a:rPr>
              <a:t>$false</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96969"/>
                </a:solidFill>
                <a:ea typeface="Calibri" panose="020F0502020204030204" pitchFamily="34" charset="0"/>
              </a:rPr>
              <a:t>Get-</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“Intune-Exchange-Servers\*"</a:t>
            </a:r>
            <a:r>
              <a:rPr lang="en-US" sz="1600" dirty="0">
                <a:solidFill>
                  <a:srgbClr val="000000"/>
                </a:solidFill>
                <a:ea typeface="Calibri" panose="020F0502020204030204" pitchFamily="34" charset="0"/>
              </a:rPr>
              <a:t>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where</a:t>
            </a:r>
            <a:r>
              <a:rPr lang="en-US" sz="1600" dirty="0">
                <a:solidFill>
                  <a:srgbClr val="000000"/>
                </a:solidFill>
                <a:ea typeface="Calibri" panose="020F0502020204030204" pitchFamily="34" charset="0"/>
              </a:rPr>
              <a:t> { </a:t>
            </a:r>
            <a:r>
              <a:rPr lang="en-US" sz="1600" dirty="0">
                <a:solidFill>
                  <a:srgbClr val="8B0000"/>
                </a:solidFill>
                <a:ea typeface="Calibri" panose="020F0502020204030204" pitchFamily="34" charset="0"/>
              </a:rPr>
              <a:t>$_</a:t>
            </a:r>
            <a:r>
              <a:rPr lang="en-US" sz="1600" dirty="0">
                <a:solidFill>
                  <a:srgbClr val="000000"/>
                </a:solidFill>
                <a:ea typeface="Calibri" panose="020F0502020204030204" pitchFamily="34" charset="0"/>
              </a:rPr>
              <a:t>.name </a:t>
            </a:r>
            <a:r>
              <a:rPr lang="en-US" sz="1600" dirty="0">
                <a:solidFill>
                  <a:srgbClr val="00008B"/>
                </a:solidFill>
                <a:ea typeface="Calibri" panose="020F0502020204030204" pitchFamily="34" charset="0"/>
              </a:rPr>
              <a:t>-ne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"Get-</a:t>
            </a:r>
            <a:r>
              <a:rPr lang="en-US" sz="1600" dirty="0" err="1">
                <a:solidFill>
                  <a:srgbClr val="FF0000"/>
                </a:solidFill>
                <a:ea typeface="Calibri" panose="020F0502020204030204" pitchFamily="34" charset="0"/>
              </a:rPr>
              <a:t>ExchangeServer</a:t>
            </a:r>
            <a:r>
              <a:rPr lang="en-US" sz="1600" dirty="0">
                <a:solidFill>
                  <a:srgbClr val="FF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dirty="0">
                <a:solidFill>
                  <a:srgbClr val="696969"/>
                </a:solidFill>
                <a:ea typeface="Calibri" panose="020F0502020204030204" pitchFamily="34" charset="0"/>
              </a:rPr>
              <a:t>Remove-</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-confirm</a:t>
            </a:r>
            <a:r>
              <a:rPr lang="en-US" sz="1600" dirty="0">
                <a:solidFill>
                  <a:srgbClr val="00008B"/>
                </a:solidFill>
                <a:ea typeface="Calibri" panose="020F0502020204030204" pitchFamily="34" charset="0"/>
              </a:rPr>
              <a:t>:</a:t>
            </a:r>
            <a:r>
              <a:rPr lang="en-US" sz="1600" dirty="0">
                <a:solidFill>
                  <a:srgbClr val="8B0000"/>
                </a:solidFill>
                <a:ea typeface="Calibri" panose="020F0502020204030204" pitchFamily="34" charset="0"/>
              </a:rPr>
              <a:t>$false</a:t>
            </a:r>
          </a:p>
          <a:p>
            <a:r>
              <a:rPr lang="en-US" sz="2400" dirty="0">
                <a:latin typeface="+mj-lt"/>
              </a:rPr>
              <a:t>Add needed cmdlets to the Intune-Organization-Client-Access management role</a:t>
            </a: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“Intune-Organization-Client-Access\Get-</a:t>
            </a:r>
            <a:r>
              <a:rPr lang="en-US" sz="1600" dirty="0" err="1">
                <a:solidFill>
                  <a:srgbClr val="FF0000"/>
                </a:solidFill>
                <a:ea typeface="Calibri" panose="020F0502020204030204" pitchFamily="34" charset="0"/>
              </a:rPr>
              <a:t>ActiveSyncDeviceAccessRule</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“Intune-Organization-Client-Access\Get-</a:t>
            </a:r>
            <a:r>
              <a:rPr lang="en-US" sz="1600" dirty="0" err="1">
                <a:solidFill>
                  <a:srgbClr val="FF0000"/>
                </a:solidFill>
                <a:ea typeface="Calibri" panose="020F0502020204030204" pitchFamily="34" charset="0"/>
              </a:rPr>
              <a:t>ActiveSyncDevice</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“Intune-Organization-Client-Access\Get-</a:t>
            </a:r>
            <a:r>
              <a:rPr lang="en-US" sz="1600" dirty="0" err="1">
                <a:solidFill>
                  <a:srgbClr val="FF0000"/>
                </a:solidFill>
                <a:ea typeface="Calibri" panose="020F0502020204030204" pitchFamily="34" charset="0"/>
              </a:rPr>
              <a:t>ActiveSyncOrganizationSettings</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“Intune-Organization-Client-Access\Set-</a:t>
            </a:r>
            <a:r>
              <a:rPr lang="en-US" sz="1600" dirty="0" err="1">
                <a:solidFill>
                  <a:srgbClr val="FF0000"/>
                </a:solidFill>
                <a:ea typeface="Calibri" panose="020F0502020204030204" pitchFamily="34" charset="0"/>
              </a:rPr>
              <a:t>ActiveSyncDeviceAccessRule</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“Intune-Organization-Client-Access\New-</a:t>
            </a:r>
            <a:r>
              <a:rPr lang="en-US" sz="1600" dirty="0" err="1">
                <a:solidFill>
                  <a:srgbClr val="FF0000"/>
                </a:solidFill>
                <a:ea typeface="Calibri" panose="020F0502020204030204" pitchFamily="34" charset="0"/>
              </a:rPr>
              <a:t>ActiveSyncDeviceAccessRule</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1342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a:t>The Exchange connector service account #3</a:t>
            </a:r>
          </a:p>
        </p:txBody>
      </p:sp>
      <p:sp>
        <p:nvSpPr>
          <p:cNvPr id="8" name="Text Placeholder 7"/>
          <p:cNvSpPr>
            <a:spLocks noGrp="1"/>
          </p:cNvSpPr>
          <p:nvPr>
            <p:ph type="body" sz="quarter" idx="10"/>
          </p:nvPr>
        </p:nvSpPr>
        <p:spPr>
          <a:xfrm>
            <a:off x="274638" y="1469566"/>
            <a:ext cx="11887199" cy="4547976"/>
          </a:xfrm>
        </p:spPr>
        <p:txBody>
          <a:bodyPr/>
          <a:lstStyle/>
          <a:p>
            <a:pPr lvl="0"/>
            <a:r>
              <a:rPr lang="en-US" sz="2400" dirty="0">
                <a:latin typeface="+mj-lt"/>
              </a:rPr>
              <a:t>Add needed cmdlets to the Intune-Mail-Recipients management role</a:t>
            </a: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“Intune-Mail-Recipients\Get-Recipient"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"Intune-Mail-Recipients\Get-</a:t>
            </a:r>
            <a:r>
              <a:rPr lang="en-US" sz="1600" dirty="0" err="1">
                <a:solidFill>
                  <a:srgbClr val="FF0000"/>
                </a:solidFill>
                <a:ea typeface="Calibri" panose="020F0502020204030204" pitchFamily="34" charset="0"/>
              </a:rPr>
              <a:t>ActiveSyncDeviceStatistics</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"Intune-Mail-Recipients\Clear-</a:t>
            </a:r>
            <a:r>
              <a:rPr lang="en-US" sz="1600" dirty="0" err="1">
                <a:solidFill>
                  <a:srgbClr val="FF0000"/>
                </a:solidFill>
                <a:ea typeface="Calibri" panose="020F0502020204030204" pitchFamily="34" charset="0"/>
              </a:rPr>
              <a:t>ActiveSyncDevice</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"Intune-Mail-Recipients\Remove-</a:t>
            </a:r>
            <a:r>
              <a:rPr lang="en-US" sz="1600" dirty="0" err="1">
                <a:solidFill>
                  <a:srgbClr val="FF0000"/>
                </a:solidFill>
                <a:ea typeface="Calibri" panose="020F0502020204030204" pitchFamily="34" charset="0"/>
              </a:rPr>
              <a:t>ActiveSyncDevice</a:t>
            </a:r>
            <a:r>
              <a:rPr lang="en-US" sz="1600" dirty="0">
                <a:solidFill>
                  <a:srgbClr val="FF0000"/>
                </a:solidFill>
                <a:ea typeface="Calibri" panose="020F0502020204030204" pitchFamily="34" charset="0"/>
              </a:rPr>
              <a:t>“</a:t>
            </a:r>
          </a:p>
          <a:p>
            <a:pPr>
              <a:lnSpc>
                <a:spcPct val="107000"/>
              </a:lnSpc>
              <a:spcAft>
                <a:spcPts val="800"/>
              </a:spcAft>
            </a:pPr>
            <a:r>
              <a:rPr lang="en-US" sz="2400" dirty="0">
                <a:latin typeface="+mj-lt"/>
              </a:rPr>
              <a:t>Add needed cmdlets to the Intune-Recipient-Policies management role</a:t>
            </a:r>
          </a:p>
          <a:p>
            <a:pPr>
              <a:lnSpc>
                <a:spcPct val="107000"/>
              </a:lnSpc>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"Intune-Recipient-Policies\Set-</a:t>
            </a:r>
            <a:r>
              <a:rPr lang="en-US" sz="1600" dirty="0" err="1">
                <a:solidFill>
                  <a:srgbClr val="FF0000"/>
                </a:solidFill>
                <a:ea typeface="Calibri" panose="020F0502020204030204" pitchFamily="34" charset="0"/>
              </a:rPr>
              <a:t>ActiveSyncMailboxPolicy</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"Intune-Recipient-Policies\New-</a:t>
            </a:r>
            <a:r>
              <a:rPr lang="en-US" sz="1600" dirty="0" err="1">
                <a:solidFill>
                  <a:srgbClr val="FF0000"/>
                </a:solidFill>
                <a:ea typeface="Calibri" panose="020F0502020204030204" pitchFamily="34" charset="0"/>
              </a:rPr>
              <a:t>ActiveSyncMailboxPolicy</a:t>
            </a:r>
            <a:r>
              <a:rPr lang="en-US" sz="1600" dirty="0">
                <a:solidFill>
                  <a:srgbClr val="FF0000"/>
                </a:solidFill>
                <a:ea typeface="Calibri" panose="020F0502020204030204" pitchFamily="34" charset="0"/>
              </a:rPr>
              <a:t>“</a:t>
            </a:r>
          </a:p>
          <a:p>
            <a:pPr>
              <a:lnSpc>
                <a:spcPct val="107000"/>
              </a:lnSpc>
              <a:spcAft>
                <a:spcPts val="800"/>
              </a:spcAft>
            </a:pPr>
            <a:r>
              <a:rPr lang="en-US" sz="2400" dirty="0">
                <a:latin typeface="+mj-lt"/>
              </a:rPr>
              <a:t>Add needed cmdlets to the Intune-Exchange-Servers management role</a:t>
            </a:r>
          </a:p>
          <a:p>
            <a:pPr>
              <a:lnSpc>
                <a:spcPct val="107000"/>
              </a:lnSpc>
              <a:spcAft>
                <a:spcPts val="800"/>
              </a:spcAft>
            </a:pPr>
            <a:r>
              <a:rPr lang="en-US" sz="1600" dirty="0">
                <a:solidFill>
                  <a:srgbClr val="696969"/>
                </a:solidFill>
                <a:ea typeface="Calibri" panose="020F0502020204030204" pitchFamily="34" charset="0"/>
              </a:rPr>
              <a:t>Add-</a:t>
            </a:r>
            <a:r>
              <a:rPr lang="en-US" sz="1600" dirty="0" err="1">
                <a:solidFill>
                  <a:srgbClr val="696969"/>
                </a:solidFill>
                <a:ea typeface="Calibri" panose="020F0502020204030204" pitchFamily="34" charset="0"/>
              </a:rPr>
              <a:t>ManagementRoleEntry</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“Intune-Exchange-Servers\Set-</a:t>
            </a:r>
            <a:r>
              <a:rPr lang="en-US" sz="1600" dirty="0" err="1">
                <a:solidFill>
                  <a:srgbClr val="FF0000"/>
                </a:solidFill>
                <a:ea typeface="Calibri" panose="020F0502020204030204" pitchFamily="34" charset="0"/>
              </a:rPr>
              <a:t>ADServerSettings</a:t>
            </a:r>
            <a:r>
              <a:rPr lang="en-US" sz="1600" dirty="0">
                <a:solidFill>
                  <a:srgbClr val="FF0000"/>
                </a:solidFill>
                <a:ea typeface="Calibri" panose="020F0502020204030204" pitchFamily="34" charset="0"/>
              </a:rPr>
              <a:t>"</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3422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In case you want to test the permissions</a:t>
            </a:r>
            <a:endParaRPr lang="da-DK" dirty="0"/>
          </a:p>
        </p:txBody>
      </p:sp>
      <p:sp>
        <p:nvSpPr>
          <p:cNvPr id="3" name="Text Placeholder 2"/>
          <p:cNvSpPr>
            <a:spLocks noGrp="1"/>
          </p:cNvSpPr>
          <p:nvPr>
            <p:ph type="body" sz="quarter" idx="10"/>
          </p:nvPr>
        </p:nvSpPr>
        <p:spPr>
          <a:xfrm>
            <a:off x="274638" y="1472759"/>
            <a:ext cx="11887199" cy="7857151"/>
          </a:xfrm>
        </p:spPr>
        <p:txBody>
          <a:bodyPr/>
          <a:lstStyle/>
          <a:p>
            <a:r>
              <a:rPr lang="en-US" sz="2400" dirty="0">
                <a:latin typeface="+mj-lt"/>
              </a:rPr>
              <a:t>Connect to Exchange as the service user</a:t>
            </a:r>
          </a:p>
          <a:p>
            <a:pPr>
              <a:lnSpc>
                <a:spcPct val="107000"/>
              </a:lnSpc>
              <a:spcAft>
                <a:spcPts val="800"/>
              </a:spcAft>
            </a:pPr>
            <a:r>
              <a:rPr lang="en-US" sz="1600" b="1" dirty="0">
                <a:solidFill>
                  <a:srgbClr val="0000FF"/>
                </a:solidFill>
                <a:ea typeface="Calibri" panose="020F0502020204030204" pitchFamily="34" charset="0"/>
              </a:rPr>
              <a:t>Get-Module</a:t>
            </a:r>
            <a:r>
              <a:rPr lang="en-US" sz="1600" dirty="0">
                <a:solidFill>
                  <a:srgbClr val="000000"/>
                </a:solidFill>
                <a:ea typeface="Calibri" panose="020F0502020204030204" pitchFamily="34" charset="0"/>
              </a:rPr>
              <a:t>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a:t>
            </a:r>
            <a:r>
              <a:rPr lang="en-US" sz="1600" dirty="0">
                <a:solidFill>
                  <a:srgbClr val="000000"/>
                </a:solidFill>
                <a:ea typeface="Calibri" panose="020F0502020204030204" pitchFamily="34" charset="0"/>
              </a:rPr>
              <a:t> { </a:t>
            </a:r>
            <a:r>
              <a:rPr lang="en-US" sz="1600" dirty="0">
                <a:solidFill>
                  <a:srgbClr val="8B0000"/>
                </a:solidFill>
                <a:ea typeface="Calibri" panose="020F0502020204030204" pitchFamily="34" charset="0"/>
              </a:rPr>
              <a:t>$_</a:t>
            </a:r>
            <a:r>
              <a:rPr lang="en-US" sz="1600" dirty="0">
                <a:solidFill>
                  <a:srgbClr val="000000"/>
                </a:solidFill>
                <a:ea typeface="Calibri" panose="020F0502020204030204" pitchFamily="34" charset="0"/>
              </a:rPr>
              <a:t>.name </a:t>
            </a:r>
            <a:r>
              <a:rPr lang="en-US" sz="1600" dirty="0">
                <a:solidFill>
                  <a:srgbClr val="00008B"/>
                </a:solidFill>
                <a:ea typeface="Calibri" panose="020F0502020204030204" pitchFamily="34" charset="0"/>
              </a:rPr>
              <a:t>-like</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a:t>
            </a:r>
            <a:r>
              <a:rPr lang="en-US" sz="1600" dirty="0" err="1">
                <a:solidFill>
                  <a:srgbClr val="FF0000"/>
                </a:solidFill>
                <a:ea typeface="Calibri" panose="020F0502020204030204" pitchFamily="34" charset="0"/>
              </a:rPr>
              <a:t>tmp</a:t>
            </a:r>
            <a:r>
              <a:rPr lang="en-US" sz="1600" dirty="0">
                <a:solidFill>
                  <a:srgbClr val="FF0000"/>
                </a:solidFill>
                <a:ea typeface="Calibri" panose="020F0502020204030204" pitchFamily="34" charset="0"/>
              </a:rPr>
              <a:t>_*"</a:t>
            </a:r>
            <a:r>
              <a:rPr lang="en-US" sz="1600" dirty="0">
                <a:solidFill>
                  <a:srgbClr val="000000"/>
                </a:solidFill>
                <a:ea typeface="Calibri" panose="020F0502020204030204" pitchFamily="34" charset="0"/>
              </a:rPr>
              <a:t> }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b="1" dirty="0">
                <a:solidFill>
                  <a:srgbClr val="C00000"/>
                </a:solidFill>
                <a:ea typeface="Calibri" panose="020F0502020204030204" pitchFamily="34" charset="0"/>
              </a:rPr>
              <a:t>Select</a:t>
            </a:r>
            <a:r>
              <a:rPr lang="en-US" sz="1600" dirty="0">
                <a:solidFill>
                  <a:srgbClr val="000000"/>
                </a:solidFill>
                <a:ea typeface="Calibri" panose="020F0502020204030204" pitchFamily="34" charset="0"/>
              </a:rPr>
              <a:t> </a:t>
            </a:r>
            <a:r>
              <a:rPr lang="en-US" sz="1600" dirty="0">
                <a:solidFill>
                  <a:srgbClr val="3399FF"/>
                </a:solidFill>
                <a:ea typeface="Calibri" panose="020F0502020204030204" pitchFamily="34" charset="0"/>
              </a:rPr>
              <a:t>-</a:t>
            </a:r>
            <a:r>
              <a:rPr lang="en-US" sz="1600" dirty="0" err="1">
                <a:solidFill>
                  <a:srgbClr val="3399FF"/>
                </a:solidFill>
                <a:ea typeface="Calibri" panose="020F0502020204030204" pitchFamily="34" charset="0"/>
              </a:rPr>
              <a:t>ExpandProperty</a:t>
            </a:r>
            <a:r>
              <a:rPr lang="en-US" sz="1600" dirty="0">
                <a:solidFill>
                  <a:srgbClr val="000000"/>
                </a:solidFill>
                <a:ea typeface="Calibri" panose="020F0502020204030204" pitchFamily="34" charset="0"/>
              </a:rPr>
              <a:t> </a:t>
            </a:r>
            <a:r>
              <a:rPr lang="en-US" sz="1600" dirty="0" err="1">
                <a:solidFill>
                  <a:srgbClr val="5A0032"/>
                </a:solidFill>
                <a:ea typeface="Calibri" panose="020F0502020204030204" pitchFamily="34" charset="0"/>
              </a:rPr>
              <a:t>ExportedCommands</a:t>
            </a:r>
            <a:endParaRPr lang="en-US" sz="16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latin typeface="+mj-lt"/>
            </a:endParaRPr>
          </a:p>
          <a:p>
            <a:pPr>
              <a:lnSpc>
                <a:spcPct val="107000"/>
              </a:lnSpc>
              <a:spcAft>
                <a:spcPts val="800"/>
              </a:spcAft>
            </a:pPr>
            <a:r>
              <a:rPr lang="en-US" sz="2400" dirty="0">
                <a:latin typeface="+mj-lt"/>
              </a:rPr>
              <a:t>Place a device in quarantine </a:t>
            </a:r>
          </a:p>
          <a:p>
            <a:pPr>
              <a:lnSpc>
                <a:spcPct val="107000"/>
              </a:lnSpc>
              <a:spcAft>
                <a:spcPts val="800"/>
              </a:spcAft>
            </a:pPr>
            <a:r>
              <a:rPr lang="en-US" sz="1600" dirty="0">
                <a:solidFill>
                  <a:srgbClr val="696969"/>
                </a:solidFill>
                <a:ea typeface="Calibri" panose="020F0502020204030204" pitchFamily="34" charset="0"/>
              </a:rPr>
              <a:t>Set-</a:t>
            </a:r>
            <a:r>
              <a:rPr lang="en-US" sz="1600" dirty="0" err="1">
                <a:solidFill>
                  <a:srgbClr val="696969"/>
                </a:solidFill>
                <a:ea typeface="Calibri" panose="020F0502020204030204" pitchFamily="34" charset="0"/>
              </a:rPr>
              <a:t>CASMailbox</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-Identity</a:t>
            </a:r>
            <a:r>
              <a:rPr lang="en-US" sz="1600" dirty="0">
                <a:solidFill>
                  <a:srgbClr val="000000"/>
                </a:solidFill>
                <a:ea typeface="Calibri" panose="020F0502020204030204" pitchFamily="34" charset="0"/>
              </a:rPr>
              <a:t> </a:t>
            </a:r>
            <a:r>
              <a:rPr lang="en-US" sz="1600" dirty="0" err="1">
                <a:solidFill>
                  <a:srgbClr val="5A0032"/>
                </a:solidFill>
                <a:ea typeface="Calibri" panose="020F0502020204030204" pitchFamily="34" charset="0"/>
              </a:rPr>
              <a:t>ServiceAccount</a:t>
            </a:r>
            <a:r>
              <a:rPr lang="en-US" sz="1600" dirty="0">
                <a:solidFill>
                  <a:srgbClr val="000000"/>
                </a:solidFill>
                <a:ea typeface="Calibri" panose="020F0502020204030204" pitchFamily="34" charset="0"/>
              </a:rPr>
              <a:t> </a:t>
            </a:r>
            <a:r>
              <a:rPr lang="en-US" sz="1600" i="1" dirty="0">
                <a:solidFill>
                  <a:srgbClr val="648CC8"/>
                </a:solidFill>
                <a:ea typeface="Calibri" panose="020F0502020204030204" pitchFamily="34" charset="0"/>
              </a:rPr>
              <a:t>-</a:t>
            </a:r>
            <a:r>
              <a:rPr lang="en-US" sz="1600" i="1" dirty="0" err="1">
                <a:solidFill>
                  <a:srgbClr val="648CC8"/>
                </a:solidFill>
                <a:ea typeface="Calibri" panose="020F0502020204030204" pitchFamily="34" charset="0"/>
              </a:rPr>
              <a:t>ActiveSyncBlockedDeviceIDs</a:t>
            </a:r>
            <a:r>
              <a:rPr lang="en-US" sz="1600" dirty="0">
                <a:solidFill>
                  <a:srgbClr val="000000"/>
                </a:solidFill>
                <a:ea typeface="Calibri" panose="020F0502020204030204" pitchFamily="34" charset="0"/>
              </a:rPr>
              <a:t> @{ ADD </a:t>
            </a:r>
            <a:r>
              <a:rPr lang="en-US" sz="1600" dirty="0">
                <a:solidFill>
                  <a:srgbClr val="00008B"/>
                </a:solidFill>
                <a:ea typeface="Calibri" panose="020F0502020204030204" pitchFamily="34" charset="0"/>
              </a:rPr>
              <a:t>=</a:t>
            </a:r>
            <a:r>
              <a:rPr lang="en-US" sz="1600" dirty="0">
                <a:solidFill>
                  <a:srgbClr val="000000"/>
                </a:solidFill>
                <a:ea typeface="Calibri" panose="020F0502020204030204" pitchFamily="34" charset="0"/>
              </a:rPr>
              <a:t> </a:t>
            </a:r>
            <a:r>
              <a:rPr lang="en-US" sz="1600" dirty="0">
                <a:solidFill>
                  <a:srgbClr val="FF0000"/>
                </a:solidFill>
                <a:ea typeface="Calibri" panose="020F0502020204030204" pitchFamily="34" charset="0"/>
              </a:rPr>
              <a:t>“</a:t>
            </a:r>
            <a:r>
              <a:rPr lang="en-US" sz="1600" dirty="0" err="1">
                <a:solidFill>
                  <a:srgbClr val="FF0000"/>
                </a:solidFill>
                <a:ea typeface="Calibri" panose="020F0502020204030204" pitchFamily="34" charset="0"/>
              </a:rPr>
              <a:t>DeviceName</a:t>
            </a:r>
            <a:r>
              <a:rPr lang="en-US" sz="1600" dirty="0">
                <a:solidFill>
                  <a:srgbClr val="FF0000"/>
                </a:solidFill>
                <a:ea typeface="Calibri" panose="020F0502020204030204" pitchFamily="34" charset="0"/>
              </a:rPr>
              <a:t>"</a:t>
            </a:r>
            <a:r>
              <a:rPr lang="en-US" sz="1600" dirty="0">
                <a:solidFill>
                  <a:srgbClr val="000000"/>
                </a:solidFill>
                <a:ea typeface="Calibri" panose="020F0502020204030204" pitchFamily="34"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en-US" sz="2400" dirty="0">
              <a:solidFill>
                <a:srgbClr val="5A0032"/>
              </a:solidFill>
              <a:ea typeface="Calibri" panose="020F0502020204030204" pitchFamily="34" charset="0"/>
            </a:endParaRPr>
          </a:p>
          <a:p>
            <a:pPr>
              <a:lnSpc>
                <a:spcPct val="107000"/>
              </a:lnSpc>
              <a:spcAft>
                <a:spcPts val="800"/>
              </a:spcAft>
            </a:pPr>
            <a:endParaRPr lang="da-DK" sz="3600"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6" name="Picture 5"/>
          <p:cNvPicPr/>
          <p:nvPr/>
        </p:nvPicPr>
        <p:blipFill>
          <a:blip r:embed="rId3"/>
          <a:stretch>
            <a:fillRect/>
          </a:stretch>
        </p:blipFill>
        <p:spPr>
          <a:xfrm>
            <a:off x="2113781" y="2417142"/>
            <a:ext cx="7056784" cy="2702301"/>
          </a:xfrm>
          <a:prstGeom prst="rect">
            <a:avLst/>
          </a:prstGeom>
        </p:spPr>
      </p:pic>
    </p:spTree>
    <p:extLst>
      <p:ext uri="{BB962C8B-B14F-4D97-AF65-F5344CB8AC3E}">
        <p14:creationId xmlns:p14="http://schemas.microsoft.com/office/powerpoint/2010/main" val="29775640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86148"/>
            <a:ext cx="11887200" cy="2499146"/>
          </a:xfrm>
        </p:spPr>
        <p:txBody>
          <a:bodyPr/>
          <a:lstStyle/>
          <a:p>
            <a:pPr marL="0" indent="0">
              <a:buNone/>
            </a:pPr>
            <a:r>
              <a:rPr lang="en-US" dirty="0"/>
              <a:t>Why Intune?</a:t>
            </a:r>
          </a:p>
          <a:p>
            <a:pPr marL="0" indent="0">
              <a:buNone/>
            </a:pPr>
            <a:r>
              <a:rPr lang="en-US" dirty="0"/>
              <a:t>Lessons learned</a:t>
            </a:r>
          </a:p>
          <a:p>
            <a:pPr marL="0" indent="0">
              <a:buNone/>
            </a:pPr>
            <a:r>
              <a:rPr lang="en-US" dirty="0"/>
              <a:t>Business cases</a:t>
            </a:r>
          </a:p>
          <a:p>
            <a:pPr lvl="1"/>
            <a:endParaRPr lang="en-US" dirty="0"/>
          </a:p>
        </p:txBody>
      </p:sp>
      <p:sp>
        <p:nvSpPr>
          <p:cNvPr id="4" name="Title 3"/>
          <p:cNvSpPr>
            <a:spLocks noGrp="1"/>
          </p:cNvSpPr>
          <p:nvPr>
            <p:ph type="title"/>
          </p:nvPr>
        </p:nvSpPr>
        <p:spPr/>
        <p:txBody>
          <a:bodyPr/>
          <a:lstStyle/>
          <a:p>
            <a:r>
              <a:rPr lang="en-US" dirty="0"/>
              <a:t>Agenda</a:t>
            </a:r>
            <a:endParaRPr lang="da-DK" dirty="0"/>
          </a:p>
        </p:txBody>
      </p:sp>
    </p:spTree>
    <p:extLst>
      <p:ext uri="{BB962C8B-B14F-4D97-AF65-F5344CB8AC3E}">
        <p14:creationId xmlns:p14="http://schemas.microsoft.com/office/powerpoint/2010/main" val="26318382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8567758" cy="801940"/>
          </a:xfrm>
        </p:spPr>
        <p:txBody>
          <a:bodyPr/>
          <a:lstStyle/>
          <a:p>
            <a:r>
              <a:rPr lang="en-US" dirty="0"/>
              <a:t>Example architecture</a:t>
            </a:r>
            <a:endParaRPr lang="da-DK" dirty="0"/>
          </a:p>
        </p:txBody>
      </p:sp>
      <p:sp>
        <p:nvSpPr>
          <p:cNvPr id="89" name="Oval 14"/>
          <p:cNvSpPr>
            <a:spLocks noChangeArrowheads="1"/>
          </p:cNvSpPr>
          <p:nvPr/>
        </p:nvSpPr>
        <p:spPr bwMode="auto">
          <a:xfrm>
            <a:off x="490814" y="2425810"/>
            <a:ext cx="2639833" cy="2643919"/>
          </a:xfrm>
          <a:prstGeom prst="ellipse">
            <a:avLst/>
          </a:prstGeom>
          <a:solidFill>
            <a:srgbClr val="FFFFFF"/>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Freeform 99"/>
          <p:cNvSpPr>
            <a:spLocks/>
          </p:cNvSpPr>
          <p:nvPr/>
        </p:nvSpPr>
        <p:spPr bwMode="auto">
          <a:xfrm>
            <a:off x="886726" y="3895335"/>
            <a:ext cx="312491" cy="378870"/>
          </a:xfrm>
          <a:custGeom>
            <a:avLst/>
            <a:gdLst>
              <a:gd name="T0" fmla="*/ 662 w 800"/>
              <a:gd name="T1" fmla="*/ 703 h 968"/>
              <a:gd name="T2" fmla="*/ 716 w 800"/>
              <a:gd name="T3" fmla="*/ 575 h 968"/>
              <a:gd name="T4" fmla="*/ 711 w 800"/>
              <a:gd name="T5" fmla="*/ 535 h 968"/>
              <a:gd name="T6" fmla="*/ 711 w 800"/>
              <a:gd name="T7" fmla="*/ 0 h 968"/>
              <a:gd name="T8" fmla="*/ 0 w 800"/>
              <a:gd name="T9" fmla="*/ 0 h 968"/>
              <a:gd name="T10" fmla="*/ 0 w 800"/>
              <a:gd name="T11" fmla="*/ 839 h 968"/>
              <a:gd name="T12" fmla="*/ 350 w 800"/>
              <a:gd name="T13" fmla="*/ 839 h 968"/>
              <a:gd name="T14" fmla="*/ 311 w 800"/>
              <a:gd name="T15" fmla="*/ 913 h 968"/>
              <a:gd name="T16" fmla="*/ 426 w 800"/>
              <a:gd name="T17" fmla="*/ 893 h 968"/>
              <a:gd name="T18" fmla="*/ 498 w 800"/>
              <a:gd name="T19" fmla="*/ 968 h 968"/>
              <a:gd name="T20" fmla="*/ 543 w 800"/>
              <a:gd name="T21" fmla="*/ 809 h 968"/>
              <a:gd name="T22" fmla="*/ 600 w 800"/>
              <a:gd name="T23" fmla="*/ 965 h 968"/>
              <a:gd name="T24" fmla="*/ 666 w 800"/>
              <a:gd name="T25" fmla="*/ 874 h 968"/>
              <a:gd name="T26" fmla="*/ 800 w 800"/>
              <a:gd name="T27" fmla="*/ 905 h 968"/>
              <a:gd name="T28" fmla="*/ 662 w 800"/>
              <a:gd name="T29" fmla="*/ 70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968">
                <a:moveTo>
                  <a:pt x="662" y="703"/>
                </a:moveTo>
                <a:cubicBezTo>
                  <a:pt x="696" y="670"/>
                  <a:pt x="716" y="623"/>
                  <a:pt x="716" y="575"/>
                </a:cubicBezTo>
                <a:cubicBezTo>
                  <a:pt x="716" y="562"/>
                  <a:pt x="714" y="547"/>
                  <a:pt x="711" y="535"/>
                </a:cubicBezTo>
                <a:lnTo>
                  <a:pt x="711" y="0"/>
                </a:lnTo>
                <a:lnTo>
                  <a:pt x="0" y="0"/>
                </a:lnTo>
                <a:lnTo>
                  <a:pt x="0" y="839"/>
                </a:lnTo>
                <a:lnTo>
                  <a:pt x="350" y="839"/>
                </a:lnTo>
                <a:lnTo>
                  <a:pt x="311" y="913"/>
                </a:lnTo>
                <a:lnTo>
                  <a:pt x="426" y="893"/>
                </a:lnTo>
                <a:lnTo>
                  <a:pt x="498" y="968"/>
                </a:lnTo>
                <a:lnTo>
                  <a:pt x="543" y="809"/>
                </a:lnTo>
                <a:lnTo>
                  <a:pt x="600" y="965"/>
                </a:lnTo>
                <a:lnTo>
                  <a:pt x="666" y="874"/>
                </a:lnTo>
                <a:lnTo>
                  <a:pt x="800" y="905"/>
                </a:lnTo>
                <a:lnTo>
                  <a:pt x="662" y="70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Freeform 100"/>
          <p:cNvSpPr>
            <a:spLocks/>
          </p:cNvSpPr>
          <p:nvPr/>
        </p:nvSpPr>
        <p:spPr bwMode="auto">
          <a:xfrm>
            <a:off x="896938" y="3903504"/>
            <a:ext cx="259388" cy="310449"/>
          </a:xfrm>
          <a:custGeom>
            <a:avLst/>
            <a:gdLst>
              <a:gd name="T0" fmla="*/ 33 w 666"/>
              <a:gd name="T1" fmla="*/ 761 h 794"/>
              <a:gd name="T2" fmla="*/ 33 w 666"/>
              <a:gd name="T3" fmla="*/ 35 h 794"/>
              <a:gd name="T4" fmla="*/ 632 w 666"/>
              <a:gd name="T5" fmla="*/ 35 h 794"/>
              <a:gd name="T6" fmla="*/ 632 w 666"/>
              <a:gd name="T7" fmla="*/ 409 h 794"/>
              <a:gd name="T8" fmla="*/ 666 w 666"/>
              <a:gd name="T9" fmla="*/ 445 h 794"/>
              <a:gd name="T10" fmla="*/ 666 w 666"/>
              <a:gd name="T11" fmla="*/ 0 h 794"/>
              <a:gd name="T12" fmla="*/ 0 w 666"/>
              <a:gd name="T13" fmla="*/ 0 h 794"/>
              <a:gd name="T14" fmla="*/ 0 w 666"/>
              <a:gd name="T15" fmla="*/ 794 h 794"/>
              <a:gd name="T16" fmla="*/ 332 w 666"/>
              <a:gd name="T17" fmla="*/ 794 h 794"/>
              <a:gd name="T18" fmla="*/ 350 w 666"/>
              <a:gd name="T19" fmla="*/ 760 h 794"/>
              <a:gd name="T20" fmla="*/ 33 w 666"/>
              <a:gd name="T21" fmla="*/ 760 h 794"/>
              <a:gd name="T22" fmla="*/ 33 w 666"/>
              <a:gd name="T23" fmla="*/ 7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794">
                <a:moveTo>
                  <a:pt x="33" y="761"/>
                </a:moveTo>
                <a:lnTo>
                  <a:pt x="33" y="35"/>
                </a:lnTo>
                <a:lnTo>
                  <a:pt x="632" y="35"/>
                </a:lnTo>
                <a:lnTo>
                  <a:pt x="632" y="409"/>
                </a:lnTo>
                <a:cubicBezTo>
                  <a:pt x="645" y="419"/>
                  <a:pt x="656" y="431"/>
                  <a:pt x="666" y="445"/>
                </a:cubicBezTo>
                <a:lnTo>
                  <a:pt x="666" y="0"/>
                </a:lnTo>
                <a:lnTo>
                  <a:pt x="0" y="0"/>
                </a:lnTo>
                <a:lnTo>
                  <a:pt x="0" y="794"/>
                </a:lnTo>
                <a:lnTo>
                  <a:pt x="332" y="794"/>
                </a:lnTo>
                <a:lnTo>
                  <a:pt x="350" y="760"/>
                </a:lnTo>
                <a:lnTo>
                  <a:pt x="33" y="760"/>
                </a:lnTo>
                <a:lnTo>
                  <a:pt x="33" y="761"/>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Freeform 101"/>
          <p:cNvSpPr>
            <a:spLocks noEditPoints="1"/>
          </p:cNvSpPr>
          <p:nvPr/>
        </p:nvSpPr>
        <p:spPr bwMode="auto">
          <a:xfrm>
            <a:off x="1025610" y="4059750"/>
            <a:ext cx="154204" cy="197094"/>
          </a:xfrm>
          <a:custGeom>
            <a:avLst/>
            <a:gdLst>
              <a:gd name="T0" fmla="*/ 341 w 395"/>
              <a:gd name="T1" fmla="*/ 156 h 506"/>
              <a:gd name="T2" fmla="*/ 185 w 395"/>
              <a:gd name="T3" fmla="*/ 0 h 506"/>
              <a:gd name="T4" fmla="*/ 29 w 395"/>
              <a:gd name="T5" fmla="*/ 156 h 506"/>
              <a:gd name="T6" fmla="*/ 95 w 395"/>
              <a:gd name="T7" fmla="*/ 284 h 506"/>
              <a:gd name="T8" fmla="*/ 0 w 395"/>
              <a:gd name="T9" fmla="*/ 464 h 506"/>
              <a:gd name="T10" fmla="*/ 81 w 395"/>
              <a:gd name="T11" fmla="*/ 450 h 506"/>
              <a:gd name="T12" fmla="*/ 134 w 395"/>
              <a:gd name="T13" fmla="*/ 506 h 506"/>
              <a:gd name="T14" fmla="*/ 186 w 395"/>
              <a:gd name="T15" fmla="*/ 317 h 506"/>
              <a:gd name="T16" fmla="*/ 252 w 395"/>
              <a:gd name="T17" fmla="*/ 500 h 506"/>
              <a:gd name="T18" fmla="*/ 303 w 395"/>
              <a:gd name="T19" fmla="*/ 431 h 506"/>
              <a:gd name="T20" fmla="*/ 395 w 395"/>
              <a:gd name="T21" fmla="*/ 452 h 506"/>
              <a:gd name="T22" fmla="*/ 279 w 395"/>
              <a:gd name="T23" fmla="*/ 282 h 506"/>
              <a:gd name="T24" fmla="*/ 341 w 395"/>
              <a:gd name="T25" fmla="*/ 156 h 506"/>
              <a:gd name="T26" fmla="*/ 185 w 395"/>
              <a:gd name="T27" fmla="*/ 282 h 506"/>
              <a:gd name="T28" fmla="*/ 59 w 395"/>
              <a:gd name="T29" fmla="*/ 156 h 506"/>
              <a:gd name="T30" fmla="*/ 185 w 395"/>
              <a:gd name="T31" fmla="*/ 30 h 506"/>
              <a:gd name="T32" fmla="*/ 311 w 395"/>
              <a:gd name="T33" fmla="*/ 156 h 506"/>
              <a:gd name="T34" fmla="*/ 185 w 395"/>
              <a:gd name="T35" fmla="*/ 28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506">
                <a:moveTo>
                  <a:pt x="341" y="156"/>
                </a:moveTo>
                <a:cubicBezTo>
                  <a:pt x="341" y="71"/>
                  <a:pt x="272" y="0"/>
                  <a:pt x="185" y="0"/>
                </a:cubicBezTo>
                <a:cubicBezTo>
                  <a:pt x="99" y="0"/>
                  <a:pt x="29" y="71"/>
                  <a:pt x="29" y="156"/>
                </a:cubicBezTo>
                <a:cubicBezTo>
                  <a:pt x="29" y="209"/>
                  <a:pt x="54" y="255"/>
                  <a:pt x="95" y="284"/>
                </a:cubicBezTo>
                <a:lnTo>
                  <a:pt x="0" y="464"/>
                </a:lnTo>
                <a:lnTo>
                  <a:pt x="81" y="450"/>
                </a:lnTo>
                <a:lnTo>
                  <a:pt x="134" y="506"/>
                </a:lnTo>
                <a:lnTo>
                  <a:pt x="186" y="317"/>
                </a:lnTo>
                <a:lnTo>
                  <a:pt x="252" y="500"/>
                </a:lnTo>
                <a:lnTo>
                  <a:pt x="303" y="431"/>
                </a:lnTo>
                <a:lnTo>
                  <a:pt x="395" y="452"/>
                </a:lnTo>
                <a:lnTo>
                  <a:pt x="279" y="282"/>
                </a:lnTo>
                <a:cubicBezTo>
                  <a:pt x="317" y="252"/>
                  <a:pt x="341" y="207"/>
                  <a:pt x="341" y="156"/>
                </a:cubicBezTo>
                <a:close/>
                <a:moveTo>
                  <a:pt x="185" y="282"/>
                </a:moveTo>
                <a:cubicBezTo>
                  <a:pt x="116" y="282"/>
                  <a:pt x="59" y="225"/>
                  <a:pt x="59" y="156"/>
                </a:cubicBezTo>
                <a:cubicBezTo>
                  <a:pt x="59" y="87"/>
                  <a:pt x="116" y="30"/>
                  <a:pt x="185" y="30"/>
                </a:cubicBezTo>
                <a:cubicBezTo>
                  <a:pt x="254" y="30"/>
                  <a:pt x="311" y="87"/>
                  <a:pt x="311" y="156"/>
                </a:cubicBezTo>
                <a:cubicBezTo>
                  <a:pt x="311" y="225"/>
                  <a:pt x="254" y="282"/>
                  <a:pt x="185" y="282"/>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Freeform 102"/>
          <p:cNvSpPr>
            <a:spLocks noEditPoints="1"/>
          </p:cNvSpPr>
          <p:nvPr/>
        </p:nvSpPr>
        <p:spPr bwMode="auto">
          <a:xfrm>
            <a:off x="1060332" y="4082217"/>
            <a:ext cx="74548" cy="7557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71 h 192"/>
              <a:gd name="T12" fmla="*/ 21 w 192"/>
              <a:gd name="T13" fmla="*/ 96 h 192"/>
              <a:gd name="T14" fmla="*/ 96 w 192"/>
              <a:gd name="T15" fmla="*/ 21 h 192"/>
              <a:gd name="T16" fmla="*/ 171 w 192"/>
              <a:gd name="T17" fmla="*/ 96 h 192"/>
              <a:gd name="T18" fmla="*/ 96 w 192"/>
              <a:gd name="T19"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4"/>
                  <a:pt x="0" y="96"/>
                </a:cubicBezTo>
                <a:cubicBezTo>
                  <a:pt x="0" y="149"/>
                  <a:pt x="43" y="192"/>
                  <a:pt x="96" y="192"/>
                </a:cubicBezTo>
                <a:cubicBezTo>
                  <a:pt x="148" y="192"/>
                  <a:pt x="192" y="149"/>
                  <a:pt x="192" y="96"/>
                </a:cubicBezTo>
                <a:cubicBezTo>
                  <a:pt x="190" y="44"/>
                  <a:pt x="148" y="0"/>
                  <a:pt x="96" y="0"/>
                </a:cubicBezTo>
                <a:close/>
                <a:moveTo>
                  <a:pt x="96" y="171"/>
                </a:moveTo>
                <a:cubicBezTo>
                  <a:pt x="54" y="171"/>
                  <a:pt x="21" y="137"/>
                  <a:pt x="21" y="96"/>
                </a:cubicBezTo>
                <a:cubicBezTo>
                  <a:pt x="21" y="56"/>
                  <a:pt x="55" y="21"/>
                  <a:pt x="96" y="21"/>
                </a:cubicBezTo>
                <a:cubicBezTo>
                  <a:pt x="136" y="21"/>
                  <a:pt x="171" y="56"/>
                  <a:pt x="171" y="96"/>
                </a:cubicBezTo>
                <a:cubicBezTo>
                  <a:pt x="171" y="137"/>
                  <a:pt x="138" y="171"/>
                  <a:pt x="96" y="171"/>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Rectangle 103"/>
          <p:cNvSpPr>
            <a:spLocks noChangeArrowheads="1"/>
          </p:cNvSpPr>
          <p:nvPr/>
        </p:nvSpPr>
        <p:spPr bwMode="auto">
          <a:xfrm>
            <a:off x="959232" y="3951501"/>
            <a:ext cx="133779" cy="14297"/>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Rectangle 104"/>
          <p:cNvSpPr>
            <a:spLocks noChangeArrowheads="1"/>
          </p:cNvSpPr>
          <p:nvPr/>
        </p:nvSpPr>
        <p:spPr bwMode="auto">
          <a:xfrm>
            <a:off x="959232" y="3987244"/>
            <a:ext cx="133779" cy="14297"/>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Rectangle 105"/>
          <p:cNvSpPr>
            <a:spLocks noChangeArrowheads="1"/>
          </p:cNvSpPr>
          <p:nvPr/>
        </p:nvSpPr>
        <p:spPr bwMode="auto">
          <a:xfrm>
            <a:off x="959232" y="4021965"/>
            <a:ext cx="133779"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06"/>
          <p:cNvSpPr>
            <a:spLocks noChangeArrowheads="1"/>
          </p:cNvSpPr>
          <p:nvPr/>
        </p:nvSpPr>
        <p:spPr bwMode="auto">
          <a:xfrm>
            <a:off x="856090" y="4281353"/>
            <a:ext cx="43095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Certificate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97" name="Rectangle 107"/>
          <p:cNvSpPr>
            <a:spLocks noChangeArrowheads="1"/>
          </p:cNvSpPr>
          <p:nvPr/>
        </p:nvSpPr>
        <p:spPr bwMode="auto">
          <a:xfrm>
            <a:off x="906129" y="4381432"/>
            <a:ext cx="31249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98" name="Freeform 108"/>
          <p:cNvSpPr>
            <a:spLocks/>
          </p:cNvSpPr>
          <p:nvPr/>
        </p:nvSpPr>
        <p:spPr bwMode="auto">
          <a:xfrm>
            <a:off x="1563789" y="2499337"/>
            <a:ext cx="376827" cy="379891"/>
          </a:xfrm>
          <a:custGeom>
            <a:avLst/>
            <a:gdLst>
              <a:gd name="T0" fmla="*/ 918 w 964"/>
              <a:gd name="T1" fmla="*/ 542 h 969"/>
              <a:gd name="T2" fmla="*/ 735 w 964"/>
              <a:gd name="T3" fmla="*/ 542 h 969"/>
              <a:gd name="T4" fmla="*/ 735 w 964"/>
              <a:gd name="T5" fmla="*/ 0 h 969"/>
              <a:gd name="T6" fmla="*/ 0 w 964"/>
              <a:gd name="T7" fmla="*/ 0 h 969"/>
              <a:gd name="T8" fmla="*/ 0 w 964"/>
              <a:gd name="T9" fmla="*/ 867 h 969"/>
              <a:gd name="T10" fmla="*/ 407 w 964"/>
              <a:gd name="T11" fmla="*/ 867 h 969"/>
              <a:gd name="T12" fmla="*/ 407 w 964"/>
              <a:gd name="T13" fmla="*/ 924 h 969"/>
              <a:gd name="T14" fmla="*/ 452 w 964"/>
              <a:gd name="T15" fmla="*/ 969 h 969"/>
              <a:gd name="T16" fmla="*/ 918 w 964"/>
              <a:gd name="T17" fmla="*/ 969 h 969"/>
              <a:gd name="T18" fmla="*/ 963 w 964"/>
              <a:gd name="T19" fmla="*/ 924 h 969"/>
              <a:gd name="T20" fmla="*/ 963 w 964"/>
              <a:gd name="T21" fmla="*/ 587 h 969"/>
              <a:gd name="T22" fmla="*/ 918 w 964"/>
              <a:gd name="T23" fmla="*/ 54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969">
                <a:moveTo>
                  <a:pt x="918" y="542"/>
                </a:moveTo>
                <a:lnTo>
                  <a:pt x="735" y="542"/>
                </a:lnTo>
                <a:lnTo>
                  <a:pt x="735" y="0"/>
                </a:lnTo>
                <a:lnTo>
                  <a:pt x="0" y="0"/>
                </a:lnTo>
                <a:lnTo>
                  <a:pt x="0" y="867"/>
                </a:lnTo>
                <a:lnTo>
                  <a:pt x="407" y="867"/>
                </a:lnTo>
                <a:lnTo>
                  <a:pt x="407" y="924"/>
                </a:lnTo>
                <a:cubicBezTo>
                  <a:pt x="407" y="950"/>
                  <a:pt x="428" y="969"/>
                  <a:pt x="452" y="969"/>
                </a:cubicBezTo>
                <a:lnTo>
                  <a:pt x="918" y="969"/>
                </a:lnTo>
                <a:cubicBezTo>
                  <a:pt x="943" y="969"/>
                  <a:pt x="963" y="948"/>
                  <a:pt x="963" y="924"/>
                </a:cubicBezTo>
                <a:lnTo>
                  <a:pt x="963" y="587"/>
                </a:lnTo>
                <a:cubicBezTo>
                  <a:pt x="964" y="562"/>
                  <a:pt x="943" y="542"/>
                  <a:pt x="918" y="5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Freeform 109"/>
          <p:cNvSpPr>
            <a:spLocks/>
          </p:cNvSpPr>
          <p:nvPr/>
        </p:nvSpPr>
        <p:spPr bwMode="auto">
          <a:xfrm>
            <a:off x="1572980" y="2508528"/>
            <a:ext cx="269600" cy="320661"/>
          </a:xfrm>
          <a:custGeom>
            <a:avLst/>
            <a:gdLst>
              <a:gd name="T0" fmla="*/ 139 w 264"/>
              <a:gd name="T1" fmla="*/ 314 h 314"/>
              <a:gd name="T2" fmla="*/ 0 w 264"/>
              <a:gd name="T3" fmla="*/ 314 h 314"/>
              <a:gd name="T4" fmla="*/ 0 w 264"/>
              <a:gd name="T5" fmla="*/ 0 h 314"/>
              <a:gd name="T6" fmla="*/ 264 w 264"/>
              <a:gd name="T7" fmla="*/ 0 h 314"/>
              <a:gd name="T8" fmla="*/ 264 w 264"/>
              <a:gd name="T9" fmla="*/ 193 h 314"/>
              <a:gd name="T10" fmla="*/ 251 w 264"/>
              <a:gd name="T11" fmla="*/ 193 h 314"/>
              <a:gd name="T12" fmla="*/ 251 w 264"/>
              <a:gd name="T13" fmla="*/ 13 h 314"/>
              <a:gd name="T14" fmla="*/ 13 w 264"/>
              <a:gd name="T15" fmla="*/ 13 h 314"/>
              <a:gd name="T16" fmla="*/ 13 w 264"/>
              <a:gd name="T17" fmla="*/ 302 h 314"/>
              <a:gd name="T18" fmla="*/ 139 w 264"/>
              <a:gd name="T19" fmla="*/ 302 h 314"/>
              <a:gd name="T20" fmla="*/ 139 w 264"/>
              <a:gd name="T2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314">
                <a:moveTo>
                  <a:pt x="139" y="314"/>
                </a:moveTo>
                <a:lnTo>
                  <a:pt x="0" y="314"/>
                </a:lnTo>
                <a:lnTo>
                  <a:pt x="0" y="0"/>
                </a:lnTo>
                <a:lnTo>
                  <a:pt x="264" y="0"/>
                </a:lnTo>
                <a:lnTo>
                  <a:pt x="264" y="193"/>
                </a:lnTo>
                <a:lnTo>
                  <a:pt x="251" y="193"/>
                </a:lnTo>
                <a:lnTo>
                  <a:pt x="251" y="13"/>
                </a:lnTo>
                <a:lnTo>
                  <a:pt x="13" y="13"/>
                </a:lnTo>
                <a:lnTo>
                  <a:pt x="13" y="302"/>
                </a:lnTo>
                <a:lnTo>
                  <a:pt x="139" y="302"/>
                </a:lnTo>
                <a:lnTo>
                  <a:pt x="139" y="314"/>
                </a:lnTo>
                <a:close/>
              </a:path>
            </a:pathLst>
          </a:custGeom>
          <a:solidFill>
            <a:srgbClr val="51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Rectangle 110"/>
          <p:cNvSpPr>
            <a:spLocks noChangeArrowheads="1"/>
          </p:cNvSpPr>
          <p:nvPr/>
        </p:nvSpPr>
        <p:spPr bwMode="auto">
          <a:xfrm>
            <a:off x="1639359" y="2557547"/>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Rectangle 111"/>
          <p:cNvSpPr>
            <a:spLocks noChangeArrowheads="1"/>
          </p:cNvSpPr>
          <p:nvPr/>
        </p:nvSpPr>
        <p:spPr bwMode="auto">
          <a:xfrm>
            <a:off x="1639359" y="2594310"/>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Rectangle 112"/>
          <p:cNvSpPr>
            <a:spLocks noChangeArrowheads="1"/>
          </p:cNvSpPr>
          <p:nvPr/>
        </p:nvSpPr>
        <p:spPr bwMode="auto">
          <a:xfrm>
            <a:off x="1639359" y="2630053"/>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Freeform 113"/>
          <p:cNvSpPr>
            <a:spLocks noEditPoints="1"/>
          </p:cNvSpPr>
          <p:nvPr/>
        </p:nvSpPr>
        <p:spPr bwMode="auto">
          <a:xfrm>
            <a:off x="1732289" y="2720941"/>
            <a:ext cx="200158" cy="149097"/>
          </a:xfrm>
          <a:custGeom>
            <a:avLst/>
            <a:gdLst>
              <a:gd name="T0" fmla="*/ 488 w 512"/>
              <a:gd name="T1" fmla="*/ 0 h 382"/>
              <a:gd name="T2" fmla="*/ 22 w 512"/>
              <a:gd name="T3" fmla="*/ 0 h 382"/>
              <a:gd name="T4" fmla="*/ 0 w 512"/>
              <a:gd name="T5" fmla="*/ 22 h 382"/>
              <a:gd name="T6" fmla="*/ 0 w 512"/>
              <a:gd name="T7" fmla="*/ 359 h 382"/>
              <a:gd name="T8" fmla="*/ 22 w 512"/>
              <a:gd name="T9" fmla="*/ 382 h 382"/>
              <a:gd name="T10" fmla="*/ 488 w 512"/>
              <a:gd name="T11" fmla="*/ 382 h 382"/>
              <a:gd name="T12" fmla="*/ 510 w 512"/>
              <a:gd name="T13" fmla="*/ 359 h 382"/>
              <a:gd name="T14" fmla="*/ 510 w 512"/>
              <a:gd name="T15" fmla="*/ 22 h 382"/>
              <a:gd name="T16" fmla="*/ 488 w 512"/>
              <a:gd name="T17" fmla="*/ 0 h 382"/>
              <a:gd name="T18" fmla="*/ 466 w 512"/>
              <a:gd name="T19" fmla="*/ 45 h 382"/>
              <a:gd name="T20" fmla="*/ 466 w 512"/>
              <a:gd name="T21" fmla="*/ 78 h 382"/>
              <a:gd name="T22" fmla="*/ 253 w 512"/>
              <a:gd name="T23" fmla="*/ 220 h 382"/>
              <a:gd name="T24" fmla="*/ 46 w 512"/>
              <a:gd name="T25" fmla="*/ 78 h 382"/>
              <a:gd name="T26" fmla="*/ 46 w 512"/>
              <a:gd name="T27" fmla="*/ 45 h 382"/>
              <a:gd name="T28" fmla="*/ 466 w 512"/>
              <a:gd name="T29" fmla="*/ 45 h 382"/>
              <a:gd name="T30" fmla="*/ 46 w 512"/>
              <a:gd name="T31" fmla="*/ 335 h 382"/>
              <a:gd name="T32" fmla="*/ 46 w 512"/>
              <a:gd name="T33" fmla="*/ 133 h 382"/>
              <a:gd name="T34" fmla="*/ 239 w 512"/>
              <a:gd name="T35" fmla="*/ 266 h 382"/>
              <a:gd name="T36" fmla="*/ 253 w 512"/>
              <a:gd name="T37" fmla="*/ 271 h 382"/>
              <a:gd name="T38" fmla="*/ 265 w 512"/>
              <a:gd name="T39" fmla="*/ 266 h 382"/>
              <a:gd name="T40" fmla="*/ 466 w 512"/>
              <a:gd name="T41" fmla="*/ 133 h 382"/>
              <a:gd name="T42" fmla="*/ 466 w 512"/>
              <a:gd name="T43" fmla="*/ 337 h 382"/>
              <a:gd name="T44" fmla="*/ 46 w 512"/>
              <a:gd name="T45" fmla="*/ 337 h 382"/>
              <a:gd name="T46" fmla="*/ 46 w 512"/>
              <a:gd name="T47" fmla="*/ 33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382">
                <a:moveTo>
                  <a:pt x="488" y="0"/>
                </a:moveTo>
                <a:lnTo>
                  <a:pt x="22" y="0"/>
                </a:lnTo>
                <a:cubicBezTo>
                  <a:pt x="10" y="0"/>
                  <a:pt x="0" y="10"/>
                  <a:pt x="0" y="22"/>
                </a:cubicBezTo>
                <a:lnTo>
                  <a:pt x="0" y="359"/>
                </a:lnTo>
                <a:cubicBezTo>
                  <a:pt x="0" y="371"/>
                  <a:pt x="10" y="382"/>
                  <a:pt x="22" y="382"/>
                </a:cubicBezTo>
                <a:lnTo>
                  <a:pt x="488" y="382"/>
                </a:lnTo>
                <a:cubicBezTo>
                  <a:pt x="500" y="382"/>
                  <a:pt x="510" y="371"/>
                  <a:pt x="510" y="359"/>
                </a:cubicBezTo>
                <a:lnTo>
                  <a:pt x="510" y="22"/>
                </a:lnTo>
                <a:cubicBezTo>
                  <a:pt x="512" y="9"/>
                  <a:pt x="502" y="0"/>
                  <a:pt x="488" y="0"/>
                </a:cubicBezTo>
                <a:close/>
                <a:moveTo>
                  <a:pt x="466" y="45"/>
                </a:moveTo>
                <a:lnTo>
                  <a:pt x="466" y="78"/>
                </a:lnTo>
                <a:lnTo>
                  <a:pt x="253" y="220"/>
                </a:lnTo>
                <a:lnTo>
                  <a:pt x="46" y="78"/>
                </a:lnTo>
                <a:lnTo>
                  <a:pt x="46" y="45"/>
                </a:lnTo>
                <a:lnTo>
                  <a:pt x="466" y="45"/>
                </a:lnTo>
                <a:close/>
                <a:moveTo>
                  <a:pt x="46" y="335"/>
                </a:moveTo>
                <a:lnTo>
                  <a:pt x="46" y="133"/>
                </a:lnTo>
                <a:lnTo>
                  <a:pt x="239" y="266"/>
                </a:lnTo>
                <a:cubicBezTo>
                  <a:pt x="244" y="269"/>
                  <a:pt x="248" y="271"/>
                  <a:pt x="253" y="271"/>
                </a:cubicBezTo>
                <a:cubicBezTo>
                  <a:pt x="257" y="271"/>
                  <a:pt x="262" y="269"/>
                  <a:pt x="265" y="266"/>
                </a:cubicBezTo>
                <a:lnTo>
                  <a:pt x="466" y="133"/>
                </a:lnTo>
                <a:lnTo>
                  <a:pt x="466" y="337"/>
                </a:lnTo>
                <a:lnTo>
                  <a:pt x="46" y="337"/>
                </a:lnTo>
                <a:lnTo>
                  <a:pt x="46" y="335"/>
                </a:lnTo>
                <a:close/>
              </a:path>
            </a:pathLst>
          </a:custGeom>
          <a:solidFill>
            <a:srgbClr val="515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Rectangle 114"/>
          <p:cNvSpPr>
            <a:spLocks noChangeArrowheads="1"/>
          </p:cNvSpPr>
          <p:nvPr/>
        </p:nvSpPr>
        <p:spPr bwMode="auto">
          <a:xfrm>
            <a:off x="1535266" y="2897745"/>
            <a:ext cx="3895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Email</a:t>
            </a: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05" name="Freeform 115"/>
          <p:cNvSpPr>
            <a:spLocks/>
          </p:cNvSpPr>
          <p:nvPr/>
        </p:nvSpPr>
        <p:spPr bwMode="auto">
          <a:xfrm>
            <a:off x="2305189" y="3091641"/>
            <a:ext cx="376827" cy="421761"/>
          </a:xfrm>
          <a:custGeom>
            <a:avLst/>
            <a:gdLst>
              <a:gd name="T0" fmla="*/ 926 w 965"/>
              <a:gd name="T1" fmla="*/ 649 h 1079"/>
              <a:gd name="T2" fmla="*/ 745 w 965"/>
              <a:gd name="T3" fmla="*/ 649 h 1079"/>
              <a:gd name="T4" fmla="*/ 745 w 965"/>
              <a:gd name="T5" fmla="*/ 568 h 1079"/>
              <a:gd name="T6" fmla="*/ 761 w 965"/>
              <a:gd name="T7" fmla="*/ 568 h 1079"/>
              <a:gd name="T8" fmla="*/ 761 w 965"/>
              <a:gd name="T9" fmla="*/ 0 h 1079"/>
              <a:gd name="T10" fmla="*/ 0 w 965"/>
              <a:gd name="T11" fmla="*/ 0 h 1079"/>
              <a:gd name="T12" fmla="*/ 0 w 965"/>
              <a:gd name="T13" fmla="*/ 896 h 1079"/>
              <a:gd name="T14" fmla="*/ 421 w 965"/>
              <a:gd name="T15" fmla="*/ 896 h 1079"/>
              <a:gd name="T16" fmla="*/ 421 w 965"/>
              <a:gd name="T17" fmla="*/ 1028 h 1079"/>
              <a:gd name="T18" fmla="*/ 745 w 965"/>
              <a:gd name="T19" fmla="*/ 1079 h 1079"/>
              <a:gd name="T20" fmla="*/ 745 w 965"/>
              <a:gd name="T21" fmla="*/ 1002 h 1079"/>
              <a:gd name="T22" fmla="*/ 926 w 965"/>
              <a:gd name="T23" fmla="*/ 1002 h 1079"/>
              <a:gd name="T24" fmla="*/ 963 w 965"/>
              <a:gd name="T25" fmla="*/ 964 h 1079"/>
              <a:gd name="T26" fmla="*/ 963 w 965"/>
              <a:gd name="T27" fmla="*/ 687 h 1079"/>
              <a:gd name="T28" fmla="*/ 926 w 965"/>
              <a:gd name="T29" fmla="*/ 64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5" h="1079">
                <a:moveTo>
                  <a:pt x="926" y="649"/>
                </a:moveTo>
                <a:lnTo>
                  <a:pt x="745" y="649"/>
                </a:lnTo>
                <a:lnTo>
                  <a:pt x="745" y="568"/>
                </a:lnTo>
                <a:lnTo>
                  <a:pt x="761" y="568"/>
                </a:lnTo>
                <a:lnTo>
                  <a:pt x="761" y="0"/>
                </a:lnTo>
                <a:lnTo>
                  <a:pt x="0" y="0"/>
                </a:lnTo>
                <a:lnTo>
                  <a:pt x="0" y="896"/>
                </a:lnTo>
                <a:lnTo>
                  <a:pt x="421" y="896"/>
                </a:lnTo>
                <a:lnTo>
                  <a:pt x="421" y="1028"/>
                </a:lnTo>
                <a:lnTo>
                  <a:pt x="745" y="1079"/>
                </a:lnTo>
                <a:lnTo>
                  <a:pt x="745" y="1002"/>
                </a:lnTo>
                <a:lnTo>
                  <a:pt x="926" y="1002"/>
                </a:lnTo>
                <a:cubicBezTo>
                  <a:pt x="948" y="1002"/>
                  <a:pt x="963" y="985"/>
                  <a:pt x="963" y="964"/>
                </a:cubicBezTo>
                <a:lnTo>
                  <a:pt x="963" y="687"/>
                </a:lnTo>
                <a:cubicBezTo>
                  <a:pt x="965" y="664"/>
                  <a:pt x="948" y="649"/>
                  <a:pt x="926" y="649"/>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Freeform 116"/>
          <p:cNvSpPr>
            <a:spLocks/>
          </p:cNvSpPr>
          <p:nvPr/>
        </p:nvSpPr>
        <p:spPr bwMode="auto">
          <a:xfrm>
            <a:off x="2314380" y="3100832"/>
            <a:ext cx="278791" cy="331894"/>
          </a:xfrm>
          <a:custGeom>
            <a:avLst/>
            <a:gdLst>
              <a:gd name="T0" fmla="*/ 143 w 273"/>
              <a:gd name="T1" fmla="*/ 325 h 325"/>
              <a:gd name="T2" fmla="*/ 0 w 273"/>
              <a:gd name="T3" fmla="*/ 325 h 325"/>
              <a:gd name="T4" fmla="*/ 0 w 273"/>
              <a:gd name="T5" fmla="*/ 0 h 325"/>
              <a:gd name="T6" fmla="*/ 273 w 273"/>
              <a:gd name="T7" fmla="*/ 0 h 325"/>
              <a:gd name="T8" fmla="*/ 273 w 273"/>
              <a:gd name="T9" fmla="*/ 199 h 325"/>
              <a:gd name="T10" fmla="*/ 260 w 273"/>
              <a:gd name="T11" fmla="*/ 199 h 325"/>
              <a:gd name="T12" fmla="*/ 260 w 273"/>
              <a:gd name="T13" fmla="*/ 13 h 325"/>
              <a:gd name="T14" fmla="*/ 13 w 273"/>
              <a:gd name="T15" fmla="*/ 13 h 325"/>
              <a:gd name="T16" fmla="*/ 13 w 273"/>
              <a:gd name="T17" fmla="*/ 311 h 325"/>
              <a:gd name="T18" fmla="*/ 143 w 273"/>
              <a:gd name="T19" fmla="*/ 311 h 325"/>
              <a:gd name="T20" fmla="*/ 143 w 273"/>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325">
                <a:moveTo>
                  <a:pt x="143" y="325"/>
                </a:moveTo>
                <a:lnTo>
                  <a:pt x="0" y="325"/>
                </a:lnTo>
                <a:lnTo>
                  <a:pt x="0" y="0"/>
                </a:lnTo>
                <a:lnTo>
                  <a:pt x="273" y="0"/>
                </a:lnTo>
                <a:lnTo>
                  <a:pt x="273" y="199"/>
                </a:lnTo>
                <a:lnTo>
                  <a:pt x="260" y="199"/>
                </a:lnTo>
                <a:lnTo>
                  <a:pt x="260" y="13"/>
                </a:lnTo>
                <a:lnTo>
                  <a:pt x="13" y="13"/>
                </a:lnTo>
                <a:lnTo>
                  <a:pt x="13" y="311"/>
                </a:lnTo>
                <a:lnTo>
                  <a:pt x="143" y="311"/>
                </a:lnTo>
                <a:lnTo>
                  <a:pt x="143" y="325"/>
                </a:lnTo>
                <a:close/>
              </a:path>
            </a:pathLst>
          </a:custGeom>
          <a:solidFill>
            <a:srgbClr val="51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Rectangle 117"/>
          <p:cNvSpPr>
            <a:spLocks noChangeArrowheads="1"/>
          </p:cNvSpPr>
          <p:nvPr/>
        </p:nvSpPr>
        <p:spPr bwMode="auto">
          <a:xfrm>
            <a:off x="2382802" y="3150871"/>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118"/>
          <p:cNvSpPr>
            <a:spLocks noChangeArrowheads="1"/>
          </p:cNvSpPr>
          <p:nvPr/>
        </p:nvSpPr>
        <p:spPr bwMode="auto">
          <a:xfrm>
            <a:off x="2382802" y="3188656"/>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Rectangle 119"/>
          <p:cNvSpPr>
            <a:spLocks noChangeArrowheads="1"/>
          </p:cNvSpPr>
          <p:nvPr/>
        </p:nvSpPr>
        <p:spPr bwMode="auto">
          <a:xfrm>
            <a:off x="2382802" y="3227462"/>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Freeform 120"/>
          <p:cNvSpPr>
            <a:spLocks/>
          </p:cNvSpPr>
          <p:nvPr/>
        </p:nvSpPr>
        <p:spPr bwMode="auto">
          <a:xfrm>
            <a:off x="2615637" y="3404132"/>
            <a:ext cx="39828" cy="53103"/>
          </a:xfrm>
          <a:custGeom>
            <a:avLst/>
            <a:gdLst>
              <a:gd name="T0" fmla="*/ 88 w 102"/>
              <a:gd name="T1" fmla="*/ 51 h 135"/>
              <a:gd name="T2" fmla="*/ 33 w 102"/>
              <a:gd name="T3" fmla="*/ 11 h 135"/>
              <a:gd name="T4" fmla="*/ 16 w 102"/>
              <a:gd name="T5" fmla="*/ 0 h 135"/>
              <a:gd name="T6" fmla="*/ 13 w 102"/>
              <a:gd name="T7" fmla="*/ 2 h 135"/>
              <a:gd name="T8" fmla="*/ 9 w 102"/>
              <a:gd name="T9" fmla="*/ 5 h 135"/>
              <a:gd name="T10" fmla="*/ 9 w 102"/>
              <a:gd name="T11" fmla="*/ 8 h 135"/>
              <a:gd name="T12" fmla="*/ 70 w 102"/>
              <a:gd name="T13" fmla="*/ 67 h 135"/>
              <a:gd name="T14" fmla="*/ 71 w 102"/>
              <a:gd name="T15" fmla="*/ 73 h 135"/>
              <a:gd name="T16" fmla="*/ 71 w 102"/>
              <a:gd name="T17" fmla="*/ 101 h 135"/>
              <a:gd name="T18" fmla="*/ 68 w 102"/>
              <a:gd name="T19" fmla="*/ 104 h 135"/>
              <a:gd name="T20" fmla="*/ 31 w 102"/>
              <a:gd name="T21" fmla="*/ 104 h 135"/>
              <a:gd name="T22" fmla="*/ 26 w 102"/>
              <a:gd name="T23" fmla="*/ 103 h 135"/>
              <a:gd name="T24" fmla="*/ 14 w 102"/>
              <a:gd name="T25" fmla="*/ 92 h 135"/>
              <a:gd name="T26" fmla="*/ 11 w 102"/>
              <a:gd name="T27" fmla="*/ 92 h 135"/>
              <a:gd name="T28" fmla="*/ 0 w 102"/>
              <a:gd name="T29" fmla="*/ 106 h 135"/>
              <a:gd name="T30" fmla="*/ 0 w 102"/>
              <a:gd name="T31" fmla="*/ 110 h 135"/>
              <a:gd name="T32" fmla="*/ 23 w 102"/>
              <a:gd name="T33" fmla="*/ 132 h 135"/>
              <a:gd name="T34" fmla="*/ 31 w 102"/>
              <a:gd name="T35" fmla="*/ 135 h 135"/>
              <a:gd name="T36" fmla="*/ 93 w 102"/>
              <a:gd name="T37" fmla="*/ 135 h 135"/>
              <a:gd name="T38" fmla="*/ 101 w 102"/>
              <a:gd name="T39" fmla="*/ 127 h 135"/>
              <a:gd name="T40" fmla="*/ 101 w 102"/>
              <a:gd name="T41" fmla="*/ 68 h 135"/>
              <a:gd name="T42" fmla="*/ 88 w 102"/>
              <a:gd name="T43" fmla="*/ 5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35">
                <a:moveTo>
                  <a:pt x="88" y="51"/>
                </a:moveTo>
                <a:cubicBezTo>
                  <a:pt x="74" y="39"/>
                  <a:pt x="50" y="20"/>
                  <a:pt x="33" y="11"/>
                </a:cubicBezTo>
                <a:cubicBezTo>
                  <a:pt x="23" y="7"/>
                  <a:pt x="16" y="2"/>
                  <a:pt x="16" y="0"/>
                </a:cubicBezTo>
                <a:cubicBezTo>
                  <a:pt x="16" y="0"/>
                  <a:pt x="14" y="2"/>
                  <a:pt x="13" y="2"/>
                </a:cubicBezTo>
                <a:lnTo>
                  <a:pt x="9" y="5"/>
                </a:lnTo>
                <a:lnTo>
                  <a:pt x="9" y="8"/>
                </a:lnTo>
                <a:cubicBezTo>
                  <a:pt x="9" y="8"/>
                  <a:pt x="64" y="61"/>
                  <a:pt x="70" y="67"/>
                </a:cubicBezTo>
                <a:cubicBezTo>
                  <a:pt x="71" y="68"/>
                  <a:pt x="71" y="72"/>
                  <a:pt x="71" y="73"/>
                </a:cubicBezTo>
                <a:lnTo>
                  <a:pt x="71" y="101"/>
                </a:lnTo>
                <a:cubicBezTo>
                  <a:pt x="71" y="103"/>
                  <a:pt x="70" y="104"/>
                  <a:pt x="68" y="104"/>
                </a:cubicBezTo>
                <a:lnTo>
                  <a:pt x="31" y="104"/>
                </a:lnTo>
                <a:cubicBezTo>
                  <a:pt x="30" y="104"/>
                  <a:pt x="28" y="104"/>
                  <a:pt x="26" y="103"/>
                </a:cubicBezTo>
                <a:lnTo>
                  <a:pt x="14" y="92"/>
                </a:lnTo>
                <a:cubicBezTo>
                  <a:pt x="13" y="90"/>
                  <a:pt x="13" y="90"/>
                  <a:pt x="11" y="92"/>
                </a:cubicBezTo>
                <a:lnTo>
                  <a:pt x="0" y="106"/>
                </a:lnTo>
                <a:cubicBezTo>
                  <a:pt x="0" y="107"/>
                  <a:pt x="0" y="109"/>
                  <a:pt x="0" y="110"/>
                </a:cubicBezTo>
                <a:cubicBezTo>
                  <a:pt x="0" y="110"/>
                  <a:pt x="22" y="130"/>
                  <a:pt x="23" y="132"/>
                </a:cubicBezTo>
                <a:cubicBezTo>
                  <a:pt x="25" y="133"/>
                  <a:pt x="26" y="135"/>
                  <a:pt x="31" y="135"/>
                </a:cubicBezTo>
                <a:lnTo>
                  <a:pt x="93" y="135"/>
                </a:lnTo>
                <a:cubicBezTo>
                  <a:pt x="98" y="135"/>
                  <a:pt x="101" y="132"/>
                  <a:pt x="101" y="127"/>
                </a:cubicBezTo>
                <a:lnTo>
                  <a:pt x="101" y="68"/>
                </a:lnTo>
                <a:cubicBezTo>
                  <a:pt x="102" y="62"/>
                  <a:pt x="98" y="58"/>
                  <a:pt x="88" y="51"/>
                </a:cubicBez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Freeform 121"/>
          <p:cNvSpPr>
            <a:spLocks/>
          </p:cNvSpPr>
          <p:nvPr/>
        </p:nvSpPr>
        <p:spPr bwMode="auto">
          <a:xfrm>
            <a:off x="2603383" y="3371453"/>
            <a:ext cx="52082" cy="39827"/>
          </a:xfrm>
          <a:custGeom>
            <a:avLst/>
            <a:gdLst>
              <a:gd name="T0" fmla="*/ 0 w 133"/>
              <a:gd name="T1" fmla="*/ 85 h 100"/>
              <a:gd name="T2" fmla="*/ 2 w 133"/>
              <a:gd name="T3" fmla="*/ 88 h 100"/>
              <a:gd name="T4" fmla="*/ 5 w 133"/>
              <a:gd name="T5" fmla="*/ 91 h 100"/>
              <a:gd name="T6" fmla="*/ 8 w 133"/>
              <a:gd name="T7" fmla="*/ 91 h 100"/>
              <a:gd name="T8" fmla="*/ 67 w 133"/>
              <a:gd name="T9" fmla="*/ 31 h 100"/>
              <a:gd name="T10" fmla="*/ 73 w 133"/>
              <a:gd name="T11" fmla="*/ 29 h 100"/>
              <a:gd name="T12" fmla="*/ 101 w 133"/>
              <a:gd name="T13" fmla="*/ 29 h 100"/>
              <a:gd name="T14" fmla="*/ 104 w 133"/>
              <a:gd name="T15" fmla="*/ 32 h 100"/>
              <a:gd name="T16" fmla="*/ 104 w 133"/>
              <a:gd name="T17" fmla="*/ 69 h 100"/>
              <a:gd name="T18" fmla="*/ 102 w 133"/>
              <a:gd name="T19" fmla="*/ 74 h 100"/>
              <a:gd name="T20" fmla="*/ 90 w 133"/>
              <a:gd name="T21" fmla="*/ 86 h 100"/>
              <a:gd name="T22" fmla="*/ 90 w 133"/>
              <a:gd name="T23" fmla="*/ 90 h 100"/>
              <a:gd name="T24" fmla="*/ 104 w 133"/>
              <a:gd name="T25" fmla="*/ 100 h 100"/>
              <a:gd name="T26" fmla="*/ 109 w 133"/>
              <a:gd name="T27" fmla="*/ 100 h 100"/>
              <a:gd name="T28" fmla="*/ 130 w 133"/>
              <a:gd name="T29" fmla="*/ 77 h 100"/>
              <a:gd name="T30" fmla="*/ 133 w 133"/>
              <a:gd name="T31" fmla="*/ 69 h 100"/>
              <a:gd name="T32" fmla="*/ 133 w 133"/>
              <a:gd name="T33" fmla="*/ 7 h 100"/>
              <a:gd name="T34" fmla="*/ 126 w 133"/>
              <a:gd name="T35" fmla="*/ 0 h 100"/>
              <a:gd name="T36" fmla="*/ 67 w 133"/>
              <a:gd name="T37" fmla="*/ 0 h 100"/>
              <a:gd name="T38" fmla="*/ 51 w 133"/>
              <a:gd name="T39" fmla="*/ 12 h 100"/>
              <a:gd name="T40" fmla="*/ 11 w 133"/>
              <a:gd name="T41" fmla="*/ 68 h 100"/>
              <a:gd name="T42" fmla="*/ 0 w 133"/>
              <a:gd name="T4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00">
                <a:moveTo>
                  <a:pt x="0" y="85"/>
                </a:moveTo>
                <a:cubicBezTo>
                  <a:pt x="0" y="85"/>
                  <a:pt x="2" y="86"/>
                  <a:pt x="2" y="88"/>
                </a:cubicBezTo>
                <a:lnTo>
                  <a:pt x="5" y="91"/>
                </a:lnTo>
                <a:cubicBezTo>
                  <a:pt x="5" y="91"/>
                  <a:pt x="6" y="91"/>
                  <a:pt x="8" y="91"/>
                </a:cubicBezTo>
                <a:cubicBezTo>
                  <a:pt x="8" y="91"/>
                  <a:pt x="61" y="37"/>
                  <a:pt x="67" y="31"/>
                </a:cubicBezTo>
                <a:cubicBezTo>
                  <a:pt x="68" y="29"/>
                  <a:pt x="71" y="29"/>
                  <a:pt x="73" y="29"/>
                </a:cubicBezTo>
                <a:lnTo>
                  <a:pt x="101" y="29"/>
                </a:lnTo>
                <a:cubicBezTo>
                  <a:pt x="102" y="29"/>
                  <a:pt x="104" y="31"/>
                  <a:pt x="104" y="32"/>
                </a:cubicBezTo>
                <a:lnTo>
                  <a:pt x="104" y="69"/>
                </a:lnTo>
                <a:cubicBezTo>
                  <a:pt x="104" y="71"/>
                  <a:pt x="104" y="72"/>
                  <a:pt x="102" y="74"/>
                </a:cubicBezTo>
                <a:lnTo>
                  <a:pt x="90" y="86"/>
                </a:lnTo>
                <a:cubicBezTo>
                  <a:pt x="88" y="88"/>
                  <a:pt x="88" y="88"/>
                  <a:pt x="90" y="90"/>
                </a:cubicBezTo>
                <a:lnTo>
                  <a:pt x="104" y="100"/>
                </a:lnTo>
                <a:cubicBezTo>
                  <a:pt x="105" y="100"/>
                  <a:pt x="107" y="100"/>
                  <a:pt x="109" y="100"/>
                </a:cubicBezTo>
                <a:cubicBezTo>
                  <a:pt x="109" y="100"/>
                  <a:pt x="129" y="79"/>
                  <a:pt x="130" y="77"/>
                </a:cubicBezTo>
                <a:cubicBezTo>
                  <a:pt x="132" y="76"/>
                  <a:pt x="133" y="74"/>
                  <a:pt x="133" y="69"/>
                </a:cubicBezTo>
                <a:lnTo>
                  <a:pt x="133" y="7"/>
                </a:lnTo>
                <a:cubicBezTo>
                  <a:pt x="133" y="3"/>
                  <a:pt x="130" y="0"/>
                  <a:pt x="126" y="0"/>
                </a:cubicBezTo>
                <a:lnTo>
                  <a:pt x="67" y="0"/>
                </a:lnTo>
                <a:cubicBezTo>
                  <a:pt x="62" y="0"/>
                  <a:pt x="57" y="4"/>
                  <a:pt x="51" y="12"/>
                </a:cubicBezTo>
                <a:cubicBezTo>
                  <a:pt x="39" y="26"/>
                  <a:pt x="20" y="51"/>
                  <a:pt x="11" y="68"/>
                </a:cubicBezTo>
                <a:cubicBezTo>
                  <a:pt x="6" y="74"/>
                  <a:pt x="2" y="83"/>
                  <a:pt x="0" y="85"/>
                </a:cubicBez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Freeform 122"/>
          <p:cNvSpPr>
            <a:spLocks noEditPoints="1"/>
          </p:cNvSpPr>
          <p:nvPr/>
        </p:nvSpPr>
        <p:spPr bwMode="auto">
          <a:xfrm>
            <a:off x="2478795" y="3319371"/>
            <a:ext cx="194030" cy="182797"/>
          </a:xfrm>
          <a:custGeom>
            <a:avLst/>
            <a:gdLst>
              <a:gd name="T0" fmla="*/ 481 w 497"/>
              <a:gd name="T1" fmla="*/ 88 h 466"/>
              <a:gd name="T2" fmla="*/ 277 w 497"/>
              <a:gd name="T3" fmla="*/ 88 h 466"/>
              <a:gd name="T4" fmla="*/ 277 w 497"/>
              <a:gd name="T5" fmla="*/ 0 h 466"/>
              <a:gd name="T6" fmla="*/ 0 w 497"/>
              <a:gd name="T7" fmla="*/ 43 h 466"/>
              <a:gd name="T8" fmla="*/ 0 w 497"/>
              <a:gd name="T9" fmla="*/ 422 h 466"/>
              <a:gd name="T10" fmla="*/ 277 w 497"/>
              <a:gd name="T11" fmla="*/ 466 h 466"/>
              <a:gd name="T12" fmla="*/ 277 w 497"/>
              <a:gd name="T13" fmla="*/ 393 h 466"/>
              <a:gd name="T14" fmla="*/ 481 w 497"/>
              <a:gd name="T15" fmla="*/ 393 h 466"/>
              <a:gd name="T16" fmla="*/ 495 w 497"/>
              <a:gd name="T17" fmla="*/ 379 h 466"/>
              <a:gd name="T18" fmla="*/ 495 w 497"/>
              <a:gd name="T19" fmla="*/ 102 h 466"/>
              <a:gd name="T20" fmla="*/ 481 w 497"/>
              <a:gd name="T21" fmla="*/ 88 h 466"/>
              <a:gd name="T22" fmla="*/ 182 w 497"/>
              <a:gd name="T23" fmla="*/ 337 h 466"/>
              <a:gd name="T24" fmla="*/ 96 w 497"/>
              <a:gd name="T25" fmla="*/ 329 h 466"/>
              <a:gd name="T26" fmla="*/ 96 w 497"/>
              <a:gd name="T27" fmla="*/ 148 h 466"/>
              <a:gd name="T28" fmla="*/ 175 w 497"/>
              <a:gd name="T29" fmla="*/ 142 h 466"/>
              <a:gd name="T30" fmla="*/ 175 w 497"/>
              <a:gd name="T31" fmla="*/ 178 h 466"/>
              <a:gd name="T32" fmla="*/ 127 w 497"/>
              <a:gd name="T33" fmla="*/ 179 h 466"/>
              <a:gd name="T34" fmla="*/ 127 w 497"/>
              <a:gd name="T35" fmla="*/ 221 h 466"/>
              <a:gd name="T36" fmla="*/ 175 w 497"/>
              <a:gd name="T37" fmla="*/ 221 h 466"/>
              <a:gd name="T38" fmla="*/ 175 w 497"/>
              <a:gd name="T39" fmla="*/ 257 h 466"/>
              <a:gd name="T40" fmla="*/ 127 w 497"/>
              <a:gd name="T41" fmla="*/ 255 h 466"/>
              <a:gd name="T42" fmla="*/ 127 w 497"/>
              <a:gd name="T43" fmla="*/ 297 h 466"/>
              <a:gd name="T44" fmla="*/ 182 w 497"/>
              <a:gd name="T45" fmla="*/ 300 h 466"/>
              <a:gd name="T46" fmla="*/ 182 w 497"/>
              <a:gd name="T47" fmla="*/ 337 h 466"/>
              <a:gd name="T48" fmla="*/ 475 w 497"/>
              <a:gd name="T49" fmla="*/ 373 h 466"/>
              <a:gd name="T50" fmla="*/ 278 w 497"/>
              <a:gd name="T51" fmla="*/ 373 h 466"/>
              <a:gd name="T52" fmla="*/ 278 w 497"/>
              <a:gd name="T53" fmla="*/ 351 h 466"/>
              <a:gd name="T54" fmla="*/ 300 w 497"/>
              <a:gd name="T55" fmla="*/ 351 h 466"/>
              <a:gd name="T56" fmla="*/ 316 w 497"/>
              <a:gd name="T57" fmla="*/ 339 h 466"/>
              <a:gd name="T58" fmla="*/ 356 w 497"/>
              <a:gd name="T59" fmla="*/ 283 h 466"/>
              <a:gd name="T60" fmla="*/ 367 w 497"/>
              <a:gd name="T61" fmla="*/ 266 h 466"/>
              <a:gd name="T62" fmla="*/ 365 w 497"/>
              <a:gd name="T63" fmla="*/ 263 h 466"/>
              <a:gd name="T64" fmla="*/ 362 w 497"/>
              <a:gd name="T65" fmla="*/ 260 h 466"/>
              <a:gd name="T66" fmla="*/ 359 w 497"/>
              <a:gd name="T67" fmla="*/ 260 h 466"/>
              <a:gd name="T68" fmla="*/ 300 w 497"/>
              <a:gd name="T69" fmla="*/ 320 h 466"/>
              <a:gd name="T70" fmla="*/ 294 w 497"/>
              <a:gd name="T71" fmla="*/ 322 h 466"/>
              <a:gd name="T72" fmla="*/ 277 w 497"/>
              <a:gd name="T73" fmla="*/ 322 h 466"/>
              <a:gd name="T74" fmla="*/ 277 w 497"/>
              <a:gd name="T75" fmla="*/ 240 h 466"/>
              <a:gd name="T76" fmla="*/ 302 w 497"/>
              <a:gd name="T77" fmla="*/ 255 h 466"/>
              <a:gd name="T78" fmla="*/ 319 w 497"/>
              <a:gd name="T79" fmla="*/ 266 h 466"/>
              <a:gd name="T80" fmla="*/ 322 w 497"/>
              <a:gd name="T81" fmla="*/ 264 h 466"/>
              <a:gd name="T82" fmla="*/ 325 w 497"/>
              <a:gd name="T83" fmla="*/ 261 h 466"/>
              <a:gd name="T84" fmla="*/ 325 w 497"/>
              <a:gd name="T85" fmla="*/ 258 h 466"/>
              <a:gd name="T86" fmla="*/ 277 w 497"/>
              <a:gd name="T87" fmla="*/ 212 h 466"/>
              <a:gd name="T88" fmla="*/ 277 w 497"/>
              <a:gd name="T89" fmla="*/ 162 h 466"/>
              <a:gd name="T90" fmla="*/ 303 w 497"/>
              <a:gd name="T91" fmla="*/ 162 h 466"/>
              <a:gd name="T92" fmla="*/ 308 w 497"/>
              <a:gd name="T93" fmla="*/ 164 h 466"/>
              <a:gd name="T94" fmla="*/ 320 w 497"/>
              <a:gd name="T95" fmla="*/ 176 h 466"/>
              <a:gd name="T96" fmla="*/ 323 w 497"/>
              <a:gd name="T97" fmla="*/ 176 h 466"/>
              <a:gd name="T98" fmla="*/ 334 w 497"/>
              <a:gd name="T99" fmla="*/ 162 h 466"/>
              <a:gd name="T100" fmla="*/ 334 w 497"/>
              <a:gd name="T101" fmla="*/ 157 h 466"/>
              <a:gd name="T102" fmla="*/ 311 w 497"/>
              <a:gd name="T103" fmla="*/ 136 h 466"/>
              <a:gd name="T104" fmla="*/ 302 w 497"/>
              <a:gd name="T105" fmla="*/ 134 h 466"/>
              <a:gd name="T106" fmla="*/ 277 w 497"/>
              <a:gd name="T107" fmla="*/ 134 h 466"/>
              <a:gd name="T108" fmla="*/ 277 w 497"/>
              <a:gd name="T109" fmla="*/ 113 h 466"/>
              <a:gd name="T110" fmla="*/ 473 w 497"/>
              <a:gd name="T111" fmla="*/ 113 h 466"/>
              <a:gd name="T112" fmla="*/ 473 w 497"/>
              <a:gd name="T113" fmla="*/ 373 h 466"/>
              <a:gd name="T114" fmla="*/ 475 w 497"/>
              <a:gd name="T115" fmla="*/ 37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66">
                <a:moveTo>
                  <a:pt x="481" y="88"/>
                </a:moveTo>
                <a:lnTo>
                  <a:pt x="277" y="88"/>
                </a:lnTo>
                <a:lnTo>
                  <a:pt x="277" y="0"/>
                </a:lnTo>
                <a:lnTo>
                  <a:pt x="0" y="43"/>
                </a:lnTo>
                <a:lnTo>
                  <a:pt x="0" y="422"/>
                </a:lnTo>
                <a:lnTo>
                  <a:pt x="277" y="466"/>
                </a:lnTo>
                <a:lnTo>
                  <a:pt x="277" y="393"/>
                </a:lnTo>
                <a:lnTo>
                  <a:pt x="481" y="393"/>
                </a:lnTo>
                <a:cubicBezTo>
                  <a:pt x="490" y="393"/>
                  <a:pt x="495" y="387"/>
                  <a:pt x="495" y="379"/>
                </a:cubicBezTo>
                <a:lnTo>
                  <a:pt x="495" y="102"/>
                </a:lnTo>
                <a:cubicBezTo>
                  <a:pt x="497" y="92"/>
                  <a:pt x="490" y="88"/>
                  <a:pt x="481" y="88"/>
                </a:cubicBezTo>
                <a:close/>
                <a:moveTo>
                  <a:pt x="182" y="337"/>
                </a:moveTo>
                <a:lnTo>
                  <a:pt x="96" y="329"/>
                </a:lnTo>
                <a:lnTo>
                  <a:pt x="96" y="148"/>
                </a:lnTo>
                <a:lnTo>
                  <a:pt x="175" y="142"/>
                </a:lnTo>
                <a:lnTo>
                  <a:pt x="175" y="178"/>
                </a:lnTo>
                <a:lnTo>
                  <a:pt x="127" y="179"/>
                </a:lnTo>
                <a:lnTo>
                  <a:pt x="127" y="221"/>
                </a:lnTo>
                <a:lnTo>
                  <a:pt x="175" y="221"/>
                </a:lnTo>
                <a:lnTo>
                  <a:pt x="175" y="257"/>
                </a:lnTo>
                <a:lnTo>
                  <a:pt x="127" y="255"/>
                </a:lnTo>
                <a:lnTo>
                  <a:pt x="127" y="297"/>
                </a:lnTo>
                <a:lnTo>
                  <a:pt x="182" y="300"/>
                </a:lnTo>
                <a:lnTo>
                  <a:pt x="182" y="337"/>
                </a:lnTo>
                <a:close/>
                <a:moveTo>
                  <a:pt x="475" y="373"/>
                </a:moveTo>
                <a:lnTo>
                  <a:pt x="278" y="373"/>
                </a:lnTo>
                <a:lnTo>
                  <a:pt x="278" y="351"/>
                </a:lnTo>
                <a:lnTo>
                  <a:pt x="300" y="351"/>
                </a:lnTo>
                <a:cubicBezTo>
                  <a:pt x="305" y="351"/>
                  <a:pt x="309" y="346"/>
                  <a:pt x="316" y="339"/>
                </a:cubicBezTo>
                <a:cubicBezTo>
                  <a:pt x="328" y="325"/>
                  <a:pt x="347" y="300"/>
                  <a:pt x="356" y="283"/>
                </a:cubicBezTo>
                <a:cubicBezTo>
                  <a:pt x="360" y="274"/>
                  <a:pt x="365" y="266"/>
                  <a:pt x="367" y="266"/>
                </a:cubicBezTo>
                <a:cubicBezTo>
                  <a:pt x="367" y="266"/>
                  <a:pt x="365" y="264"/>
                  <a:pt x="365" y="263"/>
                </a:cubicBezTo>
                <a:lnTo>
                  <a:pt x="362" y="260"/>
                </a:lnTo>
                <a:lnTo>
                  <a:pt x="359" y="260"/>
                </a:lnTo>
                <a:cubicBezTo>
                  <a:pt x="359" y="260"/>
                  <a:pt x="306" y="314"/>
                  <a:pt x="300" y="320"/>
                </a:cubicBezTo>
                <a:cubicBezTo>
                  <a:pt x="299" y="322"/>
                  <a:pt x="295" y="322"/>
                  <a:pt x="294" y="322"/>
                </a:cubicBezTo>
                <a:lnTo>
                  <a:pt x="277" y="322"/>
                </a:lnTo>
                <a:lnTo>
                  <a:pt x="277" y="240"/>
                </a:lnTo>
                <a:cubicBezTo>
                  <a:pt x="286" y="246"/>
                  <a:pt x="299" y="253"/>
                  <a:pt x="302" y="255"/>
                </a:cubicBezTo>
                <a:cubicBezTo>
                  <a:pt x="311" y="260"/>
                  <a:pt x="319" y="264"/>
                  <a:pt x="319" y="266"/>
                </a:cubicBezTo>
                <a:cubicBezTo>
                  <a:pt x="319" y="266"/>
                  <a:pt x="320" y="264"/>
                  <a:pt x="322" y="264"/>
                </a:cubicBezTo>
                <a:lnTo>
                  <a:pt x="325" y="261"/>
                </a:lnTo>
                <a:lnTo>
                  <a:pt x="325" y="258"/>
                </a:lnTo>
                <a:cubicBezTo>
                  <a:pt x="325" y="258"/>
                  <a:pt x="295" y="230"/>
                  <a:pt x="277" y="212"/>
                </a:cubicBezTo>
                <a:lnTo>
                  <a:pt x="277" y="162"/>
                </a:lnTo>
                <a:lnTo>
                  <a:pt x="303" y="162"/>
                </a:lnTo>
                <a:cubicBezTo>
                  <a:pt x="305" y="162"/>
                  <a:pt x="306" y="162"/>
                  <a:pt x="308" y="164"/>
                </a:cubicBezTo>
                <a:lnTo>
                  <a:pt x="320" y="176"/>
                </a:lnTo>
                <a:cubicBezTo>
                  <a:pt x="322" y="178"/>
                  <a:pt x="322" y="178"/>
                  <a:pt x="323" y="176"/>
                </a:cubicBezTo>
                <a:lnTo>
                  <a:pt x="334" y="162"/>
                </a:lnTo>
                <a:cubicBezTo>
                  <a:pt x="334" y="161"/>
                  <a:pt x="334" y="159"/>
                  <a:pt x="334" y="157"/>
                </a:cubicBezTo>
                <a:cubicBezTo>
                  <a:pt x="334" y="157"/>
                  <a:pt x="312" y="137"/>
                  <a:pt x="311" y="136"/>
                </a:cubicBezTo>
                <a:cubicBezTo>
                  <a:pt x="308" y="136"/>
                  <a:pt x="306" y="134"/>
                  <a:pt x="302" y="134"/>
                </a:cubicBezTo>
                <a:lnTo>
                  <a:pt x="277" y="134"/>
                </a:lnTo>
                <a:lnTo>
                  <a:pt x="277" y="113"/>
                </a:lnTo>
                <a:lnTo>
                  <a:pt x="473" y="113"/>
                </a:lnTo>
                <a:lnTo>
                  <a:pt x="473" y="373"/>
                </a:lnTo>
                <a:lnTo>
                  <a:pt x="475" y="373"/>
                </a:ln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Rectangle 123"/>
          <p:cNvSpPr>
            <a:spLocks noChangeArrowheads="1"/>
          </p:cNvSpPr>
          <p:nvPr/>
        </p:nvSpPr>
        <p:spPr bwMode="auto">
          <a:xfrm>
            <a:off x="2281701" y="3524635"/>
            <a:ext cx="480992"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Conditional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14" name="Rectangle 124"/>
          <p:cNvSpPr>
            <a:spLocks noChangeArrowheads="1"/>
          </p:cNvSpPr>
          <p:nvPr/>
        </p:nvSpPr>
        <p:spPr bwMode="auto">
          <a:xfrm>
            <a:off x="2369526" y="3624713"/>
            <a:ext cx="287982"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Access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15" name="Freeform 125"/>
          <p:cNvSpPr>
            <a:spLocks/>
          </p:cNvSpPr>
          <p:nvPr/>
        </p:nvSpPr>
        <p:spPr bwMode="auto">
          <a:xfrm>
            <a:off x="866302" y="3098789"/>
            <a:ext cx="332915" cy="378870"/>
          </a:xfrm>
          <a:custGeom>
            <a:avLst/>
            <a:gdLst>
              <a:gd name="T0" fmla="*/ 756 w 853"/>
              <a:gd name="T1" fmla="*/ 539 h 968"/>
              <a:gd name="T2" fmla="*/ 735 w 853"/>
              <a:gd name="T3" fmla="*/ 539 h 968"/>
              <a:gd name="T4" fmla="*/ 735 w 853"/>
              <a:gd name="T5" fmla="*/ 0 h 968"/>
              <a:gd name="T6" fmla="*/ 0 w 853"/>
              <a:gd name="T7" fmla="*/ 0 h 968"/>
              <a:gd name="T8" fmla="*/ 0 w 853"/>
              <a:gd name="T9" fmla="*/ 865 h 968"/>
              <a:gd name="T10" fmla="*/ 409 w 853"/>
              <a:gd name="T11" fmla="*/ 865 h 968"/>
              <a:gd name="T12" fmla="*/ 409 w 853"/>
              <a:gd name="T13" fmla="*/ 968 h 968"/>
              <a:gd name="T14" fmla="*/ 533 w 853"/>
              <a:gd name="T15" fmla="*/ 968 h 968"/>
              <a:gd name="T16" fmla="*/ 729 w 853"/>
              <a:gd name="T17" fmla="*/ 857 h 968"/>
              <a:gd name="T18" fmla="*/ 801 w 853"/>
              <a:gd name="T19" fmla="*/ 762 h 968"/>
              <a:gd name="T20" fmla="*/ 853 w 853"/>
              <a:gd name="T21" fmla="*/ 561 h 968"/>
              <a:gd name="T22" fmla="*/ 853 w 853"/>
              <a:gd name="T23" fmla="*/ 539 h 968"/>
              <a:gd name="T24" fmla="*/ 756 w 853"/>
              <a:gd name="T25" fmla="*/ 53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968">
                <a:moveTo>
                  <a:pt x="756" y="539"/>
                </a:moveTo>
                <a:lnTo>
                  <a:pt x="735" y="539"/>
                </a:lnTo>
                <a:lnTo>
                  <a:pt x="735" y="0"/>
                </a:lnTo>
                <a:lnTo>
                  <a:pt x="0" y="0"/>
                </a:lnTo>
                <a:lnTo>
                  <a:pt x="0" y="865"/>
                </a:lnTo>
                <a:lnTo>
                  <a:pt x="409" y="865"/>
                </a:lnTo>
                <a:lnTo>
                  <a:pt x="409" y="968"/>
                </a:lnTo>
                <a:lnTo>
                  <a:pt x="533" y="968"/>
                </a:lnTo>
                <a:cubicBezTo>
                  <a:pt x="608" y="950"/>
                  <a:pt x="675" y="911"/>
                  <a:pt x="729" y="857"/>
                </a:cubicBezTo>
                <a:cubicBezTo>
                  <a:pt x="757" y="829"/>
                  <a:pt x="781" y="796"/>
                  <a:pt x="801" y="762"/>
                </a:cubicBezTo>
                <a:cubicBezTo>
                  <a:pt x="834" y="700"/>
                  <a:pt x="852" y="631"/>
                  <a:pt x="853" y="561"/>
                </a:cubicBezTo>
                <a:lnTo>
                  <a:pt x="853" y="539"/>
                </a:lnTo>
                <a:lnTo>
                  <a:pt x="756" y="53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Freeform 126"/>
          <p:cNvSpPr>
            <a:spLocks/>
          </p:cNvSpPr>
          <p:nvPr/>
        </p:nvSpPr>
        <p:spPr bwMode="auto">
          <a:xfrm>
            <a:off x="875493" y="3107980"/>
            <a:ext cx="268579" cy="320661"/>
          </a:xfrm>
          <a:custGeom>
            <a:avLst/>
            <a:gdLst>
              <a:gd name="T0" fmla="*/ 12 w 263"/>
              <a:gd name="T1" fmla="*/ 302 h 314"/>
              <a:gd name="T2" fmla="*/ 12 w 263"/>
              <a:gd name="T3" fmla="*/ 12 h 314"/>
              <a:gd name="T4" fmla="*/ 250 w 263"/>
              <a:gd name="T5" fmla="*/ 12 h 314"/>
              <a:gd name="T6" fmla="*/ 250 w 263"/>
              <a:gd name="T7" fmla="*/ 195 h 314"/>
              <a:gd name="T8" fmla="*/ 263 w 263"/>
              <a:gd name="T9" fmla="*/ 195 h 314"/>
              <a:gd name="T10" fmla="*/ 263 w 263"/>
              <a:gd name="T11" fmla="*/ 0 h 314"/>
              <a:gd name="T12" fmla="*/ 0 w 263"/>
              <a:gd name="T13" fmla="*/ 0 h 314"/>
              <a:gd name="T14" fmla="*/ 0 w 263"/>
              <a:gd name="T15" fmla="*/ 314 h 314"/>
              <a:gd name="T16" fmla="*/ 141 w 263"/>
              <a:gd name="T17" fmla="*/ 314 h 314"/>
              <a:gd name="T18" fmla="*/ 141 w 263"/>
              <a:gd name="T19" fmla="*/ 302 h 314"/>
              <a:gd name="T20" fmla="*/ 12 w 263"/>
              <a:gd name="T21" fmla="*/ 3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4">
                <a:moveTo>
                  <a:pt x="12" y="302"/>
                </a:moveTo>
                <a:lnTo>
                  <a:pt x="12" y="12"/>
                </a:lnTo>
                <a:lnTo>
                  <a:pt x="250" y="12"/>
                </a:lnTo>
                <a:lnTo>
                  <a:pt x="250" y="195"/>
                </a:lnTo>
                <a:lnTo>
                  <a:pt x="263" y="195"/>
                </a:lnTo>
                <a:lnTo>
                  <a:pt x="263" y="0"/>
                </a:lnTo>
                <a:lnTo>
                  <a:pt x="0" y="0"/>
                </a:lnTo>
                <a:lnTo>
                  <a:pt x="0" y="314"/>
                </a:lnTo>
                <a:lnTo>
                  <a:pt x="141" y="314"/>
                </a:lnTo>
                <a:lnTo>
                  <a:pt x="141" y="302"/>
                </a:lnTo>
                <a:lnTo>
                  <a:pt x="12" y="302"/>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Rectangle 127"/>
          <p:cNvSpPr>
            <a:spLocks noChangeArrowheads="1"/>
          </p:cNvSpPr>
          <p:nvPr/>
        </p:nvSpPr>
        <p:spPr bwMode="auto">
          <a:xfrm>
            <a:off x="941871" y="3156998"/>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Rectangle 128"/>
          <p:cNvSpPr>
            <a:spLocks noChangeArrowheads="1"/>
          </p:cNvSpPr>
          <p:nvPr/>
        </p:nvSpPr>
        <p:spPr bwMode="auto">
          <a:xfrm>
            <a:off x="941871" y="3193762"/>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129"/>
          <p:cNvSpPr>
            <a:spLocks noChangeArrowheads="1"/>
          </p:cNvSpPr>
          <p:nvPr/>
        </p:nvSpPr>
        <p:spPr bwMode="auto">
          <a:xfrm>
            <a:off x="941871" y="3229504"/>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Freeform 130"/>
          <p:cNvSpPr>
            <a:spLocks/>
          </p:cNvSpPr>
          <p:nvPr/>
        </p:nvSpPr>
        <p:spPr bwMode="auto">
          <a:xfrm>
            <a:off x="1034802" y="3318350"/>
            <a:ext cx="69442" cy="69442"/>
          </a:xfrm>
          <a:custGeom>
            <a:avLst/>
            <a:gdLst>
              <a:gd name="T0" fmla="*/ 88 w 179"/>
              <a:gd name="T1" fmla="*/ 86 h 178"/>
              <a:gd name="T2" fmla="*/ 0 w 179"/>
              <a:gd name="T3" fmla="*/ 122 h 178"/>
              <a:gd name="T4" fmla="*/ 0 w 179"/>
              <a:gd name="T5" fmla="*/ 178 h 178"/>
              <a:gd name="T6" fmla="*/ 127 w 179"/>
              <a:gd name="T7" fmla="*/ 125 h 178"/>
              <a:gd name="T8" fmla="*/ 179 w 179"/>
              <a:gd name="T9" fmla="*/ 0 h 178"/>
              <a:gd name="T10" fmla="*/ 124 w 179"/>
              <a:gd name="T11" fmla="*/ 0 h 178"/>
              <a:gd name="T12" fmla="*/ 88 w 179"/>
              <a:gd name="T13" fmla="*/ 86 h 178"/>
            </a:gdLst>
            <a:ahLst/>
            <a:cxnLst>
              <a:cxn ang="0">
                <a:pos x="T0" y="T1"/>
              </a:cxn>
              <a:cxn ang="0">
                <a:pos x="T2" y="T3"/>
              </a:cxn>
              <a:cxn ang="0">
                <a:pos x="T4" y="T5"/>
              </a:cxn>
              <a:cxn ang="0">
                <a:pos x="T6" y="T7"/>
              </a:cxn>
              <a:cxn ang="0">
                <a:pos x="T8" y="T9"/>
              </a:cxn>
              <a:cxn ang="0">
                <a:pos x="T10" y="T11"/>
              </a:cxn>
              <a:cxn ang="0">
                <a:pos x="T12" y="T13"/>
              </a:cxn>
            </a:cxnLst>
            <a:rect l="0" t="0" r="r" b="b"/>
            <a:pathLst>
              <a:path w="179" h="178">
                <a:moveTo>
                  <a:pt x="88" y="86"/>
                </a:moveTo>
                <a:cubicBezTo>
                  <a:pt x="64" y="110"/>
                  <a:pt x="31" y="122"/>
                  <a:pt x="0" y="122"/>
                </a:cubicBezTo>
                <a:lnTo>
                  <a:pt x="0" y="178"/>
                </a:lnTo>
                <a:cubicBezTo>
                  <a:pt x="46" y="178"/>
                  <a:pt x="92" y="160"/>
                  <a:pt x="127" y="125"/>
                </a:cubicBezTo>
                <a:cubicBezTo>
                  <a:pt x="161" y="91"/>
                  <a:pt x="179" y="45"/>
                  <a:pt x="179" y="0"/>
                </a:cubicBezTo>
                <a:lnTo>
                  <a:pt x="124" y="0"/>
                </a:lnTo>
                <a:cubicBezTo>
                  <a:pt x="125" y="31"/>
                  <a:pt x="112" y="62"/>
                  <a:pt x="88" y="86"/>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Freeform 131"/>
          <p:cNvSpPr>
            <a:spLocks/>
          </p:cNvSpPr>
          <p:nvPr/>
        </p:nvSpPr>
        <p:spPr bwMode="auto">
          <a:xfrm>
            <a:off x="1034802" y="3319371"/>
            <a:ext cx="112333" cy="111312"/>
          </a:xfrm>
          <a:custGeom>
            <a:avLst/>
            <a:gdLst>
              <a:gd name="T0" fmla="*/ 166 w 288"/>
              <a:gd name="T1" fmla="*/ 161 h 285"/>
              <a:gd name="T2" fmla="*/ 0 w 288"/>
              <a:gd name="T3" fmla="*/ 230 h 285"/>
              <a:gd name="T4" fmla="*/ 0 w 288"/>
              <a:gd name="T5" fmla="*/ 285 h 285"/>
              <a:gd name="T6" fmla="*/ 203 w 288"/>
              <a:gd name="T7" fmla="*/ 202 h 285"/>
              <a:gd name="T8" fmla="*/ 288 w 288"/>
              <a:gd name="T9" fmla="*/ 0 h 285"/>
              <a:gd name="T10" fmla="*/ 233 w 288"/>
              <a:gd name="T11" fmla="*/ 0 h 285"/>
              <a:gd name="T12" fmla="*/ 166 w 288"/>
              <a:gd name="T13" fmla="*/ 161 h 285"/>
            </a:gdLst>
            <a:ahLst/>
            <a:cxnLst>
              <a:cxn ang="0">
                <a:pos x="T0" y="T1"/>
              </a:cxn>
              <a:cxn ang="0">
                <a:pos x="T2" y="T3"/>
              </a:cxn>
              <a:cxn ang="0">
                <a:pos x="T4" y="T5"/>
              </a:cxn>
              <a:cxn ang="0">
                <a:pos x="T6" y="T7"/>
              </a:cxn>
              <a:cxn ang="0">
                <a:pos x="T8" y="T9"/>
              </a:cxn>
              <a:cxn ang="0">
                <a:pos x="T10" y="T11"/>
              </a:cxn>
              <a:cxn ang="0">
                <a:pos x="T12" y="T13"/>
              </a:cxn>
            </a:cxnLst>
            <a:rect l="0" t="0" r="r" b="b"/>
            <a:pathLst>
              <a:path w="288" h="285">
                <a:moveTo>
                  <a:pt x="166" y="161"/>
                </a:moveTo>
                <a:cubicBezTo>
                  <a:pt x="119" y="206"/>
                  <a:pt x="59" y="230"/>
                  <a:pt x="0" y="230"/>
                </a:cubicBezTo>
                <a:lnTo>
                  <a:pt x="0" y="285"/>
                </a:lnTo>
                <a:cubicBezTo>
                  <a:pt x="73" y="285"/>
                  <a:pt x="148" y="257"/>
                  <a:pt x="203" y="202"/>
                </a:cubicBezTo>
                <a:cubicBezTo>
                  <a:pt x="258" y="146"/>
                  <a:pt x="287" y="73"/>
                  <a:pt x="288" y="0"/>
                </a:cubicBezTo>
                <a:lnTo>
                  <a:pt x="233" y="0"/>
                </a:lnTo>
                <a:cubicBezTo>
                  <a:pt x="234" y="56"/>
                  <a:pt x="211" y="116"/>
                  <a:pt x="166" y="161"/>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Freeform 132"/>
          <p:cNvSpPr>
            <a:spLocks/>
          </p:cNvSpPr>
          <p:nvPr/>
        </p:nvSpPr>
        <p:spPr bwMode="auto">
          <a:xfrm>
            <a:off x="1034802" y="3318350"/>
            <a:ext cx="156245" cy="151139"/>
          </a:xfrm>
          <a:custGeom>
            <a:avLst/>
            <a:gdLst>
              <a:gd name="T0" fmla="*/ 351 w 401"/>
              <a:gd name="T1" fmla="*/ 0 h 386"/>
              <a:gd name="T2" fmla="*/ 345 w 401"/>
              <a:gd name="T3" fmla="*/ 0 h 386"/>
              <a:gd name="T4" fmla="*/ 243 w 401"/>
              <a:gd name="T5" fmla="*/ 243 h 386"/>
              <a:gd name="T6" fmla="*/ 0 w 401"/>
              <a:gd name="T7" fmla="*/ 343 h 386"/>
              <a:gd name="T8" fmla="*/ 0 w 401"/>
              <a:gd name="T9" fmla="*/ 386 h 386"/>
              <a:gd name="T10" fmla="*/ 97 w 401"/>
              <a:gd name="T11" fmla="*/ 386 h 386"/>
              <a:gd name="T12" fmla="*/ 282 w 401"/>
              <a:gd name="T13" fmla="*/ 281 h 386"/>
              <a:gd name="T14" fmla="*/ 351 w 401"/>
              <a:gd name="T15" fmla="*/ 190 h 386"/>
              <a:gd name="T16" fmla="*/ 401 w 401"/>
              <a:gd name="T17" fmla="*/ 2 h 386"/>
              <a:gd name="T18" fmla="*/ 351 w 401"/>
              <a:gd name="T1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86">
                <a:moveTo>
                  <a:pt x="351" y="0"/>
                </a:moveTo>
                <a:lnTo>
                  <a:pt x="345" y="0"/>
                </a:lnTo>
                <a:cubicBezTo>
                  <a:pt x="345" y="88"/>
                  <a:pt x="311" y="175"/>
                  <a:pt x="243" y="243"/>
                </a:cubicBezTo>
                <a:cubicBezTo>
                  <a:pt x="176" y="310"/>
                  <a:pt x="88" y="343"/>
                  <a:pt x="0" y="343"/>
                </a:cubicBezTo>
                <a:lnTo>
                  <a:pt x="0" y="386"/>
                </a:lnTo>
                <a:lnTo>
                  <a:pt x="97" y="386"/>
                </a:lnTo>
                <a:cubicBezTo>
                  <a:pt x="164" y="370"/>
                  <a:pt x="230" y="334"/>
                  <a:pt x="282" y="281"/>
                </a:cubicBezTo>
                <a:cubicBezTo>
                  <a:pt x="311" y="253"/>
                  <a:pt x="333" y="223"/>
                  <a:pt x="351" y="190"/>
                </a:cubicBezTo>
                <a:cubicBezTo>
                  <a:pt x="383" y="132"/>
                  <a:pt x="399" y="66"/>
                  <a:pt x="401" y="2"/>
                </a:cubicBezTo>
                <a:lnTo>
                  <a:pt x="351" y="0"/>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Freeform 133"/>
          <p:cNvSpPr>
            <a:spLocks/>
          </p:cNvSpPr>
          <p:nvPr/>
        </p:nvSpPr>
        <p:spPr bwMode="auto">
          <a:xfrm>
            <a:off x="1019483" y="3300989"/>
            <a:ext cx="41870" cy="43912"/>
          </a:xfrm>
          <a:custGeom>
            <a:avLst/>
            <a:gdLst>
              <a:gd name="T0" fmla="*/ 88 w 109"/>
              <a:gd name="T1" fmla="*/ 20 h 112"/>
              <a:gd name="T2" fmla="*/ 82 w 109"/>
              <a:gd name="T3" fmla="*/ 14 h 112"/>
              <a:gd name="T4" fmla="*/ 21 w 109"/>
              <a:gd name="T5" fmla="*/ 14 h 112"/>
              <a:gd name="T6" fmla="*/ 15 w 109"/>
              <a:gd name="T7" fmla="*/ 18 h 112"/>
              <a:gd name="T8" fmla="*/ 0 w 109"/>
              <a:gd name="T9" fmla="*/ 45 h 112"/>
              <a:gd name="T10" fmla="*/ 0 w 109"/>
              <a:gd name="T11" fmla="*/ 65 h 112"/>
              <a:gd name="T12" fmla="*/ 15 w 109"/>
              <a:gd name="T13" fmla="*/ 92 h 112"/>
              <a:gd name="T14" fmla="*/ 88 w 109"/>
              <a:gd name="T15" fmla="*/ 92 h 112"/>
              <a:gd name="T16" fmla="*/ 88 w 109"/>
              <a:gd name="T1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12">
                <a:moveTo>
                  <a:pt x="88" y="20"/>
                </a:moveTo>
                <a:cubicBezTo>
                  <a:pt x="86" y="18"/>
                  <a:pt x="83" y="17"/>
                  <a:pt x="82" y="14"/>
                </a:cubicBezTo>
                <a:cubicBezTo>
                  <a:pt x="64" y="0"/>
                  <a:pt x="39" y="0"/>
                  <a:pt x="21" y="14"/>
                </a:cubicBezTo>
                <a:cubicBezTo>
                  <a:pt x="19" y="15"/>
                  <a:pt x="16" y="17"/>
                  <a:pt x="15" y="18"/>
                </a:cubicBezTo>
                <a:cubicBezTo>
                  <a:pt x="7" y="26"/>
                  <a:pt x="3" y="35"/>
                  <a:pt x="0" y="45"/>
                </a:cubicBezTo>
                <a:lnTo>
                  <a:pt x="0" y="65"/>
                </a:lnTo>
                <a:cubicBezTo>
                  <a:pt x="1" y="75"/>
                  <a:pt x="6" y="84"/>
                  <a:pt x="15" y="92"/>
                </a:cubicBezTo>
                <a:cubicBezTo>
                  <a:pt x="36" y="112"/>
                  <a:pt x="68" y="112"/>
                  <a:pt x="88" y="92"/>
                </a:cubicBezTo>
                <a:cubicBezTo>
                  <a:pt x="109" y="74"/>
                  <a:pt x="109" y="41"/>
                  <a:pt x="88" y="20"/>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Rectangle 134"/>
          <p:cNvSpPr>
            <a:spLocks noChangeArrowheads="1"/>
          </p:cNvSpPr>
          <p:nvPr/>
        </p:nvSpPr>
        <p:spPr bwMode="auto">
          <a:xfrm>
            <a:off x="886109" y="3492665"/>
            <a:ext cx="3758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Wi</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5" name="Rectangle 135"/>
          <p:cNvSpPr>
            <a:spLocks noChangeArrowheads="1"/>
          </p:cNvSpPr>
          <p:nvPr/>
        </p:nvSpPr>
        <p:spPr bwMode="auto">
          <a:xfrm>
            <a:off x="1037865" y="3492977"/>
            <a:ext cx="7557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6" name="Rectangle 136"/>
          <p:cNvSpPr>
            <a:spLocks noChangeArrowheads="1"/>
          </p:cNvSpPr>
          <p:nvPr/>
        </p:nvSpPr>
        <p:spPr bwMode="auto">
          <a:xfrm>
            <a:off x="1068502" y="3492977"/>
            <a:ext cx="124588"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Fi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27" name="Rectangle 137"/>
          <p:cNvSpPr>
            <a:spLocks noChangeArrowheads="1"/>
          </p:cNvSpPr>
          <p:nvPr/>
        </p:nvSpPr>
        <p:spPr bwMode="auto">
          <a:xfrm>
            <a:off x="819616" y="3619789"/>
            <a:ext cx="31249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8" name="Freeform 138"/>
          <p:cNvSpPr>
            <a:spLocks noEditPoints="1"/>
          </p:cNvSpPr>
          <p:nvPr/>
        </p:nvSpPr>
        <p:spPr bwMode="auto">
          <a:xfrm>
            <a:off x="2305189" y="3941289"/>
            <a:ext cx="312491" cy="369679"/>
          </a:xfrm>
          <a:custGeom>
            <a:avLst/>
            <a:gdLst>
              <a:gd name="T0" fmla="*/ 761 w 800"/>
              <a:gd name="T1" fmla="*/ 615 h 945"/>
              <a:gd name="T2" fmla="*/ 761 w 800"/>
              <a:gd name="T3" fmla="*/ 562 h 945"/>
              <a:gd name="T4" fmla="*/ 727 w 800"/>
              <a:gd name="T5" fmla="*/ 462 h 945"/>
              <a:gd name="T6" fmla="*/ 727 w 800"/>
              <a:gd name="T7" fmla="*/ 0 h 945"/>
              <a:gd name="T8" fmla="*/ 0 w 800"/>
              <a:gd name="T9" fmla="*/ 0 h 945"/>
              <a:gd name="T10" fmla="*/ 0 w 800"/>
              <a:gd name="T11" fmla="*/ 856 h 945"/>
              <a:gd name="T12" fmla="*/ 394 w 800"/>
              <a:gd name="T13" fmla="*/ 856 h 945"/>
              <a:gd name="T14" fmla="*/ 394 w 800"/>
              <a:gd name="T15" fmla="*/ 895 h 945"/>
              <a:gd name="T16" fmla="*/ 444 w 800"/>
              <a:gd name="T17" fmla="*/ 945 h 945"/>
              <a:gd name="T18" fmla="*/ 749 w 800"/>
              <a:gd name="T19" fmla="*/ 945 h 945"/>
              <a:gd name="T20" fmla="*/ 800 w 800"/>
              <a:gd name="T21" fmla="*/ 895 h 945"/>
              <a:gd name="T22" fmla="*/ 800 w 800"/>
              <a:gd name="T23" fmla="*/ 666 h 945"/>
              <a:gd name="T24" fmla="*/ 761 w 800"/>
              <a:gd name="T25" fmla="*/ 615 h 945"/>
              <a:gd name="T26" fmla="*/ 749 w 800"/>
              <a:gd name="T27" fmla="*/ 918 h 945"/>
              <a:gd name="T28" fmla="*/ 749 w 800"/>
              <a:gd name="T29" fmla="*/ 893 h 945"/>
              <a:gd name="T30" fmla="*/ 749 w 800"/>
              <a:gd name="T31" fmla="*/ 918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0" h="945">
                <a:moveTo>
                  <a:pt x="761" y="615"/>
                </a:moveTo>
                <a:lnTo>
                  <a:pt x="761" y="562"/>
                </a:lnTo>
                <a:cubicBezTo>
                  <a:pt x="761" y="525"/>
                  <a:pt x="748" y="489"/>
                  <a:pt x="727" y="462"/>
                </a:cubicBezTo>
                <a:lnTo>
                  <a:pt x="727" y="0"/>
                </a:lnTo>
                <a:lnTo>
                  <a:pt x="0" y="0"/>
                </a:lnTo>
                <a:lnTo>
                  <a:pt x="0" y="856"/>
                </a:lnTo>
                <a:lnTo>
                  <a:pt x="394" y="856"/>
                </a:lnTo>
                <a:lnTo>
                  <a:pt x="394" y="895"/>
                </a:lnTo>
                <a:cubicBezTo>
                  <a:pt x="394" y="923"/>
                  <a:pt x="416" y="945"/>
                  <a:pt x="444" y="945"/>
                </a:cubicBezTo>
                <a:lnTo>
                  <a:pt x="749" y="945"/>
                </a:lnTo>
                <a:cubicBezTo>
                  <a:pt x="778" y="945"/>
                  <a:pt x="800" y="923"/>
                  <a:pt x="800" y="895"/>
                </a:cubicBezTo>
                <a:lnTo>
                  <a:pt x="800" y="666"/>
                </a:lnTo>
                <a:cubicBezTo>
                  <a:pt x="800" y="640"/>
                  <a:pt x="783" y="622"/>
                  <a:pt x="761" y="615"/>
                </a:cubicBezTo>
                <a:close/>
                <a:moveTo>
                  <a:pt x="749" y="918"/>
                </a:moveTo>
                <a:lnTo>
                  <a:pt x="749" y="893"/>
                </a:lnTo>
                <a:lnTo>
                  <a:pt x="749" y="91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Freeform 139"/>
          <p:cNvSpPr>
            <a:spLocks/>
          </p:cNvSpPr>
          <p:nvPr/>
        </p:nvSpPr>
        <p:spPr bwMode="auto">
          <a:xfrm>
            <a:off x="2314380" y="3951501"/>
            <a:ext cx="264494" cy="314533"/>
          </a:xfrm>
          <a:custGeom>
            <a:avLst/>
            <a:gdLst>
              <a:gd name="T0" fmla="*/ 39 w 678"/>
              <a:gd name="T1" fmla="*/ 766 h 805"/>
              <a:gd name="T2" fmla="*/ 39 w 678"/>
              <a:gd name="T3" fmla="*/ 37 h 805"/>
              <a:gd name="T4" fmla="*/ 639 w 678"/>
              <a:gd name="T5" fmla="*/ 37 h 805"/>
              <a:gd name="T6" fmla="*/ 639 w 678"/>
              <a:gd name="T7" fmla="*/ 373 h 805"/>
              <a:gd name="T8" fmla="*/ 678 w 678"/>
              <a:gd name="T9" fmla="*/ 395 h 805"/>
              <a:gd name="T10" fmla="*/ 678 w 678"/>
              <a:gd name="T11" fmla="*/ 0 h 805"/>
              <a:gd name="T12" fmla="*/ 0 w 678"/>
              <a:gd name="T13" fmla="*/ 0 h 805"/>
              <a:gd name="T14" fmla="*/ 0 w 678"/>
              <a:gd name="T15" fmla="*/ 805 h 805"/>
              <a:gd name="T16" fmla="*/ 356 w 678"/>
              <a:gd name="T17" fmla="*/ 805 h 805"/>
              <a:gd name="T18" fmla="*/ 356 w 678"/>
              <a:gd name="T19" fmla="*/ 766 h 805"/>
              <a:gd name="T20" fmla="*/ 39 w 678"/>
              <a:gd name="T21" fmla="*/ 766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805">
                <a:moveTo>
                  <a:pt x="39" y="766"/>
                </a:moveTo>
                <a:lnTo>
                  <a:pt x="39" y="37"/>
                </a:lnTo>
                <a:lnTo>
                  <a:pt x="639" y="37"/>
                </a:lnTo>
                <a:lnTo>
                  <a:pt x="639" y="373"/>
                </a:lnTo>
                <a:cubicBezTo>
                  <a:pt x="653" y="378"/>
                  <a:pt x="666" y="387"/>
                  <a:pt x="678" y="395"/>
                </a:cubicBezTo>
                <a:lnTo>
                  <a:pt x="678" y="0"/>
                </a:lnTo>
                <a:lnTo>
                  <a:pt x="0" y="0"/>
                </a:lnTo>
                <a:lnTo>
                  <a:pt x="0" y="805"/>
                </a:lnTo>
                <a:lnTo>
                  <a:pt x="356" y="805"/>
                </a:lnTo>
                <a:lnTo>
                  <a:pt x="356" y="766"/>
                </a:lnTo>
                <a:lnTo>
                  <a:pt x="39" y="766"/>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Rectangle 140"/>
          <p:cNvSpPr>
            <a:spLocks noChangeArrowheads="1"/>
          </p:cNvSpPr>
          <p:nvPr/>
        </p:nvSpPr>
        <p:spPr bwMode="auto">
          <a:xfrm>
            <a:off x="2379738" y="3999498"/>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Rectangle 141"/>
          <p:cNvSpPr>
            <a:spLocks noChangeArrowheads="1"/>
          </p:cNvSpPr>
          <p:nvPr/>
        </p:nvSpPr>
        <p:spPr bwMode="auto">
          <a:xfrm>
            <a:off x="2379738" y="4035241"/>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Rectangle 142"/>
          <p:cNvSpPr>
            <a:spLocks noChangeArrowheads="1"/>
          </p:cNvSpPr>
          <p:nvPr/>
        </p:nvSpPr>
        <p:spPr bwMode="auto">
          <a:xfrm>
            <a:off x="2379738" y="4070983"/>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Freeform 143"/>
          <p:cNvSpPr>
            <a:spLocks noEditPoints="1"/>
          </p:cNvSpPr>
          <p:nvPr/>
        </p:nvSpPr>
        <p:spPr bwMode="auto">
          <a:xfrm>
            <a:off x="2467562" y="4106726"/>
            <a:ext cx="139907" cy="194030"/>
          </a:xfrm>
          <a:custGeom>
            <a:avLst/>
            <a:gdLst>
              <a:gd name="T0" fmla="*/ 333 w 359"/>
              <a:gd name="T1" fmla="*/ 217 h 496"/>
              <a:gd name="T2" fmla="*/ 320 w 359"/>
              <a:gd name="T3" fmla="*/ 217 h 496"/>
              <a:gd name="T4" fmla="*/ 320 w 359"/>
              <a:gd name="T5" fmla="*/ 140 h 496"/>
              <a:gd name="T6" fmla="*/ 179 w 359"/>
              <a:gd name="T7" fmla="*/ 0 h 496"/>
              <a:gd name="T8" fmla="*/ 39 w 359"/>
              <a:gd name="T9" fmla="*/ 140 h 496"/>
              <a:gd name="T10" fmla="*/ 39 w 359"/>
              <a:gd name="T11" fmla="*/ 217 h 496"/>
              <a:gd name="T12" fmla="*/ 25 w 359"/>
              <a:gd name="T13" fmla="*/ 217 h 496"/>
              <a:gd name="T14" fmla="*/ 0 w 359"/>
              <a:gd name="T15" fmla="*/ 242 h 496"/>
              <a:gd name="T16" fmla="*/ 0 w 359"/>
              <a:gd name="T17" fmla="*/ 471 h 496"/>
              <a:gd name="T18" fmla="*/ 25 w 359"/>
              <a:gd name="T19" fmla="*/ 496 h 496"/>
              <a:gd name="T20" fmla="*/ 330 w 359"/>
              <a:gd name="T21" fmla="*/ 496 h 496"/>
              <a:gd name="T22" fmla="*/ 356 w 359"/>
              <a:gd name="T23" fmla="*/ 471 h 496"/>
              <a:gd name="T24" fmla="*/ 356 w 359"/>
              <a:gd name="T25" fmla="*/ 242 h 496"/>
              <a:gd name="T26" fmla="*/ 333 w 359"/>
              <a:gd name="T27" fmla="*/ 217 h 496"/>
              <a:gd name="T28" fmla="*/ 269 w 359"/>
              <a:gd name="T29" fmla="*/ 217 h 496"/>
              <a:gd name="T30" fmla="*/ 91 w 359"/>
              <a:gd name="T31" fmla="*/ 217 h 496"/>
              <a:gd name="T32" fmla="*/ 91 w 359"/>
              <a:gd name="T33" fmla="*/ 140 h 496"/>
              <a:gd name="T34" fmla="*/ 181 w 359"/>
              <a:gd name="T35" fmla="*/ 51 h 496"/>
              <a:gd name="T36" fmla="*/ 271 w 359"/>
              <a:gd name="T37" fmla="*/ 140 h 496"/>
              <a:gd name="T38" fmla="*/ 271 w 359"/>
              <a:gd name="T39" fmla="*/ 217 h 496"/>
              <a:gd name="T40" fmla="*/ 269 w 359"/>
              <a:gd name="T41" fmla="*/ 21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9" h="496">
                <a:moveTo>
                  <a:pt x="333" y="217"/>
                </a:moveTo>
                <a:lnTo>
                  <a:pt x="320" y="217"/>
                </a:lnTo>
                <a:lnTo>
                  <a:pt x="320" y="140"/>
                </a:lnTo>
                <a:cubicBezTo>
                  <a:pt x="320" y="62"/>
                  <a:pt x="257" y="0"/>
                  <a:pt x="179" y="0"/>
                </a:cubicBezTo>
                <a:cubicBezTo>
                  <a:pt x="101" y="0"/>
                  <a:pt x="39" y="62"/>
                  <a:pt x="39" y="140"/>
                </a:cubicBezTo>
                <a:lnTo>
                  <a:pt x="39" y="217"/>
                </a:lnTo>
                <a:lnTo>
                  <a:pt x="25" y="217"/>
                </a:lnTo>
                <a:cubicBezTo>
                  <a:pt x="11" y="217"/>
                  <a:pt x="0" y="229"/>
                  <a:pt x="0" y="242"/>
                </a:cubicBezTo>
                <a:lnTo>
                  <a:pt x="0" y="471"/>
                </a:lnTo>
                <a:cubicBezTo>
                  <a:pt x="0" y="484"/>
                  <a:pt x="11" y="496"/>
                  <a:pt x="25" y="496"/>
                </a:cubicBezTo>
                <a:lnTo>
                  <a:pt x="330" y="496"/>
                </a:lnTo>
                <a:cubicBezTo>
                  <a:pt x="344" y="496"/>
                  <a:pt x="356" y="484"/>
                  <a:pt x="356" y="471"/>
                </a:cubicBezTo>
                <a:lnTo>
                  <a:pt x="356" y="242"/>
                </a:lnTo>
                <a:cubicBezTo>
                  <a:pt x="359" y="229"/>
                  <a:pt x="347" y="217"/>
                  <a:pt x="333" y="217"/>
                </a:cubicBezTo>
                <a:close/>
                <a:moveTo>
                  <a:pt x="269" y="217"/>
                </a:moveTo>
                <a:lnTo>
                  <a:pt x="91" y="217"/>
                </a:lnTo>
                <a:lnTo>
                  <a:pt x="91" y="140"/>
                </a:lnTo>
                <a:cubicBezTo>
                  <a:pt x="91" y="91"/>
                  <a:pt x="130" y="51"/>
                  <a:pt x="181" y="51"/>
                </a:cubicBezTo>
                <a:cubicBezTo>
                  <a:pt x="230" y="51"/>
                  <a:pt x="271" y="90"/>
                  <a:pt x="271" y="140"/>
                </a:cubicBezTo>
                <a:lnTo>
                  <a:pt x="271" y="217"/>
                </a:lnTo>
                <a:lnTo>
                  <a:pt x="269" y="217"/>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Rectangle 144"/>
          <p:cNvSpPr>
            <a:spLocks noChangeArrowheads="1"/>
          </p:cNvSpPr>
          <p:nvPr/>
        </p:nvSpPr>
        <p:spPr bwMode="auto">
          <a:xfrm>
            <a:off x="2231662" y="4325265"/>
            <a:ext cx="494267"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VPN profiles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35" name="Freeform 145"/>
          <p:cNvSpPr>
            <a:spLocks noEditPoints="1"/>
          </p:cNvSpPr>
          <p:nvPr/>
        </p:nvSpPr>
        <p:spPr bwMode="auto">
          <a:xfrm>
            <a:off x="1563789" y="3328562"/>
            <a:ext cx="376827" cy="565752"/>
          </a:xfrm>
          <a:custGeom>
            <a:avLst/>
            <a:gdLst>
              <a:gd name="T0" fmla="*/ 871 w 964"/>
              <a:gd name="T1" fmla="*/ 0 h 1446"/>
              <a:gd name="T2" fmla="*/ 93 w 964"/>
              <a:gd name="T3" fmla="*/ 0 h 1446"/>
              <a:gd name="T4" fmla="*/ 0 w 964"/>
              <a:gd name="T5" fmla="*/ 98 h 1446"/>
              <a:gd name="T6" fmla="*/ 0 w 964"/>
              <a:gd name="T7" fmla="*/ 1348 h 1446"/>
              <a:gd name="T8" fmla="*/ 93 w 964"/>
              <a:gd name="T9" fmla="*/ 1446 h 1446"/>
              <a:gd name="T10" fmla="*/ 871 w 964"/>
              <a:gd name="T11" fmla="*/ 1446 h 1446"/>
              <a:gd name="T12" fmla="*/ 964 w 964"/>
              <a:gd name="T13" fmla="*/ 1348 h 1446"/>
              <a:gd name="T14" fmla="*/ 964 w 964"/>
              <a:gd name="T15" fmla="*/ 98 h 1446"/>
              <a:gd name="T16" fmla="*/ 871 w 964"/>
              <a:gd name="T17" fmla="*/ 0 h 1446"/>
              <a:gd name="T18" fmla="*/ 339 w 964"/>
              <a:gd name="T19" fmla="*/ 65 h 1446"/>
              <a:gd name="T20" fmla="*/ 634 w 964"/>
              <a:gd name="T21" fmla="*/ 65 h 1446"/>
              <a:gd name="T22" fmla="*/ 675 w 964"/>
              <a:gd name="T23" fmla="*/ 87 h 1446"/>
              <a:gd name="T24" fmla="*/ 634 w 964"/>
              <a:gd name="T25" fmla="*/ 107 h 1446"/>
              <a:gd name="T26" fmla="*/ 339 w 964"/>
              <a:gd name="T27" fmla="*/ 107 h 1446"/>
              <a:gd name="T28" fmla="*/ 298 w 964"/>
              <a:gd name="T29" fmla="*/ 87 h 1446"/>
              <a:gd name="T30" fmla="*/ 339 w 964"/>
              <a:gd name="T31" fmla="*/ 65 h 1446"/>
              <a:gd name="T32" fmla="*/ 570 w 964"/>
              <a:gd name="T33" fmla="*/ 1343 h 1446"/>
              <a:gd name="T34" fmla="*/ 406 w 964"/>
              <a:gd name="T35" fmla="*/ 1343 h 1446"/>
              <a:gd name="T36" fmla="*/ 375 w 964"/>
              <a:gd name="T37" fmla="*/ 1308 h 1446"/>
              <a:gd name="T38" fmla="*/ 406 w 964"/>
              <a:gd name="T39" fmla="*/ 1274 h 1446"/>
              <a:gd name="T40" fmla="*/ 570 w 964"/>
              <a:gd name="T41" fmla="*/ 1274 h 1446"/>
              <a:gd name="T42" fmla="*/ 600 w 964"/>
              <a:gd name="T43" fmla="*/ 1308 h 1446"/>
              <a:gd name="T44" fmla="*/ 570 w 964"/>
              <a:gd name="T45" fmla="*/ 1343 h 1446"/>
              <a:gd name="T46" fmla="*/ 861 w 964"/>
              <a:gd name="T47" fmla="*/ 1205 h 1446"/>
              <a:gd name="T48" fmla="*/ 103 w 964"/>
              <a:gd name="T49" fmla="*/ 1205 h 1446"/>
              <a:gd name="T50" fmla="*/ 103 w 964"/>
              <a:gd name="T51" fmla="*/ 172 h 1446"/>
              <a:gd name="T52" fmla="*/ 861 w 964"/>
              <a:gd name="T53" fmla="*/ 172 h 1446"/>
              <a:gd name="T54" fmla="*/ 861 w 964"/>
              <a:gd name="T55" fmla="*/ 1205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4" h="1446">
                <a:moveTo>
                  <a:pt x="871" y="0"/>
                </a:moveTo>
                <a:lnTo>
                  <a:pt x="93" y="0"/>
                </a:lnTo>
                <a:cubicBezTo>
                  <a:pt x="41" y="0"/>
                  <a:pt x="0" y="44"/>
                  <a:pt x="0" y="98"/>
                </a:cubicBezTo>
                <a:lnTo>
                  <a:pt x="0" y="1348"/>
                </a:lnTo>
                <a:cubicBezTo>
                  <a:pt x="0" y="1403"/>
                  <a:pt x="41" y="1446"/>
                  <a:pt x="93" y="1446"/>
                </a:cubicBezTo>
                <a:lnTo>
                  <a:pt x="871" y="1446"/>
                </a:lnTo>
                <a:cubicBezTo>
                  <a:pt x="923" y="1446"/>
                  <a:pt x="964" y="1403"/>
                  <a:pt x="964" y="1348"/>
                </a:cubicBezTo>
                <a:lnTo>
                  <a:pt x="964" y="98"/>
                </a:lnTo>
                <a:cubicBezTo>
                  <a:pt x="964" y="44"/>
                  <a:pt x="923" y="0"/>
                  <a:pt x="871" y="0"/>
                </a:cubicBezTo>
                <a:close/>
                <a:moveTo>
                  <a:pt x="339" y="65"/>
                </a:moveTo>
                <a:lnTo>
                  <a:pt x="634" y="65"/>
                </a:lnTo>
                <a:cubicBezTo>
                  <a:pt x="656" y="65"/>
                  <a:pt x="675" y="68"/>
                  <a:pt x="675" y="87"/>
                </a:cubicBezTo>
                <a:cubicBezTo>
                  <a:pt x="675" y="107"/>
                  <a:pt x="657" y="107"/>
                  <a:pt x="634" y="107"/>
                </a:cubicBezTo>
                <a:lnTo>
                  <a:pt x="339" y="107"/>
                </a:lnTo>
                <a:cubicBezTo>
                  <a:pt x="316" y="107"/>
                  <a:pt x="298" y="107"/>
                  <a:pt x="298" y="87"/>
                </a:cubicBezTo>
                <a:cubicBezTo>
                  <a:pt x="297" y="68"/>
                  <a:pt x="316" y="65"/>
                  <a:pt x="339" y="65"/>
                </a:cubicBezTo>
                <a:close/>
                <a:moveTo>
                  <a:pt x="570" y="1343"/>
                </a:moveTo>
                <a:lnTo>
                  <a:pt x="406" y="1343"/>
                </a:lnTo>
                <a:cubicBezTo>
                  <a:pt x="389" y="1343"/>
                  <a:pt x="375" y="1328"/>
                  <a:pt x="375" y="1308"/>
                </a:cubicBezTo>
                <a:cubicBezTo>
                  <a:pt x="375" y="1289"/>
                  <a:pt x="389" y="1274"/>
                  <a:pt x="406" y="1274"/>
                </a:cubicBezTo>
                <a:lnTo>
                  <a:pt x="570" y="1274"/>
                </a:lnTo>
                <a:cubicBezTo>
                  <a:pt x="586" y="1274"/>
                  <a:pt x="600" y="1289"/>
                  <a:pt x="600" y="1308"/>
                </a:cubicBezTo>
                <a:cubicBezTo>
                  <a:pt x="600" y="1328"/>
                  <a:pt x="586" y="1343"/>
                  <a:pt x="570" y="1343"/>
                </a:cubicBezTo>
                <a:close/>
                <a:moveTo>
                  <a:pt x="861" y="1205"/>
                </a:moveTo>
                <a:lnTo>
                  <a:pt x="103" y="1205"/>
                </a:lnTo>
                <a:lnTo>
                  <a:pt x="103" y="172"/>
                </a:lnTo>
                <a:lnTo>
                  <a:pt x="861" y="172"/>
                </a:lnTo>
                <a:lnTo>
                  <a:pt x="861" y="1205"/>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Rectangle 146"/>
          <p:cNvSpPr>
            <a:spLocks noChangeArrowheads="1"/>
          </p:cNvSpPr>
          <p:nvPr/>
        </p:nvSpPr>
        <p:spPr bwMode="auto">
          <a:xfrm>
            <a:off x="1540747" y="3962735"/>
            <a:ext cx="338021"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Segoe UI" panose="020B0502040204020203" pitchFamily="34" charset="0"/>
              </a:rPr>
              <a:t>Phone</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37" name="Freeform 147"/>
          <p:cNvSpPr>
            <a:spLocks/>
          </p:cNvSpPr>
          <p:nvPr/>
        </p:nvSpPr>
        <p:spPr bwMode="auto">
          <a:xfrm>
            <a:off x="1575022" y="4364071"/>
            <a:ext cx="355384" cy="353339"/>
          </a:xfrm>
          <a:custGeom>
            <a:avLst/>
            <a:gdLst>
              <a:gd name="T0" fmla="*/ 312 w 909"/>
              <a:gd name="T1" fmla="*/ 892 h 904"/>
              <a:gd name="T2" fmla="*/ 199 w 909"/>
              <a:gd name="T3" fmla="*/ 781 h 904"/>
              <a:gd name="T4" fmla="*/ 221 w 909"/>
              <a:gd name="T5" fmla="*/ 718 h 904"/>
              <a:gd name="T6" fmla="*/ 176 w 909"/>
              <a:gd name="T7" fmla="*/ 673 h 904"/>
              <a:gd name="T8" fmla="*/ 70 w 909"/>
              <a:gd name="T9" fmla="*/ 698 h 904"/>
              <a:gd name="T10" fmla="*/ 5 w 909"/>
              <a:gd name="T11" fmla="*/ 584 h 904"/>
              <a:gd name="T12" fmla="*/ 37 w 909"/>
              <a:gd name="T13" fmla="*/ 506 h 904"/>
              <a:gd name="T14" fmla="*/ 98 w 909"/>
              <a:gd name="T15" fmla="*/ 479 h 904"/>
              <a:gd name="T16" fmla="*/ 98 w 909"/>
              <a:gd name="T17" fmla="*/ 416 h 904"/>
              <a:gd name="T18" fmla="*/ 5 w 909"/>
              <a:gd name="T19" fmla="*/ 358 h 904"/>
              <a:gd name="T20" fmla="*/ 37 w 909"/>
              <a:gd name="T21" fmla="*/ 232 h 904"/>
              <a:gd name="T22" fmla="*/ 115 w 909"/>
              <a:gd name="T23" fmla="*/ 199 h 904"/>
              <a:gd name="T24" fmla="*/ 178 w 909"/>
              <a:gd name="T25" fmla="*/ 222 h 904"/>
              <a:gd name="T26" fmla="*/ 224 w 909"/>
              <a:gd name="T27" fmla="*/ 176 h 904"/>
              <a:gd name="T28" fmla="*/ 231 w 909"/>
              <a:gd name="T29" fmla="*/ 38 h 904"/>
              <a:gd name="T30" fmla="*/ 357 w 909"/>
              <a:gd name="T31" fmla="*/ 5 h 904"/>
              <a:gd name="T32" fmla="*/ 415 w 909"/>
              <a:gd name="T33" fmla="*/ 98 h 904"/>
              <a:gd name="T34" fmla="*/ 450 w 909"/>
              <a:gd name="T35" fmla="*/ 96 h 904"/>
              <a:gd name="T36" fmla="*/ 486 w 909"/>
              <a:gd name="T37" fmla="*/ 98 h 904"/>
              <a:gd name="T38" fmla="*/ 544 w 909"/>
              <a:gd name="T39" fmla="*/ 5 h 904"/>
              <a:gd name="T40" fmla="*/ 670 w 909"/>
              <a:gd name="T41" fmla="*/ 38 h 904"/>
              <a:gd name="T42" fmla="*/ 677 w 909"/>
              <a:gd name="T43" fmla="*/ 176 h 904"/>
              <a:gd name="T44" fmla="*/ 722 w 909"/>
              <a:gd name="T45" fmla="*/ 222 h 904"/>
              <a:gd name="T46" fmla="*/ 785 w 909"/>
              <a:gd name="T47" fmla="*/ 199 h 904"/>
              <a:gd name="T48" fmla="*/ 863 w 909"/>
              <a:gd name="T49" fmla="*/ 232 h 904"/>
              <a:gd name="T50" fmla="*/ 896 w 909"/>
              <a:gd name="T51" fmla="*/ 358 h 904"/>
              <a:gd name="T52" fmla="*/ 803 w 909"/>
              <a:gd name="T53" fmla="*/ 416 h 904"/>
              <a:gd name="T54" fmla="*/ 803 w 909"/>
              <a:gd name="T55" fmla="*/ 479 h 904"/>
              <a:gd name="T56" fmla="*/ 863 w 909"/>
              <a:gd name="T57" fmla="*/ 506 h 904"/>
              <a:gd name="T58" fmla="*/ 863 w 909"/>
              <a:gd name="T59" fmla="*/ 665 h 904"/>
              <a:gd name="T60" fmla="*/ 785 w 909"/>
              <a:gd name="T61" fmla="*/ 698 h 904"/>
              <a:gd name="T62" fmla="*/ 722 w 909"/>
              <a:gd name="T63" fmla="*/ 675 h 904"/>
              <a:gd name="T64" fmla="*/ 677 w 909"/>
              <a:gd name="T65" fmla="*/ 720 h 904"/>
              <a:gd name="T66" fmla="*/ 670 w 909"/>
              <a:gd name="T67" fmla="*/ 859 h 904"/>
              <a:gd name="T68" fmla="*/ 511 w 909"/>
              <a:gd name="T69" fmla="*/ 859 h 904"/>
              <a:gd name="T70" fmla="*/ 483 w 909"/>
              <a:gd name="T71" fmla="*/ 799 h 904"/>
              <a:gd name="T72" fmla="*/ 418 w 909"/>
              <a:gd name="T73" fmla="*/ 799 h 904"/>
              <a:gd name="T74" fmla="*/ 390 w 909"/>
              <a:gd name="T75" fmla="*/ 859 h 904"/>
              <a:gd name="T76" fmla="*/ 335 w 909"/>
              <a:gd name="T77" fmla="*/ 897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9" h="904">
                <a:moveTo>
                  <a:pt x="335" y="897"/>
                </a:moveTo>
                <a:cubicBezTo>
                  <a:pt x="327" y="897"/>
                  <a:pt x="319" y="894"/>
                  <a:pt x="312" y="892"/>
                </a:cubicBezTo>
                <a:lnTo>
                  <a:pt x="231" y="859"/>
                </a:lnTo>
                <a:cubicBezTo>
                  <a:pt x="201" y="846"/>
                  <a:pt x="186" y="811"/>
                  <a:pt x="199" y="781"/>
                </a:cubicBezTo>
                <a:lnTo>
                  <a:pt x="224" y="720"/>
                </a:lnTo>
                <a:cubicBezTo>
                  <a:pt x="224" y="720"/>
                  <a:pt x="221" y="718"/>
                  <a:pt x="221" y="718"/>
                </a:cubicBezTo>
                <a:lnTo>
                  <a:pt x="178" y="675"/>
                </a:lnTo>
                <a:cubicBezTo>
                  <a:pt x="178" y="675"/>
                  <a:pt x="176" y="673"/>
                  <a:pt x="176" y="673"/>
                </a:cubicBezTo>
                <a:lnTo>
                  <a:pt x="115" y="698"/>
                </a:lnTo>
                <a:cubicBezTo>
                  <a:pt x="100" y="703"/>
                  <a:pt x="85" y="703"/>
                  <a:pt x="70" y="698"/>
                </a:cubicBezTo>
                <a:cubicBezTo>
                  <a:pt x="55" y="693"/>
                  <a:pt x="45" y="680"/>
                  <a:pt x="37" y="665"/>
                </a:cubicBezTo>
                <a:lnTo>
                  <a:pt x="5" y="584"/>
                </a:lnTo>
                <a:cubicBezTo>
                  <a:pt x="0" y="569"/>
                  <a:pt x="0" y="554"/>
                  <a:pt x="5" y="539"/>
                </a:cubicBezTo>
                <a:cubicBezTo>
                  <a:pt x="10" y="524"/>
                  <a:pt x="22" y="514"/>
                  <a:pt x="37" y="506"/>
                </a:cubicBezTo>
                <a:lnTo>
                  <a:pt x="98" y="481"/>
                </a:lnTo>
                <a:cubicBezTo>
                  <a:pt x="98" y="481"/>
                  <a:pt x="98" y="479"/>
                  <a:pt x="98" y="479"/>
                </a:cubicBezTo>
                <a:lnTo>
                  <a:pt x="98" y="418"/>
                </a:lnTo>
                <a:cubicBezTo>
                  <a:pt x="98" y="418"/>
                  <a:pt x="98" y="416"/>
                  <a:pt x="98" y="416"/>
                </a:cubicBezTo>
                <a:lnTo>
                  <a:pt x="37" y="391"/>
                </a:lnTo>
                <a:cubicBezTo>
                  <a:pt x="22" y="386"/>
                  <a:pt x="12" y="373"/>
                  <a:pt x="5" y="358"/>
                </a:cubicBezTo>
                <a:cubicBezTo>
                  <a:pt x="0" y="343"/>
                  <a:pt x="0" y="328"/>
                  <a:pt x="5" y="312"/>
                </a:cubicBezTo>
                <a:lnTo>
                  <a:pt x="37" y="232"/>
                </a:lnTo>
                <a:cubicBezTo>
                  <a:pt x="42" y="217"/>
                  <a:pt x="55" y="207"/>
                  <a:pt x="70" y="199"/>
                </a:cubicBezTo>
                <a:cubicBezTo>
                  <a:pt x="85" y="194"/>
                  <a:pt x="100" y="194"/>
                  <a:pt x="115" y="199"/>
                </a:cubicBezTo>
                <a:lnTo>
                  <a:pt x="176" y="224"/>
                </a:lnTo>
                <a:cubicBezTo>
                  <a:pt x="176" y="224"/>
                  <a:pt x="178" y="222"/>
                  <a:pt x="178" y="222"/>
                </a:cubicBezTo>
                <a:lnTo>
                  <a:pt x="221" y="179"/>
                </a:lnTo>
                <a:cubicBezTo>
                  <a:pt x="221" y="179"/>
                  <a:pt x="224" y="176"/>
                  <a:pt x="224" y="176"/>
                </a:cubicBezTo>
                <a:lnTo>
                  <a:pt x="199" y="116"/>
                </a:lnTo>
                <a:cubicBezTo>
                  <a:pt x="186" y="86"/>
                  <a:pt x="201" y="51"/>
                  <a:pt x="231" y="38"/>
                </a:cubicBezTo>
                <a:lnTo>
                  <a:pt x="312" y="5"/>
                </a:lnTo>
                <a:cubicBezTo>
                  <a:pt x="327" y="0"/>
                  <a:pt x="342" y="0"/>
                  <a:pt x="357" y="5"/>
                </a:cubicBezTo>
                <a:cubicBezTo>
                  <a:pt x="372" y="10"/>
                  <a:pt x="382" y="23"/>
                  <a:pt x="390" y="38"/>
                </a:cubicBezTo>
                <a:lnTo>
                  <a:pt x="415" y="98"/>
                </a:lnTo>
                <a:cubicBezTo>
                  <a:pt x="415" y="98"/>
                  <a:pt x="418" y="98"/>
                  <a:pt x="418" y="98"/>
                </a:cubicBezTo>
                <a:cubicBezTo>
                  <a:pt x="420" y="98"/>
                  <a:pt x="430" y="96"/>
                  <a:pt x="450" y="96"/>
                </a:cubicBezTo>
                <a:cubicBezTo>
                  <a:pt x="468" y="96"/>
                  <a:pt x="481" y="98"/>
                  <a:pt x="483" y="98"/>
                </a:cubicBezTo>
                <a:cubicBezTo>
                  <a:pt x="483" y="98"/>
                  <a:pt x="486" y="98"/>
                  <a:pt x="486" y="98"/>
                </a:cubicBezTo>
                <a:lnTo>
                  <a:pt x="511" y="38"/>
                </a:lnTo>
                <a:cubicBezTo>
                  <a:pt x="516" y="23"/>
                  <a:pt x="528" y="13"/>
                  <a:pt x="544" y="5"/>
                </a:cubicBezTo>
                <a:cubicBezTo>
                  <a:pt x="559" y="0"/>
                  <a:pt x="574" y="0"/>
                  <a:pt x="589" y="5"/>
                </a:cubicBezTo>
                <a:lnTo>
                  <a:pt x="670" y="38"/>
                </a:lnTo>
                <a:cubicBezTo>
                  <a:pt x="700" y="51"/>
                  <a:pt x="715" y="86"/>
                  <a:pt x="702" y="116"/>
                </a:cubicBezTo>
                <a:lnTo>
                  <a:pt x="677" y="176"/>
                </a:lnTo>
                <a:cubicBezTo>
                  <a:pt x="677" y="176"/>
                  <a:pt x="680" y="179"/>
                  <a:pt x="680" y="179"/>
                </a:cubicBezTo>
                <a:lnTo>
                  <a:pt x="722" y="222"/>
                </a:lnTo>
                <a:cubicBezTo>
                  <a:pt x="722" y="222"/>
                  <a:pt x="725" y="224"/>
                  <a:pt x="725" y="224"/>
                </a:cubicBezTo>
                <a:lnTo>
                  <a:pt x="785" y="199"/>
                </a:lnTo>
                <a:cubicBezTo>
                  <a:pt x="800" y="194"/>
                  <a:pt x="816" y="194"/>
                  <a:pt x="831" y="199"/>
                </a:cubicBezTo>
                <a:cubicBezTo>
                  <a:pt x="846" y="204"/>
                  <a:pt x="856" y="217"/>
                  <a:pt x="863" y="232"/>
                </a:cubicBezTo>
                <a:lnTo>
                  <a:pt x="896" y="312"/>
                </a:lnTo>
                <a:cubicBezTo>
                  <a:pt x="901" y="328"/>
                  <a:pt x="901" y="343"/>
                  <a:pt x="896" y="358"/>
                </a:cubicBezTo>
                <a:cubicBezTo>
                  <a:pt x="891" y="373"/>
                  <a:pt x="879" y="383"/>
                  <a:pt x="863" y="391"/>
                </a:cubicBezTo>
                <a:lnTo>
                  <a:pt x="803" y="416"/>
                </a:lnTo>
                <a:cubicBezTo>
                  <a:pt x="803" y="416"/>
                  <a:pt x="803" y="418"/>
                  <a:pt x="803" y="418"/>
                </a:cubicBezTo>
                <a:lnTo>
                  <a:pt x="803" y="479"/>
                </a:lnTo>
                <a:cubicBezTo>
                  <a:pt x="803" y="479"/>
                  <a:pt x="803" y="481"/>
                  <a:pt x="803" y="481"/>
                </a:cubicBezTo>
                <a:lnTo>
                  <a:pt x="863" y="506"/>
                </a:lnTo>
                <a:cubicBezTo>
                  <a:pt x="894" y="519"/>
                  <a:pt x="909" y="554"/>
                  <a:pt x="896" y="584"/>
                </a:cubicBezTo>
                <a:lnTo>
                  <a:pt x="863" y="665"/>
                </a:lnTo>
                <a:cubicBezTo>
                  <a:pt x="858" y="680"/>
                  <a:pt x="846" y="690"/>
                  <a:pt x="831" y="698"/>
                </a:cubicBezTo>
                <a:cubicBezTo>
                  <a:pt x="816" y="703"/>
                  <a:pt x="800" y="703"/>
                  <a:pt x="785" y="698"/>
                </a:cubicBezTo>
                <a:lnTo>
                  <a:pt x="725" y="673"/>
                </a:lnTo>
                <a:cubicBezTo>
                  <a:pt x="725" y="673"/>
                  <a:pt x="722" y="675"/>
                  <a:pt x="722" y="675"/>
                </a:cubicBezTo>
                <a:lnTo>
                  <a:pt x="680" y="718"/>
                </a:lnTo>
                <a:cubicBezTo>
                  <a:pt x="680" y="718"/>
                  <a:pt x="677" y="720"/>
                  <a:pt x="677" y="720"/>
                </a:cubicBezTo>
                <a:lnTo>
                  <a:pt x="702" y="781"/>
                </a:lnTo>
                <a:cubicBezTo>
                  <a:pt x="715" y="811"/>
                  <a:pt x="700" y="846"/>
                  <a:pt x="670" y="859"/>
                </a:cubicBezTo>
                <a:lnTo>
                  <a:pt x="589" y="892"/>
                </a:lnTo>
                <a:cubicBezTo>
                  <a:pt x="559" y="904"/>
                  <a:pt x="523" y="889"/>
                  <a:pt x="511" y="859"/>
                </a:cubicBezTo>
                <a:lnTo>
                  <a:pt x="486" y="799"/>
                </a:lnTo>
                <a:cubicBezTo>
                  <a:pt x="486" y="799"/>
                  <a:pt x="483" y="799"/>
                  <a:pt x="483" y="799"/>
                </a:cubicBezTo>
                <a:cubicBezTo>
                  <a:pt x="481" y="799"/>
                  <a:pt x="471" y="801"/>
                  <a:pt x="450" y="801"/>
                </a:cubicBezTo>
                <a:cubicBezTo>
                  <a:pt x="433" y="801"/>
                  <a:pt x="420" y="799"/>
                  <a:pt x="418" y="799"/>
                </a:cubicBezTo>
                <a:cubicBezTo>
                  <a:pt x="418" y="799"/>
                  <a:pt x="415" y="799"/>
                  <a:pt x="415" y="799"/>
                </a:cubicBezTo>
                <a:lnTo>
                  <a:pt x="390" y="859"/>
                </a:lnTo>
                <a:cubicBezTo>
                  <a:pt x="385" y="874"/>
                  <a:pt x="372" y="884"/>
                  <a:pt x="357" y="892"/>
                </a:cubicBezTo>
                <a:cubicBezTo>
                  <a:pt x="350" y="894"/>
                  <a:pt x="342" y="897"/>
                  <a:pt x="335" y="89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Freeform 148"/>
          <p:cNvSpPr>
            <a:spLocks noEditPoints="1"/>
          </p:cNvSpPr>
          <p:nvPr/>
        </p:nvSpPr>
        <p:spPr bwMode="auto">
          <a:xfrm>
            <a:off x="1588298" y="4377347"/>
            <a:ext cx="324746" cy="324746"/>
          </a:xfrm>
          <a:custGeom>
            <a:avLst/>
            <a:gdLst>
              <a:gd name="T0" fmla="*/ 745 w 831"/>
              <a:gd name="T1" fmla="*/ 481 h 831"/>
              <a:gd name="T2" fmla="*/ 728 w 831"/>
              <a:gd name="T3" fmla="*/ 443 h 831"/>
              <a:gd name="T4" fmla="*/ 725 w 831"/>
              <a:gd name="T5" fmla="*/ 363 h 831"/>
              <a:gd name="T6" fmla="*/ 813 w 831"/>
              <a:gd name="T7" fmla="*/ 322 h 831"/>
              <a:gd name="T8" fmla="*/ 793 w 831"/>
              <a:gd name="T9" fmla="*/ 214 h 831"/>
              <a:gd name="T10" fmla="*/ 697 w 831"/>
              <a:gd name="T11" fmla="*/ 229 h 831"/>
              <a:gd name="T12" fmla="*/ 657 w 831"/>
              <a:gd name="T13" fmla="*/ 214 h 831"/>
              <a:gd name="T14" fmla="*/ 597 w 831"/>
              <a:gd name="T15" fmla="*/ 156 h 831"/>
              <a:gd name="T16" fmla="*/ 629 w 831"/>
              <a:gd name="T17" fmla="*/ 65 h 831"/>
              <a:gd name="T18" fmla="*/ 536 w 831"/>
              <a:gd name="T19" fmla="*/ 5 h 831"/>
              <a:gd name="T20" fmla="*/ 481 w 831"/>
              <a:gd name="T21" fmla="*/ 86 h 831"/>
              <a:gd name="T22" fmla="*/ 443 w 831"/>
              <a:gd name="T23" fmla="*/ 103 h 831"/>
              <a:gd name="T24" fmla="*/ 388 w 831"/>
              <a:gd name="T25" fmla="*/ 103 h 831"/>
              <a:gd name="T26" fmla="*/ 350 w 831"/>
              <a:gd name="T27" fmla="*/ 86 h 831"/>
              <a:gd name="T28" fmla="*/ 295 w 831"/>
              <a:gd name="T29" fmla="*/ 5 h 831"/>
              <a:gd name="T30" fmla="*/ 201 w 831"/>
              <a:gd name="T31" fmla="*/ 65 h 831"/>
              <a:gd name="T32" fmla="*/ 234 w 831"/>
              <a:gd name="T33" fmla="*/ 156 h 831"/>
              <a:gd name="T34" fmla="*/ 174 w 831"/>
              <a:gd name="T35" fmla="*/ 214 h 831"/>
              <a:gd name="T36" fmla="*/ 133 w 831"/>
              <a:gd name="T37" fmla="*/ 229 h 831"/>
              <a:gd name="T38" fmla="*/ 38 w 831"/>
              <a:gd name="T39" fmla="*/ 214 h 831"/>
              <a:gd name="T40" fmla="*/ 17 w 831"/>
              <a:gd name="T41" fmla="*/ 322 h 831"/>
              <a:gd name="T42" fmla="*/ 106 w 831"/>
              <a:gd name="T43" fmla="*/ 363 h 831"/>
              <a:gd name="T44" fmla="*/ 103 w 831"/>
              <a:gd name="T45" fmla="*/ 443 h 831"/>
              <a:gd name="T46" fmla="*/ 85 w 831"/>
              <a:gd name="T47" fmla="*/ 481 h 831"/>
              <a:gd name="T48" fmla="*/ 5 w 831"/>
              <a:gd name="T49" fmla="*/ 536 h 831"/>
              <a:gd name="T50" fmla="*/ 65 w 831"/>
              <a:gd name="T51" fmla="*/ 630 h 831"/>
              <a:gd name="T52" fmla="*/ 156 w 831"/>
              <a:gd name="T53" fmla="*/ 597 h 831"/>
              <a:gd name="T54" fmla="*/ 214 w 831"/>
              <a:gd name="T55" fmla="*/ 657 h 831"/>
              <a:gd name="T56" fmla="*/ 229 w 831"/>
              <a:gd name="T57" fmla="*/ 698 h 831"/>
              <a:gd name="T58" fmla="*/ 214 w 831"/>
              <a:gd name="T59" fmla="*/ 793 h 831"/>
              <a:gd name="T60" fmla="*/ 322 w 831"/>
              <a:gd name="T61" fmla="*/ 813 h 831"/>
              <a:gd name="T62" fmla="*/ 363 w 831"/>
              <a:gd name="T63" fmla="*/ 725 h 831"/>
              <a:gd name="T64" fmla="*/ 415 w 831"/>
              <a:gd name="T65" fmla="*/ 730 h 831"/>
              <a:gd name="T66" fmla="*/ 468 w 831"/>
              <a:gd name="T67" fmla="*/ 725 h 831"/>
              <a:gd name="T68" fmla="*/ 509 w 831"/>
              <a:gd name="T69" fmla="*/ 813 h 831"/>
              <a:gd name="T70" fmla="*/ 617 w 831"/>
              <a:gd name="T71" fmla="*/ 793 h 831"/>
              <a:gd name="T72" fmla="*/ 602 w 831"/>
              <a:gd name="T73" fmla="*/ 698 h 831"/>
              <a:gd name="T74" fmla="*/ 617 w 831"/>
              <a:gd name="T75" fmla="*/ 657 h 831"/>
              <a:gd name="T76" fmla="*/ 675 w 831"/>
              <a:gd name="T77" fmla="*/ 597 h 831"/>
              <a:gd name="T78" fmla="*/ 765 w 831"/>
              <a:gd name="T79" fmla="*/ 630 h 831"/>
              <a:gd name="T80" fmla="*/ 826 w 831"/>
              <a:gd name="T81" fmla="*/ 536 h 831"/>
              <a:gd name="T82" fmla="*/ 413 w 831"/>
              <a:gd name="T83" fmla="*/ 632 h 831"/>
              <a:gd name="T84" fmla="*/ 413 w 831"/>
              <a:gd name="T85" fmla="*/ 194 h 831"/>
              <a:gd name="T86" fmla="*/ 413 w 831"/>
              <a:gd name="T87" fmla="*/ 63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1" h="831">
                <a:moveTo>
                  <a:pt x="813" y="509"/>
                </a:moveTo>
                <a:lnTo>
                  <a:pt x="745" y="481"/>
                </a:lnTo>
                <a:cubicBezTo>
                  <a:pt x="735" y="476"/>
                  <a:pt x="725" y="471"/>
                  <a:pt x="725" y="468"/>
                </a:cubicBezTo>
                <a:cubicBezTo>
                  <a:pt x="725" y="466"/>
                  <a:pt x="728" y="453"/>
                  <a:pt x="728" y="443"/>
                </a:cubicBezTo>
                <a:lnTo>
                  <a:pt x="728" y="388"/>
                </a:lnTo>
                <a:cubicBezTo>
                  <a:pt x="728" y="375"/>
                  <a:pt x="725" y="365"/>
                  <a:pt x="725" y="363"/>
                </a:cubicBezTo>
                <a:cubicBezTo>
                  <a:pt x="725" y="360"/>
                  <a:pt x="733" y="355"/>
                  <a:pt x="745" y="350"/>
                </a:cubicBezTo>
                <a:lnTo>
                  <a:pt x="813" y="322"/>
                </a:lnTo>
                <a:cubicBezTo>
                  <a:pt x="823" y="317"/>
                  <a:pt x="831" y="305"/>
                  <a:pt x="826" y="295"/>
                </a:cubicBezTo>
                <a:lnTo>
                  <a:pt x="793" y="214"/>
                </a:lnTo>
                <a:cubicBezTo>
                  <a:pt x="788" y="204"/>
                  <a:pt x="776" y="196"/>
                  <a:pt x="765" y="201"/>
                </a:cubicBezTo>
                <a:lnTo>
                  <a:pt x="697" y="229"/>
                </a:lnTo>
                <a:cubicBezTo>
                  <a:pt x="687" y="234"/>
                  <a:pt x="677" y="237"/>
                  <a:pt x="675" y="234"/>
                </a:cubicBezTo>
                <a:cubicBezTo>
                  <a:pt x="672" y="232"/>
                  <a:pt x="665" y="224"/>
                  <a:pt x="657" y="214"/>
                </a:cubicBezTo>
                <a:lnTo>
                  <a:pt x="617" y="174"/>
                </a:lnTo>
                <a:cubicBezTo>
                  <a:pt x="607" y="166"/>
                  <a:pt x="599" y="159"/>
                  <a:pt x="597" y="156"/>
                </a:cubicBezTo>
                <a:cubicBezTo>
                  <a:pt x="594" y="154"/>
                  <a:pt x="597" y="143"/>
                  <a:pt x="602" y="133"/>
                </a:cubicBezTo>
                <a:lnTo>
                  <a:pt x="629" y="65"/>
                </a:lnTo>
                <a:cubicBezTo>
                  <a:pt x="635" y="55"/>
                  <a:pt x="629" y="40"/>
                  <a:pt x="617" y="38"/>
                </a:cubicBezTo>
                <a:lnTo>
                  <a:pt x="536" y="5"/>
                </a:lnTo>
                <a:cubicBezTo>
                  <a:pt x="526" y="0"/>
                  <a:pt x="511" y="5"/>
                  <a:pt x="509" y="18"/>
                </a:cubicBezTo>
                <a:lnTo>
                  <a:pt x="481" y="86"/>
                </a:lnTo>
                <a:cubicBezTo>
                  <a:pt x="476" y="96"/>
                  <a:pt x="471" y="106"/>
                  <a:pt x="468" y="106"/>
                </a:cubicBezTo>
                <a:cubicBezTo>
                  <a:pt x="466" y="106"/>
                  <a:pt x="453" y="103"/>
                  <a:pt x="443" y="103"/>
                </a:cubicBezTo>
                <a:cubicBezTo>
                  <a:pt x="443" y="103"/>
                  <a:pt x="431" y="101"/>
                  <a:pt x="415" y="101"/>
                </a:cubicBezTo>
                <a:cubicBezTo>
                  <a:pt x="400" y="101"/>
                  <a:pt x="388" y="103"/>
                  <a:pt x="388" y="103"/>
                </a:cubicBezTo>
                <a:cubicBezTo>
                  <a:pt x="375" y="106"/>
                  <a:pt x="365" y="106"/>
                  <a:pt x="363" y="106"/>
                </a:cubicBezTo>
                <a:cubicBezTo>
                  <a:pt x="360" y="106"/>
                  <a:pt x="355" y="98"/>
                  <a:pt x="350" y="86"/>
                </a:cubicBezTo>
                <a:lnTo>
                  <a:pt x="322" y="18"/>
                </a:lnTo>
                <a:cubicBezTo>
                  <a:pt x="317" y="7"/>
                  <a:pt x="305" y="0"/>
                  <a:pt x="295" y="5"/>
                </a:cubicBezTo>
                <a:lnTo>
                  <a:pt x="214" y="38"/>
                </a:lnTo>
                <a:cubicBezTo>
                  <a:pt x="204" y="43"/>
                  <a:pt x="196" y="55"/>
                  <a:pt x="201" y="65"/>
                </a:cubicBezTo>
                <a:lnTo>
                  <a:pt x="229" y="133"/>
                </a:lnTo>
                <a:cubicBezTo>
                  <a:pt x="234" y="143"/>
                  <a:pt x="237" y="154"/>
                  <a:pt x="234" y="156"/>
                </a:cubicBezTo>
                <a:cubicBezTo>
                  <a:pt x="232" y="159"/>
                  <a:pt x="224" y="166"/>
                  <a:pt x="214" y="174"/>
                </a:cubicBezTo>
                <a:lnTo>
                  <a:pt x="174" y="214"/>
                </a:lnTo>
                <a:cubicBezTo>
                  <a:pt x="166" y="224"/>
                  <a:pt x="159" y="232"/>
                  <a:pt x="156" y="234"/>
                </a:cubicBezTo>
                <a:cubicBezTo>
                  <a:pt x="153" y="237"/>
                  <a:pt x="143" y="234"/>
                  <a:pt x="133" y="229"/>
                </a:cubicBezTo>
                <a:lnTo>
                  <a:pt x="65" y="201"/>
                </a:lnTo>
                <a:cubicBezTo>
                  <a:pt x="55" y="196"/>
                  <a:pt x="40" y="201"/>
                  <a:pt x="38" y="214"/>
                </a:cubicBezTo>
                <a:lnTo>
                  <a:pt x="5" y="295"/>
                </a:lnTo>
                <a:cubicBezTo>
                  <a:pt x="0" y="305"/>
                  <a:pt x="5" y="320"/>
                  <a:pt x="17" y="322"/>
                </a:cubicBezTo>
                <a:lnTo>
                  <a:pt x="85" y="350"/>
                </a:lnTo>
                <a:cubicBezTo>
                  <a:pt x="96" y="355"/>
                  <a:pt x="106" y="360"/>
                  <a:pt x="106" y="363"/>
                </a:cubicBezTo>
                <a:cubicBezTo>
                  <a:pt x="106" y="365"/>
                  <a:pt x="103" y="378"/>
                  <a:pt x="103" y="388"/>
                </a:cubicBezTo>
                <a:lnTo>
                  <a:pt x="103" y="443"/>
                </a:lnTo>
                <a:cubicBezTo>
                  <a:pt x="103" y="456"/>
                  <a:pt x="106" y="466"/>
                  <a:pt x="106" y="468"/>
                </a:cubicBezTo>
                <a:cubicBezTo>
                  <a:pt x="106" y="471"/>
                  <a:pt x="98" y="476"/>
                  <a:pt x="85" y="481"/>
                </a:cubicBezTo>
                <a:lnTo>
                  <a:pt x="17" y="509"/>
                </a:lnTo>
                <a:cubicBezTo>
                  <a:pt x="7" y="514"/>
                  <a:pt x="0" y="526"/>
                  <a:pt x="5" y="536"/>
                </a:cubicBezTo>
                <a:lnTo>
                  <a:pt x="38" y="617"/>
                </a:lnTo>
                <a:cubicBezTo>
                  <a:pt x="43" y="627"/>
                  <a:pt x="55" y="635"/>
                  <a:pt x="65" y="630"/>
                </a:cubicBezTo>
                <a:lnTo>
                  <a:pt x="133" y="602"/>
                </a:lnTo>
                <a:cubicBezTo>
                  <a:pt x="143" y="597"/>
                  <a:pt x="153" y="594"/>
                  <a:pt x="156" y="597"/>
                </a:cubicBezTo>
                <a:cubicBezTo>
                  <a:pt x="159" y="599"/>
                  <a:pt x="166" y="607"/>
                  <a:pt x="174" y="617"/>
                </a:cubicBezTo>
                <a:lnTo>
                  <a:pt x="214" y="657"/>
                </a:lnTo>
                <a:cubicBezTo>
                  <a:pt x="224" y="665"/>
                  <a:pt x="232" y="672"/>
                  <a:pt x="234" y="675"/>
                </a:cubicBezTo>
                <a:cubicBezTo>
                  <a:pt x="237" y="677"/>
                  <a:pt x="234" y="687"/>
                  <a:pt x="229" y="698"/>
                </a:cubicBezTo>
                <a:lnTo>
                  <a:pt x="201" y="766"/>
                </a:lnTo>
                <a:cubicBezTo>
                  <a:pt x="196" y="776"/>
                  <a:pt x="201" y="791"/>
                  <a:pt x="214" y="793"/>
                </a:cubicBezTo>
                <a:lnTo>
                  <a:pt x="295" y="826"/>
                </a:lnTo>
                <a:cubicBezTo>
                  <a:pt x="305" y="831"/>
                  <a:pt x="320" y="826"/>
                  <a:pt x="322" y="813"/>
                </a:cubicBezTo>
                <a:lnTo>
                  <a:pt x="350" y="745"/>
                </a:lnTo>
                <a:cubicBezTo>
                  <a:pt x="355" y="735"/>
                  <a:pt x="360" y="725"/>
                  <a:pt x="363" y="725"/>
                </a:cubicBezTo>
                <a:cubicBezTo>
                  <a:pt x="365" y="725"/>
                  <a:pt x="378" y="728"/>
                  <a:pt x="388" y="728"/>
                </a:cubicBezTo>
                <a:cubicBezTo>
                  <a:pt x="388" y="728"/>
                  <a:pt x="400" y="730"/>
                  <a:pt x="415" y="730"/>
                </a:cubicBezTo>
                <a:cubicBezTo>
                  <a:pt x="431" y="730"/>
                  <a:pt x="443" y="728"/>
                  <a:pt x="443" y="728"/>
                </a:cubicBezTo>
                <a:cubicBezTo>
                  <a:pt x="456" y="725"/>
                  <a:pt x="466" y="725"/>
                  <a:pt x="468" y="725"/>
                </a:cubicBezTo>
                <a:cubicBezTo>
                  <a:pt x="471" y="725"/>
                  <a:pt x="476" y="733"/>
                  <a:pt x="481" y="745"/>
                </a:cubicBezTo>
                <a:lnTo>
                  <a:pt x="509" y="813"/>
                </a:lnTo>
                <a:cubicBezTo>
                  <a:pt x="514" y="823"/>
                  <a:pt x="526" y="831"/>
                  <a:pt x="536" y="826"/>
                </a:cubicBezTo>
                <a:lnTo>
                  <a:pt x="617" y="793"/>
                </a:lnTo>
                <a:cubicBezTo>
                  <a:pt x="627" y="788"/>
                  <a:pt x="635" y="776"/>
                  <a:pt x="629" y="766"/>
                </a:cubicBezTo>
                <a:lnTo>
                  <a:pt x="602" y="698"/>
                </a:lnTo>
                <a:cubicBezTo>
                  <a:pt x="597" y="687"/>
                  <a:pt x="594" y="677"/>
                  <a:pt x="597" y="675"/>
                </a:cubicBezTo>
                <a:cubicBezTo>
                  <a:pt x="599" y="672"/>
                  <a:pt x="607" y="665"/>
                  <a:pt x="617" y="657"/>
                </a:cubicBezTo>
                <a:lnTo>
                  <a:pt x="657" y="617"/>
                </a:lnTo>
                <a:cubicBezTo>
                  <a:pt x="665" y="607"/>
                  <a:pt x="672" y="599"/>
                  <a:pt x="675" y="597"/>
                </a:cubicBezTo>
                <a:cubicBezTo>
                  <a:pt x="677" y="594"/>
                  <a:pt x="687" y="597"/>
                  <a:pt x="697" y="602"/>
                </a:cubicBezTo>
                <a:lnTo>
                  <a:pt x="765" y="630"/>
                </a:lnTo>
                <a:cubicBezTo>
                  <a:pt x="776" y="635"/>
                  <a:pt x="791" y="630"/>
                  <a:pt x="793" y="617"/>
                </a:cubicBezTo>
                <a:lnTo>
                  <a:pt x="826" y="536"/>
                </a:lnTo>
                <a:cubicBezTo>
                  <a:pt x="828" y="526"/>
                  <a:pt x="823" y="511"/>
                  <a:pt x="813" y="509"/>
                </a:cubicBezTo>
                <a:close/>
                <a:moveTo>
                  <a:pt x="413" y="632"/>
                </a:moveTo>
                <a:cubicBezTo>
                  <a:pt x="292" y="632"/>
                  <a:pt x="194" y="534"/>
                  <a:pt x="194" y="413"/>
                </a:cubicBezTo>
                <a:cubicBezTo>
                  <a:pt x="194" y="292"/>
                  <a:pt x="292" y="194"/>
                  <a:pt x="413" y="194"/>
                </a:cubicBezTo>
                <a:cubicBezTo>
                  <a:pt x="534" y="194"/>
                  <a:pt x="632" y="292"/>
                  <a:pt x="632" y="413"/>
                </a:cubicBezTo>
                <a:cubicBezTo>
                  <a:pt x="632" y="534"/>
                  <a:pt x="534" y="632"/>
                  <a:pt x="413" y="632"/>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Rectangle 149"/>
          <p:cNvSpPr>
            <a:spLocks noChangeArrowheads="1"/>
          </p:cNvSpPr>
          <p:nvPr/>
        </p:nvSpPr>
        <p:spPr bwMode="auto">
          <a:xfrm>
            <a:off x="1612755" y="4732729"/>
            <a:ext cx="306364"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Device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40" name="Rectangle 150"/>
          <p:cNvSpPr>
            <a:spLocks noChangeArrowheads="1"/>
          </p:cNvSpPr>
          <p:nvPr/>
        </p:nvSpPr>
        <p:spPr bwMode="auto">
          <a:xfrm>
            <a:off x="1576041" y="4832808"/>
            <a:ext cx="324746"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settings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grpSp>
        <p:nvGrpSpPr>
          <p:cNvPr id="3" name="Group 2"/>
          <p:cNvGrpSpPr/>
          <p:nvPr/>
        </p:nvGrpSpPr>
        <p:grpSpPr>
          <a:xfrm>
            <a:off x="3553941" y="2349220"/>
            <a:ext cx="8130890" cy="2906370"/>
            <a:chOff x="1261940" y="3957630"/>
            <a:chExt cx="8130890" cy="2906370"/>
          </a:xfrm>
        </p:grpSpPr>
        <p:sp>
          <p:nvSpPr>
            <p:cNvPr id="62" name="Rectangle 5"/>
            <p:cNvSpPr>
              <a:spLocks noChangeArrowheads="1"/>
            </p:cNvSpPr>
            <p:nvPr/>
          </p:nvSpPr>
          <p:spPr bwMode="auto">
            <a:xfrm>
              <a:off x="1265003" y="3961715"/>
              <a:ext cx="2216030" cy="2898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6"/>
            <p:cNvSpPr>
              <a:spLocks noEditPoints="1"/>
            </p:cNvSpPr>
            <p:nvPr/>
          </p:nvSpPr>
          <p:spPr bwMode="auto">
            <a:xfrm>
              <a:off x="1261940" y="3957630"/>
              <a:ext cx="2223179" cy="2906370"/>
            </a:xfrm>
            <a:custGeom>
              <a:avLst/>
              <a:gdLst>
                <a:gd name="T0" fmla="*/ 10 w 5690"/>
                <a:gd name="T1" fmla="*/ 260 h 7428"/>
                <a:gd name="T2" fmla="*/ 0 w 5690"/>
                <a:gd name="T3" fmla="*/ 750 h 7428"/>
                <a:gd name="T4" fmla="*/ 0 w 5690"/>
                <a:gd name="T5" fmla="*/ 1370 h 7428"/>
                <a:gd name="T6" fmla="*/ 10 w 5690"/>
                <a:gd name="T7" fmla="*/ 1860 h 7428"/>
                <a:gd name="T8" fmla="*/ 20 w 5690"/>
                <a:gd name="T9" fmla="*/ 2330 h 7428"/>
                <a:gd name="T10" fmla="*/ 20 w 5690"/>
                <a:gd name="T11" fmla="*/ 2670 h 7428"/>
                <a:gd name="T12" fmla="*/ 20 w 5690"/>
                <a:gd name="T13" fmla="*/ 2910 h 7428"/>
                <a:gd name="T14" fmla="*/ 10 w 5690"/>
                <a:gd name="T15" fmla="*/ 3380 h 7428"/>
                <a:gd name="T16" fmla="*/ 0 w 5690"/>
                <a:gd name="T17" fmla="*/ 3870 h 7428"/>
                <a:gd name="T18" fmla="*/ 0 w 5690"/>
                <a:gd name="T19" fmla="*/ 4490 h 7428"/>
                <a:gd name="T20" fmla="*/ 10 w 5690"/>
                <a:gd name="T21" fmla="*/ 4980 h 7428"/>
                <a:gd name="T22" fmla="*/ 20 w 5690"/>
                <a:gd name="T23" fmla="*/ 5450 h 7428"/>
                <a:gd name="T24" fmla="*/ 20 w 5690"/>
                <a:gd name="T25" fmla="*/ 5790 h 7428"/>
                <a:gd name="T26" fmla="*/ 20 w 5690"/>
                <a:gd name="T27" fmla="*/ 6030 h 7428"/>
                <a:gd name="T28" fmla="*/ 10 w 5690"/>
                <a:gd name="T29" fmla="*/ 6500 h 7428"/>
                <a:gd name="T30" fmla="*/ 0 w 5690"/>
                <a:gd name="T31" fmla="*/ 6990 h 7428"/>
                <a:gd name="T32" fmla="*/ 203 w 5690"/>
                <a:gd name="T33" fmla="*/ 7428 h 7428"/>
                <a:gd name="T34" fmla="*/ 693 w 5690"/>
                <a:gd name="T35" fmla="*/ 7418 h 7428"/>
                <a:gd name="T36" fmla="*/ 1163 w 5690"/>
                <a:gd name="T37" fmla="*/ 7408 h 7428"/>
                <a:gd name="T38" fmla="*/ 1503 w 5690"/>
                <a:gd name="T39" fmla="*/ 7408 h 7428"/>
                <a:gd name="T40" fmla="*/ 1743 w 5690"/>
                <a:gd name="T41" fmla="*/ 7408 h 7428"/>
                <a:gd name="T42" fmla="*/ 2213 w 5690"/>
                <a:gd name="T43" fmla="*/ 7418 h 7428"/>
                <a:gd name="T44" fmla="*/ 2703 w 5690"/>
                <a:gd name="T45" fmla="*/ 7428 h 7428"/>
                <a:gd name="T46" fmla="*/ 3323 w 5690"/>
                <a:gd name="T47" fmla="*/ 7428 h 7428"/>
                <a:gd name="T48" fmla="*/ 3813 w 5690"/>
                <a:gd name="T49" fmla="*/ 7418 h 7428"/>
                <a:gd name="T50" fmla="*/ 4283 w 5690"/>
                <a:gd name="T51" fmla="*/ 7408 h 7428"/>
                <a:gd name="T52" fmla="*/ 4623 w 5690"/>
                <a:gd name="T53" fmla="*/ 7408 h 7428"/>
                <a:gd name="T54" fmla="*/ 4863 w 5690"/>
                <a:gd name="T55" fmla="*/ 7408 h 7428"/>
                <a:gd name="T56" fmla="*/ 5333 w 5690"/>
                <a:gd name="T57" fmla="*/ 7418 h 7428"/>
                <a:gd name="T58" fmla="*/ 5670 w 5690"/>
                <a:gd name="T59" fmla="*/ 7275 h 7428"/>
                <a:gd name="T60" fmla="*/ 5670 w 5690"/>
                <a:gd name="T61" fmla="*/ 7035 h 7428"/>
                <a:gd name="T62" fmla="*/ 5680 w 5690"/>
                <a:gd name="T63" fmla="*/ 6565 h 7428"/>
                <a:gd name="T64" fmla="*/ 5690 w 5690"/>
                <a:gd name="T65" fmla="*/ 6075 h 7428"/>
                <a:gd name="T66" fmla="*/ 5690 w 5690"/>
                <a:gd name="T67" fmla="*/ 5455 h 7428"/>
                <a:gd name="T68" fmla="*/ 5680 w 5690"/>
                <a:gd name="T69" fmla="*/ 4965 h 7428"/>
                <a:gd name="T70" fmla="*/ 5670 w 5690"/>
                <a:gd name="T71" fmla="*/ 4495 h 7428"/>
                <a:gd name="T72" fmla="*/ 5670 w 5690"/>
                <a:gd name="T73" fmla="*/ 4155 h 7428"/>
                <a:gd name="T74" fmla="*/ 5670 w 5690"/>
                <a:gd name="T75" fmla="*/ 3915 h 7428"/>
                <a:gd name="T76" fmla="*/ 5680 w 5690"/>
                <a:gd name="T77" fmla="*/ 3445 h 7428"/>
                <a:gd name="T78" fmla="*/ 5690 w 5690"/>
                <a:gd name="T79" fmla="*/ 2955 h 7428"/>
                <a:gd name="T80" fmla="*/ 5690 w 5690"/>
                <a:gd name="T81" fmla="*/ 2335 h 7428"/>
                <a:gd name="T82" fmla="*/ 5680 w 5690"/>
                <a:gd name="T83" fmla="*/ 1845 h 7428"/>
                <a:gd name="T84" fmla="*/ 5670 w 5690"/>
                <a:gd name="T85" fmla="*/ 1375 h 7428"/>
                <a:gd name="T86" fmla="*/ 5670 w 5690"/>
                <a:gd name="T87" fmla="*/ 1035 h 7428"/>
                <a:gd name="T88" fmla="*/ 5670 w 5690"/>
                <a:gd name="T89" fmla="*/ 795 h 7428"/>
                <a:gd name="T90" fmla="*/ 5680 w 5690"/>
                <a:gd name="T91" fmla="*/ 325 h 7428"/>
                <a:gd name="T92" fmla="*/ 5505 w 5690"/>
                <a:gd name="T93" fmla="*/ 20 h 7428"/>
                <a:gd name="T94" fmla="*/ 5265 w 5690"/>
                <a:gd name="T95" fmla="*/ 20 h 7428"/>
                <a:gd name="T96" fmla="*/ 4795 w 5690"/>
                <a:gd name="T97" fmla="*/ 10 h 7428"/>
                <a:gd name="T98" fmla="*/ 4305 w 5690"/>
                <a:gd name="T99" fmla="*/ 0 h 7428"/>
                <a:gd name="T100" fmla="*/ 3685 w 5690"/>
                <a:gd name="T101" fmla="*/ 0 h 7428"/>
                <a:gd name="T102" fmla="*/ 3195 w 5690"/>
                <a:gd name="T103" fmla="*/ 10 h 7428"/>
                <a:gd name="T104" fmla="*/ 2725 w 5690"/>
                <a:gd name="T105" fmla="*/ 20 h 7428"/>
                <a:gd name="T106" fmla="*/ 2385 w 5690"/>
                <a:gd name="T107" fmla="*/ 20 h 7428"/>
                <a:gd name="T108" fmla="*/ 2145 w 5690"/>
                <a:gd name="T109" fmla="*/ 20 h 7428"/>
                <a:gd name="T110" fmla="*/ 1675 w 5690"/>
                <a:gd name="T111" fmla="*/ 10 h 7428"/>
                <a:gd name="T112" fmla="*/ 1185 w 5690"/>
                <a:gd name="T113" fmla="*/ 0 h 7428"/>
                <a:gd name="T114" fmla="*/ 565 w 5690"/>
                <a:gd name="T115" fmla="*/ 0 h 7428"/>
                <a:gd name="T116" fmla="*/ 75 w 5690"/>
                <a:gd name="T117" fmla="*/ 1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90" h="7428">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63" y="7408"/>
                  </a:moveTo>
                  <a:lnTo>
                    <a:pt x="203" y="7408"/>
                  </a:lnTo>
                  <a:cubicBezTo>
                    <a:pt x="208" y="7408"/>
                    <a:pt x="213" y="7413"/>
                    <a:pt x="213" y="7418"/>
                  </a:cubicBezTo>
                  <a:cubicBezTo>
                    <a:pt x="213" y="7424"/>
                    <a:pt x="208" y="7428"/>
                    <a:pt x="203" y="7428"/>
                  </a:cubicBezTo>
                  <a:lnTo>
                    <a:pt x="63" y="7428"/>
                  </a:lnTo>
                  <a:cubicBezTo>
                    <a:pt x="57" y="7428"/>
                    <a:pt x="53" y="7424"/>
                    <a:pt x="53" y="7418"/>
                  </a:cubicBezTo>
                  <a:cubicBezTo>
                    <a:pt x="53" y="7413"/>
                    <a:pt x="57" y="7408"/>
                    <a:pt x="63" y="7408"/>
                  </a:cubicBezTo>
                  <a:close/>
                  <a:moveTo>
                    <a:pt x="303" y="7408"/>
                  </a:moveTo>
                  <a:lnTo>
                    <a:pt x="443" y="7408"/>
                  </a:lnTo>
                  <a:cubicBezTo>
                    <a:pt x="448" y="7408"/>
                    <a:pt x="453" y="7413"/>
                    <a:pt x="453" y="7418"/>
                  </a:cubicBezTo>
                  <a:cubicBezTo>
                    <a:pt x="453" y="7424"/>
                    <a:pt x="448" y="7428"/>
                    <a:pt x="443" y="7428"/>
                  </a:cubicBezTo>
                  <a:lnTo>
                    <a:pt x="303" y="7428"/>
                  </a:lnTo>
                  <a:cubicBezTo>
                    <a:pt x="297" y="7428"/>
                    <a:pt x="293" y="7424"/>
                    <a:pt x="293" y="7418"/>
                  </a:cubicBezTo>
                  <a:cubicBezTo>
                    <a:pt x="293" y="7413"/>
                    <a:pt x="297" y="7408"/>
                    <a:pt x="303" y="7408"/>
                  </a:cubicBezTo>
                  <a:close/>
                  <a:moveTo>
                    <a:pt x="543" y="7408"/>
                  </a:moveTo>
                  <a:lnTo>
                    <a:pt x="683" y="7408"/>
                  </a:lnTo>
                  <a:cubicBezTo>
                    <a:pt x="688" y="7408"/>
                    <a:pt x="693" y="7413"/>
                    <a:pt x="693" y="7418"/>
                  </a:cubicBezTo>
                  <a:cubicBezTo>
                    <a:pt x="693" y="7424"/>
                    <a:pt x="688" y="7428"/>
                    <a:pt x="683" y="7428"/>
                  </a:cubicBezTo>
                  <a:lnTo>
                    <a:pt x="543" y="7428"/>
                  </a:lnTo>
                  <a:cubicBezTo>
                    <a:pt x="537" y="7428"/>
                    <a:pt x="533" y="7424"/>
                    <a:pt x="533" y="7418"/>
                  </a:cubicBezTo>
                  <a:cubicBezTo>
                    <a:pt x="533" y="7413"/>
                    <a:pt x="537" y="7408"/>
                    <a:pt x="543" y="7408"/>
                  </a:cubicBezTo>
                  <a:close/>
                  <a:moveTo>
                    <a:pt x="783" y="7408"/>
                  </a:moveTo>
                  <a:lnTo>
                    <a:pt x="923" y="7408"/>
                  </a:lnTo>
                  <a:cubicBezTo>
                    <a:pt x="928" y="7408"/>
                    <a:pt x="933" y="7413"/>
                    <a:pt x="933" y="7418"/>
                  </a:cubicBezTo>
                  <a:cubicBezTo>
                    <a:pt x="933" y="7424"/>
                    <a:pt x="928" y="7428"/>
                    <a:pt x="923" y="7428"/>
                  </a:cubicBezTo>
                  <a:lnTo>
                    <a:pt x="783" y="7428"/>
                  </a:lnTo>
                  <a:cubicBezTo>
                    <a:pt x="777" y="7428"/>
                    <a:pt x="773" y="7424"/>
                    <a:pt x="773" y="7418"/>
                  </a:cubicBezTo>
                  <a:cubicBezTo>
                    <a:pt x="773" y="7413"/>
                    <a:pt x="777" y="7408"/>
                    <a:pt x="783" y="7408"/>
                  </a:cubicBezTo>
                  <a:close/>
                  <a:moveTo>
                    <a:pt x="1023" y="7408"/>
                  </a:moveTo>
                  <a:lnTo>
                    <a:pt x="1163" y="7408"/>
                  </a:lnTo>
                  <a:cubicBezTo>
                    <a:pt x="1168" y="7408"/>
                    <a:pt x="1173" y="7413"/>
                    <a:pt x="1173" y="7418"/>
                  </a:cubicBezTo>
                  <a:cubicBezTo>
                    <a:pt x="1173" y="7424"/>
                    <a:pt x="1168" y="7428"/>
                    <a:pt x="1163" y="7428"/>
                  </a:cubicBezTo>
                  <a:lnTo>
                    <a:pt x="1023" y="7428"/>
                  </a:lnTo>
                  <a:cubicBezTo>
                    <a:pt x="1017" y="7428"/>
                    <a:pt x="1013" y="7424"/>
                    <a:pt x="1013" y="7418"/>
                  </a:cubicBezTo>
                  <a:cubicBezTo>
                    <a:pt x="1013" y="7413"/>
                    <a:pt x="1017" y="7408"/>
                    <a:pt x="1023" y="7408"/>
                  </a:cubicBezTo>
                  <a:close/>
                  <a:moveTo>
                    <a:pt x="1263" y="7408"/>
                  </a:moveTo>
                  <a:lnTo>
                    <a:pt x="1403" y="7408"/>
                  </a:lnTo>
                  <a:cubicBezTo>
                    <a:pt x="1408" y="7408"/>
                    <a:pt x="1413" y="7413"/>
                    <a:pt x="1413" y="7418"/>
                  </a:cubicBezTo>
                  <a:cubicBezTo>
                    <a:pt x="1413" y="7424"/>
                    <a:pt x="1408" y="7428"/>
                    <a:pt x="1403" y="7428"/>
                  </a:cubicBezTo>
                  <a:lnTo>
                    <a:pt x="1263" y="7428"/>
                  </a:lnTo>
                  <a:cubicBezTo>
                    <a:pt x="1257" y="7428"/>
                    <a:pt x="1253" y="7424"/>
                    <a:pt x="1253" y="7418"/>
                  </a:cubicBezTo>
                  <a:cubicBezTo>
                    <a:pt x="1253" y="7413"/>
                    <a:pt x="1257" y="7408"/>
                    <a:pt x="1263" y="7408"/>
                  </a:cubicBezTo>
                  <a:close/>
                  <a:moveTo>
                    <a:pt x="1503" y="7408"/>
                  </a:moveTo>
                  <a:lnTo>
                    <a:pt x="1643" y="7408"/>
                  </a:lnTo>
                  <a:cubicBezTo>
                    <a:pt x="1648" y="7408"/>
                    <a:pt x="1653" y="7413"/>
                    <a:pt x="1653" y="7418"/>
                  </a:cubicBezTo>
                  <a:cubicBezTo>
                    <a:pt x="1653" y="7424"/>
                    <a:pt x="1648" y="7428"/>
                    <a:pt x="1643" y="7428"/>
                  </a:cubicBezTo>
                  <a:lnTo>
                    <a:pt x="1503" y="7428"/>
                  </a:lnTo>
                  <a:cubicBezTo>
                    <a:pt x="1497" y="7428"/>
                    <a:pt x="1493" y="7424"/>
                    <a:pt x="1493" y="7418"/>
                  </a:cubicBezTo>
                  <a:cubicBezTo>
                    <a:pt x="1493" y="7413"/>
                    <a:pt x="1497" y="7408"/>
                    <a:pt x="1503" y="7408"/>
                  </a:cubicBezTo>
                  <a:close/>
                  <a:moveTo>
                    <a:pt x="1743" y="7408"/>
                  </a:moveTo>
                  <a:lnTo>
                    <a:pt x="1883" y="7408"/>
                  </a:lnTo>
                  <a:cubicBezTo>
                    <a:pt x="1888" y="7408"/>
                    <a:pt x="1893" y="7413"/>
                    <a:pt x="1893" y="7418"/>
                  </a:cubicBezTo>
                  <a:cubicBezTo>
                    <a:pt x="1893" y="7424"/>
                    <a:pt x="1888" y="7428"/>
                    <a:pt x="1883" y="7428"/>
                  </a:cubicBezTo>
                  <a:lnTo>
                    <a:pt x="1743" y="7428"/>
                  </a:lnTo>
                  <a:cubicBezTo>
                    <a:pt x="1737" y="7428"/>
                    <a:pt x="1733" y="7424"/>
                    <a:pt x="1733" y="7418"/>
                  </a:cubicBezTo>
                  <a:cubicBezTo>
                    <a:pt x="1733" y="7413"/>
                    <a:pt x="1737" y="7408"/>
                    <a:pt x="1743" y="7408"/>
                  </a:cubicBezTo>
                  <a:close/>
                  <a:moveTo>
                    <a:pt x="1983" y="7408"/>
                  </a:moveTo>
                  <a:lnTo>
                    <a:pt x="2123" y="7408"/>
                  </a:lnTo>
                  <a:cubicBezTo>
                    <a:pt x="2128" y="7408"/>
                    <a:pt x="2133" y="7413"/>
                    <a:pt x="2133" y="7418"/>
                  </a:cubicBezTo>
                  <a:cubicBezTo>
                    <a:pt x="2133" y="7424"/>
                    <a:pt x="2128" y="7428"/>
                    <a:pt x="2123" y="7428"/>
                  </a:cubicBezTo>
                  <a:lnTo>
                    <a:pt x="1983" y="7428"/>
                  </a:lnTo>
                  <a:cubicBezTo>
                    <a:pt x="1977" y="7428"/>
                    <a:pt x="1973" y="7424"/>
                    <a:pt x="1973" y="7418"/>
                  </a:cubicBezTo>
                  <a:cubicBezTo>
                    <a:pt x="1973" y="7413"/>
                    <a:pt x="1977" y="7408"/>
                    <a:pt x="1983" y="7408"/>
                  </a:cubicBezTo>
                  <a:close/>
                  <a:moveTo>
                    <a:pt x="2223" y="7408"/>
                  </a:moveTo>
                  <a:lnTo>
                    <a:pt x="2363" y="7408"/>
                  </a:lnTo>
                  <a:cubicBezTo>
                    <a:pt x="2368" y="7408"/>
                    <a:pt x="2373" y="7413"/>
                    <a:pt x="2373" y="7418"/>
                  </a:cubicBezTo>
                  <a:cubicBezTo>
                    <a:pt x="2373" y="7424"/>
                    <a:pt x="2368" y="7428"/>
                    <a:pt x="2363" y="7428"/>
                  </a:cubicBezTo>
                  <a:lnTo>
                    <a:pt x="2223" y="7428"/>
                  </a:lnTo>
                  <a:cubicBezTo>
                    <a:pt x="2217" y="7428"/>
                    <a:pt x="2213" y="7424"/>
                    <a:pt x="2213" y="7418"/>
                  </a:cubicBezTo>
                  <a:cubicBezTo>
                    <a:pt x="2213" y="7413"/>
                    <a:pt x="2217" y="7408"/>
                    <a:pt x="2223" y="7408"/>
                  </a:cubicBezTo>
                  <a:close/>
                  <a:moveTo>
                    <a:pt x="2463" y="7408"/>
                  </a:moveTo>
                  <a:lnTo>
                    <a:pt x="2603" y="7408"/>
                  </a:lnTo>
                  <a:cubicBezTo>
                    <a:pt x="2608" y="7408"/>
                    <a:pt x="2613" y="7413"/>
                    <a:pt x="2613" y="7418"/>
                  </a:cubicBezTo>
                  <a:cubicBezTo>
                    <a:pt x="2613" y="7424"/>
                    <a:pt x="2608" y="7428"/>
                    <a:pt x="2603" y="7428"/>
                  </a:cubicBezTo>
                  <a:lnTo>
                    <a:pt x="2463" y="7428"/>
                  </a:lnTo>
                  <a:cubicBezTo>
                    <a:pt x="2457" y="7428"/>
                    <a:pt x="2453" y="7424"/>
                    <a:pt x="2453" y="7418"/>
                  </a:cubicBezTo>
                  <a:cubicBezTo>
                    <a:pt x="2453" y="7413"/>
                    <a:pt x="2457" y="7408"/>
                    <a:pt x="2463" y="7408"/>
                  </a:cubicBezTo>
                  <a:close/>
                  <a:moveTo>
                    <a:pt x="2703" y="7408"/>
                  </a:moveTo>
                  <a:lnTo>
                    <a:pt x="2843" y="7408"/>
                  </a:lnTo>
                  <a:cubicBezTo>
                    <a:pt x="2848" y="7408"/>
                    <a:pt x="2853" y="7413"/>
                    <a:pt x="2853" y="7418"/>
                  </a:cubicBezTo>
                  <a:cubicBezTo>
                    <a:pt x="2853" y="7424"/>
                    <a:pt x="2848" y="7428"/>
                    <a:pt x="2843" y="7428"/>
                  </a:cubicBezTo>
                  <a:lnTo>
                    <a:pt x="2703" y="7428"/>
                  </a:lnTo>
                  <a:cubicBezTo>
                    <a:pt x="2697" y="7428"/>
                    <a:pt x="2693" y="7424"/>
                    <a:pt x="2693" y="7418"/>
                  </a:cubicBezTo>
                  <a:cubicBezTo>
                    <a:pt x="2693" y="7413"/>
                    <a:pt x="2697" y="7408"/>
                    <a:pt x="2703" y="7408"/>
                  </a:cubicBezTo>
                  <a:close/>
                  <a:moveTo>
                    <a:pt x="2943" y="7408"/>
                  </a:moveTo>
                  <a:lnTo>
                    <a:pt x="3083" y="7408"/>
                  </a:lnTo>
                  <a:cubicBezTo>
                    <a:pt x="3088" y="7408"/>
                    <a:pt x="3093" y="7413"/>
                    <a:pt x="3093" y="7418"/>
                  </a:cubicBezTo>
                  <a:cubicBezTo>
                    <a:pt x="3093" y="7424"/>
                    <a:pt x="3088" y="7428"/>
                    <a:pt x="3083" y="7428"/>
                  </a:cubicBezTo>
                  <a:lnTo>
                    <a:pt x="2943" y="7428"/>
                  </a:lnTo>
                  <a:cubicBezTo>
                    <a:pt x="2937" y="7428"/>
                    <a:pt x="2933" y="7424"/>
                    <a:pt x="2933" y="7418"/>
                  </a:cubicBezTo>
                  <a:cubicBezTo>
                    <a:pt x="2933" y="7413"/>
                    <a:pt x="2937" y="7408"/>
                    <a:pt x="2943" y="7408"/>
                  </a:cubicBezTo>
                  <a:close/>
                  <a:moveTo>
                    <a:pt x="3183" y="7408"/>
                  </a:moveTo>
                  <a:lnTo>
                    <a:pt x="3323" y="7408"/>
                  </a:lnTo>
                  <a:cubicBezTo>
                    <a:pt x="3328" y="7408"/>
                    <a:pt x="3333" y="7413"/>
                    <a:pt x="3333" y="7418"/>
                  </a:cubicBezTo>
                  <a:cubicBezTo>
                    <a:pt x="3333" y="7424"/>
                    <a:pt x="3328" y="7428"/>
                    <a:pt x="3323" y="7428"/>
                  </a:cubicBezTo>
                  <a:lnTo>
                    <a:pt x="3183" y="7428"/>
                  </a:lnTo>
                  <a:cubicBezTo>
                    <a:pt x="3177" y="7428"/>
                    <a:pt x="3173" y="7424"/>
                    <a:pt x="3173" y="7418"/>
                  </a:cubicBezTo>
                  <a:cubicBezTo>
                    <a:pt x="3173" y="7413"/>
                    <a:pt x="3177" y="7408"/>
                    <a:pt x="3183" y="7408"/>
                  </a:cubicBezTo>
                  <a:close/>
                  <a:moveTo>
                    <a:pt x="3423" y="7408"/>
                  </a:moveTo>
                  <a:lnTo>
                    <a:pt x="3563" y="7408"/>
                  </a:lnTo>
                  <a:cubicBezTo>
                    <a:pt x="3568" y="7408"/>
                    <a:pt x="3573" y="7413"/>
                    <a:pt x="3573" y="7418"/>
                  </a:cubicBezTo>
                  <a:cubicBezTo>
                    <a:pt x="3573" y="7424"/>
                    <a:pt x="3568" y="7428"/>
                    <a:pt x="3563" y="7428"/>
                  </a:cubicBezTo>
                  <a:lnTo>
                    <a:pt x="3423" y="7428"/>
                  </a:lnTo>
                  <a:cubicBezTo>
                    <a:pt x="3417" y="7428"/>
                    <a:pt x="3413" y="7424"/>
                    <a:pt x="3413" y="7418"/>
                  </a:cubicBezTo>
                  <a:cubicBezTo>
                    <a:pt x="3413" y="7413"/>
                    <a:pt x="3417" y="7408"/>
                    <a:pt x="3423" y="7408"/>
                  </a:cubicBezTo>
                  <a:close/>
                  <a:moveTo>
                    <a:pt x="3663" y="7408"/>
                  </a:moveTo>
                  <a:lnTo>
                    <a:pt x="3803" y="7408"/>
                  </a:lnTo>
                  <a:cubicBezTo>
                    <a:pt x="3808" y="7408"/>
                    <a:pt x="3813" y="7413"/>
                    <a:pt x="3813" y="7418"/>
                  </a:cubicBezTo>
                  <a:cubicBezTo>
                    <a:pt x="3813" y="7424"/>
                    <a:pt x="3808" y="7428"/>
                    <a:pt x="3803" y="7428"/>
                  </a:cubicBezTo>
                  <a:lnTo>
                    <a:pt x="3663" y="7428"/>
                  </a:lnTo>
                  <a:cubicBezTo>
                    <a:pt x="3657" y="7428"/>
                    <a:pt x="3653" y="7424"/>
                    <a:pt x="3653" y="7418"/>
                  </a:cubicBezTo>
                  <a:cubicBezTo>
                    <a:pt x="3653" y="7413"/>
                    <a:pt x="3657" y="7408"/>
                    <a:pt x="3663" y="7408"/>
                  </a:cubicBezTo>
                  <a:close/>
                  <a:moveTo>
                    <a:pt x="3903" y="7408"/>
                  </a:moveTo>
                  <a:lnTo>
                    <a:pt x="4043" y="7408"/>
                  </a:lnTo>
                  <a:cubicBezTo>
                    <a:pt x="4048" y="7408"/>
                    <a:pt x="4053" y="7413"/>
                    <a:pt x="4053" y="7418"/>
                  </a:cubicBezTo>
                  <a:cubicBezTo>
                    <a:pt x="4053" y="7424"/>
                    <a:pt x="4048" y="7428"/>
                    <a:pt x="4043" y="7428"/>
                  </a:cubicBezTo>
                  <a:lnTo>
                    <a:pt x="3903" y="7428"/>
                  </a:lnTo>
                  <a:cubicBezTo>
                    <a:pt x="3897" y="7428"/>
                    <a:pt x="3893" y="7424"/>
                    <a:pt x="3893" y="7418"/>
                  </a:cubicBezTo>
                  <a:cubicBezTo>
                    <a:pt x="3893" y="7413"/>
                    <a:pt x="3897" y="7408"/>
                    <a:pt x="3903" y="7408"/>
                  </a:cubicBezTo>
                  <a:close/>
                  <a:moveTo>
                    <a:pt x="4143" y="7408"/>
                  </a:moveTo>
                  <a:lnTo>
                    <a:pt x="4283" y="7408"/>
                  </a:lnTo>
                  <a:cubicBezTo>
                    <a:pt x="4288" y="7408"/>
                    <a:pt x="4293" y="7413"/>
                    <a:pt x="4293" y="7418"/>
                  </a:cubicBezTo>
                  <a:cubicBezTo>
                    <a:pt x="4293" y="7424"/>
                    <a:pt x="4288" y="7428"/>
                    <a:pt x="4283" y="7428"/>
                  </a:cubicBezTo>
                  <a:lnTo>
                    <a:pt x="4143" y="7428"/>
                  </a:lnTo>
                  <a:cubicBezTo>
                    <a:pt x="4137" y="7428"/>
                    <a:pt x="4133" y="7424"/>
                    <a:pt x="4133" y="7418"/>
                  </a:cubicBezTo>
                  <a:cubicBezTo>
                    <a:pt x="4133" y="7413"/>
                    <a:pt x="4137" y="7408"/>
                    <a:pt x="4143" y="7408"/>
                  </a:cubicBezTo>
                  <a:close/>
                  <a:moveTo>
                    <a:pt x="4383" y="7408"/>
                  </a:moveTo>
                  <a:lnTo>
                    <a:pt x="4523" y="7408"/>
                  </a:lnTo>
                  <a:cubicBezTo>
                    <a:pt x="4528" y="7408"/>
                    <a:pt x="4533" y="7413"/>
                    <a:pt x="4533" y="7418"/>
                  </a:cubicBezTo>
                  <a:cubicBezTo>
                    <a:pt x="4533" y="7424"/>
                    <a:pt x="4528" y="7428"/>
                    <a:pt x="4523" y="7428"/>
                  </a:cubicBezTo>
                  <a:lnTo>
                    <a:pt x="4383" y="7428"/>
                  </a:lnTo>
                  <a:cubicBezTo>
                    <a:pt x="4377" y="7428"/>
                    <a:pt x="4373" y="7424"/>
                    <a:pt x="4373" y="7418"/>
                  </a:cubicBezTo>
                  <a:cubicBezTo>
                    <a:pt x="4373" y="7413"/>
                    <a:pt x="4377" y="7408"/>
                    <a:pt x="4383" y="7408"/>
                  </a:cubicBezTo>
                  <a:close/>
                  <a:moveTo>
                    <a:pt x="4623" y="7408"/>
                  </a:moveTo>
                  <a:lnTo>
                    <a:pt x="4763" y="7408"/>
                  </a:lnTo>
                  <a:cubicBezTo>
                    <a:pt x="4768" y="7408"/>
                    <a:pt x="4773" y="7413"/>
                    <a:pt x="4773" y="7418"/>
                  </a:cubicBezTo>
                  <a:cubicBezTo>
                    <a:pt x="4773" y="7424"/>
                    <a:pt x="4768" y="7428"/>
                    <a:pt x="4763" y="7428"/>
                  </a:cubicBezTo>
                  <a:lnTo>
                    <a:pt x="4623" y="7428"/>
                  </a:lnTo>
                  <a:cubicBezTo>
                    <a:pt x="4617" y="7428"/>
                    <a:pt x="4613" y="7424"/>
                    <a:pt x="4613" y="7418"/>
                  </a:cubicBezTo>
                  <a:cubicBezTo>
                    <a:pt x="4613" y="7413"/>
                    <a:pt x="4617" y="7408"/>
                    <a:pt x="4623" y="7408"/>
                  </a:cubicBezTo>
                  <a:close/>
                  <a:moveTo>
                    <a:pt x="4863" y="7408"/>
                  </a:moveTo>
                  <a:lnTo>
                    <a:pt x="5003" y="7408"/>
                  </a:lnTo>
                  <a:cubicBezTo>
                    <a:pt x="5008" y="7408"/>
                    <a:pt x="5013" y="7413"/>
                    <a:pt x="5013" y="7418"/>
                  </a:cubicBezTo>
                  <a:cubicBezTo>
                    <a:pt x="5013" y="7424"/>
                    <a:pt x="5008" y="7428"/>
                    <a:pt x="5003" y="7428"/>
                  </a:cubicBezTo>
                  <a:lnTo>
                    <a:pt x="4863" y="7428"/>
                  </a:lnTo>
                  <a:cubicBezTo>
                    <a:pt x="4857" y="7428"/>
                    <a:pt x="4853" y="7424"/>
                    <a:pt x="4853" y="7418"/>
                  </a:cubicBezTo>
                  <a:cubicBezTo>
                    <a:pt x="4853" y="7413"/>
                    <a:pt x="4857" y="7408"/>
                    <a:pt x="4863" y="7408"/>
                  </a:cubicBezTo>
                  <a:close/>
                  <a:moveTo>
                    <a:pt x="5103" y="7408"/>
                  </a:moveTo>
                  <a:lnTo>
                    <a:pt x="5243" y="7408"/>
                  </a:lnTo>
                  <a:cubicBezTo>
                    <a:pt x="5248" y="7408"/>
                    <a:pt x="5253" y="7413"/>
                    <a:pt x="5253" y="7418"/>
                  </a:cubicBezTo>
                  <a:cubicBezTo>
                    <a:pt x="5253" y="7424"/>
                    <a:pt x="5248" y="7428"/>
                    <a:pt x="5243" y="7428"/>
                  </a:cubicBezTo>
                  <a:lnTo>
                    <a:pt x="5103" y="7428"/>
                  </a:lnTo>
                  <a:cubicBezTo>
                    <a:pt x="5097" y="7428"/>
                    <a:pt x="5093" y="7424"/>
                    <a:pt x="5093" y="7418"/>
                  </a:cubicBezTo>
                  <a:cubicBezTo>
                    <a:pt x="5093" y="7413"/>
                    <a:pt x="5097" y="7408"/>
                    <a:pt x="5103" y="7408"/>
                  </a:cubicBezTo>
                  <a:close/>
                  <a:moveTo>
                    <a:pt x="5343" y="7408"/>
                  </a:moveTo>
                  <a:lnTo>
                    <a:pt x="5483" y="7408"/>
                  </a:lnTo>
                  <a:cubicBezTo>
                    <a:pt x="5488" y="7408"/>
                    <a:pt x="5493" y="7413"/>
                    <a:pt x="5493" y="7418"/>
                  </a:cubicBezTo>
                  <a:cubicBezTo>
                    <a:pt x="5493" y="7424"/>
                    <a:pt x="5488" y="7428"/>
                    <a:pt x="5483" y="7428"/>
                  </a:cubicBezTo>
                  <a:lnTo>
                    <a:pt x="5343" y="7428"/>
                  </a:lnTo>
                  <a:cubicBezTo>
                    <a:pt x="5337" y="7428"/>
                    <a:pt x="5333" y="7424"/>
                    <a:pt x="5333" y="7418"/>
                  </a:cubicBezTo>
                  <a:cubicBezTo>
                    <a:pt x="5333" y="7413"/>
                    <a:pt x="5337" y="7408"/>
                    <a:pt x="5343" y="7408"/>
                  </a:cubicBezTo>
                  <a:close/>
                  <a:moveTo>
                    <a:pt x="5583" y="7408"/>
                  </a:moveTo>
                  <a:lnTo>
                    <a:pt x="5680" y="7408"/>
                  </a:lnTo>
                  <a:lnTo>
                    <a:pt x="5670" y="7418"/>
                  </a:lnTo>
                  <a:lnTo>
                    <a:pt x="5670" y="7375"/>
                  </a:lnTo>
                  <a:cubicBezTo>
                    <a:pt x="5670" y="7370"/>
                    <a:pt x="5674" y="7365"/>
                    <a:pt x="5680" y="7365"/>
                  </a:cubicBezTo>
                  <a:cubicBezTo>
                    <a:pt x="5685" y="7365"/>
                    <a:pt x="5690" y="7370"/>
                    <a:pt x="5690" y="7375"/>
                  </a:cubicBezTo>
                  <a:lnTo>
                    <a:pt x="5690" y="7418"/>
                  </a:lnTo>
                  <a:cubicBezTo>
                    <a:pt x="5690" y="7424"/>
                    <a:pt x="5685" y="7428"/>
                    <a:pt x="5680" y="7428"/>
                  </a:cubicBezTo>
                  <a:lnTo>
                    <a:pt x="5583" y="7428"/>
                  </a:lnTo>
                  <a:cubicBezTo>
                    <a:pt x="5577" y="7428"/>
                    <a:pt x="5573" y="7424"/>
                    <a:pt x="5573" y="7418"/>
                  </a:cubicBezTo>
                  <a:cubicBezTo>
                    <a:pt x="5573" y="7413"/>
                    <a:pt x="5577" y="7408"/>
                    <a:pt x="5583" y="7408"/>
                  </a:cubicBezTo>
                  <a:close/>
                  <a:moveTo>
                    <a:pt x="5670" y="7275"/>
                  </a:moveTo>
                  <a:lnTo>
                    <a:pt x="5670" y="7135"/>
                  </a:lnTo>
                  <a:cubicBezTo>
                    <a:pt x="5670" y="7130"/>
                    <a:pt x="5674" y="7125"/>
                    <a:pt x="5680" y="7125"/>
                  </a:cubicBezTo>
                  <a:cubicBezTo>
                    <a:pt x="5685" y="7125"/>
                    <a:pt x="5690" y="7130"/>
                    <a:pt x="5690" y="7135"/>
                  </a:cubicBezTo>
                  <a:lnTo>
                    <a:pt x="5690" y="7275"/>
                  </a:lnTo>
                  <a:cubicBezTo>
                    <a:pt x="5690" y="7281"/>
                    <a:pt x="5685" y="7285"/>
                    <a:pt x="5680" y="7285"/>
                  </a:cubicBezTo>
                  <a:cubicBezTo>
                    <a:pt x="5674" y="7285"/>
                    <a:pt x="5670" y="7281"/>
                    <a:pt x="5670" y="7275"/>
                  </a:cubicBezTo>
                  <a:close/>
                  <a:moveTo>
                    <a:pt x="5670" y="7035"/>
                  </a:moveTo>
                  <a:lnTo>
                    <a:pt x="5670" y="6895"/>
                  </a:lnTo>
                  <a:cubicBezTo>
                    <a:pt x="5670" y="6890"/>
                    <a:pt x="5674" y="6885"/>
                    <a:pt x="5680" y="6885"/>
                  </a:cubicBezTo>
                  <a:cubicBezTo>
                    <a:pt x="5685" y="6885"/>
                    <a:pt x="5690" y="6890"/>
                    <a:pt x="5690" y="6895"/>
                  </a:cubicBezTo>
                  <a:lnTo>
                    <a:pt x="5690" y="7035"/>
                  </a:lnTo>
                  <a:cubicBezTo>
                    <a:pt x="5690" y="7041"/>
                    <a:pt x="5685" y="7045"/>
                    <a:pt x="5680" y="7045"/>
                  </a:cubicBezTo>
                  <a:cubicBezTo>
                    <a:pt x="5674" y="7045"/>
                    <a:pt x="5670" y="7041"/>
                    <a:pt x="5670" y="7035"/>
                  </a:cubicBezTo>
                  <a:close/>
                  <a:moveTo>
                    <a:pt x="5670" y="6795"/>
                  </a:moveTo>
                  <a:lnTo>
                    <a:pt x="5670" y="6655"/>
                  </a:lnTo>
                  <a:cubicBezTo>
                    <a:pt x="5670" y="6650"/>
                    <a:pt x="5674" y="6645"/>
                    <a:pt x="5680" y="6645"/>
                  </a:cubicBezTo>
                  <a:cubicBezTo>
                    <a:pt x="5685" y="6645"/>
                    <a:pt x="5690" y="6650"/>
                    <a:pt x="5690" y="6655"/>
                  </a:cubicBezTo>
                  <a:lnTo>
                    <a:pt x="5690" y="6795"/>
                  </a:lnTo>
                  <a:cubicBezTo>
                    <a:pt x="5690" y="6801"/>
                    <a:pt x="5685" y="6805"/>
                    <a:pt x="5680" y="6805"/>
                  </a:cubicBezTo>
                  <a:cubicBezTo>
                    <a:pt x="5674" y="6805"/>
                    <a:pt x="5670" y="6801"/>
                    <a:pt x="5670" y="6795"/>
                  </a:cubicBezTo>
                  <a:close/>
                  <a:moveTo>
                    <a:pt x="5670" y="6555"/>
                  </a:moveTo>
                  <a:lnTo>
                    <a:pt x="5670" y="6415"/>
                  </a:lnTo>
                  <a:cubicBezTo>
                    <a:pt x="5670" y="6410"/>
                    <a:pt x="5674" y="6405"/>
                    <a:pt x="5680" y="6405"/>
                  </a:cubicBezTo>
                  <a:cubicBezTo>
                    <a:pt x="5685" y="6405"/>
                    <a:pt x="5690" y="6410"/>
                    <a:pt x="5690" y="6415"/>
                  </a:cubicBezTo>
                  <a:lnTo>
                    <a:pt x="5690" y="6555"/>
                  </a:lnTo>
                  <a:cubicBezTo>
                    <a:pt x="5690" y="6561"/>
                    <a:pt x="5685" y="6565"/>
                    <a:pt x="5680" y="6565"/>
                  </a:cubicBezTo>
                  <a:cubicBezTo>
                    <a:pt x="5674" y="6565"/>
                    <a:pt x="5670" y="6561"/>
                    <a:pt x="5670" y="6555"/>
                  </a:cubicBezTo>
                  <a:close/>
                  <a:moveTo>
                    <a:pt x="5670" y="6315"/>
                  </a:moveTo>
                  <a:lnTo>
                    <a:pt x="5670" y="6175"/>
                  </a:lnTo>
                  <a:cubicBezTo>
                    <a:pt x="5670" y="6170"/>
                    <a:pt x="5674" y="6165"/>
                    <a:pt x="5680" y="6165"/>
                  </a:cubicBezTo>
                  <a:cubicBezTo>
                    <a:pt x="5685" y="6165"/>
                    <a:pt x="5690" y="6170"/>
                    <a:pt x="5690" y="6175"/>
                  </a:cubicBezTo>
                  <a:lnTo>
                    <a:pt x="5690" y="6315"/>
                  </a:lnTo>
                  <a:cubicBezTo>
                    <a:pt x="5690" y="6321"/>
                    <a:pt x="5685" y="6325"/>
                    <a:pt x="5680" y="6325"/>
                  </a:cubicBezTo>
                  <a:cubicBezTo>
                    <a:pt x="5674" y="6325"/>
                    <a:pt x="5670" y="6321"/>
                    <a:pt x="5670" y="6315"/>
                  </a:cubicBezTo>
                  <a:close/>
                  <a:moveTo>
                    <a:pt x="5670" y="6075"/>
                  </a:moveTo>
                  <a:lnTo>
                    <a:pt x="5670" y="5935"/>
                  </a:lnTo>
                  <a:cubicBezTo>
                    <a:pt x="5670" y="5930"/>
                    <a:pt x="5674" y="5925"/>
                    <a:pt x="5680" y="5925"/>
                  </a:cubicBezTo>
                  <a:cubicBezTo>
                    <a:pt x="5685" y="5925"/>
                    <a:pt x="5690" y="5930"/>
                    <a:pt x="5690" y="5935"/>
                  </a:cubicBezTo>
                  <a:lnTo>
                    <a:pt x="5690" y="6075"/>
                  </a:lnTo>
                  <a:cubicBezTo>
                    <a:pt x="5690" y="6081"/>
                    <a:pt x="5685" y="6085"/>
                    <a:pt x="5680" y="6085"/>
                  </a:cubicBezTo>
                  <a:cubicBezTo>
                    <a:pt x="5674" y="6085"/>
                    <a:pt x="5670" y="6081"/>
                    <a:pt x="5670" y="6075"/>
                  </a:cubicBezTo>
                  <a:close/>
                  <a:moveTo>
                    <a:pt x="5670" y="5835"/>
                  </a:moveTo>
                  <a:lnTo>
                    <a:pt x="5670" y="5695"/>
                  </a:lnTo>
                  <a:cubicBezTo>
                    <a:pt x="5670" y="5690"/>
                    <a:pt x="5674" y="5685"/>
                    <a:pt x="5680" y="5685"/>
                  </a:cubicBezTo>
                  <a:cubicBezTo>
                    <a:pt x="5685" y="5685"/>
                    <a:pt x="5690" y="5690"/>
                    <a:pt x="5690" y="5695"/>
                  </a:cubicBezTo>
                  <a:lnTo>
                    <a:pt x="5690" y="5835"/>
                  </a:lnTo>
                  <a:cubicBezTo>
                    <a:pt x="5690" y="5841"/>
                    <a:pt x="5685" y="5845"/>
                    <a:pt x="5680" y="5845"/>
                  </a:cubicBezTo>
                  <a:cubicBezTo>
                    <a:pt x="5674" y="5845"/>
                    <a:pt x="5670" y="5841"/>
                    <a:pt x="5670" y="5835"/>
                  </a:cubicBezTo>
                  <a:close/>
                  <a:moveTo>
                    <a:pt x="5670" y="5595"/>
                  </a:moveTo>
                  <a:lnTo>
                    <a:pt x="5670" y="5455"/>
                  </a:lnTo>
                  <a:cubicBezTo>
                    <a:pt x="5670" y="5450"/>
                    <a:pt x="5674" y="5445"/>
                    <a:pt x="5680" y="5445"/>
                  </a:cubicBezTo>
                  <a:cubicBezTo>
                    <a:pt x="5685" y="5445"/>
                    <a:pt x="5690" y="5450"/>
                    <a:pt x="5690" y="5455"/>
                  </a:cubicBezTo>
                  <a:lnTo>
                    <a:pt x="5690" y="5595"/>
                  </a:lnTo>
                  <a:cubicBezTo>
                    <a:pt x="5690" y="5601"/>
                    <a:pt x="5685" y="5605"/>
                    <a:pt x="5680" y="5605"/>
                  </a:cubicBezTo>
                  <a:cubicBezTo>
                    <a:pt x="5674" y="5605"/>
                    <a:pt x="5670" y="5601"/>
                    <a:pt x="5670" y="5595"/>
                  </a:cubicBezTo>
                  <a:close/>
                  <a:moveTo>
                    <a:pt x="5670" y="5355"/>
                  </a:moveTo>
                  <a:lnTo>
                    <a:pt x="5670" y="5215"/>
                  </a:lnTo>
                  <a:cubicBezTo>
                    <a:pt x="5670" y="5210"/>
                    <a:pt x="5674" y="5205"/>
                    <a:pt x="5680" y="5205"/>
                  </a:cubicBezTo>
                  <a:cubicBezTo>
                    <a:pt x="5685" y="5205"/>
                    <a:pt x="5690" y="5210"/>
                    <a:pt x="5690" y="5215"/>
                  </a:cubicBezTo>
                  <a:lnTo>
                    <a:pt x="5690" y="5355"/>
                  </a:lnTo>
                  <a:cubicBezTo>
                    <a:pt x="5690" y="5361"/>
                    <a:pt x="5685" y="5365"/>
                    <a:pt x="5680" y="5365"/>
                  </a:cubicBezTo>
                  <a:cubicBezTo>
                    <a:pt x="5674" y="5365"/>
                    <a:pt x="5670" y="5361"/>
                    <a:pt x="5670" y="5355"/>
                  </a:cubicBezTo>
                  <a:close/>
                  <a:moveTo>
                    <a:pt x="5670" y="5115"/>
                  </a:moveTo>
                  <a:lnTo>
                    <a:pt x="5670" y="4975"/>
                  </a:lnTo>
                  <a:cubicBezTo>
                    <a:pt x="5670" y="4970"/>
                    <a:pt x="5674" y="4965"/>
                    <a:pt x="5680" y="4965"/>
                  </a:cubicBezTo>
                  <a:cubicBezTo>
                    <a:pt x="5685" y="4965"/>
                    <a:pt x="5690" y="4970"/>
                    <a:pt x="5690" y="4975"/>
                  </a:cubicBezTo>
                  <a:lnTo>
                    <a:pt x="5690" y="5115"/>
                  </a:lnTo>
                  <a:cubicBezTo>
                    <a:pt x="5690" y="5121"/>
                    <a:pt x="5685" y="5125"/>
                    <a:pt x="5680" y="5125"/>
                  </a:cubicBezTo>
                  <a:cubicBezTo>
                    <a:pt x="5674" y="5125"/>
                    <a:pt x="5670" y="5121"/>
                    <a:pt x="5670" y="5115"/>
                  </a:cubicBezTo>
                  <a:close/>
                  <a:moveTo>
                    <a:pt x="5670" y="4875"/>
                  </a:moveTo>
                  <a:lnTo>
                    <a:pt x="5670" y="4735"/>
                  </a:lnTo>
                  <a:cubicBezTo>
                    <a:pt x="5670" y="4730"/>
                    <a:pt x="5674" y="4725"/>
                    <a:pt x="5680" y="4725"/>
                  </a:cubicBezTo>
                  <a:cubicBezTo>
                    <a:pt x="5685" y="4725"/>
                    <a:pt x="5690" y="4730"/>
                    <a:pt x="5690" y="4735"/>
                  </a:cubicBezTo>
                  <a:lnTo>
                    <a:pt x="5690" y="4875"/>
                  </a:lnTo>
                  <a:cubicBezTo>
                    <a:pt x="5690" y="4881"/>
                    <a:pt x="5685" y="4885"/>
                    <a:pt x="5680" y="4885"/>
                  </a:cubicBezTo>
                  <a:cubicBezTo>
                    <a:pt x="5674" y="4885"/>
                    <a:pt x="5670" y="4881"/>
                    <a:pt x="5670" y="4875"/>
                  </a:cubicBezTo>
                  <a:close/>
                  <a:moveTo>
                    <a:pt x="5670" y="4635"/>
                  </a:moveTo>
                  <a:lnTo>
                    <a:pt x="5670" y="4495"/>
                  </a:lnTo>
                  <a:cubicBezTo>
                    <a:pt x="5670" y="4490"/>
                    <a:pt x="5674" y="4485"/>
                    <a:pt x="5680" y="4485"/>
                  </a:cubicBezTo>
                  <a:cubicBezTo>
                    <a:pt x="5685" y="4485"/>
                    <a:pt x="5690" y="4490"/>
                    <a:pt x="5690" y="4495"/>
                  </a:cubicBezTo>
                  <a:lnTo>
                    <a:pt x="5690" y="4635"/>
                  </a:lnTo>
                  <a:cubicBezTo>
                    <a:pt x="5690" y="4641"/>
                    <a:pt x="5685" y="4645"/>
                    <a:pt x="5680" y="4645"/>
                  </a:cubicBezTo>
                  <a:cubicBezTo>
                    <a:pt x="5674" y="4645"/>
                    <a:pt x="5670" y="4641"/>
                    <a:pt x="5670" y="4635"/>
                  </a:cubicBezTo>
                  <a:close/>
                  <a:moveTo>
                    <a:pt x="5670" y="4395"/>
                  </a:moveTo>
                  <a:lnTo>
                    <a:pt x="5670" y="4255"/>
                  </a:lnTo>
                  <a:cubicBezTo>
                    <a:pt x="5670" y="4250"/>
                    <a:pt x="5674" y="4245"/>
                    <a:pt x="5680" y="4245"/>
                  </a:cubicBezTo>
                  <a:cubicBezTo>
                    <a:pt x="5685" y="4245"/>
                    <a:pt x="5690" y="4250"/>
                    <a:pt x="5690" y="4255"/>
                  </a:cubicBezTo>
                  <a:lnTo>
                    <a:pt x="5690" y="4395"/>
                  </a:lnTo>
                  <a:cubicBezTo>
                    <a:pt x="5690" y="4401"/>
                    <a:pt x="5685" y="4405"/>
                    <a:pt x="5680" y="4405"/>
                  </a:cubicBezTo>
                  <a:cubicBezTo>
                    <a:pt x="5674" y="4405"/>
                    <a:pt x="5670" y="4401"/>
                    <a:pt x="5670" y="4395"/>
                  </a:cubicBezTo>
                  <a:close/>
                  <a:moveTo>
                    <a:pt x="5670" y="4155"/>
                  </a:moveTo>
                  <a:lnTo>
                    <a:pt x="5670" y="4015"/>
                  </a:lnTo>
                  <a:cubicBezTo>
                    <a:pt x="5670" y="4010"/>
                    <a:pt x="5674" y="4005"/>
                    <a:pt x="5680" y="4005"/>
                  </a:cubicBezTo>
                  <a:cubicBezTo>
                    <a:pt x="5685" y="4005"/>
                    <a:pt x="5690" y="4010"/>
                    <a:pt x="5690" y="4015"/>
                  </a:cubicBezTo>
                  <a:lnTo>
                    <a:pt x="5690" y="4155"/>
                  </a:lnTo>
                  <a:cubicBezTo>
                    <a:pt x="5690" y="4161"/>
                    <a:pt x="5685" y="4165"/>
                    <a:pt x="5680" y="4165"/>
                  </a:cubicBezTo>
                  <a:cubicBezTo>
                    <a:pt x="5674" y="4165"/>
                    <a:pt x="5670" y="4161"/>
                    <a:pt x="5670" y="4155"/>
                  </a:cubicBezTo>
                  <a:close/>
                  <a:moveTo>
                    <a:pt x="5670" y="3915"/>
                  </a:moveTo>
                  <a:lnTo>
                    <a:pt x="5670" y="3775"/>
                  </a:lnTo>
                  <a:cubicBezTo>
                    <a:pt x="5670" y="3770"/>
                    <a:pt x="5674" y="3765"/>
                    <a:pt x="5680" y="3765"/>
                  </a:cubicBezTo>
                  <a:cubicBezTo>
                    <a:pt x="5685" y="3765"/>
                    <a:pt x="5690" y="3770"/>
                    <a:pt x="5690" y="3775"/>
                  </a:cubicBezTo>
                  <a:lnTo>
                    <a:pt x="5690" y="3915"/>
                  </a:lnTo>
                  <a:cubicBezTo>
                    <a:pt x="5690" y="3921"/>
                    <a:pt x="5685" y="3925"/>
                    <a:pt x="5680" y="3925"/>
                  </a:cubicBezTo>
                  <a:cubicBezTo>
                    <a:pt x="5674" y="3925"/>
                    <a:pt x="5670" y="3921"/>
                    <a:pt x="5670" y="3915"/>
                  </a:cubicBezTo>
                  <a:close/>
                  <a:moveTo>
                    <a:pt x="5670" y="3675"/>
                  </a:moveTo>
                  <a:lnTo>
                    <a:pt x="5670" y="3535"/>
                  </a:lnTo>
                  <a:cubicBezTo>
                    <a:pt x="5670" y="3530"/>
                    <a:pt x="5674" y="3525"/>
                    <a:pt x="5680" y="3525"/>
                  </a:cubicBezTo>
                  <a:cubicBezTo>
                    <a:pt x="5685" y="3525"/>
                    <a:pt x="5690" y="3530"/>
                    <a:pt x="5690" y="3535"/>
                  </a:cubicBezTo>
                  <a:lnTo>
                    <a:pt x="5690" y="3675"/>
                  </a:lnTo>
                  <a:cubicBezTo>
                    <a:pt x="5690" y="3681"/>
                    <a:pt x="5685" y="3685"/>
                    <a:pt x="5680" y="3685"/>
                  </a:cubicBezTo>
                  <a:cubicBezTo>
                    <a:pt x="5674" y="3685"/>
                    <a:pt x="5670" y="3681"/>
                    <a:pt x="5670" y="3675"/>
                  </a:cubicBezTo>
                  <a:close/>
                  <a:moveTo>
                    <a:pt x="5670" y="3435"/>
                  </a:moveTo>
                  <a:lnTo>
                    <a:pt x="5670" y="3295"/>
                  </a:lnTo>
                  <a:cubicBezTo>
                    <a:pt x="5670" y="3290"/>
                    <a:pt x="5674" y="3285"/>
                    <a:pt x="5680" y="3285"/>
                  </a:cubicBezTo>
                  <a:cubicBezTo>
                    <a:pt x="5685" y="3285"/>
                    <a:pt x="5690" y="3290"/>
                    <a:pt x="5690" y="3295"/>
                  </a:cubicBezTo>
                  <a:lnTo>
                    <a:pt x="5690" y="3435"/>
                  </a:lnTo>
                  <a:cubicBezTo>
                    <a:pt x="5690" y="3441"/>
                    <a:pt x="5685" y="3445"/>
                    <a:pt x="5680" y="3445"/>
                  </a:cubicBezTo>
                  <a:cubicBezTo>
                    <a:pt x="5674" y="3445"/>
                    <a:pt x="5670" y="3441"/>
                    <a:pt x="5670" y="3435"/>
                  </a:cubicBezTo>
                  <a:close/>
                  <a:moveTo>
                    <a:pt x="5670" y="3195"/>
                  </a:moveTo>
                  <a:lnTo>
                    <a:pt x="5670" y="3055"/>
                  </a:lnTo>
                  <a:cubicBezTo>
                    <a:pt x="5670" y="3050"/>
                    <a:pt x="5674" y="3045"/>
                    <a:pt x="5680" y="3045"/>
                  </a:cubicBezTo>
                  <a:cubicBezTo>
                    <a:pt x="5685" y="3045"/>
                    <a:pt x="5690" y="3050"/>
                    <a:pt x="5690" y="3055"/>
                  </a:cubicBezTo>
                  <a:lnTo>
                    <a:pt x="5690" y="3195"/>
                  </a:lnTo>
                  <a:cubicBezTo>
                    <a:pt x="5690" y="3201"/>
                    <a:pt x="5685" y="3205"/>
                    <a:pt x="5680" y="3205"/>
                  </a:cubicBezTo>
                  <a:cubicBezTo>
                    <a:pt x="5674" y="3205"/>
                    <a:pt x="5670" y="3201"/>
                    <a:pt x="5670" y="3195"/>
                  </a:cubicBezTo>
                  <a:close/>
                  <a:moveTo>
                    <a:pt x="5670" y="2955"/>
                  </a:moveTo>
                  <a:lnTo>
                    <a:pt x="5670" y="2815"/>
                  </a:lnTo>
                  <a:cubicBezTo>
                    <a:pt x="5670" y="2810"/>
                    <a:pt x="5674" y="2805"/>
                    <a:pt x="5680" y="2805"/>
                  </a:cubicBezTo>
                  <a:cubicBezTo>
                    <a:pt x="5685" y="2805"/>
                    <a:pt x="5690" y="2810"/>
                    <a:pt x="5690" y="2815"/>
                  </a:cubicBezTo>
                  <a:lnTo>
                    <a:pt x="5690" y="2955"/>
                  </a:lnTo>
                  <a:cubicBezTo>
                    <a:pt x="5690" y="2961"/>
                    <a:pt x="5685" y="2965"/>
                    <a:pt x="5680" y="2965"/>
                  </a:cubicBezTo>
                  <a:cubicBezTo>
                    <a:pt x="5674" y="2965"/>
                    <a:pt x="5670" y="2961"/>
                    <a:pt x="5670" y="2955"/>
                  </a:cubicBezTo>
                  <a:close/>
                  <a:moveTo>
                    <a:pt x="5670" y="2715"/>
                  </a:moveTo>
                  <a:lnTo>
                    <a:pt x="5670" y="2575"/>
                  </a:lnTo>
                  <a:cubicBezTo>
                    <a:pt x="5670" y="2570"/>
                    <a:pt x="5674" y="2565"/>
                    <a:pt x="5680" y="2565"/>
                  </a:cubicBezTo>
                  <a:cubicBezTo>
                    <a:pt x="5685" y="2565"/>
                    <a:pt x="5690" y="2570"/>
                    <a:pt x="5690" y="2575"/>
                  </a:cubicBezTo>
                  <a:lnTo>
                    <a:pt x="5690" y="2715"/>
                  </a:lnTo>
                  <a:cubicBezTo>
                    <a:pt x="5690" y="2721"/>
                    <a:pt x="5685" y="2725"/>
                    <a:pt x="5680" y="2725"/>
                  </a:cubicBezTo>
                  <a:cubicBezTo>
                    <a:pt x="5674" y="2725"/>
                    <a:pt x="5670" y="2721"/>
                    <a:pt x="5670" y="2715"/>
                  </a:cubicBezTo>
                  <a:close/>
                  <a:moveTo>
                    <a:pt x="5670" y="2475"/>
                  </a:moveTo>
                  <a:lnTo>
                    <a:pt x="5670" y="2335"/>
                  </a:lnTo>
                  <a:cubicBezTo>
                    <a:pt x="5670" y="2330"/>
                    <a:pt x="5674" y="2325"/>
                    <a:pt x="5680" y="2325"/>
                  </a:cubicBezTo>
                  <a:cubicBezTo>
                    <a:pt x="5685" y="2325"/>
                    <a:pt x="5690" y="2330"/>
                    <a:pt x="5690" y="2335"/>
                  </a:cubicBezTo>
                  <a:lnTo>
                    <a:pt x="5690" y="2475"/>
                  </a:lnTo>
                  <a:cubicBezTo>
                    <a:pt x="5690" y="2481"/>
                    <a:pt x="5685" y="2485"/>
                    <a:pt x="5680" y="2485"/>
                  </a:cubicBezTo>
                  <a:cubicBezTo>
                    <a:pt x="5674" y="2485"/>
                    <a:pt x="5670" y="2481"/>
                    <a:pt x="5670" y="2475"/>
                  </a:cubicBezTo>
                  <a:close/>
                  <a:moveTo>
                    <a:pt x="5670" y="2235"/>
                  </a:moveTo>
                  <a:lnTo>
                    <a:pt x="5670" y="2095"/>
                  </a:lnTo>
                  <a:cubicBezTo>
                    <a:pt x="5670" y="2090"/>
                    <a:pt x="5674" y="2085"/>
                    <a:pt x="5680" y="2085"/>
                  </a:cubicBezTo>
                  <a:cubicBezTo>
                    <a:pt x="5685" y="2085"/>
                    <a:pt x="5690" y="2090"/>
                    <a:pt x="5690" y="2095"/>
                  </a:cubicBezTo>
                  <a:lnTo>
                    <a:pt x="5690" y="2235"/>
                  </a:lnTo>
                  <a:cubicBezTo>
                    <a:pt x="5690" y="2241"/>
                    <a:pt x="5685" y="2245"/>
                    <a:pt x="5680" y="2245"/>
                  </a:cubicBezTo>
                  <a:cubicBezTo>
                    <a:pt x="5674" y="2245"/>
                    <a:pt x="5670" y="2241"/>
                    <a:pt x="5670" y="2235"/>
                  </a:cubicBezTo>
                  <a:close/>
                  <a:moveTo>
                    <a:pt x="5670" y="1995"/>
                  </a:moveTo>
                  <a:lnTo>
                    <a:pt x="5670" y="1855"/>
                  </a:lnTo>
                  <a:cubicBezTo>
                    <a:pt x="5670" y="1850"/>
                    <a:pt x="5674" y="1845"/>
                    <a:pt x="5680" y="1845"/>
                  </a:cubicBezTo>
                  <a:cubicBezTo>
                    <a:pt x="5685" y="1845"/>
                    <a:pt x="5690" y="1850"/>
                    <a:pt x="5690" y="1855"/>
                  </a:cubicBezTo>
                  <a:lnTo>
                    <a:pt x="5690" y="1995"/>
                  </a:lnTo>
                  <a:cubicBezTo>
                    <a:pt x="5690" y="2001"/>
                    <a:pt x="5685" y="2005"/>
                    <a:pt x="5680" y="2005"/>
                  </a:cubicBezTo>
                  <a:cubicBezTo>
                    <a:pt x="5674" y="2005"/>
                    <a:pt x="5670" y="2001"/>
                    <a:pt x="5670" y="1995"/>
                  </a:cubicBezTo>
                  <a:close/>
                  <a:moveTo>
                    <a:pt x="5670" y="1755"/>
                  </a:moveTo>
                  <a:lnTo>
                    <a:pt x="5670" y="1615"/>
                  </a:lnTo>
                  <a:cubicBezTo>
                    <a:pt x="5670" y="1610"/>
                    <a:pt x="5674" y="1605"/>
                    <a:pt x="5680" y="1605"/>
                  </a:cubicBezTo>
                  <a:cubicBezTo>
                    <a:pt x="5685" y="1605"/>
                    <a:pt x="5690" y="1610"/>
                    <a:pt x="5690" y="1615"/>
                  </a:cubicBezTo>
                  <a:lnTo>
                    <a:pt x="5690" y="1755"/>
                  </a:lnTo>
                  <a:cubicBezTo>
                    <a:pt x="5690" y="1761"/>
                    <a:pt x="5685" y="1765"/>
                    <a:pt x="5680" y="1765"/>
                  </a:cubicBezTo>
                  <a:cubicBezTo>
                    <a:pt x="5674" y="1765"/>
                    <a:pt x="5670" y="1761"/>
                    <a:pt x="5670" y="1755"/>
                  </a:cubicBezTo>
                  <a:close/>
                  <a:moveTo>
                    <a:pt x="5670" y="1515"/>
                  </a:moveTo>
                  <a:lnTo>
                    <a:pt x="5670" y="1375"/>
                  </a:lnTo>
                  <a:cubicBezTo>
                    <a:pt x="5670" y="1370"/>
                    <a:pt x="5674" y="1365"/>
                    <a:pt x="5680" y="1365"/>
                  </a:cubicBezTo>
                  <a:cubicBezTo>
                    <a:pt x="5685" y="1365"/>
                    <a:pt x="5690" y="1370"/>
                    <a:pt x="5690" y="1375"/>
                  </a:cubicBezTo>
                  <a:lnTo>
                    <a:pt x="5690" y="1515"/>
                  </a:lnTo>
                  <a:cubicBezTo>
                    <a:pt x="5690" y="1521"/>
                    <a:pt x="5685" y="1525"/>
                    <a:pt x="5680" y="1525"/>
                  </a:cubicBezTo>
                  <a:cubicBezTo>
                    <a:pt x="5674" y="1525"/>
                    <a:pt x="5670" y="1521"/>
                    <a:pt x="5670" y="1515"/>
                  </a:cubicBezTo>
                  <a:close/>
                  <a:moveTo>
                    <a:pt x="5670" y="1275"/>
                  </a:moveTo>
                  <a:lnTo>
                    <a:pt x="5670" y="1135"/>
                  </a:lnTo>
                  <a:cubicBezTo>
                    <a:pt x="5670" y="1130"/>
                    <a:pt x="5674" y="1125"/>
                    <a:pt x="5680" y="1125"/>
                  </a:cubicBezTo>
                  <a:cubicBezTo>
                    <a:pt x="5685" y="1125"/>
                    <a:pt x="5690" y="1130"/>
                    <a:pt x="5690" y="1135"/>
                  </a:cubicBezTo>
                  <a:lnTo>
                    <a:pt x="5690" y="1275"/>
                  </a:lnTo>
                  <a:cubicBezTo>
                    <a:pt x="5690" y="1281"/>
                    <a:pt x="5685" y="1285"/>
                    <a:pt x="5680" y="1285"/>
                  </a:cubicBezTo>
                  <a:cubicBezTo>
                    <a:pt x="5674" y="1285"/>
                    <a:pt x="5670" y="1281"/>
                    <a:pt x="5670" y="1275"/>
                  </a:cubicBezTo>
                  <a:close/>
                  <a:moveTo>
                    <a:pt x="5670" y="1035"/>
                  </a:moveTo>
                  <a:lnTo>
                    <a:pt x="5670" y="895"/>
                  </a:lnTo>
                  <a:cubicBezTo>
                    <a:pt x="5670" y="890"/>
                    <a:pt x="5674" y="885"/>
                    <a:pt x="5680" y="885"/>
                  </a:cubicBezTo>
                  <a:cubicBezTo>
                    <a:pt x="5685" y="885"/>
                    <a:pt x="5690" y="890"/>
                    <a:pt x="5690" y="895"/>
                  </a:cubicBezTo>
                  <a:lnTo>
                    <a:pt x="5690" y="1035"/>
                  </a:lnTo>
                  <a:cubicBezTo>
                    <a:pt x="5690" y="1041"/>
                    <a:pt x="5685" y="1045"/>
                    <a:pt x="5680" y="1045"/>
                  </a:cubicBezTo>
                  <a:cubicBezTo>
                    <a:pt x="5674" y="1045"/>
                    <a:pt x="5670" y="1041"/>
                    <a:pt x="5670" y="1035"/>
                  </a:cubicBezTo>
                  <a:close/>
                  <a:moveTo>
                    <a:pt x="5670" y="795"/>
                  </a:moveTo>
                  <a:lnTo>
                    <a:pt x="5670" y="655"/>
                  </a:lnTo>
                  <a:cubicBezTo>
                    <a:pt x="5670" y="650"/>
                    <a:pt x="5674" y="645"/>
                    <a:pt x="5680" y="645"/>
                  </a:cubicBezTo>
                  <a:cubicBezTo>
                    <a:pt x="5685" y="645"/>
                    <a:pt x="5690" y="650"/>
                    <a:pt x="5690" y="655"/>
                  </a:cubicBezTo>
                  <a:lnTo>
                    <a:pt x="5690" y="795"/>
                  </a:lnTo>
                  <a:cubicBezTo>
                    <a:pt x="5690" y="801"/>
                    <a:pt x="5685" y="805"/>
                    <a:pt x="5680" y="805"/>
                  </a:cubicBezTo>
                  <a:cubicBezTo>
                    <a:pt x="5674" y="805"/>
                    <a:pt x="5670" y="801"/>
                    <a:pt x="5670" y="795"/>
                  </a:cubicBezTo>
                  <a:close/>
                  <a:moveTo>
                    <a:pt x="5670" y="555"/>
                  </a:moveTo>
                  <a:lnTo>
                    <a:pt x="5670" y="415"/>
                  </a:lnTo>
                  <a:cubicBezTo>
                    <a:pt x="5670" y="410"/>
                    <a:pt x="5674" y="405"/>
                    <a:pt x="5680" y="405"/>
                  </a:cubicBezTo>
                  <a:cubicBezTo>
                    <a:pt x="5685" y="405"/>
                    <a:pt x="5690" y="410"/>
                    <a:pt x="5690" y="415"/>
                  </a:cubicBezTo>
                  <a:lnTo>
                    <a:pt x="5690" y="555"/>
                  </a:lnTo>
                  <a:cubicBezTo>
                    <a:pt x="5690" y="561"/>
                    <a:pt x="5685" y="565"/>
                    <a:pt x="5680" y="565"/>
                  </a:cubicBezTo>
                  <a:cubicBezTo>
                    <a:pt x="5674" y="565"/>
                    <a:pt x="5670" y="561"/>
                    <a:pt x="5670" y="555"/>
                  </a:cubicBezTo>
                  <a:close/>
                  <a:moveTo>
                    <a:pt x="5670" y="315"/>
                  </a:moveTo>
                  <a:lnTo>
                    <a:pt x="5670" y="175"/>
                  </a:lnTo>
                  <a:cubicBezTo>
                    <a:pt x="5670" y="170"/>
                    <a:pt x="5674" y="165"/>
                    <a:pt x="5680" y="165"/>
                  </a:cubicBezTo>
                  <a:cubicBezTo>
                    <a:pt x="5685" y="165"/>
                    <a:pt x="5690" y="170"/>
                    <a:pt x="5690" y="175"/>
                  </a:cubicBezTo>
                  <a:lnTo>
                    <a:pt x="5690" y="315"/>
                  </a:lnTo>
                  <a:cubicBezTo>
                    <a:pt x="5690" y="321"/>
                    <a:pt x="5685" y="325"/>
                    <a:pt x="5680" y="325"/>
                  </a:cubicBezTo>
                  <a:cubicBezTo>
                    <a:pt x="5674" y="325"/>
                    <a:pt x="5670" y="321"/>
                    <a:pt x="5670" y="315"/>
                  </a:cubicBezTo>
                  <a:close/>
                  <a:moveTo>
                    <a:pt x="5670" y="75"/>
                  </a:moveTo>
                  <a:lnTo>
                    <a:pt x="5670" y="10"/>
                  </a:lnTo>
                  <a:lnTo>
                    <a:pt x="5680" y="20"/>
                  </a:lnTo>
                  <a:lnTo>
                    <a:pt x="5605" y="20"/>
                  </a:lnTo>
                  <a:cubicBezTo>
                    <a:pt x="5599" y="20"/>
                    <a:pt x="5595" y="16"/>
                    <a:pt x="5595" y="10"/>
                  </a:cubicBezTo>
                  <a:cubicBezTo>
                    <a:pt x="5595" y="5"/>
                    <a:pt x="5599" y="0"/>
                    <a:pt x="5605" y="0"/>
                  </a:cubicBezTo>
                  <a:lnTo>
                    <a:pt x="5680" y="0"/>
                  </a:lnTo>
                  <a:cubicBezTo>
                    <a:pt x="5685" y="0"/>
                    <a:pt x="5690" y="5"/>
                    <a:pt x="5690" y="10"/>
                  </a:cubicBezTo>
                  <a:lnTo>
                    <a:pt x="5690" y="75"/>
                  </a:lnTo>
                  <a:cubicBezTo>
                    <a:pt x="5690" y="81"/>
                    <a:pt x="5685" y="85"/>
                    <a:pt x="5680" y="85"/>
                  </a:cubicBezTo>
                  <a:cubicBezTo>
                    <a:pt x="5674" y="85"/>
                    <a:pt x="5670" y="81"/>
                    <a:pt x="5670" y="75"/>
                  </a:cubicBezTo>
                  <a:close/>
                  <a:moveTo>
                    <a:pt x="5505" y="20"/>
                  </a:moveTo>
                  <a:lnTo>
                    <a:pt x="5365" y="20"/>
                  </a:lnTo>
                  <a:cubicBezTo>
                    <a:pt x="5359" y="20"/>
                    <a:pt x="5355" y="16"/>
                    <a:pt x="5355" y="10"/>
                  </a:cubicBezTo>
                  <a:cubicBezTo>
                    <a:pt x="5355" y="5"/>
                    <a:pt x="5359" y="0"/>
                    <a:pt x="5365" y="0"/>
                  </a:cubicBezTo>
                  <a:lnTo>
                    <a:pt x="5505" y="0"/>
                  </a:lnTo>
                  <a:cubicBezTo>
                    <a:pt x="5510" y="0"/>
                    <a:pt x="5515" y="5"/>
                    <a:pt x="5515" y="10"/>
                  </a:cubicBezTo>
                  <a:cubicBezTo>
                    <a:pt x="5515" y="16"/>
                    <a:pt x="5510" y="20"/>
                    <a:pt x="5505" y="20"/>
                  </a:cubicBezTo>
                  <a:close/>
                  <a:moveTo>
                    <a:pt x="5265" y="20"/>
                  </a:moveTo>
                  <a:lnTo>
                    <a:pt x="5125" y="20"/>
                  </a:lnTo>
                  <a:cubicBezTo>
                    <a:pt x="5119" y="20"/>
                    <a:pt x="5115" y="16"/>
                    <a:pt x="5115" y="10"/>
                  </a:cubicBezTo>
                  <a:cubicBezTo>
                    <a:pt x="5115" y="5"/>
                    <a:pt x="5119" y="0"/>
                    <a:pt x="5125" y="0"/>
                  </a:cubicBezTo>
                  <a:lnTo>
                    <a:pt x="5265" y="0"/>
                  </a:lnTo>
                  <a:cubicBezTo>
                    <a:pt x="5270" y="0"/>
                    <a:pt x="5275" y="5"/>
                    <a:pt x="5275" y="10"/>
                  </a:cubicBezTo>
                  <a:cubicBezTo>
                    <a:pt x="5275" y="16"/>
                    <a:pt x="5270" y="20"/>
                    <a:pt x="5265" y="20"/>
                  </a:cubicBezTo>
                  <a:close/>
                  <a:moveTo>
                    <a:pt x="5025" y="20"/>
                  </a:moveTo>
                  <a:lnTo>
                    <a:pt x="4885" y="20"/>
                  </a:lnTo>
                  <a:cubicBezTo>
                    <a:pt x="4879" y="20"/>
                    <a:pt x="4875" y="16"/>
                    <a:pt x="4875" y="10"/>
                  </a:cubicBezTo>
                  <a:cubicBezTo>
                    <a:pt x="4875" y="5"/>
                    <a:pt x="4879" y="0"/>
                    <a:pt x="4885" y="0"/>
                  </a:cubicBezTo>
                  <a:lnTo>
                    <a:pt x="5025" y="0"/>
                  </a:lnTo>
                  <a:cubicBezTo>
                    <a:pt x="5030" y="0"/>
                    <a:pt x="5035" y="5"/>
                    <a:pt x="5035" y="10"/>
                  </a:cubicBezTo>
                  <a:cubicBezTo>
                    <a:pt x="5035" y="16"/>
                    <a:pt x="5030" y="20"/>
                    <a:pt x="5025" y="20"/>
                  </a:cubicBezTo>
                  <a:close/>
                  <a:moveTo>
                    <a:pt x="4785" y="20"/>
                  </a:moveTo>
                  <a:lnTo>
                    <a:pt x="4645" y="20"/>
                  </a:lnTo>
                  <a:cubicBezTo>
                    <a:pt x="4639" y="20"/>
                    <a:pt x="4635" y="16"/>
                    <a:pt x="4635" y="10"/>
                  </a:cubicBezTo>
                  <a:cubicBezTo>
                    <a:pt x="4635" y="5"/>
                    <a:pt x="4639" y="0"/>
                    <a:pt x="4645" y="0"/>
                  </a:cubicBezTo>
                  <a:lnTo>
                    <a:pt x="4785" y="0"/>
                  </a:lnTo>
                  <a:cubicBezTo>
                    <a:pt x="4790" y="0"/>
                    <a:pt x="4795" y="5"/>
                    <a:pt x="4795" y="10"/>
                  </a:cubicBezTo>
                  <a:cubicBezTo>
                    <a:pt x="4795" y="16"/>
                    <a:pt x="4790" y="20"/>
                    <a:pt x="4785" y="20"/>
                  </a:cubicBezTo>
                  <a:close/>
                  <a:moveTo>
                    <a:pt x="4545" y="20"/>
                  </a:moveTo>
                  <a:lnTo>
                    <a:pt x="4405" y="20"/>
                  </a:lnTo>
                  <a:cubicBezTo>
                    <a:pt x="4399" y="20"/>
                    <a:pt x="4395" y="16"/>
                    <a:pt x="4395" y="10"/>
                  </a:cubicBezTo>
                  <a:cubicBezTo>
                    <a:pt x="4395" y="5"/>
                    <a:pt x="4399" y="0"/>
                    <a:pt x="4405" y="0"/>
                  </a:cubicBezTo>
                  <a:lnTo>
                    <a:pt x="4545" y="0"/>
                  </a:lnTo>
                  <a:cubicBezTo>
                    <a:pt x="4550" y="0"/>
                    <a:pt x="4555" y="5"/>
                    <a:pt x="4555" y="10"/>
                  </a:cubicBezTo>
                  <a:cubicBezTo>
                    <a:pt x="4555" y="16"/>
                    <a:pt x="4550" y="20"/>
                    <a:pt x="4545" y="20"/>
                  </a:cubicBezTo>
                  <a:close/>
                  <a:moveTo>
                    <a:pt x="4305" y="20"/>
                  </a:moveTo>
                  <a:lnTo>
                    <a:pt x="4165" y="20"/>
                  </a:lnTo>
                  <a:cubicBezTo>
                    <a:pt x="4159" y="20"/>
                    <a:pt x="4155" y="16"/>
                    <a:pt x="4155" y="10"/>
                  </a:cubicBezTo>
                  <a:cubicBezTo>
                    <a:pt x="4155" y="5"/>
                    <a:pt x="4159" y="0"/>
                    <a:pt x="4165" y="0"/>
                  </a:cubicBezTo>
                  <a:lnTo>
                    <a:pt x="4305" y="0"/>
                  </a:lnTo>
                  <a:cubicBezTo>
                    <a:pt x="4310" y="0"/>
                    <a:pt x="4315" y="5"/>
                    <a:pt x="4315" y="10"/>
                  </a:cubicBezTo>
                  <a:cubicBezTo>
                    <a:pt x="4315" y="16"/>
                    <a:pt x="4310" y="20"/>
                    <a:pt x="4305" y="20"/>
                  </a:cubicBezTo>
                  <a:close/>
                  <a:moveTo>
                    <a:pt x="4065" y="20"/>
                  </a:moveTo>
                  <a:lnTo>
                    <a:pt x="3925" y="20"/>
                  </a:lnTo>
                  <a:cubicBezTo>
                    <a:pt x="3919" y="20"/>
                    <a:pt x="3915" y="16"/>
                    <a:pt x="3915" y="10"/>
                  </a:cubicBezTo>
                  <a:cubicBezTo>
                    <a:pt x="3915" y="5"/>
                    <a:pt x="3919" y="0"/>
                    <a:pt x="3925" y="0"/>
                  </a:cubicBezTo>
                  <a:lnTo>
                    <a:pt x="4065" y="0"/>
                  </a:lnTo>
                  <a:cubicBezTo>
                    <a:pt x="4070" y="0"/>
                    <a:pt x="4075" y="5"/>
                    <a:pt x="4075" y="10"/>
                  </a:cubicBezTo>
                  <a:cubicBezTo>
                    <a:pt x="4075" y="16"/>
                    <a:pt x="4070" y="20"/>
                    <a:pt x="4065" y="20"/>
                  </a:cubicBezTo>
                  <a:close/>
                  <a:moveTo>
                    <a:pt x="3825" y="20"/>
                  </a:moveTo>
                  <a:lnTo>
                    <a:pt x="3685" y="20"/>
                  </a:lnTo>
                  <a:cubicBezTo>
                    <a:pt x="3679" y="20"/>
                    <a:pt x="3675" y="16"/>
                    <a:pt x="3675" y="10"/>
                  </a:cubicBezTo>
                  <a:cubicBezTo>
                    <a:pt x="3675" y="5"/>
                    <a:pt x="3679" y="0"/>
                    <a:pt x="3685" y="0"/>
                  </a:cubicBezTo>
                  <a:lnTo>
                    <a:pt x="3825" y="0"/>
                  </a:lnTo>
                  <a:cubicBezTo>
                    <a:pt x="3830" y="0"/>
                    <a:pt x="3835" y="5"/>
                    <a:pt x="3835" y="10"/>
                  </a:cubicBezTo>
                  <a:cubicBezTo>
                    <a:pt x="3835" y="16"/>
                    <a:pt x="3830" y="20"/>
                    <a:pt x="3825" y="20"/>
                  </a:cubicBezTo>
                  <a:close/>
                  <a:moveTo>
                    <a:pt x="3585" y="20"/>
                  </a:moveTo>
                  <a:lnTo>
                    <a:pt x="3445" y="20"/>
                  </a:lnTo>
                  <a:cubicBezTo>
                    <a:pt x="3439" y="20"/>
                    <a:pt x="3435" y="16"/>
                    <a:pt x="3435" y="10"/>
                  </a:cubicBezTo>
                  <a:cubicBezTo>
                    <a:pt x="3435" y="5"/>
                    <a:pt x="3439" y="0"/>
                    <a:pt x="3445" y="0"/>
                  </a:cubicBezTo>
                  <a:lnTo>
                    <a:pt x="3585" y="0"/>
                  </a:lnTo>
                  <a:cubicBezTo>
                    <a:pt x="3590" y="0"/>
                    <a:pt x="3595" y="5"/>
                    <a:pt x="3595" y="10"/>
                  </a:cubicBezTo>
                  <a:cubicBezTo>
                    <a:pt x="3595" y="16"/>
                    <a:pt x="3590" y="20"/>
                    <a:pt x="3585" y="20"/>
                  </a:cubicBezTo>
                  <a:close/>
                  <a:moveTo>
                    <a:pt x="3345" y="20"/>
                  </a:moveTo>
                  <a:lnTo>
                    <a:pt x="3205" y="20"/>
                  </a:lnTo>
                  <a:cubicBezTo>
                    <a:pt x="3199" y="20"/>
                    <a:pt x="3195" y="16"/>
                    <a:pt x="3195" y="10"/>
                  </a:cubicBezTo>
                  <a:cubicBezTo>
                    <a:pt x="3195" y="5"/>
                    <a:pt x="3199" y="0"/>
                    <a:pt x="3205" y="0"/>
                  </a:cubicBezTo>
                  <a:lnTo>
                    <a:pt x="3345" y="0"/>
                  </a:lnTo>
                  <a:cubicBezTo>
                    <a:pt x="3350" y="0"/>
                    <a:pt x="3355" y="5"/>
                    <a:pt x="3355" y="10"/>
                  </a:cubicBezTo>
                  <a:cubicBezTo>
                    <a:pt x="3355" y="16"/>
                    <a:pt x="3350" y="20"/>
                    <a:pt x="3345" y="20"/>
                  </a:cubicBezTo>
                  <a:close/>
                  <a:moveTo>
                    <a:pt x="3105" y="20"/>
                  </a:moveTo>
                  <a:lnTo>
                    <a:pt x="2965" y="20"/>
                  </a:lnTo>
                  <a:cubicBezTo>
                    <a:pt x="2959" y="20"/>
                    <a:pt x="2955" y="16"/>
                    <a:pt x="2955" y="10"/>
                  </a:cubicBezTo>
                  <a:cubicBezTo>
                    <a:pt x="2955" y="5"/>
                    <a:pt x="2959" y="0"/>
                    <a:pt x="2965" y="0"/>
                  </a:cubicBezTo>
                  <a:lnTo>
                    <a:pt x="3105" y="0"/>
                  </a:lnTo>
                  <a:cubicBezTo>
                    <a:pt x="3110" y="0"/>
                    <a:pt x="3115" y="5"/>
                    <a:pt x="3115" y="10"/>
                  </a:cubicBezTo>
                  <a:cubicBezTo>
                    <a:pt x="3115" y="16"/>
                    <a:pt x="3110" y="20"/>
                    <a:pt x="3105" y="20"/>
                  </a:cubicBezTo>
                  <a:close/>
                  <a:moveTo>
                    <a:pt x="2865" y="20"/>
                  </a:moveTo>
                  <a:lnTo>
                    <a:pt x="2725" y="20"/>
                  </a:lnTo>
                  <a:cubicBezTo>
                    <a:pt x="2719" y="20"/>
                    <a:pt x="2715" y="16"/>
                    <a:pt x="2715" y="10"/>
                  </a:cubicBezTo>
                  <a:cubicBezTo>
                    <a:pt x="2715" y="5"/>
                    <a:pt x="2719" y="0"/>
                    <a:pt x="2725" y="0"/>
                  </a:cubicBezTo>
                  <a:lnTo>
                    <a:pt x="2865" y="0"/>
                  </a:lnTo>
                  <a:cubicBezTo>
                    <a:pt x="2870" y="0"/>
                    <a:pt x="2875" y="5"/>
                    <a:pt x="2875" y="10"/>
                  </a:cubicBezTo>
                  <a:cubicBezTo>
                    <a:pt x="2875" y="16"/>
                    <a:pt x="2870" y="20"/>
                    <a:pt x="2865" y="20"/>
                  </a:cubicBezTo>
                  <a:close/>
                  <a:moveTo>
                    <a:pt x="2625" y="20"/>
                  </a:moveTo>
                  <a:lnTo>
                    <a:pt x="2485" y="20"/>
                  </a:lnTo>
                  <a:cubicBezTo>
                    <a:pt x="2479" y="20"/>
                    <a:pt x="2475" y="16"/>
                    <a:pt x="2475" y="10"/>
                  </a:cubicBezTo>
                  <a:cubicBezTo>
                    <a:pt x="2475" y="5"/>
                    <a:pt x="2479" y="0"/>
                    <a:pt x="2485" y="0"/>
                  </a:cubicBezTo>
                  <a:lnTo>
                    <a:pt x="2625" y="0"/>
                  </a:lnTo>
                  <a:cubicBezTo>
                    <a:pt x="2630" y="0"/>
                    <a:pt x="2635" y="5"/>
                    <a:pt x="2635" y="10"/>
                  </a:cubicBezTo>
                  <a:cubicBezTo>
                    <a:pt x="2635" y="16"/>
                    <a:pt x="2630" y="20"/>
                    <a:pt x="2625" y="20"/>
                  </a:cubicBezTo>
                  <a:close/>
                  <a:moveTo>
                    <a:pt x="2385" y="20"/>
                  </a:moveTo>
                  <a:lnTo>
                    <a:pt x="2245" y="20"/>
                  </a:lnTo>
                  <a:cubicBezTo>
                    <a:pt x="2239" y="20"/>
                    <a:pt x="2235" y="16"/>
                    <a:pt x="2235" y="10"/>
                  </a:cubicBezTo>
                  <a:cubicBezTo>
                    <a:pt x="2235" y="5"/>
                    <a:pt x="2239" y="0"/>
                    <a:pt x="2245" y="0"/>
                  </a:cubicBezTo>
                  <a:lnTo>
                    <a:pt x="2385" y="0"/>
                  </a:lnTo>
                  <a:cubicBezTo>
                    <a:pt x="2390" y="0"/>
                    <a:pt x="2395" y="5"/>
                    <a:pt x="2395" y="10"/>
                  </a:cubicBezTo>
                  <a:cubicBezTo>
                    <a:pt x="2395" y="16"/>
                    <a:pt x="2390" y="20"/>
                    <a:pt x="2385" y="20"/>
                  </a:cubicBezTo>
                  <a:close/>
                  <a:moveTo>
                    <a:pt x="2145" y="20"/>
                  </a:moveTo>
                  <a:lnTo>
                    <a:pt x="2005" y="20"/>
                  </a:lnTo>
                  <a:cubicBezTo>
                    <a:pt x="1999" y="20"/>
                    <a:pt x="1995" y="16"/>
                    <a:pt x="1995" y="10"/>
                  </a:cubicBezTo>
                  <a:cubicBezTo>
                    <a:pt x="1995" y="5"/>
                    <a:pt x="1999" y="0"/>
                    <a:pt x="2005" y="0"/>
                  </a:cubicBezTo>
                  <a:lnTo>
                    <a:pt x="2145" y="0"/>
                  </a:lnTo>
                  <a:cubicBezTo>
                    <a:pt x="2150" y="0"/>
                    <a:pt x="2155" y="5"/>
                    <a:pt x="2155" y="10"/>
                  </a:cubicBezTo>
                  <a:cubicBezTo>
                    <a:pt x="2155" y="16"/>
                    <a:pt x="2150" y="20"/>
                    <a:pt x="2145" y="20"/>
                  </a:cubicBezTo>
                  <a:close/>
                  <a:moveTo>
                    <a:pt x="1905" y="20"/>
                  </a:moveTo>
                  <a:lnTo>
                    <a:pt x="1765" y="20"/>
                  </a:lnTo>
                  <a:cubicBezTo>
                    <a:pt x="1759" y="20"/>
                    <a:pt x="1755" y="16"/>
                    <a:pt x="1755" y="10"/>
                  </a:cubicBezTo>
                  <a:cubicBezTo>
                    <a:pt x="1755" y="5"/>
                    <a:pt x="1759" y="0"/>
                    <a:pt x="1765" y="0"/>
                  </a:cubicBezTo>
                  <a:lnTo>
                    <a:pt x="1905" y="0"/>
                  </a:lnTo>
                  <a:cubicBezTo>
                    <a:pt x="1910" y="0"/>
                    <a:pt x="1915" y="5"/>
                    <a:pt x="1915" y="10"/>
                  </a:cubicBezTo>
                  <a:cubicBezTo>
                    <a:pt x="1915" y="16"/>
                    <a:pt x="1910" y="20"/>
                    <a:pt x="1905" y="20"/>
                  </a:cubicBezTo>
                  <a:close/>
                  <a:moveTo>
                    <a:pt x="1665" y="20"/>
                  </a:moveTo>
                  <a:lnTo>
                    <a:pt x="1525" y="20"/>
                  </a:lnTo>
                  <a:cubicBezTo>
                    <a:pt x="1519" y="20"/>
                    <a:pt x="1515" y="16"/>
                    <a:pt x="1515" y="10"/>
                  </a:cubicBezTo>
                  <a:cubicBezTo>
                    <a:pt x="1515" y="5"/>
                    <a:pt x="1519" y="0"/>
                    <a:pt x="1525" y="0"/>
                  </a:cubicBezTo>
                  <a:lnTo>
                    <a:pt x="1665" y="0"/>
                  </a:lnTo>
                  <a:cubicBezTo>
                    <a:pt x="1670" y="0"/>
                    <a:pt x="1675" y="5"/>
                    <a:pt x="1675" y="10"/>
                  </a:cubicBezTo>
                  <a:cubicBezTo>
                    <a:pt x="1675" y="16"/>
                    <a:pt x="1670" y="20"/>
                    <a:pt x="1665" y="20"/>
                  </a:cubicBezTo>
                  <a:close/>
                  <a:moveTo>
                    <a:pt x="1425" y="20"/>
                  </a:moveTo>
                  <a:lnTo>
                    <a:pt x="1285" y="20"/>
                  </a:lnTo>
                  <a:cubicBezTo>
                    <a:pt x="1279" y="20"/>
                    <a:pt x="1275" y="16"/>
                    <a:pt x="1275" y="10"/>
                  </a:cubicBezTo>
                  <a:cubicBezTo>
                    <a:pt x="1275" y="5"/>
                    <a:pt x="1279" y="0"/>
                    <a:pt x="1285" y="0"/>
                  </a:cubicBezTo>
                  <a:lnTo>
                    <a:pt x="1425" y="0"/>
                  </a:lnTo>
                  <a:cubicBezTo>
                    <a:pt x="1430" y="0"/>
                    <a:pt x="1435" y="5"/>
                    <a:pt x="1435" y="10"/>
                  </a:cubicBezTo>
                  <a:cubicBezTo>
                    <a:pt x="1435" y="16"/>
                    <a:pt x="1430" y="20"/>
                    <a:pt x="1425" y="20"/>
                  </a:cubicBezTo>
                  <a:close/>
                  <a:moveTo>
                    <a:pt x="1185" y="20"/>
                  </a:moveTo>
                  <a:lnTo>
                    <a:pt x="1045" y="20"/>
                  </a:lnTo>
                  <a:cubicBezTo>
                    <a:pt x="1039" y="20"/>
                    <a:pt x="1035" y="16"/>
                    <a:pt x="1035" y="10"/>
                  </a:cubicBezTo>
                  <a:cubicBezTo>
                    <a:pt x="1035" y="5"/>
                    <a:pt x="1039" y="0"/>
                    <a:pt x="1045" y="0"/>
                  </a:cubicBezTo>
                  <a:lnTo>
                    <a:pt x="1185" y="0"/>
                  </a:lnTo>
                  <a:cubicBezTo>
                    <a:pt x="1190" y="0"/>
                    <a:pt x="1195" y="5"/>
                    <a:pt x="1195" y="10"/>
                  </a:cubicBezTo>
                  <a:cubicBezTo>
                    <a:pt x="1195" y="16"/>
                    <a:pt x="1190" y="20"/>
                    <a:pt x="1185" y="20"/>
                  </a:cubicBezTo>
                  <a:close/>
                  <a:moveTo>
                    <a:pt x="945" y="20"/>
                  </a:moveTo>
                  <a:lnTo>
                    <a:pt x="805" y="20"/>
                  </a:lnTo>
                  <a:cubicBezTo>
                    <a:pt x="799" y="20"/>
                    <a:pt x="795" y="16"/>
                    <a:pt x="795" y="10"/>
                  </a:cubicBezTo>
                  <a:cubicBezTo>
                    <a:pt x="795" y="5"/>
                    <a:pt x="799" y="0"/>
                    <a:pt x="805" y="0"/>
                  </a:cubicBezTo>
                  <a:lnTo>
                    <a:pt x="945" y="0"/>
                  </a:lnTo>
                  <a:cubicBezTo>
                    <a:pt x="950" y="0"/>
                    <a:pt x="955" y="5"/>
                    <a:pt x="955" y="10"/>
                  </a:cubicBezTo>
                  <a:cubicBezTo>
                    <a:pt x="955" y="16"/>
                    <a:pt x="950" y="20"/>
                    <a:pt x="945" y="20"/>
                  </a:cubicBezTo>
                  <a:close/>
                  <a:moveTo>
                    <a:pt x="705" y="20"/>
                  </a:moveTo>
                  <a:lnTo>
                    <a:pt x="565" y="20"/>
                  </a:lnTo>
                  <a:cubicBezTo>
                    <a:pt x="559" y="20"/>
                    <a:pt x="555" y="16"/>
                    <a:pt x="555" y="10"/>
                  </a:cubicBezTo>
                  <a:cubicBezTo>
                    <a:pt x="555" y="5"/>
                    <a:pt x="559" y="0"/>
                    <a:pt x="565" y="0"/>
                  </a:cubicBezTo>
                  <a:lnTo>
                    <a:pt x="705" y="0"/>
                  </a:lnTo>
                  <a:cubicBezTo>
                    <a:pt x="710" y="0"/>
                    <a:pt x="715" y="5"/>
                    <a:pt x="715" y="10"/>
                  </a:cubicBezTo>
                  <a:cubicBezTo>
                    <a:pt x="715" y="16"/>
                    <a:pt x="710" y="20"/>
                    <a:pt x="705" y="20"/>
                  </a:cubicBezTo>
                  <a:close/>
                  <a:moveTo>
                    <a:pt x="465" y="20"/>
                  </a:moveTo>
                  <a:lnTo>
                    <a:pt x="325" y="20"/>
                  </a:lnTo>
                  <a:cubicBezTo>
                    <a:pt x="319" y="20"/>
                    <a:pt x="315" y="16"/>
                    <a:pt x="315" y="10"/>
                  </a:cubicBezTo>
                  <a:cubicBezTo>
                    <a:pt x="315" y="5"/>
                    <a:pt x="319" y="0"/>
                    <a:pt x="325" y="0"/>
                  </a:cubicBezTo>
                  <a:lnTo>
                    <a:pt x="465" y="0"/>
                  </a:lnTo>
                  <a:cubicBezTo>
                    <a:pt x="470" y="0"/>
                    <a:pt x="475" y="5"/>
                    <a:pt x="475" y="10"/>
                  </a:cubicBezTo>
                  <a:cubicBezTo>
                    <a:pt x="475" y="16"/>
                    <a:pt x="470" y="20"/>
                    <a:pt x="465" y="20"/>
                  </a:cubicBezTo>
                  <a:close/>
                  <a:moveTo>
                    <a:pt x="225" y="20"/>
                  </a:moveTo>
                  <a:lnTo>
                    <a:pt x="85" y="20"/>
                  </a:lnTo>
                  <a:cubicBezTo>
                    <a:pt x="79" y="20"/>
                    <a:pt x="75" y="16"/>
                    <a:pt x="75" y="10"/>
                  </a:cubicBezTo>
                  <a:cubicBezTo>
                    <a:pt x="75" y="5"/>
                    <a:pt x="79" y="0"/>
                    <a:pt x="85" y="0"/>
                  </a:cubicBezTo>
                  <a:lnTo>
                    <a:pt x="225" y="0"/>
                  </a:lnTo>
                  <a:cubicBezTo>
                    <a:pt x="230" y="0"/>
                    <a:pt x="235" y="5"/>
                    <a:pt x="235" y="10"/>
                  </a:cubicBezTo>
                  <a:cubicBezTo>
                    <a:pt x="235" y="16"/>
                    <a:pt x="230" y="20"/>
                    <a:pt x="225" y="20"/>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7"/>
            <p:cNvSpPr>
              <a:spLocks noChangeArrowheads="1"/>
            </p:cNvSpPr>
            <p:nvPr/>
          </p:nvSpPr>
          <p:spPr bwMode="auto">
            <a:xfrm>
              <a:off x="1325255" y="6626058"/>
              <a:ext cx="12195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500" b="0" i="0" u="none" strike="noStrike" kern="0" cap="none" spc="0" normalizeH="0" baseline="0" noProof="0" dirty="0">
                  <a:ln>
                    <a:noFill/>
                  </a:ln>
                  <a:solidFill>
                    <a:srgbClr val="000000"/>
                  </a:solidFill>
                  <a:effectLst/>
                  <a:uLnTx/>
                  <a:uFillTx/>
                  <a:latin typeface="Segoe UI" panose="020B0502040204020203" pitchFamily="34" charset="0"/>
                </a:rPr>
                <a:t>Cloud services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68" name="Rectangle 8"/>
            <p:cNvSpPr>
              <a:spLocks noChangeArrowheads="1"/>
            </p:cNvSpPr>
            <p:nvPr/>
          </p:nvSpPr>
          <p:spPr bwMode="auto">
            <a:xfrm>
              <a:off x="3540264" y="3961715"/>
              <a:ext cx="2397806" cy="2898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9"/>
            <p:cNvSpPr>
              <a:spLocks noEditPoints="1"/>
            </p:cNvSpPr>
            <p:nvPr/>
          </p:nvSpPr>
          <p:spPr bwMode="auto">
            <a:xfrm>
              <a:off x="3536179" y="3957630"/>
              <a:ext cx="2405976" cy="2906370"/>
            </a:xfrm>
            <a:custGeom>
              <a:avLst/>
              <a:gdLst>
                <a:gd name="T0" fmla="*/ 10 w 6156"/>
                <a:gd name="T1" fmla="*/ 260 h 7428"/>
                <a:gd name="T2" fmla="*/ 0 w 6156"/>
                <a:gd name="T3" fmla="*/ 750 h 7428"/>
                <a:gd name="T4" fmla="*/ 0 w 6156"/>
                <a:gd name="T5" fmla="*/ 1370 h 7428"/>
                <a:gd name="T6" fmla="*/ 10 w 6156"/>
                <a:gd name="T7" fmla="*/ 1860 h 7428"/>
                <a:gd name="T8" fmla="*/ 20 w 6156"/>
                <a:gd name="T9" fmla="*/ 2330 h 7428"/>
                <a:gd name="T10" fmla="*/ 20 w 6156"/>
                <a:gd name="T11" fmla="*/ 2670 h 7428"/>
                <a:gd name="T12" fmla="*/ 20 w 6156"/>
                <a:gd name="T13" fmla="*/ 2910 h 7428"/>
                <a:gd name="T14" fmla="*/ 10 w 6156"/>
                <a:gd name="T15" fmla="*/ 3380 h 7428"/>
                <a:gd name="T16" fmla="*/ 0 w 6156"/>
                <a:gd name="T17" fmla="*/ 3870 h 7428"/>
                <a:gd name="T18" fmla="*/ 0 w 6156"/>
                <a:gd name="T19" fmla="*/ 4490 h 7428"/>
                <a:gd name="T20" fmla="*/ 10 w 6156"/>
                <a:gd name="T21" fmla="*/ 4980 h 7428"/>
                <a:gd name="T22" fmla="*/ 20 w 6156"/>
                <a:gd name="T23" fmla="*/ 5450 h 7428"/>
                <a:gd name="T24" fmla="*/ 20 w 6156"/>
                <a:gd name="T25" fmla="*/ 5790 h 7428"/>
                <a:gd name="T26" fmla="*/ 20 w 6156"/>
                <a:gd name="T27" fmla="*/ 6030 h 7428"/>
                <a:gd name="T28" fmla="*/ 10 w 6156"/>
                <a:gd name="T29" fmla="*/ 6500 h 7428"/>
                <a:gd name="T30" fmla="*/ 0 w 6156"/>
                <a:gd name="T31" fmla="*/ 6990 h 7428"/>
                <a:gd name="T32" fmla="*/ 202 w 6156"/>
                <a:gd name="T33" fmla="*/ 7428 h 7428"/>
                <a:gd name="T34" fmla="*/ 692 w 6156"/>
                <a:gd name="T35" fmla="*/ 7418 h 7428"/>
                <a:gd name="T36" fmla="*/ 1162 w 6156"/>
                <a:gd name="T37" fmla="*/ 7408 h 7428"/>
                <a:gd name="T38" fmla="*/ 1502 w 6156"/>
                <a:gd name="T39" fmla="*/ 7408 h 7428"/>
                <a:gd name="T40" fmla="*/ 1742 w 6156"/>
                <a:gd name="T41" fmla="*/ 7408 h 7428"/>
                <a:gd name="T42" fmla="*/ 2212 w 6156"/>
                <a:gd name="T43" fmla="*/ 7418 h 7428"/>
                <a:gd name="T44" fmla="*/ 2702 w 6156"/>
                <a:gd name="T45" fmla="*/ 7428 h 7428"/>
                <a:gd name="T46" fmla="*/ 3322 w 6156"/>
                <a:gd name="T47" fmla="*/ 7428 h 7428"/>
                <a:gd name="T48" fmla="*/ 3812 w 6156"/>
                <a:gd name="T49" fmla="*/ 7418 h 7428"/>
                <a:gd name="T50" fmla="*/ 4282 w 6156"/>
                <a:gd name="T51" fmla="*/ 7408 h 7428"/>
                <a:gd name="T52" fmla="*/ 4622 w 6156"/>
                <a:gd name="T53" fmla="*/ 7408 h 7428"/>
                <a:gd name="T54" fmla="*/ 4862 w 6156"/>
                <a:gd name="T55" fmla="*/ 7408 h 7428"/>
                <a:gd name="T56" fmla="*/ 5332 w 6156"/>
                <a:gd name="T57" fmla="*/ 7418 h 7428"/>
                <a:gd name="T58" fmla="*/ 5822 w 6156"/>
                <a:gd name="T59" fmla="*/ 7428 h 7428"/>
                <a:gd name="T60" fmla="*/ 6062 w 6156"/>
                <a:gd name="T61" fmla="*/ 7408 h 7428"/>
                <a:gd name="T62" fmla="*/ 6146 w 6156"/>
                <a:gd name="T63" fmla="*/ 7032 h 7428"/>
                <a:gd name="T64" fmla="*/ 6156 w 6156"/>
                <a:gd name="T65" fmla="*/ 6542 h 7428"/>
                <a:gd name="T66" fmla="*/ 6156 w 6156"/>
                <a:gd name="T67" fmla="*/ 5922 h 7428"/>
                <a:gd name="T68" fmla="*/ 6146 w 6156"/>
                <a:gd name="T69" fmla="*/ 5432 h 7428"/>
                <a:gd name="T70" fmla="*/ 6136 w 6156"/>
                <a:gd name="T71" fmla="*/ 4962 h 7428"/>
                <a:gd name="T72" fmla="*/ 6136 w 6156"/>
                <a:gd name="T73" fmla="*/ 4622 h 7428"/>
                <a:gd name="T74" fmla="*/ 6136 w 6156"/>
                <a:gd name="T75" fmla="*/ 4382 h 7428"/>
                <a:gd name="T76" fmla="*/ 6146 w 6156"/>
                <a:gd name="T77" fmla="*/ 3912 h 7428"/>
                <a:gd name="T78" fmla="*/ 6156 w 6156"/>
                <a:gd name="T79" fmla="*/ 3422 h 7428"/>
                <a:gd name="T80" fmla="*/ 6156 w 6156"/>
                <a:gd name="T81" fmla="*/ 2802 h 7428"/>
                <a:gd name="T82" fmla="*/ 6146 w 6156"/>
                <a:gd name="T83" fmla="*/ 2312 h 7428"/>
                <a:gd name="T84" fmla="*/ 6136 w 6156"/>
                <a:gd name="T85" fmla="*/ 1842 h 7428"/>
                <a:gd name="T86" fmla="*/ 6136 w 6156"/>
                <a:gd name="T87" fmla="*/ 1502 h 7428"/>
                <a:gd name="T88" fmla="*/ 6136 w 6156"/>
                <a:gd name="T89" fmla="*/ 1262 h 7428"/>
                <a:gd name="T90" fmla="*/ 6146 w 6156"/>
                <a:gd name="T91" fmla="*/ 792 h 7428"/>
                <a:gd name="T92" fmla="*/ 6156 w 6156"/>
                <a:gd name="T93" fmla="*/ 302 h 7428"/>
                <a:gd name="T94" fmla="*/ 6136 w 6156"/>
                <a:gd name="T95" fmla="*/ 62 h 7428"/>
                <a:gd name="T96" fmla="*/ 5727 w 6156"/>
                <a:gd name="T97" fmla="*/ 10 h 7428"/>
                <a:gd name="T98" fmla="*/ 5237 w 6156"/>
                <a:gd name="T99" fmla="*/ 0 h 7428"/>
                <a:gd name="T100" fmla="*/ 4617 w 6156"/>
                <a:gd name="T101" fmla="*/ 0 h 7428"/>
                <a:gd name="T102" fmla="*/ 4127 w 6156"/>
                <a:gd name="T103" fmla="*/ 10 h 7428"/>
                <a:gd name="T104" fmla="*/ 3657 w 6156"/>
                <a:gd name="T105" fmla="*/ 20 h 7428"/>
                <a:gd name="T106" fmla="*/ 3317 w 6156"/>
                <a:gd name="T107" fmla="*/ 20 h 7428"/>
                <a:gd name="T108" fmla="*/ 3077 w 6156"/>
                <a:gd name="T109" fmla="*/ 20 h 7428"/>
                <a:gd name="T110" fmla="*/ 2607 w 6156"/>
                <a:gd name="T111" fmla="*/ 10 h 7428"/>
                <a:gd name="T112" fmla="*/ 2117 w 6156"/>
                <a:gd name="T113" fmla="*/ 0 h 7428"/>
                <a:gd name="T114" fmla="*/ 1497 w 6156"/>
                <a:gd name="T115" fmla="*/ 0 h 7428"/>
                <a:gd name="T116" fmla="*/ 1007 w 6156"/>
                <a:gd name="T117" fmla="*/ 10 h 7428"/>
                <a:gd name="T118" fmla="*/ 537 w 6156"/>
                <a:gd name="T119" fmla="*/ 20 h 7428"/>
                <a:gd name="T120" fmla="*/ 197 w 6156"/>
                <a:gd name="T121" fmla="*/ 2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6" h="7428">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20" y="6510"/>
                  </a:moveTo>
                  <a:lnTo>
                    <a:pt x="20" y="6650"/>
                  </a:lnTo>
                  <a:cubicBezTo>
                    <a:pt x="20" y="6656"/>
                    <a:pt x="15" y="6660"/>
                    <a:pt x="10" y="6660"/>
                  </a:cubicBezTo>
                  <a:cubicBezTo>
                    <a:pt x="4" y="6660"/>
                    <a:pt x="0" y="6656"/>
                    <a:pt x="0" y="6650"/>
                  </a:cubicBezTo>
                  <a:lnTo>
                    <a:pt x="0" y="6510"/>
                  </a:lnTo>
                  <a:cubicBezTo>
                    <a:pt x="0" y="6505"/>
                    <a:pt x="4" y="6500"/>
                    <a:pt x="10" y="6500"/>
                  </a:cubicBezTo>
                  <a:cubicBezTo>
                    <a:pt x="15" y="6500"/>
                    <a:pt x="20" y="6505"/>
                    <a:pt x="20" y="6510"/>
                  </a:cubicBezTo>
                  <a:close/>
                  <a:moveTo>
                    <a:pt x="20" y="6750"/>
                  </a:moveTo>
                  <a:lnTo>
                    <a:pt x="20" y="6890"/>
                  </a:lnTo>
                  <a:cubicBezTo>
                    <a:pt x="20" y="6896"/>
                    <a:pt x="15" y="6900"/>
                    <a:pt x="10" y="6900"/>
                  </a:cubicBezTo>
                  <a:cubicBezTo>
                    <a:pt x="4" y="6900"/>
                    <a:pt x="0" y="6896"/>
                    <a:pt x="0" y="6890"/>
                  </a:cubicBezTo>
                  <a:lnTo>
                    <a:pt x="0" y="6750"/>
                  </a:lnTo>
                  <a:cubicBezTo>
                    <a:pt x="0" y="6745"/>
                    <a:pt x="4" y="6740"/>
                    <a:pt x="10" y="6740"/>
                  </a:cubicBezTo>
                  <a:cubicBezTo>
                    <a:pt x="15" y="6740"/>
                    <a:pt x="20" y="6745"/>
                    <a:pt x="20" y="6750"/>
                  </a:cubicBezTo>
                  <a:close/>
                  <a:moveTo>
                    <a:pt x="20" y="6990"/>
                  </a:moveTo>
                  <a:lnTo>
                    <a:pt x="20" y="7130"/>
                  </a:lnTo>
                  <a:cubicBezTo>
                    <a:pt x="20" y="7136"/>
                    <a:pt x="15" y="7140"/>
                    <a:pt x="10" y="7140"/>
                  </a:cubicBezTo>
                  <a:cubicBezTo>
                    <a:pt x="4" y="7140"/>
                    <a:pt x="0" y="7136"/>
                    <a:pt x="0" y="7130"/>
                  </a:cubicBezTo>
                  <a:lnTo>
                    <a:pt x="0" y="6990"/>
                  </a:lnTo>
                  <a:cubicBezTo>
                    <a:pt x="0" y="6985"/>
                    <a:pt x="4" y="6980"/>
                    <a:pt x="10" y="6980"/>
                  </a:cubicBezTo>
                  <a:cubicBezTo>
                    <a:pt x="15" y="6980"/>
                    <a:pt x="20" y="6985"/>
                    <a:pt x="20" y="6990"/>
                  </a:cubicBezTo>
                  <a:close/>
                  <a:moveTo>
                    <a:pt x="20" y="7230"/>
                  </a:moveTo>
                  <a:lnTo>
                    <a:pt x="20" y="7370"/>
                  </a:lnTo>
                  <a:cubicBezTo>
                    <a:pt x="20" y="7376"/>
                    <a:pt x="15" y="7380"/>
                    <a:pt x="10" y="7380"/>
                  </a:cubicBezTo>
                  <a:cubicBezTo>
                    <a:pt x="4" y="7380"/>
                    <a:pt x="0" y="7376"/>
                    <a:pt x="0" y="7370"/>
                  </a:cubicBezTo>
                  <a:lnTo>
                    <a:pt x="0" y="7230"/>
                  </a:lnTo>
                  <a:cubicBezTo>
                    <a:pt x="0" y="7225"/>
                    <a:pt x="4" y="7220"/>
                    <a:pt x="10" y="7220"/>
                  </a:cubicBezTo>
                  <a:cubicBezTo>
                    <a:pt x="15" y="7220"/>
                    <a:pt x="20" y="7225"/>
                    <a:pt x="20" y="7230"/>
                  </a:cubicBezTo>
                  <a:close/>
                  <a:moveTo>
                    <a:pt x="62" y="7408"/>
                  </a:moveTo>
                  <a:lnTo>
                    <a:pt x="202" y="7408"/>
                  </a:lnTo>
                  <a:cubicBezTo>
                    <a:pt x="208" y="7408"/>
                    <a:pt x="212" y="7413"/>
                    <a:pt x="212" y="7418"/>
                  </a:cubicBezTo>
                  <a:cubicBezTo>
                    <a:pt x="212" y="7424"/>
                    <a:pt x="208" y="7428"/>
                    <a:pt x="202" y="7428"/>
                  </a:cubicBezTo>
                  <a:lnTo>
                    <a:pt x="62" y="7428"/>
                  </a:lnTo>
                  <a:cubicBezTo>
                    <a:pt x="57" y="7428"/>
                    <a:pt x="52" y="7424"/>
                    <a:pt x="52" y="7418"/>
                  </a:cubicBezTo>
                  <a:cubicBezTo>
                    <a:pt x="52" y="7413"/>
                    <a:pt x="57" y="7408"/>
                    <a:pt x="62" y="7408"/>
                  </a:cubicBezTo>
                  <a:close/>
                  <a:moveTo>
                    <a:pt x="302" y="7408"/>
                  </a:moveTo>
                  <a:lnTo>
                    <a:pt x="442" y="7408"/>
                  </a:lnTo>
                  <a:cubicBezTo>
                    <a:pt x="448" y="7408"/>
                    <a:pt x="452" y="7413"/>
                    <a:pt x="452" y="7418"/>
                  </a:cubicBezTo>
                  <a:cubicBezTo>
                    <a:pt x="452" y="7424"/>
                    <a:pt x="448" y="7428"/>
                    <a:pt x="442" y="7428"/>
                  </a:cubicBezTo>
                  <a:lnTo>
                    <a:pt x="302" y="7428"/>
                  </a:lnTo>
                  <a:cubicBezTo>
                    <a:pt x="297" y="7428"/>
                    <a:pt x="292" y="7424"/>
                    <a:pt x="292" y="7418"/>
                  </a:cubicBezTo>
                  <a:cubicBezTo>
                    <a:pt x="292" y="7413"/>
                    <a:pt x="297" y="7408"/>
                    <a:pt x="302" y="7408"/>
                  </a:cubicBezTo>
                  <a:close/>
                  <a:moveTo>
                    <a:pt x="542" y="7408"/>
                  </a:moveTo>
                  <a:lnTo>
                    <a:pt x="682" y="7408"/>
                  </a:lnTo>
                  <a:cubicBezTo>
                    <a:pt x="688" y="7408"/>
                    <a:pt x="692" y="7413"/>
                    <a:pt x="692" y="7418"/>
                  </a:cubicBezTo>
                  <a:cubicBezTo>
                    <a:pt x="692" y="7424"/>
                    <a:pt x="688" y="7428"/>
                    <a:pt x="682" y="7428"/>
                  </a:cubicBezTo>
                  <a:lnTo>
                    <a:pt x="542" y="7428"/>
                  </a:lnTo>
                  <a:cubicBezTo>
                    <a:pt x="537" y="7428"/>
                    <a:pt x="532" y="7424"/>
                    <a:pt x="532" y="7418"/>
                  </a:cubicBezTo>
                  <a:cubicBezTo>
                    <a:pt x="532" y="7413"/>
                    <a:pt x="537" y="7408"/>
                    <a:pt x="542" y="7408"/>
                  </a:cubicBezTo>
                  <a:close/>
                  <a:moveTo>
                    <a:pt x="782" y="7408"/>
                  </a:moveTo>
                  <a:lnTo>
                    <a:pt x="922" y="7408"/>
                  </a:lnTo>
                  <a:cubicBezTo>
                    <a:pt x="928" y="7408"/>
                    <a:pt x="932" y="7413"/>
                    <a:pt x="932" y="7418"/>
                  </a:cubicBezTo>
                  <a:cubicBezTo>
                    <a:pt x="932" y="7424"/>
                    <a:pt x="928" y="7428"/>
                    <a:pt x="922" y="7428"/>
                  </a:cubicBezTo>
                  <a:lnTo>
                    <a:pt x="782" y="7428"/>
                  </a:lnTo>
                  <a:cubicBezTo>
                    <a:pt x="777" y="7428"/>
                    <a:pt x="772" y="7424"/>
                    <a:pt x="772" y="7418"/>
                  </a:cubicBezTo>
                  <a:cubicBezTo>
                    <a:pt x="772" y="7413"/>
                    <a:pt x="777" y="7408"/>
                    <a:pt x="782" y="7408"/>
                  </a:cubicBezTo>
                  <a:close/>
                  <a:moveTo>
                    <a:pt x="1022" y="7408"/>
                  </a:moveTo>
                  <a:lnTo>
                    <a:pt x="1162" y="7408"/>
                  </a:lnTo>
                  <a:cubicBezTo>
                    <a:pt x="1168" y="7408"/>
                    <a:pt x="1172" y="7413"/>
                    <a:pt x="1172" y="7418"/>
                  </a:cubicBezTo>
                  <a:cubicBezTo>
                    <a:pt x="1172" y="7424"/>
                    <a:pt x="1168" y="7428"/>
                    <a:pt x="1162" y="7428"/>
                  </a:cubicBezTo>
                  <a:lnTo>
                    <a:pt x="1022" y="7428"/>
                  </a:lnTo>
                  <a:cubicBezTo>
                    <a:pt x="1017" y="7428"/>
                    <a:pt x="1012" y="7424"/>
                    <a:pt x="1012" y="7418"/>
                  </a:cubicBezTo>
                  <a:cubicBezTo>
                    <a:pt x="1012" y="7413"/>
                    <a:pt x="1017" y="7408"/>
                    <a:pt x="1022" y="7408"/>
                  </a:cubicBezTo>
                  <a:close/>
                  <a:moveTo>
                    <a:pt x="1262" y="7408"/>
                  </a:moveTo>
                  <a:lnTo>
                    <a:pt x="1402" y="7408"/>
                  </a:lnTo>
                  <a:cubicBezTo>
                    <a:pt x="1408" y="7408"/>
                    <a:pt x="1412" y="7413"/>
                    <a:pt x="1412" y="7418"/>
                  </a:cubicBezTo>
                  <a:cubicBezTo>
                    <a:pt x="1412" y="7424"/>
                    <a:pt x="1408" y="7428"/>
                    <a:pt x="1402" y="7428"/>
                  </a:cubicBezTo>
                  <a:lnTo>
                    <a:pt x="1262" y="7428"/>
                  </a:lnTo>
                  <a:cubicBezTo>
                    <a:pt x="1257" y="7428"/>
                    <a:pt x="1252" y="7424"/>
                    <a:pt x="1252" y="7418"/>
                  </a:cubicBezTo>
                  <a:cubicBezTo>
                    <a:pt x="1252" y="7413"/>
                    <a:pt x="1257" y="7408"/>
                    <a:pt x="1262" y="7408"/>
                  </a:cubicBezTo>
                  <a:close/>
                  <a:moveTo>
                    <a:pt x="1502" y="7408"/>
                  </a:moveTo>
                  <a:lnTo>
                    <a:pt x="1642" y="7408"/>
                  </a:lnTo>
                  <a:cubicBezTo>
                    <a:pt x="1648" y="7408"/>
                    <a:pt x="1652" y="7413"/>
                    <a:pt x="1652" y="7418"/>
                  </a:cubicBezTo>
                  <a:cubicBezTo>
                    <a:pt x="1652" y="7424"/>
                    <a:pt x="1648" y="7428"/>
                    <a:pt x="1642" y="7428"/>
                  </a:cubicBezTo>
                  <a:lnTo>
                    <a:pt x="1502" y="7428"/>
                  </a:lnTo>
                  <a:cubicBezTo>
                    <a:pt x="1497" y="7428"/>
                    <a:pt x="1492" y="7424"/>
                    <a:pt x="1492" y="7418"/>
                  </a:cubicBezTo>
                  <a:cubicBezTo>
                    <a:pt x="1492" y="7413"/>
                    <a:pt x="1497" y="7408"/>
                    <a:pt x="1502" y="7408"/>
                  </a:cubicBezTo>
                  <a:close/>
                  <a:moveTo>
                    <a:pt x="1742" y="7408"/>
                  </a:moveTo>
                  <a:lnTo>
                    <a:pt x="1882" y="7408"/>
                  </a:lnTo>
                  <a:cubicBezTo>
                    <a:pt x="1888" y="7408"/>
                    <a:pt x="1892" y="7413"/>
                    <a:pt x="1892" y="7418"/>
                  </a:cubicBezTo>
                  <a:cubicBezTo>
                    <a:pt x="1892" y="7424"/>
                    <a:pt x="1888" y="7428"/>
                    <a:pt x="1882" y="7428"/>
                  </a:cubicBezTo>
                  <a:lnTo>
                    <a:pt x="1742" y="7428"/>
                  </a:lnTo>
                  <a:cubicBezTo>
                    <a:pt x="1737" y="7428"/>
                    <a:pt x="1732" y="7424"/>
                    <a:pt x="1732" y="7418"/>
                  </a:cubicBezTo>
                  <a:cubicBezTo>
                    <a:pt x="1732" y="7413"/>
                    <a:pt x="1737" y="7408"/>
                    <a:pt x="1742" y="7408"/>
                  </a:cubicBezTo>
                  <a:close/>
                  <a:moveTo>
                    <a:pt x="1982" y="7408"/>
                  </a:moveTo>
                  <a:lnTo>
                    <a:pt x="2122" y="7408"/>
                  </a:lnTo>
                  <a:cubicBezTo>
                    <a:pt x="2128" y="7408"/>
                    <a:pt x="2132" y="7413"/>
                    <a:pt x="2132" y="7418"/>
                  </a:cubicBezTo>
                  <a:cubicBezTo>
                    <a:pt x="2132" y="7424"/>
                    <a:pt x="2128" y="7428"/>
                    <a:pt x="2122" y="7428"/>
                  </a:cubicBezTo>
                  <a:lnTo>
                    <a:pt x="1982" y="7428"/>
                  </a:lnTo>
                  <a:cubicBezTo>
                    <a:pt x="1977" y="7428"/>
                    <a:pt x="1972" y="7424"/>
                    <a:pt x="1972" y="7418"/>
                  </a:cubicBezTo>
                  <a:cubicBezTo>
                    <a:pt x="1972" y="7413"/>
                    <a:pt x="1977" y="7408"/>
                    <a:pt x="1982" y="7408"/>
                  </a:cubicBezTo>
                  <a:close/>
                  <a:moveTo>
                    <a:pt x="2222" y="7408"/>
                  </a:moveTo>
                  <a:lnTo>
                    <a:pt x="2362" y="7408"/>
                  </a:lnTo>
                  <a:cubicBezTo>
                    <a:pt x="2368" y="7408"/>
                    <a:pt x="2372" y="7413"/>
                    <a:pt x="2372" y="7418"/>
                  </a:cubicBezTo>
                  <a:cubicBezTo>
                    <a:pt x="2372" y="7424"/>
                    <a:pt x="2368" y="7428"/>
                    <a:pt x="2362" y="7428"/>
                  </a:cubicBezTo>
                  <a:lnTo>
                    <a:pt x="2222" y="7428"/>
                  </a:lnTo>
                  <a:cubicBezTo>
                    <a:pt x="2217" y="7428"/>
                    <a:pt x="2212" y="7424"/>
                    <a:pt x="2212" y="7418"/>
                  </a:cubicBezTo>
                  <a:cubicBezTo>
                    <a:pt x="2212" y="7413"/>
                    <a:pt x="2217" y="7408"/>
                    <a:pt x="2222" y="7408"/>
                  </a:cubicBezTo>
                  <a:close/>
                  <a:moveTo>
                    <a:pt x="2462" y="7408"/>
                  </a:moveTo>
                  <a:lnTo>
                    <a:pt x="2602" y="7408"/>
                  </a:lnTo>
                  <a:cubicBezTo>
                    <a:pt x="2608" y="7408"/>
                    <a:pt x="2612" y="7413"/>
                    <a:pt x="2612" y="7418"/>
                  </a:cubicBezTo>
                  <a:cubicBezTo>
                    <a:pt x="2612" y="7424"/>
                    <a:pt x="2608" y="7428"/>
                    <a:pt x="2602" y="7428"/>
                  </a:cubicBezTo>
                  <a:lnTo>
                    <a:pt x="2462" y="7428"/>
                  </a:lnTo>
                  <a:cubicBezTo>
                    <a:pt x="2457" y="7428"/>
                    <a:pt x="2452" y="7424"/>
                    <a:pt x="2452" y="7418"/>
                  </a:cubicBezTo>
                  <a:cubicBezTo>
                    <a:pt x="2452" y="7413"/>
                    <a:pt x="2457" y="7408"/>
                    <a:pt x="2462" y="7408"/>
                  </a:cubicBezTo>
                  <a:close/>
                  <a:moveTo>
                    <a:pt x="2702" y="7408"/>
                  </a:moveTo>
                  <a:lnTo>
                    <a:pt x="2842" y="7408"/>
                  </a:lnTo>
                  <a:cubicBezTo>
                    <a:pt x="2848" y="7408"/>
                    <a:pt x="2852" y="7413"/>
                    <a:pt x="2852" y="7418"/>
                  </a:cubicBezTo>
                  <a:cubicBezTo>
                    <a:pt x="2852" y="7424"/>
                    <a:pt x="2848" y="7428"/>
                    <a:pt x="2842" y="7428"/>
                  </a:cubicBezTo>
                  <a:lnTo>
                    <a:pt x="2702" y="7428"/>
                  </a:lnTo>
                  <a:cubicBezTo>
                    <a:pt x="2697" y="7428"/>
                    <a:pt x="2692" y="7424"/>
                    <a:pt x="2692" y="7418"/>
                  </a:cubicBezTo>
                  <a:cubicBezTo>
                    <a:pt x="2692" y="7413"/>
                    <a:pt x="2697" y="7408"/>
                    <a:pt x="2702" y="7408"/>
                  </a:cubicBezTo>
                  <a:close/>
                  <a:moveTo>
                    <a:pt x="2942" y="7408"/>
                  </a:moveTo>
                  <a:lnTo>
                    <a:pt x="3082" y="7408"/>
                  </a:lnTo>
                  <a:cubicBezTo>
                    <a:pt x="3088" y="7408"/>
                    <a:pt x="3092" y="7413"/>
                    <a:pt x="3092" y="7418"/>
                  </a:cubicBezTo>
                  <a:cubicBezTo>
                    <a:pt x="3092" y="7424"/>
                    <a:pt x="3088" y="7428"/>
                    <a:pt x="3082" y="7428"/>
                  </a:cubicBezTo>
                  <a:lnTo>
                    <a:pt x="2942" y="7428"/>
                  </a:lnTo>
                  <a:cubicBezTo>
                    <a:pt x="2937" y="7428"/>
                    <a:pt x="2932" y="7424"/>
                    <a:pt x="2932" y="7418"/>
                  </a:cubicBezTo>
                  <a:cubicBezTo>
                    <a:pt x="2932" y="7413"/>
                    <a:pt x="2937" y="7408"/>
                    <a:pt x="2942" y="7408"/>
                  </a:cubicBezTo>
                  <a:close/>
                  <a:moveTo>
                    <a:pt x="3182" y="7408"/>
                  </a:moveTo>
                  <a:lnTo>
                    <a:pt x="3322" y="7408"/>
                  </a:lnTo>
                  <a:cubicBezTo>
                    <a:pt x="3328" y="7408"/>
                    <a:pt x="3332" y="7413"/>
                    <a:pt x="3332" y="7418"/>
                  </a:cubicBezTo>
                  <a:cubicBezTo>
                    <a:pt x="3332" y="7424"/>
                    <a:pt x="3328" y="7428"/>
                    <a:pt x="3322" y="7428"/>
                  </a:cubicBezTo>
                  <a:lnTo>
                    <a:pt x="3182" y="7428"/>
                  </a:lnTo>
                  <a:cubicBezTo>
                    <a:pt x="3177" y="7428"/>
                    <a:pt x="3172" y="7424"/>
                    <a:pt x="3172" y="7418"/>
                  </a:cubicBezTo>
                  <a:cubicBezTo>
                    <a:pt x="3172" y="7413"/>
                    <a:pt x="3177" y="7408"/>
                    <a:pt x="3182" y="7408"/>
                  </a:cubicBezTo>
                  <a:close/>
                  <a:moveTo>
                    <a:pt x="3422" y="7408"/>
                  </a:moveTo>
                  <a:lnTo>
                    <a:pt x="3562" y="7408"/>
                  </a:lnTo>
                  <a:cubicBezTo>
                    <a:pt x="3568" y="7408"/>
                    <a:pt x="3572" y="7413"/>
                    <a:pt x="3572" y="7418"/>
                  </a:cubicBezTo>
                  <a:cubicBezTo>
                    <a:pt x="3572" y="7424"/>
                    <a:pt x="3568" y="7428"/>
                    <a:pt x="3562" y="7428"/>
                  </a:cubicBezTo>
                  <a:lnTo>
                    <a:pt x="3422" y="7428"/>
                  </a:lnTo>
                  <a:cubicBezTo>
                    <a:pt x="3417" y="7428"/>
                    <a:pt x="3412" y="7424"/>
                    <a:pt x="3412" y="7418"/>
                  </a:cubicBezTo>
                  <a:cubicBezTo>
                    <a:pt x="3412" y="7413"/>
                    <a:pt x="3417" y="7408"/>
                    <a:pt x="3422" y="7408"/>
                  </a:cubicBezTo>
                  <a:close/>
                  <a:moveTo>
                    <a:pt x="3662" y="7408"/>
                  </a:moveTo>
                  <a:lnTo>
                    <a:pt x="3802" y="7408"/>
                  </a:lnTo>
                  <a:cubicBezTo>
                    <a:pt x="3808" y="7408"/>
                    <a:pt x="3812" y="7413"/>
                    <a:pt x="3812" y="7418"/>
                  </a:cubicBezTo>
                  <a:cubicBezTo>
                    <a:pt x="3812" y="7424"/>
                    <a:pt x="3808" y="7428"/>
                    <a:pt x="3802" y="7428"/>
                  </a:cubicBezTo>
                  <a:lnTo>
                    <a:pt x="3662" y="7428"/>
                  </a:lnTo>
                  <a:cubicBezTo>
                    <a:pt x="3657" y="7428"/>
                    <a:pt x="3652" y="7424"/>
                    <a:pt x="3652" y="7418"/>
                  </a:cubicBezTo>
                  <a:cubicBezTo>
                    <a:pt x="3652" y="7413"/>
                    <a:pt x="3657" y="7408"/>
                    <a:pt x="3662" y="7408"/>
                  </a:cubicBezTo>
                  <a:close/>
                  <a:moveTo>
                    <a:pt x="3902" y="7408"/>
                  </a:moveTo>
                  <a:lnTo>
                    <a:pt x="4042" y="7408"/>
                  </a:lnTo>
                  <a:cubicBezTo>
                    <a:pt x="4048" y="7408"/>
                    <a:pt x="4052" y="7413"/>
                    <a:pt x="4052" y="7418"/>
                  </a:cubicBezTo>
                  <a:cubicBezTo>
                    <a:pt x="4052" y="7424"/>
                    <a:pt x="4048" y="7428"/>
                    <a:pt x="4042" y="7428"/>
                  </a:cubicBezTo>
                  <a:lnTo>
                    <a:pt x="3902" y="7428"/>
                  </a:lnTo>
                  <a:cubicBezTo>
                    <a:pt x="3897" y="7428"/>
                    <a:pt x="3892" y="7424"/>
                    <a:pt x="3892" y="7418"/>
                  </a:cubicBezTo>
                  <a:cubicBezTo>
                    <a:pt x="3892" y="7413"/>
                    <a:pt x="3897" y="7408"/>
                    <a:pt x="3902" y="7408"/>
                  </a:cubicBezTo>
                  <a:close/>
                  <a:moveTo>
                    <a:pt x="4142" y="7408"/>
                  </a:moveTo>
                  <a:lnTo>
                    <a:pt x="4282" y="7408"/>
                  </a:lnTo>
                  <a:cubicBezTo>
                    <a:pt x="4288" y="7408"/>
                    <a:pt x="4292" y="7413"/>
                    <a:pt x="4292" y="7418"/>
                  </a:cubicBezTo>
                  <a:cubicBezTo>
                    <a:pt x="4292" y="7424"/>
                    <a:pt x="4288" y="7428"/>
                    <a:pt x="4282" y="7428"/>
                  </a:cubicBezTo>
                  <a:lnTo>
                    <a:pt x="4142" y="7428"/>
                  </a:lnTo>
                  <a:cubicBezTo>
                    <a:pt x="4137" y="7428"/>
                    <a:pt x="4132" y="7424"/>
                    <a:pt x="4132" y="7418"/>
                  </a:cubicBezTo>
                  <a:cubicBezTo>
                    <a:pt x="4132" y="7413"/>
                    <a:pt x="4137" y="7408"/>
                    <a:pt x="4142" y="7408"/>
                  </a:cubicBezTo>
                  <a:close/>
                  <a:moveTo>
                    <a:pt x="4382" y="7408"/>
                  </a:moveTo>
                  <a:lnTo>
                    <a:pt x="4522" y="7408"/>
                  </a:lnTo>
                  <a:cubicBezTo>
                    <a:pt x="4528" y="7408"/>
                    <a:pt x="4532" y="7413"/>
                    <a:pt x="4532" y="7418"/>
                  </a:cubicBezTo>
                  <a:cubicBezTo>
                    <a:pt x="4532" y="7424"/>
                    <a:pt x="4528" y="7428"/>
                    <a:pt x="4522" y="7428"/>
                  </a:cubicBezTo>
                  <a:lnTo>
                    <a:pt x="4382" y="7428"/>
                  </a:lnTo>
                  <a:cubicBezTo>
                    <a:pt x="4377" y="7428"/>
                    <a:pt x="4372" y="7424"/>
                    <a:pt x="4372" y="7418"/>
                  </a:cubicBezTo>
                  <a:cubicBezTo>
                    <a:pt x="4372" y="7413"/>
                    <a:pt x="4377" y="7408"/>
                    <a:pt x="4382" y="7408"/>
                  </a:cubicBezTo>
                  <a:close/>
                  <a:moveTo>
                    <a:pt x="4622" y="7408"/>
                  </a:moveTo>
                  <a:lnTo>
                    <a:pt x="4762" y="7408"/>
                  </a:lnTo>
                  <a:cubicBezTo>
                    <a:pt x="4768" y="7408"/>
                    <a:pt x="4772" y="7413"/>
                    <a:pt x="4772" y="7418"/>
                  </a:cubicBezTo>
                  <a:cubicBezTo>
                    <a:pt x="4772" y="7424"/>
                    <a:pt x="4768" y="7428"/>
                    <a:pt x="4762" y="7428"/>
                  </a:cubicBezTo>
                  <a:lnTo>
                    <a:pt x="4622" y="7428"/>
                  </a:lnTo>
                  <a:cubicBezTo>
                    <a:pt x="4617" y="7428"/>
                    <a:pt x="4612" y="7424"/>
                    <a:pt x="4612" y="7418"/>
                  </a:cubicBezTo>
                  <a:cubicBezTo>
                    <a:pt x="4612" y="7413"/>
                    <a:pt x="4617" y="7408"/>
                    <a:pt x="4622" y="7408"/>
                  </a:cubicBezTo>
                  <a:close/>
                  <a:moveTo>
                    <a:pt x="4862" y="7408"/>
                  </a:moveTo>
                  <a:lnTo>
                    <a:pt x="5002" y="7408"/>
                  </a:lnTo>
                  <a:cubicBezTo>
                    <a:pt x="5008" y="7408"/>
                    <a:pt x="5012" y="7413"/>
                    <a:pt x="5012" y="7418"/>
                  </a:cubicBezTo>
                  <a:cubicBezTo>
                    <a:pt x="5012" y="7424"/>
                    <a:pt x="5008" y="7428"/>
                    <a:pt x="5002" y="7428"/>
                  </a:cubicBezTo>
                  <a:lnTo>
                    <a:pt x="4862" y="7428"/>
                  </a:lnTo>
                  <a:cubicBezTo>
                    <a:pt x="4857" y="7428"/>
                    <a:pt x="4852" y="7424"/>
                    <a:pt x="4852" y="7418"/>
                  </a:cubicBezTo>
                  <a:cubicBezTo>
                    <a:pt x="4852" y="7413"/>
                    <a:pt x="4857" y="7408"/>
                    <a:pt x="4862" y="7408"/>
                  </a:cubicBezTo>
                  <a:close/>
                  <a:moveTo>
                    <a:pt x="5102" y="7408"/>
                  </a:moveTo>
                  <a:lnTo>
                    <a:pt x="5242" y="7408"/>
                  </a:lnTo>
                  <a:cubicBezTo>
                    <a:pt x="5248" y="7408"/>
                    <a:pt x="5252" y="7413"/>
                    <a:pt x="5252" y="7418"/>
                  </a:cubicBezTo>
                  <a:cubicBezTo>
                    <a:pt x="5252" y="7424"/>
                    <a:pt x="5248" y="7428"/>
                    <a:pt x="5242" y="7428"/>
                  </a:cubicBezTo>
                  <a:lnTo>
                    <a:pt x="5102" y="7428"/>
                  </a:lnTo>
                  <a:cubicBezTo>
                    <a:pt x="5097" y="7428"/>
                    <a:pt x="5092" y="7424"/>
                    <a:pt x="5092" y="7418"/>
                  </a:cubicBezTo>
                  <a:cubicBezTo>
                    <a:pt x="5092" y="7413"/>
                    <a:pt x="5097" y="7408"/>
                    <a:pt x="5102" y="7408"/>
                  </a:cubicBezTo>
                  <a:close/>
                  <a:moveTo>
                    <a:pt x="5342" y="7408"/>
                  </a:moveTo>
                  <a:lnTo>
                    <a:pt x="5482" y="7408"/>
                  </a:lnTo>
                  <a:cubicBezTo>
                    <a:pt x="5488" y="7408"/>
                    <a:pt x="5492" y="7413"/>
                    <a:pt x="5492" y="7418"/>
                  </a:cubicBezTo>
                  <a:cubicBezTo>
                    <a:pt x="5492" y="7424"/>
                    <a:pt x="5488" y="7428"/>
                    <a:pt x="5482" y="7428"/>
                  </a:cubicBezTo>
                  <a:lnTo>
                    <a:pt x="5342" y="7428"/>
                  </a:lnTo>
                  <a:cubicBezTo>
                    <a:pt x="5337" y="7428"/>
                    <a:pt x="5332" y="7424"/>
                    <a:pt x="5332" y="7418"/>
                  </a:cubicBezTo>
                  <a:cubicBezTo>
                    <a:pt x="5332" y="7413"/>
                    <a:pt x="5337" y="7408"/>
                    <a:pt x="5342" y="7408"/>
                  </a:cubicBezTo>
                  <a:close/>
                  <a:moveTo>
                    <a:pt x="5582" y="7408"/>
                  </a:moveTo>
                  <a:lnTo>
                    <a:pt x="5722" y="7408"/>
                  </a:lnTo>
                  <a:cubicBezTo>
                    <a:pt x="5728" y="7408"/>
                    <a:pt x="5732" y="7413"/>
                    <a:pt x="5732" y="7418"/>
                  </a:cubicBezTo>
                  <a:cubicBezTo>
                    <a:pt x="5732" y="7424"/>
                    <a:pt x="5728" y="7428"/>
                    <a:pt x="5722" y="7428"/>
                  </a:cubicBezTo>
                  <a:lnTo>
                    <a:pt x="5582" y="7428"/>
                  </a:lnTo>
                  <a:cubicBezTo>
                    <a:pt x="5577" y="7428"/>
                    <a:pt x="5572" y="7424"/>
                    <a:pt x="5572" y="7418"/>
                  </a:cubicBezTo>
                  <a:cubicBezTo>
                    <a:pt x="5572" y="7413"/>
                    <a:pt x="5577" y="7408"/>
                    <a:pt x="5582" y="7408"/>
                  </a:cubicBezTo>
                  <a:close/>
                  <a:moveTo>
                    <a:pt x="5822" y="7408"/>
                  </a:moveTo>
                  <a:lnTo>
                    <a:pt x="5962" y="7408"/>
                  </a:lnTo>
                  <a:cubicBezTo>
                    <a:pt x="5968" y="7408"/>
                    <a:pt x="5972" y="7413"/>
                    <a:pt x="5972" y="7418"/>
                  </a:cubicBezTo>
                  <a:cubicBezTo>
                    <a:pt x="5972" y="7424"/>
                    <a:pt x="5968" y="7428"/>
                    <a:pt x="5962" y="7428"/>
                  </a:cubicBezTo>
                  <a:lnTo>
                    <a:pt x="5822" y="7428"/>
                  </a:lnTo>
                  <a:cubicBezTo>
                    <a:pt x="5817" y="7428"/>
                    <a:pt x="5812" y="7424"/>
                    <a:pt x="5812" y="7418"/>
                  </a:cubicBezTo>
                  <a:cubicBezTo>
                    <a:pt x="5812" y="7413"/>
                    <a:pt x="5817" y="7408"/>
                    <a:pt x="5822" y="7408"/>
                  </a:cubicBezTo>
                  <a:close/>
                  <a:moveTo>
                    <a:pt x="6062" y="7408"/>
                  </a:moveTo>
                  <a:lnTo>
                    <a:pt x="6146" y="7408"/>
                  </a:lnTo>
                  <a:lnTo>
                    <a:pt x="6136" y="7418"/>
                  </a:lnTo>
                  <a:lnTo>
                    <a:pt x="6136" y="7362"/>
                  </a:lnTo>
                  <a:cubicBezTo>
                    <a:pt x="6136" y="7356"/>
                    <a:pt x="6140" y="7352"/>
                    <a:pt x="6146" y="7352"/>
                  </a:cubicBezTo>
                  <a:cubicBezTo>
                    <a:pt x="6151" y="7352"/>
                    <a:pt x="6156" y="7356"/>
                    <a:pt x="6156" y="7362"/>
                  </a:cubicBezTo>
                  <a:lnTo>
                    <a:pt x="6156" y="7418"/>
                  </a:lnTo>
                  <a:cubicBezTo>
                    <a:pt x="6156" y="7424"/>
                    <a:pt x="6151" y="7428"/>
                    <a:pt x="6146" y="7428"/>
                  </a:cubicBezTo>
                  <a:lnTo>
                    <a:pt x="6062" y="7428"/>
                  </a:lnTo>
                  <a:cubicBezTo>
                    <a:pt x="6057" y="7428"/>
                    <a:pt x="6052" y="7424"/>
                    <a:pt x="6052" y="7418"/>
                  </a:cubicBezTo>
                  <a:cubicBezTo>
                    <a:pt x="6052" y="7413"/>
                    <a:pt x="6057" y="7408"/>
                    <a:pt x="6062" y="7408"/>
                  </a:cubicBezTo>
                  <a:close/>
                  <a:moveTo>
                    <a:pt x="6136" y="7262"/>
                  </a:moveTo>
                  <a:lnTo>
                    <a:pt x="6136" y="7122"/>
                  </a:lnTo>
                  <a:cubicBezTo>
                    <a:pt x="6136" y="7116"/>
                    <a:pt x="6140" y="7112"/>
                    <a:pt x="6146" y="7112"/>
                  </a:cubicBezTo>
                  <a:cubicBezTo>
                    <a:pt x="6151" y="7112"/>
                    <a:pt x="6156" y="7116"/>
                    <a:pt x="6156" y="7122"/>
                  </a:cubicBezTo>
                  <a:lnTo>
                    <a:pt x="6156" y="7262"/>
                  </a:lnTo>
                  <a:cubicBezTo>
                    <a:pt x="6156" y="7267"/>
                    <a:pt x="6151" y="7272"/>
                    <a:pt x="6146" y="7272"/>
                  </a:cubicBezTo>
                  <a:cubicBezTo>
                    <a:pt x="6140" y="7272"/>
                    <a:pt x="6136" y="7267"/>
                    <a:pt x="6136" y="7262"/>
                  </a:cubicBezTo>
                  <a:close/>
                  <a:moveTo>
                    <a:pt x="6136" y="7022"/>
                  </a:moveTo>
                  <a:lnTo>
                    <a:pt x="6136" y="6882"/>
                  </a:lnTo>
                  <a:cubicBezTo>
                    <a:pt x="6136" y="6876"/>
                    <a:pt x="6140" y="6872"/>
                    <a:pt x="6146" y="6872"/>
                  </a:cubicBezTo>
                  <a:cubicBezTo>
                    <a:pt x="6151" y="6872"/>
                    <a:pt x="6156" y="6876"/>
                    <a:pt x="6156" y="6882"/>
                  </a:cubicBezTo>
                  <a:lnTo>
                    <a:pt x="6156" y="7022"/>
                  </a:lnTo>
                  <a:cubicBezTo>
                    <a:pt x="6156" y="7027"/>
                    <a:pt x="6151" y="7032"/>
                    <a:pt x="6146" y="7032"/>
                  </a:cubicBezTo>
                  <a:cubicBezTo>
                    <a:pt x="6140" y="7032"/>
                    <a:pt x="6136" y="7027"/>
                    <a:pt x="6136" y="7022"/>
                  </a:cubicBezTo>
                  <a:close/>
                  <a:moveTo>
                    <a:pt x="6136" y="6782"/>
                  </a:moveTo>
                  <a:lnTo>
                    <a:pt x="6136" y="6642"/>
                  </a:lnTo>
                  <a:cubicBezTo>
                    <a:pt x="6136" y="6636"/>
                    <a:pt x="6140" y="6632"/>
                    <a:pt x="6146" y="6632"/>
                  </a:cubicBezTo>
                  <a:cubicBezTo>
                    <a:pt x="6151" y="6632"/>
                    <a:pt x="6156" y="6636"/>
                    <a:pt x="6156" y="6642"/>
                  </a:cubicBezTo>
                  <a:lnTo>
                    <a:pt x="6156" y="6782"/>
                  </a:lnTo>
                  <a:cubicBezTo>
                    <a:pt x="6156" y="6787"/>
                    <a:pt x="6151" y="6792"/>
                    <a:pt x="6146" y="6792"/>
                  </a:cubicBezTo>
                  <a:cubicBezTo>
                    <a:pt x="6140" y="6792"/>
                    <a:pt x="6136" y="6787"/>
                    <a:pt x="6136" y="6782"/>
                  </a:cubicBezTo>
                  <a:close/>
                  <a:moveTo>
                    <a:pt x="6136" y="6542"/>
                  </a:moveTo>
                  <a:lnTo>
                    <a:pt x="6136" y="6402"/>
                  </a:lnTo>
                  <a:cubicBezTo>
                    <a:pt x="6136" y="6396"/>
                    <a:pt x="6140" y="6392"/>
                    <a:pt x="6146" y="6392"/>
                  </a:cubicBezTo>
                  <a:cubicBezTo>
                    <a:pt x="6151" y="6392"/>
                    <a:pt x="6156" y="6396"/>
                    <a:pt x="6156" y="6402"/>
                  </a:cubicBezTo>
                  <a:lnTo>
                    <a:pt x="6156" y="6542"/>
                  </a:lnTo>
                  <a:cubicBezTo>
                    <a:pt x="6156" y="6547"/>
                    <a:pt x="6151" y="6552"/>
                    <a:pt x="6146" y="6552"/>
                  </a:cubicBezTo>
                  <a:cubicBezTo>
                    <a:pt x="6140" y="6552"/>
                    <a:pt x="6136" y="6547"/>
                    <a:pt x="6136" y="6542"/>
                  </a:cubicBezTo>
                  <a:close/>
                  <a:moveTo>
                    <a:pt x="6136" y="6302"/>
                  </a:moveTo>
                  <a:lnTo>
                    <a:pt x="6136" y="6162"/>
                  </a:lnTo>
                  <a:cubicBezTo>
                    <a:pt x="6136" y="6156"/>
                    <a:pt x="6140" y="6152"/>
                    <a:pt x="6146" y="6152"/>
                  </a:cubicBezTo>
                  <a:cubicBezTo>
                    <a:pt x="6151" y="6152"/>
                    <a:pt x="6156" y="6156"/>
                    <a:pt x="6156" y="6162"/>
                  </a:cubicBezTo>
                  <a:lnTo>
                    <a:pt x="6156" y="6302"/>
                  </a:lnTo>
                  <a:cubicBezTo>
                    <a:pt x="6156" y="6307"/>
                    <a:pt x="6151" y="6312"/>
                    <a:pt x="6146" y="6312"/>
                  </a:cubicBezTo>
                  <a:cubicBezTo>
                    <a:pt x="6140" y="6312"/>
                    <a:pt x="6136" y="6307"/>
                    <a:pt x="6136" y="6302"/>
                  </a:cubicBezTo>
                  <a:close/>
                  <a:moveTo>
                    <a:pt x="6136" y="6062"/>
                  </a:moveTo>
                  <a:lnTo>
                    <a:pt x="6136" y="5922"/>
                  </a:lnTo>
                  <a:cubicBezTo>
                    <a:pt x="6136" y="5916"/>
                    <a:pt x="6140" y="5912"/>
                    <a:pt x="6146" y="5912"/>
                  </a:cubicBezTo>
                  <a:cubicBezTo>
                    <a:pt x="6151" y="5912"/>
                    <a:pt x="6156" y="5916"/>
                    <a:pt x="6156" y="5922"/>
                  </a:cubicBezTo>
                  <a:lnTo>
                    <a:pt x="6156" y="6062"/>
                  </a:lnTo>
                  <a:cubicBezTo>
                    <a:pt x="6156" y="6067"/>
                    <a:pt x="6151" y="6072"/>
                    <a:pt x="6146" y="6072"/>
                  </a:cubicBezTo>
                  <a:cubicBezTo>
                    <a:pt x="6140" y="6072"/>
                    <a:pt x="6136" y="6067"/>
                    <a:pt x="6136" y="6062"/>
                  </a:cubicBezTo>
                  <a:close/>
                  <a:moveTo>
                    <a:pt x="6136" y="5822"/>
                  </a:moveTo>
                  <a:lnTo>
                    <a:pt x="6136" y="5682"/>
                  </a:lnTo>
                  <a:cubicBezTo>
                    <a:pt x="6136" y="5676"/>
                    <a:pt x="6140" y="5672"/>
                    <a:pt x="6146" y="5672"/>
                  </a:cubicBezTo>
                  <a:cubicBezTo>
                    <a:pt x="6151" y="5672"/>
                    <a:pt x="6156" y="5676"/>
                    <a:pt x="6156" y="5682"/>
                  </a:cubicBezTo>
                  <a:lnTo>
                    <a:pt x="6156" y="5822"/>
                  </a:lnTo>
                  <a:cubicBezTo>
                    <a:pt x="6156" y="5827"/>
                    <a:pt x="6151" y="5832"/>
                    <a:pt x="6146" y="5832"/>
                  </a:cubicBezTo>
                  <a:cubicBezTo>
                    <a:pt x="6140" y="5832"/>
                    <a:pt x="6136" y="5827"/>
                    <a:pt x="6136" y="5822"/>
                  </a:cubicBezTo>
                  <a:close/>
                  <a:moveTo>
                    <a:pt x="6136" y="5582"/>
                  </a:moveTo>
                  <a:lnTo>
                    <a:pt x="6136" y="5442"/>
                  </a:lnTo>
                  <a:cubicBezTo>
                    <a:pt x="6136" y="5436"/>
                    <a:pt x="6140" y="5432"/>
                    <a:pt x="6146" y="5432"/>
                  </a:cubicBezTo>
                  <a:cubicBezTo>
                    <a:pt x="6151" y="5432"/>
                    <a:pt x="6156" y="5436"/>
                    <a:pt x="6156" y="5442"/>
                  </a:cubicBezTo>
                  <a:lnTo>
                    <a:pt x="6156" y="5582"/>
                  </a:lnTo>
                  <a:cubicBezTo>
                    <a:pt x="6156" y="5587"/>
                    <a:pt x="6151" y="5592"/>
                    <a:pt x="6146" y="5592"/>
                  </a:cubicBezTo>
                  <a:cubicBezTo>
                    <a:pt x="6140" y="5592"/>
                    <a:pt x="6136" y="5587"/>
                    <a:pt x="6136" y="5582"/>
                  </a:cubicBezTo>
                  <a:close/>
                  <a:moveTo>
                    <a:pt x="6136" y="5342"/>
                  </a:moveTo>
                  <a:lnTo>
                    <a:pt x="6136" y="5202"/>
                  </a:lnTo>
                  <a:cubicBezTo>
                    <a:pt x="6136" y="5196"/>
                    <a:pt x="6140" y="5192"/>
                    <a:pt x="6146" y="5192"/>
                  </a:cubicBezTo>
                  <a:cubicBezTo>
                    <a:pt x="6151" y="5192"/>
                    <a:pt x="6156" y="5196"/>
                    <a:pt x="6156" y="5202"/>
                  </a:cubicBezTo>
                  <a:lnTo>
                    <a:pt x="6156" y="5342"/>
                  </a:lnTo>
                  <a:cubicBezTo>
                    <a:pt x="6156" y="5347"/>
                    <a:pt x="6151" y="5352"/>
                    <a:pt x="6146" y="5352"/>
                  </a:cubicBezTo>
                  <a:cubicBezTo>
                    <a:pt x="6140" y="5352"/>
                    <a:pt x="6136" y="5347"/>
                    <a:pt x="6136" y="5342"/>
                  </a:cubicBezTo>
                  <a:close/>
                  <a:moveTo>
                    <a:pt x="6136" y="5102"/>
                  </a:moveTo>
                  <a:lnTo>
                    <a:pt x="6136" y="4962"/>
                  </a:lnTo>
                  <a:cubicBezTo>
                    <a:pt x="6136" y="4956"/>
                    <a:pt x="6140" y="4952"/>
                    <a:pt x="6146" y="4952"/>
                  </a:cubicBezTo>
                  <a:cubicBezTo>
                    <a:pt x="6151" y="4952"/>
                    <a:pt x="6156" y="4956"/>
                    <a:pt x="6156" y="4962"/>
                  </a:cubicBezTo>
                  <a:lnTo>
                    <a:pt x="6156" y="5102"/>
                  </a:lnTo>
                  <a:cubicBezTo>
                    <a:pt x="6156" y="5107"/>
                    <a:pt x="6151" y="5112"/>
                    <a:pt x="6146" y="5112"/>
                  </a:cubicBezTo>
                  <a:cubicBezTo>
                    <a:pt x="6140" y="5112"/>
                    <a:pt x="6136" y="5107"/>
                    <a:pt x="6136" y="5102"/>
                  </a:cubicBezTo>
                  <a:close/>
                  <a:moveTo>
                    <a:pt x="6136" y="4862"/>
                  </a:moveTo>
                  <a:lnTo>
                    <a:pt x="6136" y="4722"/>
                  </a:lnTo>
                  <a:cubicBezTo>
                    <a:pt x="6136" y="4716"/>
                    <a:pt x="6140" y="4712"/>
                    <a:pt x="6146" y="4712"/>
                  </a:cubicBezTo>
                  <a:cubicBezTo>
                    <a:pt x="6151" y="4712"/>
                    <a:pt x="6156" y="4716"/>
                    <a:pt x="6156" y="4722"/>
                  </a:cubicBezTo>
                  <a:lnTo>
                    <a:pt x="6156" y="4862"/>
                  </a:lnTo>
                  <a:cubicBezTo>
                    <a:pt x="6156" y="4867"/>
                    <a:pt x="6151" y="4872"/>
                    <a:pt x="6146" y="4872"/>
                  </a:cubicBezTo>
                  <a:cubicBezTo>
                    <a:pt x="6140" y="4872"/>
                    <a:pt x="6136" y="4867"/>
                    <a:pt x="6136" y="4862"/>
                  </a:cubicBezTo>
                  <a:close/>
                  <a:moveTo>
                    <a:pt x="6136" y="4622"/>
                  </a:moveTo>
                  <a:lnTo>
                    <a:pt x="6136" y="4482"/>
                  </a:lnTo>
                  <a:cubicBezTo>
                    <a:pt x="6136" y="4476"/>
                    <a:pt x="6140" y="4472"/>
                    <a:pt x="6146" y="4472"/>
                  </a:cubicBezTo>
                  <a:cubicBezTo>
                    <a:pt x="6151" y="4472"/>
                    <a:pt x="6156" y="4476"/>
                    <a:pt x="6156" y="4482"/>
                  </a:cubicBezTo>
                  <a:lnTo>
                    <a:pt x="6156" y="4622"/>
                  </a:lnTo>
                  <a:cubicBezTo>
                    <a:pt x="6156" y="4627"/>
                    <a:pt x="6151" y="4632"/>
                    <a:pt x="6146" y="4632"/>
                  </a:cubicBezTo>
                  <a:cubicBezTo>
                    <a:pt x="6140" y="4632"/>
                    <a:pt x="6136" y="4627"/>
                    <a:pt x="6136" y="4622"/>
                  </a:cubicBezTo>
                  <a:close/>
                  <a:moveTo>
                    <a:pt x="6136" y="4382"/>
                  </a:moveTo>
                  <a:lnTo>
                    <a:pt x="6136" y="4242"/>
                  </a:lnTo>
                  <a:cubicBezTo>
                    <a:pt x="6136" y="4236"/>
                    <a:pt x="6140" y="4232"/>
                    <a:pt x="6146" y="4232"/>
                  </a:cubicBezTo>
                  <a:cubicBezTo>
                    <a:pt x="6151" y="4232"/>
                    <a:pt x="6156" y="4236"/>
                    <a:pt x="6156" y="4242"/>
                  </a:cubicBezTo>
                  <a:lnTo>
                    <a:pt x="6156" y="4382"/>
                  </a:lnTo>
                  <a:cubicBezTo>
                    <a:pt x="6156" y="4387"/>
                    <a:pt x="6151" y="4392"/>
                    <a:pt x="6146" y="4392"/>
                  </a:cubicBezTo>
                  <a:cubicBezTo>
                    <a:pt x="6140" y="4392"/>
                    <a:pt x="6136" y="4387"/>
                    <a:pt x="6136" y="4382"/>
                  </a:cubicBezTo>
                  <a:close/>
                  <a:moveTo>
                    <a:pt x="6136" y="4142"/>
                  </a:moveTo>
                  <a:lnTo>
                    <a:pt x="6136" y="4002"/>
                  </a:lnTo>
                  <a:cubicBezTo>
                    <a:pt x="6136" y="3996"/>
                    <a:pt x="6140" y="3992"/>
                    <a:pt x="6146" y="3992"/>
                  </a:cubicBezTo>
                  <a:cubicBezTo>
                    <a:pt x="6151" y="3992"/>
                    <a:pt x="6156" y="3996"/>
                    <a:pt x="6156" y="4002"/>
                  </a:cubicBezTo>
                  <a:lnTo>
                    <a:pt x="6156" y="4142"/>
                  </a:lnTo>
                  <a:cubicBezTo>
                    <a:pt x="6156" y="4147"/>
                    <a:pt x="6151" y="4152"/>
                    <a:pt x="6146" y="4152"/>
                  </a:cubicBezTo>
                  <a:cubicBezTo>
                    <a:pt x="6140" y="4152"/>
                    <a:pt x="6136" y="4147"/>
                    <a:pt x="6136" y="4142"/>
                  </a:cubicBezTo>
                  <a:close/>
                  <a:moveTo>
                    <a:pt x="6136" y="3902"/>
                  </a:moveTo>
                  <a:lnTo>
                    <a:pt x="6136" y="3762"/>
                  </a:lnTo>
                  <a:cubicBezTo>
                    <a:pt x="6136" y="3756"/>
                    <a:pt x="6140" y="3752"/>
                    <a:pt x="6146" y="3752"/>
                  </a:cubicBezTo>
                  <a:cubicBezTo>
                    <a:pt x="6151" y="3752"/>
                    <a:pt x="6156" y="3756"/>
                    <a:pt x="6156" y="3762"/>
                  </a:cubicBezTo>
                  <a:lnTo>
                    <a:pt x="6156" y="3902"/>
                  </a:lnTo>
                  <a:cubicBezTo>
                    <a:pt x="6156" y="3907"/>
                    <a:pt x="6151" y="3912"/>
                    <a:pt x="6146" y="3912"/>
                  </a:cubicBezTo>
                  <a:cubicBezTo>
                    <a:pt x="6140" y="3912"/>
                    <a:pt x="6136" y="3907"/>
                    <a:pt x="6136" y="3902"/>
                  </a:cubicBezTo>
                  <a:close/>
                  <a:moveTo>
                    <a:pt x="6136" y="3662"/>
                  </a:moveTo>
                  <a:lnTo>
                    <a:pt x="6136" y="3522"/>
                  </a:lnTo>
                  <a:cubicBezTo>
                    <a:pt x="6136" y="3516"/>
                    <a:pt x="6140" y="3512"/>
                    <a:pt x="6146" y="3512"/>
                  </a:cubicBezTo>
                  <a:cubicBezTo>
                    <a:pt x="6151" y="3512"/>
                    <a:pt x="6156" y="3516"/>
                    <a:pt x="6156" y="3522"/>
                  </a:cubicBezTo>
                  <a:lnTo>
                    <a:pt x="6156" y="3662"/>
                  </a:lnTo>
                  <a:cubicBezTo>
                    <a:pt x="6156" y="3667"/>
                    <a:pt x="6151" y="3672"/>
                    <a:pt x="6146" y="3672"/>
                  </a:cubicBezTo>
                  <a:cubicBezTo>
                    <a:pt x="6140" y="3672"/>
                    <a:pt x="6136" y="3667"/>
                    <a:pt x="6136" y="3662"/>
                  </a:cubicBezTo>
                  <a:close/>
                  <a:moveTo>
                    <a:pt x="6136" y="3422"/>
                  </a:moveTo>
                  <a:lnTo>
                    <a:pt x="6136" y="3282"/>
                  </a:lnTo>
                  <a:cubicBezTo>
                    <a:pt x="6136" y="3276"/>
                    <a:pt x="6140" y="3272"/>
                    <a:pt x="6146" y="3272"/>
                  </a:cubicBezTo>
                  <a:cubicBezTo>
                    <a:pt x="6151" y="3272"/>
                    <a:pt x="6156" y="3276"/>
                    <a:pt x="6156" y="3282"/>
                  </a:cubicBezTo>
                  <a:lnTo>
                    <a:pt x="6156" y="3422"/>
                  </a:lnTo>
                  <a:cubicBezTo>
                    <a:pt x="6156" y="3427"/>
                    <a:pt x="6151" y="3432"/>
                    <a:pt x="6146" y="3432"/>
                  </a:cubicBezTo>
                  <a:cubicBezTo>
                    <a:pt x="6140" y="3432"/>
                    <a:pt x="6136" y="3427"/>
                    <a:pt x="6136" y="3422"/>
                  </a:cubicBezTo>
                  <a:close/>
                  <a:moveTo>
                    <a:pt x="6136" y="3182"/>
                  </a:moveTo>
                  <a:lnTo>
                    <a:pt x="6136" y="3042"/>
                  </a:lnTo>
                  <a:cubicBezTo>
                    <a:pt x="6136" y="3036"/>
                    <a:pt x="6140" y="3032"/>
                    <a:pt x="6146" y="3032"/>
                  </a:cubicBezTo>
                  <a:cubicBezTo>
                    <a:pt x="6151" y="3032"/>
                    <a:pt x="6156" y="3036"/>
                    <a:pt x="6156" y="3042"/>
                  </a:cubicBezTo>
                  <a:lnTo>
                    <a:pt x="6156" y="3182"/>
                  </a:lnTo>
                  <a:cubicBezTo>
                    <a:pt x="6156" y="3187"/>
                    <a:pt x="6151" y="3192"/>
                    <a:pt x="6146" y="3192"/>
                  </a:cubicBezTo>
                  <a:cubicBezTo>
                    <a:pt x="6140" y="3192"/>
                    <a:pt x="6136" y="3187"/>
                    <a:pt x="6136" y="3182"/>
                  </a:cubicBezTo>
                  <a:close/>
                  <a:moveTo>
                    <a:pt x="6136" y="2942"/>
                  </a:moveTo>
                  <a:lnTo>
                    <a:pt x="6136" y="2802"/>
                  </a:lnTo>
                  <a:cubicBezTo>
                    <a:pt x="6136" y="2796"/>
                    <a:pt x="6140" y="2792"/>
                    <a:pt x="6146" y="2792"/>
                  </a:cubicBezTo>
                  <a:cubicBezTo>
                    <a:pt x="6151" y="2792"/>
                    <a:pt x="6156" y="2796"/>
                    <a:pt x="6156" y="2802"/>
                  </a:cubicBezTo>
                  <a:lnTo>
                    <a:pt x="6156" y="2942"/>
                  </a:lnTo>
                  <a:cubicBezTo>
                    <a:pt x="6156" y="2947"/>
                    <a:pt x="6151" y="2952"/>
                    <a:pt x="6146" y="2952"/>
                  </a:cubicBezTo>
                  <a:cubicBezTo>
                    <a:pt x="6140" y="2952"/>
                    <a:pt x="6136" y="2947"/>
                    <a:pt x="6136" y="2942"/>
                  </a:cubicBezTo>
                  <a:close/>
                  <a:moveTo>
                    <a:pt x="6136" y="2702"/>
                  </a:moveTo>
                  <a:lnTo>
                    <a:pt x="6136" y="2562"/>
                  </a:lnTo>
                  <a:cubicBezTo>
                    <a:pt x="6136" y="2556"/>
                    <a:pt x="6140" y="2552"/>
                    <a:pt x="6146" y="2552"/>
                  </a:cubicBezTo>
                  <a:cubicBezTo>
                    <a:pt x="6151" y="2552"/>
                    <a:pt x="6156" y="2556"/>
                    <a:pt x="6156" y="2562"/>
                  </a:cubicBezTo>
                  <a:lnTo>
                    <a:pt x="6156" y="2702"/>
                  </a:lnTo>
                  <a:cubicBezTo>
                    <a:pt x="6156" y="2707"/>
                    <a:pt x="6151" y="2712"/>
                    <a:pt x="6146" y="2712"/>
                  </a:cubicBezTo>
                  <a:cubicBezTo>
                    <a:pt x="6140" y="2712"/>
                    <a:pt x="6136" y="2707"/>
                    <a:pt x="6136" y="2702"/>
                  </a:cubicBezTo>
                  <a:close/>
                  <a:moveTo>
                    <a:pt x="6136" y="2462"/>
                  </a:moveTo>
                  <a:lnTo>
                    <a:pt x="6136" y="2322"/>
                  </a:lnTo>
                  <a:cubicBezTo>
                    <a:pt x="6136" y="2316"/>
                    <a:pt x="6140" y="2312"/>
                    <a:pt x="6146" y="2312"/>
                  </a:cubicBezTo>
                  <a:cubicBezTo>
                    <a:pt x="6151" y="2312"/>
                    <a:pt x="6156" y="2316"/>
                    <a:pt x="6156" y="2322"/>
                  </a:cubicBezTo>
                  <a:lnTo>
                    <a:pt x="6156" y="2462"/>
                  </a:lnTo>
                  <a:cubicBezTo>
                    <a:pt x="6156" y="2467"/>
                    <a:pt x="6151" y="2472"/>
                    <a:pt x="6146" y="2472"/>
                  </a:cubicBezTo>
                  <a:cubicBezTo>
                    <a:pt x="6140" y="2472"/>
                    <a:pt x="6136" y="2467"/>
                    <a:pt x="6136" y="2462"/>
                  </a:cubicBezTo>
                  <a:close/>
                  <a:moveTo>
                    <a:pt x="6136" y="2222"/>
                  </a:moveTo>
                  <a:lnTo>
                    <a:pt x="6136" y="2082"/>
                  </a:lnTo>
                  <a:cubicBezTo>
                    <a:pt x="6136" y="2076"/>
                    <a:pt x="6140" y="2072"/>
                    <a:pt x="6146" y="2072"/>
                  </a:cubicBezTo>
                  <a:cubicBezTo>
                    <a:pt x="6151" y="2072"/>
                    <a:pt x="6156" y="2076"/>
                    <a:pt x="6156" y="2082"/>
                  </a:cubicBezTo>
                  <a:lnTo>
                    <a:pt x="6156" y="2222"/>
                  </a:lnTo>
                  <a:cubicBezTo>
                    <a:pt x="6156" y="2227"/>
                    <a:pt x="6151" y="2232"/>
                    <a:pt x="6146" y="2232"/>
                  </a:cubicBezTo>
                  <a:cubicBezTo>
                    <a:pt x="6140" y="2232"/>
                    <a:pt x="6136" y="2227"/>
                    <a:pt x="6136" y="2222"/>
                  </a:cubicBezTo>
                  <a:close/>
                  <a:moveTo>
                    <a:pt x="6136" y="1982"/>
                  </a:moveTo>
                  <a:lnTo>
                    <a:pt x="6136" y="1842"/>
                  </a:lnTo>
                  <a:cubicBezTo>
                    <a:pt x="6136" y="1836"/>
                    <a:pt x="6140" y="1832"/>
                    <a:pt x="6146" y="1832"/>
                  </a:cubicBezTo>
                  <a:cubicBezTo>
                    <a:pt x="6151" y="1832"/>
                    <a:pt x="6156" y="1836"/>
                    <a:pt x="6156" y="1842"/>
                  </a:cubicBezTo>
                  <a:lnTo>
                    <a:pt x="6156" y="1982"/>
                  </a:lnTo>
                  <a:cubicBezTo>
                    <a:pt x="6156" y="1987"/>
                    <a:pt x="6151" y="1992"/>
                    <a:pt x="6146" y="1992"/>
                  </a:cubicBezTo>
                  <a:cubicBezTo>
                    <a:pt x="6140" y="1992"/>
                    <a:pt x="6136" y="1987"/>
                    <a:pt x="6136" y="1982"/>
                  </a:cubicBezTo>
                  <a:close/>
                  <a:moveTo>
                    <a:pt x="6136" y="1742"/>
                  </a:moveTo>
                  <a:lnTo>
                    <a:pt x="6136" y="1602"/>
                  </a:lnTo>
                  <a:cubicBezTo>
                    <a:pt x="6136" y="1596"/>
                    <a:pt x="6140" y="1592"/>
                    <a:pt x="6146" y="1592"/>
                  </a:cubicBezTo>
                  <a:cubicBezTo>
                    <a:pt x="6151" y="1592"/>
                    <a:pt x="6156" y="1596"/>
                    <a:pt x="6156" y="1602"/>
                  </a:cubicBezTo>
                  <a:lnTo>
                    <a:pt x="6156" y="1742"/>
                  </a:lnTo>
                  <a:cubicBezTo>
                    <a:pt x="6156" y="1747"/>
                    <a:pt x="6151" y="1752"/>
                    <a:pt x="6146" y="1752"/>
                  </a:cubicBezTo>
                  <a:cubicBezTo>
                    <a:pt x="6140" y="1752"/>
                    <a:pt x="6136" y="1747"/>
                    <a:pt x="6136" y="1742"/>
                  </a:cubicBezTo>
                  <a:close/>
                  <a:moveTo>
                    <a:pt x="6136" y="1502"/>
                  </a:moveTo>
                  <a:lnTo>
                    <a:pt x="6136" y="1362"/>
                  </a:lnTo>
                  <a:cubicBezTo>
                    <a:pt x="6136" y="1356"/>
                    <a:pt x="6140" y="1352"/>
                    <a:pt x="6146" y="1352"/>
                  </a:cubicBezTo>
                  <a:cubicBezTo>
                    <a:pt x="6151" y="1352"/>
                    <a:pt x="6156" y="1356"/>
                    <a:pt x="6156" y="1362"/>
                  </a:cubicBezTo>
                  <a:lnTo>
                    <a:pt x="6156" y="1502"/>
                  </a:lnTo>
                  <a:cubicBezTo>
                    <a:pt x="6156" y="1507"/>
                    <a:pt x="6151" y="1512"/>
                    <a:pt x="6146" y="1512"/>
                  </a:cubicBezTo>
                  <a:cubicBezTo>
                    <a:pt x="6140" y="1512"/>
                    <a:pt x="6136" y="1507"/>
                    <a:pt x="6136" y="1502"/>
                  </a:cubicBezTo>
                  <a:close/>
                  <a:moveTo>
                    <a:pt x="6136" y="1262"/>
                  </a:moveTo>
                  <a:lnTo>
                    <a:pt x="6136" y="1122"/>
                  </a:lnTo>
                  <a:cubicBezTo>
                    <a:pt x="6136" y="1116"/>
                    <a:pt x="6140" y="1112"/>
                    <a:pt x="6146" y="1112"/>
                  </a:cubicBezTo>
                  <a:cubicBezTo>
                    <a:pt x="6151" y="1112"/>
                    <a:pt x="6156" y="1116"/>
                    <a:pt x="6156" y="1122"/>
                  </a:cubicBezTo>
                  <a:lnTo>
                    <a:pt x="6156" y="1262"/>
                  </a:lnTo>
                  <a:cubicBezTo>
                    <a:pt x="6156" y="1267"/>
                    <a:pt x="6151" y="1272"/>
                    <a:pt x="6146" y="1272"/>
                  </a:cubicBezTo>
                  <a:cubicBezTo>
                    <a:pt x="6140" y="1272"/>
                    <a:pt x="6136" y="1267"/>
                    <a:pt x="6136" y="1262"/>
                  </a:cubicBezTo>
                  <a:close/>
                  <a:moveTo>
                    <a:pt x="6136" y="1022"/>
                  </a:moveTo>
                  <a:lnTo>
                    <a:pt x="6136" y="882"/>
                  </a:lnTo>
                  <a:cubicBezTo>
                    <a:pt x="6136" y="876"/>
                    <a:pt x="6140" y="872"/>
                    <a:pt x="6146" y="872"/>
                  </a:cubicBezTo>
                  <a:cubicBezTo>
                    <a:pt x="6151" y="872"/>
                    <a:pt x="6156" y="876"/>
                    <a:pt x="6156" y="882"/>
                  </a:cubicBezTo>
                  <a:lnTo>
                    <a:pt x="6156" y="1022"/>
                  </a:lnTo>
                  <a:cubicBezTo>
                    <a:pt x="6156" y="1027"/>
                    <a:pt x="6151" y="1032"/>
                    <a:pt x="6146" y="1032"/>
                  </a:cubicBezTo>
                  <a:cubicBezTo>
                    <a:pt x="6140" y="1032"/>
                    <a:pt x="6136" y="1027"/>
                    <a:pt x="6136" y="1022"/>
                  </a:cubicBezTo>
                  <a:close/>
                  <a:moveTo>
                    <a:pt x="6136" y="782"/>
                  </a:moveTo>
                  <a:lnTo>
                    <a:pt x="6136" y="642"/>
                  </a:lnTo>
                  <a:cubicBezTo>
                    <a:pt x="6136" y="636"/>
                    <a:pt x="6140" y="632"/>
                    <a:pt x="6146" y="632"/>
                  </a:cubicBezTo>
                  <a:cubicBezTo>
                    <a:pt x="6151" y="632"/>
                    <a:pt x="6156" y="636"/>
                    <a:pt x="6156" y="642"/>
                  </a:cubicBezTo>
                  <a:lnTo>
                    <a:pt x="6156" y="782"/>
                  </a:lnTo>
                  <a:cubicBezTo>
                    <a:pt x="6156" y="787"/>
                    <a:pt x="6151" y="792"/>
                    <a:pt x="6146" y="792"/>
                  </a:cubicBezTo>
                  <a:cubicBezTo>
                    <a:pt x="6140" y="792"/>
                    <a:pt x="6136" y="787"/>
                    <a:pt x="6136" y="782"/>
                  </a:cubicBezTo>
                  <a:close/>
                  <a:moveTo>
                    <a:pt x="6136" y="542"/>
                  </a:moveTo>
                  <a:lnTo>
                    <a:pt x="6136" y="402"/>
                  </a:lnTo>
                  <a:cubicBezTo>
                    <a:pt x="6136" y="396"/>
                    <a:pt x="6140" y="392"/>
                    <a:pt x="6146" y="392"/>
                  </a:cubicBezTo>
                  <a:cubicBezTo>
                    <a:pt x="6151" y="392"/>
                    <a:pt x="6156" y="396"/>
                    <a:pt x="6156" y="402"/>
                  </a:cubicBezTo>
                  <a:lnTo>
                    <a:pt x="6156" y="542"/>
                  </a:lnTo>
                  <a:cubicBezTo>
                    <a:pt x="6156" y="547"/>
                    <a:pt x="6151" y="552"/>
                    <a:pt x="6146" y="552"/>
                  </a:cubicBezTo>
                  <a:cubicBezTo>
                    <a:pt x="6140" y="552"/>
                    <a:pt x="6136" y="547"/>
                    <a:pt x="6136" y="542"/>
                  </a:cubicBezTo>
                  <a:close/>
                  <a:moveTo>
                    <a:pt x="6136" y="302"/>
                  </a:moveTo>
                  <a:lnTo>
                    <a:pt x="6136" y="162"/>
                  </a:lnTo>
                  <a:cubicBezTo>
                    <a:pt x="6136" y="156"/>
                    <a:pt x="6140" y="152"/>
                    <a:pt x="6146" y="152"/>
                  </a:cubicBezTo>
                  <a:cubicBezTo>
                    <a:pt x="6151" y="152"/>
                    <a:pt x="6156" y="156"/>
                    <a:pt x="6156" y="162"/>
                  </a:cubicBezTo>
                  <a:lnTo>
                    <a:pt x="6156" y="302"/>
                  </a:lnTo>
                  <a:cubicBezTo>
                    <a:pt x="6156" y="307"/>
                    <a:pt x="6151" y="312"/>
                    <a:pt x="6146" y="312"/>
                  </a:cubicBezTo>
                  <a:cubicBezTo>
                    <a:pt x="6140" y="312"/>
                    <a:pt x="6136" y="307"/>
                    <a:pt x="6136" y="302"/>
                  </a:cubicBezTo>
                  <a:close/>
                  <a:moveTo>
                    <a:pt x="6136" y="62"/>
                  </a:moveTo>
                  <a:lnTo>
                    <a:pt x="6136" y="10"/>
                  </a:lnTo>
                  <a:lnTo>
                    <a:pt x="6146" y="20"/>
                  </a:lnTo>
                  <a:lnTo>
                    <a:pt x="6057" y="20"/>
                  </a:lnTo>
                  <a:cubicBezTo>
                    <a:pt x="6052" y="20"/>
                    <a:pt x="6047" y="16"/>
                    <a:pt x="6047" y="10"/>
                  </a:cubicBezTo>
                  <a:cubicBezTo>
                    <a:pt x="6047" y="5"/>
                    <a:pt x="6052" y="0"/>
                    <a:pt x="6057" y="0"/>
                  </a:cubicBezTo>
                  <a:lnTo>
                    <a:pt x="6146" y="0"/>
                  </a:lnTo>
                  <a:cubicBezTo>
                    <a:pt x="6151" y="0"/>
                    <a:pt x="6156" y="5"/>
                    <a:pt x="6156" y="10"/>
                  </a:cubicBezTo>
                  <a:lnTo>
                    <a:pt x="6156" y="62"/>
                  </a:lnTo>
                  <a:cubicBezTo>
                    <a:pt x="6156" y="67"/>
                    <a:pt x="6151" y="72"/>
                    <a:pt x="6146" y="72"/>
                  </a:cubicBezTo>
                  <a:cubicBezTo>
                    <a:pt x="6140" y="72"/>
                    <a:pt x="6136" y="67"/>
                    <a:pt x="6136" y="62"/>
                  </a:cubicBezTo>
                  <a:close/>
                  <a:moveTo>
                    <a:pt x="5957" y="20"/>
                  </a:moveTo>
                  <a:lnTo>
                    <a:pt x="5817" y="20"/>
                  </a:lnTo>
                  <a:cubicBezTo>
                    <a:pt x="5812" y="20"/>
                    <a:pt x="5807" y="16"/>
                    <a:pt x="5807" y="10"/>
                  </a:cubicBezTo>
                  <a:cubicBezTo>
                    <a:pt x="5807" y="5"/>
                    <a:pt x="5812" y="0"/>
                    <a:pt x="5817" y="0"/>
                  </a:cubicBezTo>
                  <a:lnTo>
                    <a:pt x="5957" y="0"/>
                  </a:lnTo>
                  <a:cubicBezTo>
                    <a:pt x="5963" y="0"/>
                    <a:pt x="5967" y="5"/>
                    <a:pt x="5967" y="10"/>
                  </a:cubicBezTo>
                  <a:cubicBezTo>
                    <a:pt x="5967" y="16"/>
                    <a:pt x="5963" y="20"/>
                    <a:pt x="5957" y="20"/>
                  </a:cubicBezTo>
                  <a:close/>
                  <a:moveTo>
                    <a:pt x="5717" y="20"/>
                  </a:moveTo>
                  <a:lnTo>
                    <a:pt x="5577" y="20"/>
                  </a:lnTo>
                  <a:cubicBezTo>
                    <a:pt x="5572" y="20"/>
                    <a:pt x="5567" y="16"/>
                    <a:pt x="5567" y="10"/>
                  </a:cubicBezTo>
                  <a:cubicBezTo>
                    <a:pt x="5567" y="5"/>
                    <a:pt x="5572" y="0"/>
                    <a:pt x="5577" y="0"/>
                  </a:cubicBezTo>
                  <a:lnTo>
                    <a:pt x="5717" y="0"/>
                  </a:lnTo>
                  <a:cubicBezTo>
                    <a:pt x="5723" y="0"/>
                    <a:pt x="5727" y="5"/>
                    <a:pt x="5727" y="10"/>
                  </a:cubicBezTo>
                  <a:cubicBezTo>
                    <a:pt x="5727" y="16"/>
                    <a:pt x="5723" y="20"/>
                    <a:pt x="5717" y="20"/>
                  </a:cubicBezTo>
                  <a:close/>
                  <a:moveTo>
                    <a:pt x="5477" y="20"/>
                  </a:moveTo>
                  <a:lnTo>
                    <a:pt x="5337" y="20"/>
                  </a:lnTo>
                  <a:cubicBezTo>
                    <a:pt x="5332" y="20"/>
                    <a:pt x="5327" y="16"/>
                    <a:pt x="5327" y="10"/>
                  </a:cubicBezTo>
                  <a:cubicBezTo>
                    <a:pt x="5327" y="5"/>
                    <a:pt x="5332" y="0"/>
                    <a:pt x="5337" y="0"/>
                  </a:cubicBezTo>
                  <a:lnTo>
                    <a:pt x="5477" y="0"/>
                  </a:lnTo>
                  <a:cubicBezTo>
                    <a:pt x="5483" y="0"/>
                    <a:pt x="5487" y="5"/>
                    <a:pt x="5487" y="10"/>
                  </a:cubicBezTo>
                  <a:cubicBezTo>
                    <a:pt x="5487" y="16"/>
                    <a:pt x="5483" y="20"/>
                    <a:pt x="5477" y="20"/>
                  </a:cubicBezTo>
                  <a:close/>
                  <a:moveTo>
                    <a:pt x="5237" y="20"/>
                  </a:moveTo>
                  <a:lnTo>
                    <a:pt x="5097" y="20"/>
                  </a:lnTo>
                  <a:cubicBezTo>
                    <a:pt x="5092" y="20"/>
                    <a:pt x="5087" y="16"/>
                    <a:pt x="5087" y="10"/>
                  </a:cubicBezTo>
                  <a:cubicBezTo>
                    <a:pt x="5087" y="5"/>
                    <a:pt x="5092" y="0"/>
                    <a:pt x="5097" y="0"/>
                  </a:cubicBezTo>
                  <a:lnTo>
                    <a:pt x="5237" y="0"/>
                  </a:lnTo>
                  <a:cubicBezTo>
                    <a:pt x="5243" y="0"/>
                    <a:pt x="5247" y="5"/>
                    <a:pt x="5247" y="10"/>
                  </a:cubicBezTo>
                  <a:cubicBezTo>
                    <a:pt x="5247" y="16"/>
                    <a:pt x="5243" y="20"/>
                    <a:pt x="5237" y="20"/>
                  </a:cubicBezTo>
                  <a:close/>
                  <a:moveTo>
                    <a:pt x="4997" y="20"/>
                  </a:moveTo>
                  <a:lnTo>
                    <a:pt x="4857" y="20"/>
                  </a:lnTo>
                  <a:cubicBezTo>
                    <a:pt x="4852" y="20"/>
                    <a:pt x="4847" y="16"/>
                    <a:pt x="4847" y="10"/>
                  </a:cubicBezTo>
                  <a:cubicBezTo>
                    <a:pt x="4847" y="5"/>
                    <a:pt x="4852" y="0"/>
                    <a:pt x="4857" y="0"/>
                  </a:cubicBezTo>
                  <a:lnTo>
                    <a:pt x="4997" y="0"/>
                  </a:lnTo>
                  <a:cubicBezTo>
                    <a:pt x="5003" y="0"/>
                    <a:pt x="5007" y="5"/>
                    <a:pt x="5007" y="10"/>
                  </a:cubicBezTo>
                  <a:cubicBezTo>
                    <a:pt x="5007" y="16"/>
                    <a:pt x="5003" y="20"/>
                    <a:pt x="4997" y="20"/>
                  </a:cubicBezTo>
                  <a:close/>
                  <a:moveTo>
                    <a:pt x="4757" y="20"/>
                  </a:moveTo>
                  <a:lnTo>
                    <a:pt x="4617" y="20"/>
                  </a:lnTo>
                  <a:cubicBezTo>
                    <a:pt x="4612" y="20"/>
                    <a:pt x="4607" y="16"/>
                    <a:pt x="4607" y="10"/>
                  </a:cubicBezTo>
                  <a:cubicBezTo>
                    <a:pt x="4607" y="5"/>
                    <a:pt x="4612" y="0"/>
                    <a:pt x="4617" y="0"/>
                  </a:cubicBezTo>
                  <a:lnTo>
                    <a:pt x="4757" y="0"/>
                  </a:lnTo>
                  <a:cubicBezTo>
                    <a:pt x="4763" y="0"/>
                    <a:pt x="4767" y="5"/>
                    <a:pt x="4767" y="10"/>
                  </a:cubicBezTo>
                  <a:cubicBezTo>
                    <a:pt x="4767" y="16"/>
                    <a:pt x="4763" y="20"/>
                    <a:pt x="4757" y="20"/>
                  </a:cubicBezTo>
                  <a:close/>
                  <a:moveTo>
                    <a:pt x="4517" y="20"/>
                  </a:moveTo>
                  <a:lnTo>
                    <a:pt x="4377" y="20"/>
                  </a:lnTo>
                  <a:cubicBezTo>
                    <a:pt x="4372" y="20"/>
                    <a:pt x="4367" y="16"/>
                    <a:pt x="4367" y="10"/>
                  </a:cubicBezTo>
                  <a:cubicBezTo>
                    <a:pt x="4367" y="5"/>
                    <a:pt x="4372" y="0"/>
                    <a:pt x="4377" y="0"/>
                  </a:cubicBezTo>
                  <a:lnTo>
                    <a:pt x="4517" y="0"/>
                  </a:lnTo>
                  <a:cubicBezTo>
                    <a:pt x="4523" y="0"/>
                    <a:pt x="4527" y="5"/>
                    <a:pt x="4527" y="10"/>
                  </a:cubicBezTo>
                  <a:cubicBezTo>
                    <a:pt x="4527" y="16"/>
                    <a:pt x="4523" y="20"/>
                    <a:pt x="4517" y="20"/>
                  </a:cubicBezTo>
                  <a:close/>
                  <a:moveTo>
                    <a:pt x="4277" y="20"/>
                  </a:moveTo>
                  <a:lnTo>
                    <a:pt x="4137" y="20"/>
                  </a:lnTo>
                  <a:cubicBezTo>
                    <a:pt x="4132" y="20"/>
                    <a:pt x="4127" y="16"/>
                    <a:pt x="4127" y="10"/>
                  </a:cubicBezTo>
                  <a:cubicBezTo>
                    <a:pt x="4127" y="5"/>
                    <a:pt x="4132" y="0"/>
                    <a:pt x="4137" y="0"/>
                  </a:cubicBezTo>
                  <a:lnTo>
                    <a:pt x="4277" y="0"/>
                  </a:lnTo>
                  <a:cubicBezTo>
                    <a:pt x="4283" y="0"/>
                    <a:pt x="4287" y="5"/>
                    <a:pt x="4287" y="10"/>
                  </a:cubicBezTo>
                  <a:cubicBezTo>
                    <a:pt x="4287" y="16"/>
                    <a:pt x="4283" y="20"/>
                    <a:pt x="4277" y="20"/>
                  </a:cubicBezTo>
                  <a:close/>
                  <a:moveTo>
                    <a:pt x="4037" y="20"/>
                  </a:moveTo>
                  <a:lnTo>
                    <a:pt x="3897" y="20"/>
                  </a:lnTo>
                  <a:cubicBezTo>
                    <a:pt x="3892" y="20"/>
                    <a:pt x="3887" y="16"/>
                    <a:pt x="3887" y="10"/>
                  </a:cubicBezTo>
                  <a:cubicBezTo>
                    <a:pt x="3887" y="5"/>
                    <a:pt x="3892" y="0"/>
                    <a:pt x="3897" y="0"/>
                  </a:cubicBezTo>
                  <a:lnTo>
                    <a:pt x="4037" y="0"/>
                  </a:lnTo>
                  <a:cubicBezTo>
                    <a:pt x="4043" y="0"/>
                    <a:pt x="4047" y="5"/>
                    <a:pt x="4047" y="10"/>
                  </a:cubicBezTo>
                  <a:cubicBezTo>
                    <a:pt x="4047" y="16"/>
                    <a:pt x="4043" y="20"/>
                    <a:pt x="4037" y="20"/>
                  </a:cubicBezTo>
                  <a:close/>
                  <a:moveTo>
                    <a:pt x="3797" y="20"/>
                  </a:moveTo>
                  <a:lnTo>
                    <a:pt x="3657" y="20"/>
                  </a:lnTo>
                  <a:cubicBezTo>
                    <a:pt x="3652" y="20"/>
                    <a:pt x="3647" y="16"/>
                    <a:pt x="3647" y="10"/>
                  </a:cubicBezTo>
                  <a:cubicBezTo>
                    <a:pt x="3647" y="5"/>
                    <a:pt x="3652" y="0"/>
                    <a:pt x="3657" y="0"/>
                  </a:cubicBezTo>
                  <a:lnTo>
                    <a:pt x="3797" y="0"/>
                  </a:lnTo>
                  <a:cubicBezTo>
                    <a:pt x="3803" y="0"/>
                    <a:pt x="3807" y="5"/>
                    <a:pt x="3807" y="10"/>
                  </a:cubicBezTo>
                  <a:cubicBezTo>
                    <a:pt x="3807" y="16"/>
                    <a:pt x="3803" y="20"/>
                    <a:pt x="3797" y="20"/>
                  </a:cubicBezTo>
                  <a:close/>
                  <a:moveTo>
                    <a:pt x="3557" y="20"/>
                  </a:moveTo>
                  <a:lnTo>
                    <a:pt x="3417" y="20"/>
                  </a:lnTo>
                  <a:cubicBezTo>
                    <a:pt x="3412" y="20"/>
                    <a:pt x="3407" y="16"/>
                    <a:pt x="3407" y="10"/>
                  </a:cubicBezTo>
                  <a:cubicBezTo>
                    <a:pt x="3407" y="5"/>
                    <a:pt x="3412" y="0"/>
                    <a:pt x="3417" y="0"/>
                  </a:cubicBezTo>
                  <a:lnTo>
                    <a:pt x="3557" y="0"/>
                  </a:lnTo>
                  <a:cubicBezTo>
                    <a:pt x="3563" y="0"/>
                    <a:pt x="3567" y="5"/>
                    <a:pt x="3567" y="10"/>
                  </a:cubicBezTo>
                  <a:cubicBezTo>
                    <a:pt x="3567" y="16"/>
                    <a:pt x="3563" y="20"/>
                    <a:pt x="3557" y="20"/>
                  </a:cubicBezTo>
                  <a:close/>
                  <a:moveTo>
                    <a:pt x="3317" y="20"/>
                  </a:moveTo>
                  <a:lnTo>
                    <a:pt x="3177" y="20"/>
                  </a:lnTo>
                  <a:cubicBezTo>
                    <a:pt x="3172" y="20"/>
                    <a:pt x="3167" y="16"/>
                    <a:pt x="3167" y="10"/>
                  </a:cubicBezTo>
                  <a:cubicBezTo>
                    <a:pt x="3167" y="5"/>
                    <a:pt x="3172" y="0"/>
                    <a:pt x="3177" y="0"/>
                  </a:cubicBezTo>
                  <a:lnTo>
                    <a:pt x="3317" y="0"/>
                  </a:lnTo>
                  <a:cubicBezTo>
                    <a:pt x="3323" y="0"/>
                    <a:pt x="3327" y="5"/>
                    <a:pt x="3327" y="10"/>
                  </a:cubicBezTo>
                  <a:cubicBezTo>
                    <a:pt x="3327" y="16"/>
                    <a:pt x="3323" y="20"/>
                    <a:pt x="3317" y="20"/>
                  </a:cubicBezTo>
                  <a:close/>
                  <a:moveTo>
                    <a:pt x="3077" y="20"/>
                  </a:moveTo>
                  <a:lnTo>
                    <a:pt x="2937" y="20"/>
                  </a:lnTo>
                  <a:cubicBezTo>
                    <a:pt x="2932" y="20"/>
                    <a:pt x="2927" y="16"/>
                    <a:pt x="2927" y="10"/>
                  </a:cubicBezTo>
                  <a:cubicBezTo>
                    <a:pt x="2927" y="5"/>
                    <a:pt x="2932" y="0"/>
                    <a:pt x="2937" y="0"/>
                  </a:cubicBezTo>
                  <a:lnTo>
                    <a:pt x="3077" y="0"/>
                  </a:lnTo>
                  <a:cubicBezTo>
                    <a:pt x="3083" y="0"/>
                    <a:pt x="3087" y="5"/>
                    <a:pt x="3087" y="10"/>
                  </a:cubicBezTo>
                  <a:cubicBezTo>
                    <a:pt x="3087" y="16"/>
                    <a:pt x="3083" y="20"/>
                    <a:pt x="3077" y="20"/>
                  </a:cubicBezTo>
                  <a:close/>
                  <a:moveTo>
                    <a:pt x="2837" y="20"/>
                  </a:moveTo>
                  <a:lnTo>
                    <a:pt x="2697" y="20"/>
                  </a:lnTo>
                  <a:cubicBezTo>
                    <a:pt x="2692" y="20"/>
                    <a:pt x="2687" y="16"/>
                    <a:pt x="2687" y="10"/>
                  </a:cubicBezTo>
                  <a:cubicBezTo>
                    <a:pt x="2687" y="5"/>
                    <a:pt x="2692" y="0"/>
                    <a:pt x="2697" y="0"/>
                  </a:cubicBezTo>
                  <a:lnTo>
                    <a:pt x="2837" y="0"/>
                  </a:lnTo>
                  <a:cubicBezTo>
                    <a:pt x="2843" y="0"/>
                    <a:pt x="2847" y="5"/>
                    <a:pt x="2847" y="10"/>
                  </a:cubicBezTo>
                  <a:cubicBezTo>
                    <a:pt x="2847" y="16"/>
                    <a:pt x="2843" y="20"/>
                    <a:pt x="2837" y="20"/>
                  </a:cubicBezTo>
                  <a:close/>
                  <a:moveTo>
                    <a:pt x="2597" y="20"/>
                  </a:moveTo>
                  <a:lnTo>
                    <a:pt x="2457" y="20"/>
                  </a:lnTo>
                  <a:cubicBezTo>
                    <a:pt x="2452" y="20"/>
                    <a:pt x="2447" y="16"/>
                    <a:pt x="2447" y="10"/>
                  </a:cubicBezTo>
                  <a:cubicBezTo>
                    <a:pt x="2447" y="5"/>
                    <a:pt x="2452" y="0"/>
                    <a:pt x="2457" y="0"/>
                  </a:cubicBezTo>
                  <a:lnTo>
                    <a:pt x="2597" y="0"/>
                  </a:lnTo>
                  <a:cubicBezTo>
                    <a:pt x="2603" y="0"/>
                    <a:pt x="2607" y="5"/>
                    <a:pt x="2607" y="10"/>
                  </a:cubicBezTo>
                  <a:cubicBezTo>
                    <a:pt x="2607" y="16"/>
                    <a:pt x="2603" y="20"/>
                    <a:pt x="2597" y="20"/>
                  </a:cubicBezTo>
                  <a:close/>
                  <a:moveTo>
                    <a:pt x="2357" y="20"/>
                  </a:moveTo>
                  <a:lnTo>
                    <a:pt x="2217" y="20"/>
                  </a:lnTo>
                  <a:cubicBezTo>
                    <a:pt x="2212" y="20"/>
                    <a:pt x="2207" y="16"/>
                    <a:pt x="2207" y="10"/>
                  </a:cubicBezTo>
                  <a:cubicBezTo>
                    <a:pt x="2207" y="5"/>
                    <a:pt x="2212" y="0"/>
                    <a:pt x="2217" y="0"/>
                  </a:cubicBezTo>
                  <a:lnTo>
                    <a:pt x="2357" y="0"/>
                  </a:lnTo>
                  <a:cubicBezTo>
                    <a:pt x="2363" y="0"/>
                    <a:pt x="2367" y="5"/>
                    <a:pt x="2367" y="10"/>
                  </a:cubicBezTo>
                  <a:cubicBezTo>
                    <a:pt x="2367" y="16"/>
                    <a:pt x="2363" y="20"/>
                    <a:pt x="2357" y="20"/>
                  </a:cubicBezTo>
                  <a:close/>
                  <a:moveTo>
                    <a:pt x="2117" y="20"/>
                  </a:moveTo>
                  <a:lnTo>
                    <a:pt x="1977" y="20"/>
                  </a:lnTo>
                  <a:cubicBezTo>
                    <a:pt x="1972" y="20"/>
                    <a:pt x="1967" y="16"/>
                    <a:pt x="1967" y="10"/>
                  </a:cubicBezTo>
                  <a:cubicBezTo>
                    <a:pt x="1967" y="5"/>
                    <a:pt x="1972" y="0"/>
                    <a:pt x="1977" y="0"/>
                  </a:cubicBezTo>
                  <a:lnTo>
                    <a:pt x="2117" y="0"/>
                  </a:lnTo>
                  <a:cubicBezTo>
                    <a:pt x="2123" y="0"/>
                    <a:pt x="2127" y="5"/>
                    <a:pt x="2127" y="10"/>
                  </a:cubicBezTo>
                  <a:cubicBezTo>
                    <a:pt x="2127" y="16"/>
                    <a:pt x="2123" y="20"/>
                    <a:pt x="2117" y="20"/>
                  </a:cubicBezTo>
                  <a:close/>
                  <a:moveTo>
                    <a:pt x="1877" y="20"/>
                  </a:moveTo>
                  <a:lnTo>
                    <a:pt x="1737" y="20"/>
                  </a:lnTo>
                  <a:cubicBezTo>
                    <a:pt x="1732" y="20"/>
                    <a:pt x="1727" y="16"/>
                    <a:pt x="1727" y="10"/>
                  </a:cubicBezTo>
                  <a:cubicBezTo>
                    <a:pt x="1727" y="5"/>
                    <a:pt x="1732" y="0"/>
                    <a:pt x="1737" y="0"/>
                  </a:cubicBezTo>
                  <a:lnTo>
                    <a:pt x="1877" y="0"/>
                  </a:lnTo>
                  <a:cubicBezTo>
                    <a:pt x="1883" y="0"/>
                    <a:pt x="1887" y="5"/>
                    <a:pt x="1887" y="10"/>
                  </a:cubicBezTo>
                  <a:cubicBezTo>
                    <a:pt x="1887" y="16"/>
                    <a:pt x="1883" y="20"/>
                    <a:pt x="1877" y="20"/>
                  </a:cubicBezTo>
                  <a:close/>
                  <a:moveTo>
                    <a:pt x="1637" y="20"/>
                  </a:moveTo>
                  <a:lnTo>
                    <a:pt x="1497" y="20"/>
                  </a:lnTo>
                  <a:cubicBezTo>
                    <a:pt x="1492" y="20"/>
                    <a:pt x="1487" y="16"/>
                    <a:pt x="1487" y="10"/>
                  </a:cubicBezTo>
                  <a:cubicBezTo>
                    <a:pt x="1487" y="5"/>
                    <a:pt x="1492" y="0"/>
                    <a:pt x="1497" y="0"/>
                  </a:cubicBezTo>
                  <a:lnTo>
                    <a:pt x="1637" y="0"/>
                  </a:lnTo>
                  <a:cubicBezTo>
                    <a:pt x="1643" y="0"/>
                    <a:pt x="1647" y="5"/>
                    <a:pt x="1647" y="10"/>
                  </a:cubicBezTo>
                  <a:cubicBezTo>
                    <a:pt x="1647" y="16"/>
                    <a:pt x="1643" y="20"/>
                    <a:pt x="1637" y="20"/>
                  </a:cubicBezTo>
                  <a:close/>
                  <a:moveTo>
                    <a:pt x="1397" y="20"/>
                  </a:moveTo>
                  <a:lnTo>
                    <a:pt x="1257" y="20"/>
                  </a:lnTo>
                  <a:cubicBezTo>
                    <a:pt x="1252" y="20"/>
                    <a:pt x="1247" y="16"/>
                    <a:pt x="1247" y="10"/>
                  </a:cubicBezTo>
                  <a:cubicBezTo>
                    <a:pt x="1247" y="5"/>
                    <a:pt x="1252" y="0"/>
                    <a:pt x="1257" y="0"/>
                  </a:cubicBezTo>
                  <a:lnTo>
                    <a:pt x="1397" y="0"/>
                  </a:lnTo>
                  <a:cubicBezTo>
                    <a:pt x="1403" y="0"/>
                    <a:pt x="1407" y="5"/>
                    <a:pt x="1407" y="10"/>
                  </a:cubicBezTo>
                  <a:cubicBezTo>
                    <a:pt x="1407" y="16"/>
                    <a:pt x="1403" y="20"/>
                    <a:pt x="1397" y="20"/>
                  </a:cubicBezTo>
                  <a:close/>
                  <a:moveTo>
                    <a:pt x="1157" y="20"/>
                  </a:moveTo>
                  <a:lnTo>
                    <a:pt x="1017" y="20"/>
                  </a:lnTo>
                  <a:cubicBezTo>
                    <a:pt x="1012" y="20"/>
                    <a:pt x="1007" y="16"/>
                    <a:pt x="1007" y="10"/>
                  </a:cubicBezTo>
                  <a:cubicBezTo>
                    <a:pt x="1007" y="5"/>
                    <a:pt x="1012" y="0"/>
                    <a:pt x="1017" y="0"/>
                  </a:cubicBezTo>
                  <a:lnTo>
                    <a:pt x="1157" y="0"/>
                  </a:lnTo>
                  <a:cubicBezTo>
                    <a:pt x="1163" y="0"/>
                    <a:pt x="1167" y="5"/>
                    <a:pt x="1167" y="10"/>
                  </a:cubicBezTo>
                  <a:cubicBezTo>
                    <a:pt x="1167" y="16"/>
                    <a:pt x="1163" y="20"/>
                    <a:pt x="1157" y="20"/>
                  </a:cubicBezTo>
                  <a:close/>
                  <a:moveTo>
                    <a:pt x="917" y="20"/>
                  </a:moveTo>
                  <a:lnTo>
                    <a:pt x="777" y="20"/>
                  </a:lnTo>
                  <a:cubicBezTo>
                    <a:pt x="772" y="20"/>
                    <a:pt x="767" y="16"/>
                    <a:pt x="767" y="10"/>
                  </a:cubicBezTo>
                  <a:cubicBezTo>
                    <a:pt x="767" y="5"/>
                    <a:pt x="772" y="0"/>
                    <a:pt x="777" y="0"/>
                  </a:cubicBezTo>
                  <a:lnTo>
                    <a:pt x="917" y="0"/>
                  </a:lnTo>
                  <a:cubicBezTo>
                    <a:pt x="923" y="0"/>
                    <a:pt x="927" y="5"/>
                    <a:pt x="927" y="10"/>
                  </a:cubicBezTo>
                  <a:cubicBezTo>
                    <a:pt x="927" y="16"/>
                    <a:pt x="923" y="20"/>
                    <a:pt x="917" y="20"/>
                  </a:cubicBezTo>
                  <a:close/>
                  <a:moveTo>
                    <a:pt x="677" y="20"/>
                  </a:moveTo>
                  <a:lnTo>
                    <a:pt x="537" y="20"/>
                  </a:lnTo>
                  <a:cubicBezTo>
                    <a:pt x="532" y="20"/>
                    <a:pt x="527" y="16"/>
                    <a:pt x="527" y="10"/>
                  </a:cubicBezTo>
                  <a:cubicBezTo>
                    <a:pt x="527" y="5"/>
                    <a:pt x="532" y="0"/>
                    <a:pt x="537" y="0"/>
                  </a:cubicBezTo>
                  <a:lnTo>
                    <a:pt x="677" y="0"/>
                  </a:lnTo>
                  <a:cubicBezTo>
                    <a:pt x="683" y="0"/>
                    <a:pt x="687" y="5"/>
                    <a:pt x="687" y="10"/>
                  </a:cubicBezTo>
                  <a:cubicBezTo>
                    <a:pt x="687" y="16"/>
                    <a:pt x="683" y="20"/>
                    <a:pt x="677" y="20"/>
                  </a:cubicBezTo>
                  <a:close/>
                  <a:moveTo>
                    <a:pt x="437" y="20"/>
                  </a:moveTo>
                  <a:lnTo>
                    <a:pt x="297" y="20"/>
                  </a:lnTo>
                  <a:cubicBezTo>
                    <a:pt x="292" y="20"/>
                    <a:pt x="287" y="16"/>
                    <a:pt x="287" y="10"/>
                  </a:cubicBezTo>
                  <a:cubicBezTo>
                    <a:pt x="287" y="5"/>
                    <a:pt x="292" y="0"/>
                    <a:pt x="297" y="0"/>
                  </a:cubicBezTo>
                  <a:lnTo>
                    <a:pt x="437" y="0"/>
                  </a:lnTo>
                  <a:cubicBezTo>
                    <a:pt x="443" y="0"/>
                    <a:pt x="447" y="5"/>
                    <a:pt x="447" y="10"/>
                  </a:cubicBezTo>
                  <a:cubicBezTo>
                    <a:pt x="447" y="16"/>
                    <a:pt x="443" y="20"/>
                    <a:pt x="437" y="20"/>
                  </a:cubicBezTo>
                  <a:close/>
                  <a:moveTo>
                    <a:pt x="197" y="20"/>
                  </a:moveTo>
                  <a:lnTo>
                    <a:pt x="57" y="20"/>
                  </a:lnTo>
                  <a:cubicBezTo>
                    <a:pt x="52" y="20"/>
                    <a:pt x="47" y="16"/>
                    <a:pt x="47" y="10"/>
                  </a:cubicBezTo>
                  <a:cubicBezTo>
                    <a:pt x="47" y="5"/>
                    <a:pt x="52" y="0"/>
                    <a:pt x="57" y="0"/>
                  </a:cubicBezTo>
                  <a:lnTo>
                    <a:pt x="197" y="0"/>
                  </a:lnTo>
                  <a:cubicBezTo>
                    <a:pt x="203" y="0"/>
                    <a:pt x="207" y="5"/>
                    <a:pt x="207" y="10"/>
                  </a:cubicBezTo>
                  <a:cubicBezTo>
                    <a:pt x="207" y="16"/>
                    <a:pt x="203" y="20"/>
                    <a:pt x="197" y="20"/>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10"/>
            <p:cNvSpPr>
              <a:spLocks noChangeArrowheads="1"/>
            </p:cNvSpPr>
            <p:nvPr/>
          </p:nvSpPr>
          <p:spPr bwMode="auto">
            <a:xfrm>
              <a:off x="3600515" y="6626058"/>
              <a:ext cx="356403" cy="20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500" b="0" i="0" u="none" strike="noStrike" kern="0" cap="none" spc="0" normalizeH="0" baseline="0" noProof="0">
                  <a:ln>
                    <a:noFill/>
                  </a:ln>
                  <a:solidFill>
                    <a:srgbClr val="000000"/>
                  </a:solidFill>
                  <a:effectLst/>
                  <a:uLnTx/>
                  <a:uFillTx/>
                  <a:latin typeface="Segoe UI" panose="020B0502040204020203" pitchFamily="34" charset="0"/>
                </a:rPr>
                <a:t>DMZ</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77" name="Rectangle 11"/>
            <p:cNvSpPr>
              <a:spLocks noChangeArrowheads="1"/>
            </p:cNvSpPr>
            <p:nvPr/>
          </p:nvSpPr>
          <p:spPr bwMode="auto">
            <a:xfrm>
              <a:off x="6016703" y="3961715"/>
              <a:ext cx="3372042" cy="2898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12"/>
            <p:cNvSpPr>
              <a:spLocks noEditPoints="1"/>
            </p:cNvSpPr>
            <p:nvPr/>
          </p:nvSpPr>
          <p:spPr bwMode="auto">
            <a:xfrm>
              <a:off x="6012618" y="3957630"/>
              <a:ext cx="3380212" cy="2906370"/>
            </a:xfrm>
            <a:custGeom>
              <a:avLst/>
              <a:gdLst>
                <a:gd name="T0" fmla="*/ 20 w 8649"/>
                <a:gd name="T1" fmla="*/ 510 h 7428"/>
                <a:gd name="T2" fmla="*/ 20 w 8649"/>
                <a:gd name="T3" fmla="*/ 1130 h 7428"/>
                <a:gd name="T4" fmla="*/ 10 w 8649"/>
                <a:gd name="T5" fmla="*/ 1620 h 7428"/>
                <a:gd name="T6" fmla="*/ 0 w 8649"/>
                <a:gd name="T7" fmla="*/ 2090 h 7428"/>
                <a:gd name="T8" fmla="*/ 0 w 8649"/>
                <a:gd name="T9" fmla="*/ 2430 h 7428"/>
                <a:gd name="T10" fmla="*/ 10 w 8649"/>
                <a:gd name="T11" fmla="*/ 2900 h 7428"/>
                <a:gd name="T12" fmla="*/ 20 w 8649"/>
                <a:gd name="T13" fmla="*/ 3390 h 7428"/>
                <a:gd name="T14" fmla="*/ 20 w 8649"/>
                <a:gd name="T15" fmla="*/ 4110 h 7428"/>
                <a:gd name="T16" fmla="*/ 20 w 8649"/>
                <a:gd name="T17" fmla="*/ 4730 h 7428"/>
                <a:gd name="T18" fmla="*/ 10 w 8649"/>
                <a:gd name="T19" fmla="*/ 5220 h 7428"/>
                <a:gd name="T20" fmla="*/ 0 w 8649"/>
                <a:gd name="T21" fmla="*/ 5690 h 7428"/>
                <a:gd name="T22" fmla="*/ 0 w 8649"/>
                <a:gd name="T23" fmla="*/ 6030 h 7428"/>
                <a:gd name="T24" fmla="*/ 10 w 8649"/>
                <a:gd name="T25" fmla="*/ 6500 h 7428"/>
                <a:gd name="T26" fmla="*/ 20 w 8649"/>
                <a:gd name="T27" fmla="*/ 6990 h 7428"/>
                <a:gd name="T28" fmla="*/ 302 w 8649"/>
                <a:gd name="T29" fmla="*/ 7408 h 7428"/>
                <a:gd name="T30" fmla="*/ 922 w 8649"/>
                <a:gd name="T31" fmla="*/ 7408 h 7428"/>
                <a:gd name="T32" fmla="*/ 1412 w 8649"/>
                <a:gd name="T33" fmla="*/ 7418 h 7428"/>
                <a:gd name="T34" fmla="*/ 1882 w 8649"/>
                <a:gd name="T35" fmla="*/ 7428 h 7428"/>
                <a:gd name="T36" fmla="*/ 2222 w 8649"/>
                <a:gd name="T37" fmla="*/ 7428 h 7428"/>
                <a:gd name="T38" fmla="*/ 2692 w 8649"/>
                <a:gd name="T39" fmla="*/ 7418 h 7428"/>
                <a:gd name="T40" fmla="*/ 3182 w 8649"/>
                <a:gd name="T41" fmla="*/ 7408 h 7428"/>
                <a:gd name="T42" fmla="*/ 3902 w 8649"/>
                <a:gd name="T43" fmla="*/ 7408 h 7428"/>
                <a:gd name="T44" fmla="*/ 4522 w 8649"/>
                <a:gd name="T45" fmla="*/ 7408 h 7428"/>
                <a:gd name="T46" fmla="*/ 5012 w 8649"/>
                <a:gd name="T47" fmla="*/ 7418 h 7428"/>
                <a:gd name="T48" fmla="*/ 5482 w 8649"/>
                <a:gd name="T49" fmla="*/ 7428 h 7428"/>
                <a:gd name="T50" fmla="*/ 5822 w 8649"/>
                <a:gd name="T51" fmla="*/ 7428 h 7428"/>
                <a:gd name="T52" fmla="*/ 6292 w 8649"/>
                <a:gd name="T53" fmla="*/ 7418 h 7428"/>
                <a:gd name="T54" fmla="*/ 6782 w 8649"/>
                <a:gd name="T55" fmla="*/ 7408 h 7428"/>
                <a:gd name="T56" fmla="*/ 7502 w 8649"/>
                <a:gd name="T57" fmla="*/ 7408 h 7428"/>
                <a:gd name="T58" fmla="*/ 8122 w 8649"/>
                <a:gd name="T59" fmla="*/ 7408 h 7428"/>
                <a:gd name="T60" fmla="*/ 8612 w 8649"/>
                <a:gd name="T61" fmla="*/ 7418 h 7428"/>
                <a:gd name="T62" fmla="*/ 8649 w 8649"/>
                <a:gd name="T63" fmla="*/ 6975 h 7428"/>
                <a:gd name="T64" fmla="*/ 8649 w 8649"/>
                <a:gd name="T65" fmla="*/ 6635 h 7428"/>
                <a:gd name="T66" fmla="*/ 8639 w 8649"/>
                <a:gd name="T67" fmla="*/ 6165 h 7428"/>
                <a:gd name="T68" fmla="*/ 8629 w 8649"/>
                <a:gd name="T69" fmla="*/ 5675 h 7428"/>
                <a:gd name="T70" fmla="*/ 8629 w 8649"/>
                <a:gd name="T71" fmla="*/ 4955 h 7428"/>
                <a:gd name="T72" fmla="*/ 8629 w 8649"/>
                <a:gd name="T73" fmla="*/ 4335 h 7428"/>
                <a:gd name="T74" fmla="*/ 8639 w 8649"/>
                <a:gd name="T75" fmla="*/ 3845 h 7428"/>
                <a:gd name="T76" fmla="*/ 8649 w 8649"/>
                <a:gd name="T77" fmla="*/ 3375 h 7428"/>
                <a:gd name="T78" fmla="*/ 8649 w 8649"/>
                <a:gd name="T79" fmla="*/ 3035 h 7428"/>
                <a:gd name="T80" fmla="*/ 8639 w 8649"/>
                <a:gd name="T81" fmla="*/ 2565 h 7428"/>
                <a:gd name="T82" fmla="*/ 8629 w 8649"/>
                <a:gd name="T83" fmla="*/ 2075 h 7428"/>
                <a:gd name="T84" fmla="*/ 8629 w 8649"/>
                <a:gd name="T85" fmla="*/ 1355 h 7428"/>
                <a:gd name="T86" fmla="*/ 8629 w 8649"/>
                <a:gd name="T87" fmla="*/ 735 h 7428"/>
                <a:gd name="T88" fmla="*/ 8639 w 8649"/>
                <a:gd name="T89" fmla="*/ 245 h 7428"/>
                <a:gd name="T90" fmla="*/ 8403 w 8649"/>
                <a:gd name="T91" fmla="*/ 0 h 7428"/>
                <a:gd name="T92" fmla="*/ 8063 w 8649"/>
                <a:gd name="T93" fmla="*/ 0 h 7428"/>
                <a:gd name="T94" fmla="*/ 7593 w 8649"/>
                <a:gd name="T95" fmla="*/ 10 h 7428"/>
                <a:gd name="T96" fmla="*/ 7103 w 8649"/>
                <a:gd name="T97" fmla="*/ 20 h 7428"/>
                <a:gd name="T98" fmla="*/ 6383 w 8649"/>
                <a:gd name="T99" fmla="*/ 20 h 7428"/>
                <a:gd name="T100" fmla="*/ 5763 w 8649"/>
                <a:gd name="T101" fmla="*/ 20 h 7428"/>
                <a:gd name="T102" fmla="*/ 5273 w 8649"/>
                <a:gd name="T103" fmla="*/ 10 h 7428"/>
                <a:gd name="T104" fmla="*/ 4803 w 8649"/>
                <a:gd name="T105" fmla="*/ 0 h 7428"/>
                <a:gd name="T106" fmla="*/ 4463 w 8649"/>
                <a:gd name="T107" fmla="*/ 0 h 7428"/>
                <a:gd name="T108" fmla="*/ 3993 w 8649"/>
                <a:gd name="T109" fmla="*/ 10 h 7428"/>
                <a:gd name="T110" fmla="*/ 3503 w 8649"/>
                <a:gd name="T111" fmla="*/ 20 h 7428"/>
                <a:gd name="T112" fmla="*/ 2783 w 8649"/>
                <a:gd name="T113" fmla="*/ 20 h 7428"/>
                <a:gd name="T114" fmla="*/ 2163 w 8649"/>
                <a:gd name="T115" fmla="*/ 20 h 7428"/>
                <a:gd name="T116" fmla="*/ 1673 w 8649"/>
                <a:gd name="T117" fmla="*/ 10 h 7428"/>
                <a:gd name="T118" fmla="*/ 1203 w 8649"/>
                <a:gd name="T119" fmla="*/ 0 h 7428"/>
                <a:gd name="T120" fmla="*/ 863 w 8649"/>
                <a:gd name="T121" fmla="*/ 0 h 7428"/>
                <a:gd name="T122" fmla="*/ 393 w 8649"/>
                <a:gd name="T123" fmla="*/ 1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49" h="7428">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62" y="7408"/>
                  </a:moveTo>
                  <a:lnTo>
                    <a:pt x="202" y="7408"/>
                  </a:lnTo>
                  <a:cubicBezTo>
                    <a:pt x="208" y="7408"/>
                    <a:pt x="212" y="7413"/>
                    <a:pt x="212" y="7418"/>
                  </a:cubicBezTo>
                  <a:cubicBezTo>
                    <a:pt x="212" y="7424"/>
                    <a:pt x="208" y="7428"/>
                    <a:pt x="202" y="7428"/>
                  </a:cubicBezTo>
                  <a:lnTo>
                    <a:pt x="62" y="7428"/>
                  </a:lnTo>
                  <a:cubicBezTo>
                    <a:pt x="57" y="7428"/>
                    <a:pt x="52" y="7424"/>
                    <a:pt x="52" y="7418"/>
                  </a:cubicBezTo>
                  <a:cubicBezTo>
                    <a:pt x="52" y="7413"/>
                    <a:pt x="57" y="7408"/>
                    <a:pt x="62" y="7408"/>
                  </a:cubicBezTo>
                  <a:close/>
                  <a:moveTo>
                    <a:pt x="302" y="7408"/>
                  </a:moveTo>
                  <a:lnTo>
                    <a:pt x="442" y="7408"/>
                  </a:lnTo>
                  <a:cubicBezTo>
                    <a:pt x="448" y="7408"/>
                    <a:pt x="452" y="7413"/>
                    <a:pt x="452" y="7418"/>
                  </a:cubicBezTo>
                  <a:cubicBezTo>
                    <a:pt x="452" y="7424"/>
                    <a:pt x="448" y="7428"/>
                    <a:pt x="442" y="7428"/>
                  </a:cubicBezTo>
                  <a:lnTo>
                    <a:pt x="302" y="7428"/>
                  </a:lnTo>
                  <a:cubicBezTo>
                    <a:pt x="297" y="7428"/>
                    <a:pt x="292" y="7424"/>
                    <a:pt x="292" y="7418"/>
                  </a:cubicBezTo>
                  <a:cubicBezTo>
                    <a:pt x="292" y="7413"/>
                    <a:pt x="297" y="7408"/>
                    <a:pt x="302" y="7408"/>
                  </a:cubicBezTo>
                  <a:close/>
                  <a:moveTo>
                    <a:pt x="542" y="7408"/>
                  </a:moveTo>
                  <a:lnTo>
                    <a:pt x="682" y="7408"/>
                  </a:lnTo>
                  <a:cubicBezTo>
                    <a:pt x="688" y="7408"/>
                    <a:pt x="692" y="7413"/>
                    <a:pt x="692" y="7418"/>
                  </a:cubicBezTo>
                  <a:cubicBezTo>
                    <a:pt x="692" y="7424"/>
                    <a:pt x="688" y="7428"/>
                    <a:pt x="682" y="7428"/>
                  </a:cubicBezTo>
                  <a:lnTo>
                    <a:pt x="542" y="7428"/>
                  </a:lnTo>
                  <a:cubicBezTo>
                    <a:pt x="537" y="7428"/>
                    <a:pt x="532" y="7424"/>
                    <a:pt x="532" y="7418"/>
                  </a:cubicBezTo>
                  <a:cubicBezTo>
                    <a:pt x="532" y="7413"/>
                    <a:pt x="537" y="7408"/>
                    <a:pt x="542" y="7408"/>
                  </a:cubicBezTo>
                  <a:close/>
                  <a:moveTo>
                    <a:pt x="782" y="7408"/>
                  </a:moveTo>
                  <a:lnTo>
                    <a:pt x="922" y="7408"/>
                  </a:lnTo>
                  <a:cubicBezTo>
                    <a:pt x="928" y="7408"/>
                    <a:pt x="932" y="7413"/>
                    <a:pt x="932" y="7418"/>
                  </a:cubicBezTo>
                  <a:cubicBezTo>
                    <a:pt x="932" y="7424"/>
                    <a:pt x="928" y="7428"/>
                    <a:pt x="922" y="7428"/>
                  </a:cubicBezTo>
                  <a:lnTo>
                    <a:pt x="782" y="7428"/>
                  </a:lnTo>
                  <a:cubicBezTo>
                    <a:pt x="777" y="7428"/>
                    <a:pt x="772" y="7424"/>
                    <a:pt x="772" y="7418"/>
                  </a:cubicBezTo>
                  <a:cubicBezTo>
                    <a:pt x="772" y="7413"/>
                    <a:pt x="777" y="7408"/>
                    <a:pt x="782" y="7408"/>
                  </a:cubicBezTo>
                  <a:close/>
                  <a:moveTo>
                    <a:pt x="1022" y="7408"/>
                  </a:moveTo>
                  <a:lnTo>
                    <a:pt x="1162" y="7408"/>
                  </a:lnTo>
                  <a:cubicBezTo>
                    <a:pt x="1168" y="7408"/>
                    <a:pt x="1172" y="7413"/>
                    <a:pt x="1172" y="7418"/>
                  </a:cubicBezTo>
                  <a:cubicBezTo>
                    <a:pt x="1172" y="7424"/>
                    <a:pt x="1168" y="7428"/>
                    <a:pt x="1162" y="7428"/>
                  </a:cubicBezTo>
                  <a:lnTo>
                    <a:pt x="1022" y="7428"/>
                  </a:lnTo>
                  <a:cubicBezTo>
                    <a:pt x="1017" y="7428"/>
                    <a:pt x="1012" y="7424"/>
                    <a:pt x="1012" y="7418"/>
                  </a:cubicBezTo>
                  <a:cubicBezTo>
                    <a:pt x="1012" y="7413"/>
                    <a:pt x="1017" y="7408"/>
                    <a:pt x="1022" y="7408"/>
                  </a:cubicBezTo>
                  <a:close/>
                  <a:moveTo>
                    <a:pt x="1262" y="7408"/>
                  </a:moveTo>
                  <a:lnTo>
                    <a:pt x="1402" y="7408"/>
                  </a:lnTo>
                  <a:cubicBezTo>
                    <a:pt x="1408" y="7408"/>
                    <a:pt x="1412" y="7413"/>
                    <a:pt x="1412" y="7418"/>
                  </a:cubicBezTo>
                  <a:cubicBezTo>
                    <a:pt x="1412" y="7424"/>
                    <a:pt x="1408" y="7428"/>
                    <a:pt x="1402" y="7428"/>
                  </a:cubicBezTo>
                  <a:lnTo>
                    <a:pt x="1262" y="7428"/>
                  </a:lnTo>
                  <a:cubicBezTo>
                    <a:pt x="1257" y="7428"/>
                    <a:pt x="1252" y="7424"/>
                    <a:pt x="1252" y="7418"/>
                  </a:cubicBezTo>
                  <a:cubicBezTo>
                    <a:pt x="1252" y="7413"/>
                    <a:pt x="1257" y="7408"/>
                    <a:pt x="1262" y="7408"/>
                  </a:cubicBezTo>
                  <a:close/>
                  <a:moveTo>
                    <a:pt x="1502" y="7408"/>
                  </a:moveTo>
                  <a:lnTo>
                    <a:pt x="1642" y="7408"/>
                  </a:lnTo>
                  <a:cubicBezTo>
                    <a:pt x="1648" y="7408"/>
                    <a:pt x="1652" y="7413"/>
                    <a:pt x="1652" y="7418"/>
                  </a:cubicBezTo>
                  <a:cubicBezTo>
                    <a:pt x="1652" y="7424"/>
                    <a:pt x="1648" y="7428"/>
                    <a:pt x="1642" y="7428"/>
                  </a:cubicBezTo>
                  <a:lnTo>
                    <a:pt x="1502" y="7428"/>
                  </a:lnTo>
                  <a:cubicBezTo>
                    <a:pt x="1497" y="7428"/>
                    <a:pt x="1492" y="7424"/>
                    <a:pt x="1492" y="7418"/>
                  </a:cubicBezTo>
                  <a:cubicBezTo>
                    <a:pt x="1492" y="7413"/>
                    <a:pt x="1497" y="7408"/>
                    <a:pt x="1502" y="7408"/>
                  </a:cubicBezTo>
                  <a:close/>
                  <a:moveTo>
                    <a:pt x="1742" y="7408"/>
                  </a:moveTo>
                  <a:lnTo>
                    <a:pt x="1882" y="7408"/>
                  </a:lnTo>
                  <a:cubicBezTo>
                    <a:pt x="1888" y="7408"/>
                    <a:pt x="1892" y="7413"/>
                    <a:pt x="1892" y="7418"/>
                  </a:cubicBezTo>
                  <a:cubicBezTo>
                    <a:pt x="1892" y="7424"/>
                    <a:pt x="1888" y="7428"/>
                    <a:pt x="1882" y="7428"/>
                  </a:cubicBezTo>
                  <a:lnTo>
                    <a:pt x="1742" y="7428"/>
                  </a:lnTo>
                  <a:cubicBezTo>
                    <a:pt x="1737" y="7428"/>
                    <a:pt x="1732" y="7424"/>
                    <a:pt x="1732" y="7418"/>
                  </a:cubicBezTo>
                  <a:cubicBezTo>
                    <a:pt x="1732" y="7413"/>
                    <a:pt x="1737" y="7408"/>
                    <a:pt x="1742" y="7408"/>
                  </a:cubicBezTo>
                  <a:close/>
                  <a:moveTo>
                    <a:pt x="1982" y="7408"/>
                  </a:moveTo>
                  <a:lnTo>
                    <a:pt x="2122" y="7408"/>
                  </a:lnTo>
                  <a:cubicBezTo>
                    <a:pt x="2128" y="7408"/>
                    <a:pt x="2132" y="7413"/>
                    <a:pt x="2132" y="7418"/>
                  </a:cubicBezTo>
                  <a:cubicBezTo>
                    <a:pt x="2132" y="7424"/>
                    <a:pt x="2128" y="7428"/>
                    <a:pt x="2122" y="7428"/>
                  </a:cubicBezTo>
                  <a:lnTo>
                    <a:pt x="1982" y="7428"/>
                  </a:lnTo>
                  <a:cubicBezTo>
                    <a:pt x="1977" y="7428"/>
                    <a:pt x="1972" y="7424"/>
                    <a:pt x="1972" y="7418"/>
                  </a:cubicBezTo>
                  <a:cubicBezTo>
                    <a:pt x="1972" y="7413"/>
                    <a:pt x="1977" y="7408"/>
                    <a:pt x="1982" y="7408"/>
                  </a:cubicBezTo>
                  <a:close/>
                  <a:moveTo>
                    <a:pt x="2222" y="7408"/>
                  </a:moveTo>
                  <a:lnTo>
                    <a:pt x="2362" y="7408"/>
                  </a:lnTo>
                  <a:cubicBezTo>
                    <a:pt x="2368" y="7408"/>
                    <a:pt x="2372" y="7413"/>
                    <a:pt x="2372" y="7418"/>
                  </a:cubicBezTo>
                  <a:cubicBezTo>
                    <a:pt x="2372" y="7424"/>
                    <a:pt x="2368" y="7428"/>
                    <a:pt x="2362" y="7428"/>
                  </a:cubicBezTo>
                  <a:lnTo>
                    <a:pt x="2222" y="7428"/>
                  </a:lnTo>
                  <a:cubicBezTo>
                    <a:pt x="2217" y="7428"/>
                    <a:pt x="2212" y="7424"/>
                    <a:pt x="2212" y="7418"/>
                  </a:cubicBezTo>
                  <a:cubicBezTo>
                    <a:pt x="2212" y="7413"/>
                    <a:pt x="2217" y="7408"/>
                    <a:pt x="2222" y="7408"/>
                  </a:cubicBezTo>
                  <a:close/>
                  <a:moveTo>
                    <a:pt x="2462" y="7408"/>
                  </a:moveTo>
                  <a:lnTo>
                    <a:pt x="2602" y="7408"/>
                  </a:lnTo>
                  <a:cubicBezTo>
                    <a:pt x="2608" y="7408"/>
                    <a:pt x="2612" y="7413"/>
                    <a:pt x="2612" y="7418"/>
                  </a:cubicBezTo>
                  <a:cubicBezTo>
                    <a:pt x="2612" y="7424"/>
                    <a:pt x="2608" y="7428"/>
                    <a:pt x="2602" y="7428"/>
                  </a:cubicBezTo>
                  <a:lnTo>
                    <a:pt x="2462" y="7428"/>
                  </a:lnTo>
                  <a:cubicBezTo>
                    <a:pt x="2457" y="7428"/>
                    <a:pt x="2452" y="7424"/>
                    <a:pt x="2452" y="7418"/>
                  </a:cubicBezTo>
                  <a:cubicBezTo>
                    <a:pt x="2452" y="7413"/>
                    <a:pt x="2457" y="7408"/>
                    <a:pt x="2462" y="7408"/>
                  </a:cubicBezTo>
                  <a:close/>
                  <a:moveTo>
                    <a:pt x="2702" y="7408"/>
                  </a:moveTo>
                  <a:lnTo>
                    <a:pt x="2842" y="7408"/>
                  </a:lnTo>
                  <a:cubicBezTo>
                    <a:pt x="2848" y="7408"/>
                    <a:pt x="2852" y="7413"/>
                    <a:pt x="2852" y="7418"/>
                  </a:cubicBezTo>
                  <a:cubicBezTo>
                    <a:pt x="2852" y="7424"/>
                    <a:pt x="2848" y="7428"/>
                    <a:pt x="2842" y="7428"/>
                  </a:cubicBezTo>
                  <a:lnTo>
                    <a:pt x="2702" y="7428"/>
                  </a:lnTo>
                  <a:cubicBezTo>
                    <a:pt x="2697" y="7428"/>
                    <a:pt x="2692" y="7424"/>
                    <a:pt x="2692" y="7418"/>
                  </a:cubicBezTo>
                  <a:cubicBezTo>
                    <a:pt x="2692" y="7413"/>
                    <a:pt x="2697" y="7408"/>
                    <a:pt x="2702" y="7408"/>
                  </a:cubicBezTo>
                  <a:close/>
                  <a:moveTo>
                    <a:pt x="2942" y="7408"/>
                  </a:moveTo>
                  <a:lnTo>
                    <a:pt x="3082" y="7408"/>
                  </a:lnTo>
                  <a:cubicBezTo>
                    <a:pt x="3088" y="7408"/>
                    <a:pt x="3092" y="7413"/>
                    <a:pt x="3092" y="7418"/>
                  </a:cubicBezTo>
                  <a:cubicBezTo>
                    <a:pt x="3092" y="7424"/>
                    <a:pt x="3088" y="7428"/>
                    <a:pt x="3082" y="7428"/>
                  </a:cubicBezTo>
                  <a:lnTo>
                    <a:pt x="2942" y="7428"/>
                  </a:lnTo>
                  <a:cubicBezTo>
                    <a:pt x="2937" y="7428"/>
                    <a:pt x="2932" y="7424"/>
                    <a:pt x="2932" y="7418"/>
                  </a:cubicBezTo>
                  <a:cubicBezTo>
                    <a:pt x="2932" y="7413"/>
                    <a:pt x="2937" y="7408"/>
                    <a:pt x="2942" y="7408"/>
                  </a:cubicBezTo>
                  <a:close/>
                  <a:moveTo>
                    <a:pt x="3182" y="7408"/>
                  </a:moveTo>
                  <a:lnTo>
                    <a:pt x="3322" y="7408"/>
                  </a:lnTo>
                  <a:cubicBezTo>
                    <a:pt x="3328" y="7408"/>
                    <a:pt x="3332" y="7413"/>
                    <a:pt x="3332" y="7418"/>
                  </a:cubicBezTo>
                  <a:cubicBezTo>
                    <a:pt x="3332" y="7424"/>
                    <a:pt x="3328" y="7428"/>
                    <a:pt x="3322" y="7428"/>
                  </a:cubicBezTo>
                  <a:lnTo>
                    <a:pt x="3182" y="7428"/>
                  </a:lnTo>
                  <a:cubicBezTo>
                    <a:pt x="3177" y="7428"/>
                    <a:pt x="3172" y="7424"/>
                    <a:pt x="3172" y="7418"/>
                  </a:cubicBezTo>
                  <a:cubicBezTo>
                    <a:pt x="3172" y="7413"/>
                    <a:pt x="3177" y="7408"/>
                    <a:pt x="3182" y="7408"/>
                  </a:cubicBezTo>
                  <a:close/>
                  <a:moveTo>
                    <a:pt x="3422" y="7408"/>
                  </a:moveTo>
                  <a:lnTo>
                    <a:pt x="3562" y="7408"/>
                  </a:lnTo>
                  <a:cubicBezTo>
                    <a:pt x="3568" y="7408"/>
                    <a:pt x="3572" y="7413"/>
                    <a:pt x="3572" y="7418"/>
                  </a:cubicBezTo>
                  <a:cubicBezTo>
                    <a:pt x="3572" y="7424"/>
                    <a:pt x="3568" y="7428"/>
                    <a:pt x="3562" y="7428"/>
                  </a:cubicBezTo>
                  <a:lnTo>
                    <a:pt x="3422" y="7428"/>
                  </a:lnTo>
                  <a:cubicBezTo>
                    <a:pt x="3417" y="7428"/>
                    <a:pt x="3412" y="7424"/>
                    <a:pt x="3412" y="7418"/>
                  </a:cubicBezTo>
                  <a:cubicBezTo>
                    <a:pt x="3412" y="7413"/>
                    <a:pt x="3417" y="7408"/>
                    <a:pt x="3422" y="7408"/>
                  </a:cubicBezTo>
                  <a:close/>
                  <a:moveTo>
                    <a:pt x="3662" y="7408"/>
                  </a:moveTo>
                  <a:lnTo>
                    <a:pt x="3802" y="7408"/>
                  </a:lnTo>
                  <a:cubicBezTo>
                    <a:pt x="3808" y="7408"/>
                    <a:pt x="3812" y="7413"/>
                    <a:pt x="3812" y="7418"/>
                  </a:cubicBezTo>
                  <a:cubicBezTo>
                    <a:pt x="3812" y="7424"/>
                    <a:pt x="3808" y="7428"/>
                    <a:pt x="3802" y="7428"/>
                  </a:cubicBezTo>
                  <a:lnTo>
                    <a:pt x="3662" y="7428"/>
                  </a:lnTo>
                  <a:cubicBezTo>
                    <a:pt x="3657" y="7428"/>
                    <a:pt x="3652" y="7424"/>
                    <a:pt x="3652" y="7418"/>
                  </a:cubicBezTo>
                  <a:cubicBezTo>
                    <a:pt x="3652" y="7413"/>
                    <a:pt x="3657" y="7408"/>
                    <a:pt x="3662" y="7408"/>
                  </a:cubicBezTo>
                  <a:close/>
                  <a:moveTo>
                    <a:pt x="3902" y="7408"/>
                  </a:moveTo>
                  <a:lnTo>
                    <a:pt x="4042" y="7408"/>
                  </a:lnTo>
                  <a:cubicBezTo>
                    <a:pt x="4048" y="7408"/>
                    <a:pt x="4052" y="7413"/>
                    <a:pt x="4052" y="7418"/>
                  </a:cubicBezTo>
                  <a:cubicBezTo>
                    <a:pt x="4052" y="7424"/>
                    <a:pt x="4048" y="7428"/>
                    <a:pt x="4042" y="7428"/>
                  </a:cubicBezTo>
                  <a:lnTo>
                    <a:pt x="3902" y="7428"/>
                  </a:lnTo>
                  <a:cubicBezTo>
                    <a:pt x="3897" y="7428"/>
                    <a:pt x="3892" y="7424"/>
                    <a:pt x="3892" y="7418"/>
                  </a:cubicBezTo>
                  <a:cubicBezTo>
                    <a:pt x="3892" y="7413"/>
                    <a:pt x="3897" y="7408"/>
                    <a:pt x="3902" y="7408"/>
                  </a:cubicBezTo>
                  <a:close/>
                  <a:moveTo>
                    <a:pt x="4142" y="7408"/>
                  </a:moveTo>
                  <a:lnTo>
                    <a:pt x="4282" y="7408"/>
                  </a:lnTo>
                  <a:cubicBezTo>
                    <a:pt x="4288" y="7408"/>
                    <a:pt x="4292" y="7413"/>
                    <a:pt x="4292" y="7418"/>
                  </a:cubicBezTo>
                  <a:cubicBezTo>
                    <a:pt x="4292" y="7424"/>
                    <a:pt x="4288" y="7428"/>
                    <a:pt x="4282" y="7428"/>
                  </a:cubicBezTo>
                  <a:lnTo>
                    <a:pt x="4142" y="7428"/>
                  </a:lnTo>
                  <a:cubicBezTo>
                    <a:pt x="4137" y="7428"/>
                    <a:pt x="4132" y="7424"/>
                    <a:pt x="4132" y="7418"/>
                  </a:cubicBezTo>
                  <a:cubicBezTo>
                    <a:pt x="4132" y="7413"/>
                    <a:pt x="4137" y="7408"/>
                    <a:pt x="4142" y="7408"/>
                  </a:cubicBezTo>
                  <a:close/>
                  <a:moveTo>
                    <a:pt x="4382" y="7408"/>
                  </a:moveTo>
                  <a:lnTo>
                    <a:pt x="4522" y="7408"/>
                  </a:lnTo>
                  <a:cubicBezTo>
                    <a:pt x="4528" y="7408"/>
                    <a:pt x="4532" y="7413"/>
                    <a:pt x="4532" y="7418"/>
                  </a:cubicBezTo>
                  <a:cubicBezTo>
                    <a:pt x="4532" y="7424"/>
                    <a:pt x="4528" y="7428"/>
                    <a:pt x="4522" y="7428"/>
                  </a:cubicBezTo>
                  <a:lnTo>
                    <a:pt x="4382" y="7428"/>
                  </a:lnTo>
                  <a:cubicBezTo>
                    <a:pt x="4377" y="7428"/>
                    <a:pt x="4372" y="7424"/>
                    <a:pt x="4372" y="7418"/>
                  </a:cubicBezTo>
                  <a:cubicBezTo>
                    <a:pt x="4372" y="7413"/>
                    <a:pt x="4377" y="7408"/>
                    <a:pt x="4382" y="7408"/>
                  </a:cubicBezTo>
                  <a:close/>
                  <a:moveTo>
                    <a:pt x="4622" y="7408"/>
                  </a:moveTo>
                  <a:lnTo>
                    <a:pt x="4762" y="7408"/>
                  </a:lnTo>
                  <a:cubicBezTo>
                    <a:pt x="4768" y="7408"/>
                    <a:pt x="4772" y="7413"/>
                    <a:pt x="4772" y="7418"/>
                  </a:cubicBezTo>
                  <a:cubicBezTo>
                    <a:pt x="4772" y="7424"/>
                    <a:pt x="4768" y="7428"/>
                    <a:pt x="4762" y="7428"/>
                  </a:cubicBezTo>
                  <a:lnTo>
                    <a:pt x="4622" y="7428"/>
                  </a:lnTo>
                  <a:cubicBezTo>
                    <a:pt x="4617" y="7428"/>
                    <a:pt x="4612" y="7424"/>
                    <a:pt x="4612" y="7418"/>
                  </a:cubicBezTo>
                  <a:cubicBezTo>
                    <a:pt x="4612" y="7413"/>
                    <a:pt x="4617" y="7408"/>
                    <a:pt x="4622" y="7408"/>
                  </a:cubicBezTo>
                  <a:close/>
                  <a:moveTo>
                    <a:pt x="4862" y="7408"/>
                  </a:moveTo>
                  <a:lnTo>
                    <a:pt x="5002" y="7408"/>
                  </a:lnTo>
                  <a:cubicBezTo>
                    <a:pt x="5008" y="7408"/>
                    <a:pt x="5012" y="7413"/>
                    <a:pt x="5012" y="7418"/>
                  </a:cubicBezTo>
                  <a:cubicBezTo>
                    <a:pt x="5012" y="7424"/>
                    <a:pt x="5008" y="7428"/>
                    <a:pt x="5002" y="7428"/>
                  </a:cubicBezTo>
                  <a:lnTo>
                    <a:pt x="4862" y="7428"/>
                  </a:lnTo>
                  <a:cubicBezTo>
                    <a:pt x="4857" y="7428"/>
                    <a:pt x="4852" y="7424"/>
                    <a:pt x="4852" y="7418"/>
                  </a:cubicBezTo>
                  <a:cubicBezTo>
                    <a:pt x="4852" y="7413"/>
                    <a:pt x="4857" y="7408"/>
                    <a:pt x="4862" y="7408"/>
                  </a:cubicBezTo>
                  <a:close/>
                  <a:moveTo>
                    <a:pt x="5102" y="7408"/>
                  </a:moveTo>
                  <a:lnTo>
                    <a:pt x="5242" y="7408"/>
                  </a:lnTo>
                  <a:cubicBezTo>
                    <a:pt x="5248" y="7408"/>
                    <a:pt x="5252" y="7413"/>
                    <a:pt x="5252" y="7418"/>
                  </a:cubicBezTo>
                  <a:cubicBezTo>
                    <a:pt x="5252" y="7424"/>
                    <a:pt x="5248" y="7428"/>
                    <a:pt x="5242" y="7428"/>
                  </a:cubicBezTo>
                  <a:lnTo>
                    <a:pt x="5102" y="7428"/>
                  </a:lnTo>
                  <a:cubicBezTo>
                    <a:pt x="5097" y="7428"/>
                    <a:pt x="5092" y="7424"/>
                    <a:pt x="5092" y="7418"/>
                  </a:cubicBezTo>
                  <a:cubicBezTo>
                    <a:pt x="5092" y="7413"/>
                    <a:pt x="5097" y="7408"/>
                    <a:pt x="5102" y="7408"/>
                  </a:cubicBezTo>
                  <a:close/>
                  <a:moveTo>
                    <a:pt x="5342" y="7408"/>
                  </a:moveTo>
                  <a:lnTo>
                    <a:pt x="5482" y="7408"/>
                  </a:lnTo>
                  <a:cubicBezTo>
                    <a:pt x="5488" y="7408"/>
                    <a:pt x="5492" y="7413"/>
                    <a:pt x="5492" y="7418"/>
                  </a:cubicBezTo>
                  <a:cubicBezTo>
                    <a:pt x="5492" y="7424"/>
                    <a:pt x="5488" y="7428"/>
                    <a:pt x="5482" y="7428"/>
                  </a:cubicBezTo>
                  <a:lnTo>
                    <a:pt x="5342" y="7428"/>
                  </a:lnTo>
                  <a:cubicBezTo>
                    <a:pt x="5337" y="7428"/>
                    <a:pt x="5332" y="7424"/>
                    <a:pt x="5332" y="7418"/>
                  </a:cubicBezTo>
                  <a:cubicBezTo>
                    <a:pt x="5332" y="7413"/>
                    <a:pt x="5337" y="7408"/>
                    <a:pt x="5342" y="7408"/>
                  </a:cubicBezTo>
                  <a:close/>
                  <a:moveTo>
                    <a:pt x="5582" y="7408"/>
                  </a:moveTo>
                  <a:lnTo>
                    <a:pt x="5722" y="7408"/>
                  </a:lnTo>
                  <a:cubicBezTo>
                    <a:pt x="5728" y="7408"/>
                    <a:pt x="5732" y="7413"/>
                    <a:pt x="5732" y="7418"/>
                  </a:cubicBezTo>
                  <a:cubicBezTo>
                    <a:pt x="5732" y="7424"/>
                    <a:pt x="5728" y="7428"/>
                    <a:pt x="5722" y="7428"/>
                  </a:cubicBezTo>
                  <a:lnTo>
                    <a:pt x="5582" y="7428"/>
                  </a:lnTo>
                  <a:cubicBezTo>
                    <a:pt x="5577" y="7428"/>
                    <a:pt x="5572" y="7424"/>
                    <a:pt x="5572" y="7418"/>
                  </a:cubicBezTo>
                  <a:cubicBezTo>
                    <a:pt x="5572" y="7413"/>
                    <a:pt x="5577" y="7408"/>
                    <a:pt x="5582" y="7408"/>
                  </a:cubicBezTo>
                  <a:close/>
                  <a:moveTo>
                    <a:pt x="5822" y="7408"/>
                  </a:moveTo>
                  <a:lnTo>
                    <a:pt x="5962" y="7408"/>
                  </a:lnTo>
                  <a:cubicBezTo>
                    <a:pt x="5968" y="7408"/>
                    <a:pt x="5972" y="7413"/>
                    <a:pt x="5972" y="7418"/>
                  </a:cubicBezTo>
                  <a:cubicBezTo>
                    <a:pt x="5972" y="7424"/>
                    <a:pt x="5968" y="7428"/>
                    <a:pt x="5962" y="7428"/>
                  </a:cubicBezTo>
                  <a:lnTo>
                    <a:pt x="5822" y="7428"/>
                  </a:lnTo>
                  <a:cubicBezTo>
                    <a:pt x="5817" y="7428"/>
                    <a:pt x="5812" y="7424"/>
                    <a:pt x="5812" y="7418"/>
                  </a:cubicBezTo>
                  <a:cubicBezTo>
                    <a:pt x="5812" y="7413"/>
                    <a:pt x="5817" y="7408"/>
                    <a:pt x="5822" y="7408"/>
                  </a:cubicBezTo>
                  <a:close/>
                  <a:moveTo>
                    <a:pt x="6062" y="7408"/>
                  </a:moveTo>
                  <a:lnTo>
                    <a:pt x="6202" y="7408"/>
                  </a:lnTo>
                  <a:cubicBezTo>
                    <a:pt x="6208" y="7408"/>
                    <a:pt x="6212" y="7413"/>
                    <a:pt x="6212" y="7418"/>
                  </a:cubicBezTo>
                  <a:cubicBezTo>
                    <a:pt x="6212" y="7424"/>
                    <a:pt x="6208" y="7428"/>
                    <a:pt x="6202" y="7428"/>
                  </a:cubicBezTo>
                  <a:lnTo>
                    <a:pt x="6062" y="7428"/>
                  </a:lnTo>
                  <a:cubicBezTo>
                    <a:pt x="6057" y="7428"/>
                    <a:pt x="6052" y="7424"/>
                    <a:pt x="6052" y="7418"/>
                  </a:cubicBezTo>
                  <a:cubicBezTo>
                    <a:pt x="6052" y="7413"/>
                    <a:pt x="6057" y="7408"/>
                    <a:pt x="6062" y="7408"/>
                  </a:cubicBezTo>
                  <a:close/>
                  <a:moveTo>
                    <a:pt x="6302" y="7408"/>
                  </a:moveTo>
                  <a:lnTo>
                    <a:pt x="6442" y="7408"/>
                  </a:lnTo>
                  <a:cubicBezTo>
                    <a:pt x="6448" y="7408"/>
                    <a:pt x="6452" y="7413"/>
                    <a:pt x="6452" y="7418"/>
                  </a:cubicBezTo>
                  <a:cubicBezTo>
                    <a:pt x="6452" y="7424"/>
                    <a:pt x="6448" y="7428"/>
                    <a:pt x="6442" y="7428"/>
                  </a:cubicBezTo>
                  <a:lnTo>
                    <a:pt x="6302" y="7428"/>
                  </a:lnTo>
                  <a:cubicBezTo>
                    <a:pt x="6297" y="7428"/>
                    <a:pt x="6292" y="7424"/>
                    <a:pt x="6292" y="7418"/>
                  </a:cubicBezTo>
                  <a:cubicBezTo>
                    <a:pt x="6292" y="7413"/>
                    <a:pt x="6297" y="7408"/>
                    <a:pt x="6302" y="7408"/>
                  </a:cubicBezTo>
                  <a:close/>
                  <a:moveTo>
                    <a:pt x="6542" y="7408"/>
                  </a:moveTo>
                  <a:lnTo>
                    <a:pt x="6682" y="7408"/>
                  </a:lnTo>
                  <a:cubicBezTo>
                    <a:pt x="6688" y="7408"/>
                    <a:pt x="6692" y="7413"/>
                    <a:pt x="6692" y="7418"/>
                  </a:cubicBezTo>
                  <a:cubicBezTo>
                    <a:pt x="6692" y="7424"/>
                    <a:pt x="6688" y="7428"/>
                    <a:pt x="6682" y="7428"/>
                  </a:cubicBezTo>
                  <a:lnTo>
                    <a:pt x="6542" y="7428"/>
                  </a:lnTo>
                  <a:cubicBezTo>
                    <a:pt x="6537" y="7428"/>
                    <a:pt x="6532" y="7424"/>
                    <a:pt x="6532" y="7418"/>
                  </a:cubicBezTo>
                  <a:cubicBezTo>
                    <a:pt x="6532" y="7413"/>
                    <a:pt x="6537" y="7408"/>
                    <a:pt x="6542" y="7408"/>
                  </a:cubicBezTo>
                  <a:close/>
                  <a:moveTo>
                    <a:pt x="6782" y="7408"/>
                  </a:moveTo>
                  <a:lnTo>
                    <a:pt x="6922" y="7408"/>
                  </a:lnTo>
                  <a:cubicBezTo>
                    <a:pt x="6928" y="7408"/>
                    <a:pt x="6932" y="7413"/>
                    <a:pt x="6932" y="7418"/>
                  </a:cubicBezTo>
                  <a:cubicBezTo>
                    <a:pt x="6932" y="7424"/>
                    <a:pt x="6928" y="7428"/>
                    <a:pt x="6922" y="7428"/>
                  </a:cubicBezTo>
                  <a:lnTo>
                    <a:pt x="6782" y="7428"/>
                  </a:lnTo>
                  <a:cubicBezTo>
                    <a:pt x="6777" y="7428"/>
                    <a:pt x="6772" y="7424"/>
                    <a:pt x="6772" y="7418"/>
                  </a:cubicBezTo>
                  <a:cubicBezTo>
                    <a:pt x="6772" y="7413"/>
                    <a:pt x="6777" y="7408"/>
                    <a:pt x="6782" y="7408"/>
                  </a:cubicBezTo>
                  <a:close/>
                  <a:moveTo>
                    <a:pt x="7022" y="7408"/>
                  </a:moveTo>
                  <a:lnTo>
                    <a:pt x="7162" y="7408"/>
                  </a:lnTo>
                  <a:cubicBezTo>
                    <a:pt x="7168" y="7408"/>
                    <a:pt x="7172" y="7413"/>
                    <a:pt x="7172" y="7418"/>
                  </a:cubicBezTo>
                  <a:cubicBezTo>
                    <a:pt x="7172" y="7424"/>
                    <a:pt x="7168" y="7428"/>
                    <a:pt x="7162" y="7428"/>
                  </a:cubicBezTo>
                  <a:lnTo>
                    <a:pt x="7022" y="7428"/>
                  </a:lnTo>
                  <a:cubicBezTo>
                    <a:pt x="7017" y="7428"/>
                    <a:pt x="7012" y="7424"/>
                    <a:pt x="7012" y="7418"/>
                  </a:cubicBezTo>
                  <a:cubicBezTo>
                    <a:pt x="7012" y="7413"/>
                    <a:pt x="7017" y="7408"/>
                    <a:pt x="7022" y="7408"/>
                  </a:cubicBezTo>
                  <a:close/>
                  <a:moveTo>
                    <a:pt x="7262" y="7408"/>
                  </a:moveTo>
                  <a:lnTo>
                    <a:pt x="7402" y="7408"/>
                  </a:lnTo>
                  <a:cubicBezTo>
                    <a:pt x="7408" y="7408"/>
                    <a:pt x="7412" y="7413"/>
                    <a:pt x="7412" y="7418"/>
                  </a:cubicBezTo>
                  <a:cubicBezTo>
                    <a:pt x="7412" y="7424"/>
                    <a:pt x="7408" y="7428"/>
                    <a:pt x="7402" y="7428"/>
                  </a:cubicBezTo>
                  <a:lnTo>
                    <a:pt x="7262" y="7428"/>
                  </a:lnTo>
                  <a:cubicBezTo>
                    <a:pt x="7257" y="7428"/>
                    <a:pt x="7252" y="7424"/>
                    <a:pt x="7252" y="7418"/>
                  </a:cubicBezTo>
                  <a:cubicBezTo>
                    <a:pt x="7252" y="7413"/>
                    <a:pt x="7257" y="7408"/>
                    <a:pt x="7262" y="7408"/>
                  </a:cubicBezTo>
                  <a:close/>
                  <a:moveTo>
                    <a:pt x="7502" y="7408"/>
                  </a:moveTo>
                  <a:lnTo>
                    <a:pt x="7642" y="7408"/>
                  </a:lnTo>
                  <a:cubicBezTo>
                    <a:pt x="7648" y="7408"/>
                    <a:pt x="7652" y="7413"/>
                    <a:pt x="7652" y="7418"/>
                  </a:cubicBezTo>
                  <a:cubicBezTo>
                    <a:pt x="7652" y="7424"/>
                    <a:pt x="7648" y="7428"/>
                    <a:pt x="7642" y="7428"/>
                  </a:cubicBezTo>
                  <a:lnTo>
                    <a:pt x="7502" y="7428"/>
                  </a:lnTo>
                  <a:cubicBezTo>
                    <a:pt x="7497" y="7428"/>
                    <a:pt x="7492" y="7424"/>
                    <a:pt x="7492" y="7418"/>
                  </a:cubicBezTo>
                  <a:cubicBezTo>
                    <a:pt x="7492" y="7413"/>
                    <a:pt x="7497" y="7408"/>
                    <a:pt x="7502" y="7408"/>
                  </a:cubicBezTo>
                  <a:close/>
                  <a:moveTo>
                    <a:pt x="7742" y="7408"/>
                  </a:moveTo>
                  <a:lnTo>
                    <a:pt x="7882" y="7408"/>
                  </a:lnTo>
                  <a:cubicBezTo>
                    <a:pt x="7888" y="7408"/>
                    <a:pt x="7892" y="7413"/>
                    <a:pt x="7892" y="7418"/>
                  </a:cubicBezTo>
                  <a:cubicBezTo>
                    <a:pt x="7892" y="7424"/>
                    <a:pt x="7888" y="7428"/>
                    <a:pt x="7882" y="7428"/>
                  </a:cubicBezTo>
                  <a:lnTo>
                    <a:pt x="7742" y="7428"/>
                  </a:lnTo>
                  <a:cubicBezTo>
                    <a:pt x="7737" y="7428"/>
                    <a:pt x="7732" y="7424"/>
                    <a:pt x="7732" y="7418"/>
                  </a:cubicBezTo>
                  <a:cubicBezTo>
                    <a:pt x="7732" y="7413"/>
                    <a:pt x="7737" y="7408"/>
                    <a:pt x="7742" y="7408"/>
                  </a:cubicBezTo>
                  <a:close/>
                  <a:moveTo>
                    <a:pt x="7982" y="7408"/>
                  </a:moveTo>
                  <a:lnTo>
                    <a:pt x="8122" y="7408"/>
                  </a:lnTo>
                  <a:cubicBezTo>
                    <a:pt x="8128" y="7408"/>
                    <a:pt x="8132" y="7413"/>
                    <a:pt x="8132" y="7418"/>
                  </a:cubicBezTo>
                  <a:cubicBezTo>
                    <a:pt x="8132" y="7424"/>
                    <a:pt x="8128" y="7428"/>
                    <a:pt x="8122" y="7428"/>
                  </a:cubicBezTo>
                  <a:lnTo>
                    <a:pt x="7982" y="7428"/>
                  </a:lnTo>
                  <a:cubicBezTo>
                    <a:pt x="7977" y="7428"/>
                    <a:pt x="7972" y="7424"/>
                    <a:pt x="7972" y="7418"/>
                  </a:cubicBezTo>
                  <a:cubicBezTo>
                    <a:pt x="7972" y="7413"/>
                    <a:pt x="7977" y="7408"/>
                    <a:pt x="7982" y="7408"/>
                  </a:cubicBezTo>
                  <a:close/>
                  <a:moveTo>
                    <a:pt x="8222" y="7408"/>
                  </a:moveTo>
                  <a:lnTo>
                    <a:pt x="8362" y="7408"/>
                  </a:lnTo>
                  <a:cubicBezTo>
                    <a:pt x="8368" y="7408"/>
                    <a:pt x="8372" y="7413"/>
                    <a:pt x="8372" y="7418"/>
                  </a:cubicBezTo>
                  <a:cubicBezTo>
                    <a:pt x="8372" y="7424"/>
                    <a:pt x="8368" y="7428"/>
                    <a:pt x="8362" y="7428"/>
                  </a:cubicBezTo>
                  <a:lnTo>
                    <a:pt x="8222" y="7428"/>
                  </a:lnTo>
                  <a:cubicBezTo>
                    <a:pt x="8217" y="7428"/>
                    <a:pt x="8212" y="7424"/>
                    <a:pt x="8212" y="7418"/>
                  </a:cubicBezTo>
                  <a:cubicBezTo>
                    <a:pt x="8212" y="7413"/>
                    <a:pt x="8217" y="7408"/>
                    <a:pt x="8222" y="7408"/>
                  </a:cubicBezTo>
                  <a:close/>
                  <a:moveTo>
                    <a:pt x="8462" y="7408"/>
                  </a:moveTo>
                  <a:lnTo>
                    <a:pt x="8602" y="7408"/>
                  </a:lnTo>
                  <a:cubicBezTo>
                    <a:pt x="8608" y="7408"/>
                    <a:pt x="8612" y="7413"/>
                    <a:pt x="8612" y="7418"/>
                  </a:cubicBezTo>
                  <a:cubicBezTo>
                    <a:pt x="8612" y="7424"/>
                    <a:pt x="8608" y="7428"/>
                    <a:pt x="8602" y="7428"/>
                  </a:cubicBezTo>
                  <a:lnTo>
                    <a:pt x="8462" y="7428"/>
                  </a:lnTo>
                  <a:cubicBezTo>
                    <a:pt x="8457" y="7428"/>
                    <a:pt x="8452" y="7424"/>
                    <a:pt x="8452" y="7418"/>
                  </a:cubicBezTo>
                  <a:cubicBezTo>
                    <a:pt x="8452" y="7413"/>
                    <a:pt x="8457" y="7408"/>
                    <a:pt x="8462" y="7408"/>
                  </a:cubicBezTo>
                  <a:close/>
                  <a:moveTo>
                    <a:pt x="8629" y="7355"/>
                  </a:moveTo>
                  <a:lnTo>
                    <a:pt x="8629" y="7215"/>
                  </a:lnTo>
                  <a:cubicBezTo>
                    <a:pt x="8629" y="7209"/>
                    <a:pt x="8633" y="7205"/>
                    <a:pt x="8639" y="7205"/>
                  </a:cubicBezTo>
                  <a:cubicBezTo>
                    <a:pt x="8644" y="7205"/>
                    <a:pt x="8649" y="7209"/>
                    <a:pt x="8649" y="7215"/>
                  </a:cubicBezTo>
                  <a:lnTo>
                    <a:pt x="8649" y="7355"/>
                  </a:lnTo>
                  <a:cubicBezTo>
                    <a:pt x="8649" y="7360"/>
                    <a:pt x="8644" y="7365"/>
                    <a:pt x="8639" y="7365"/>
                  </a:cubicBezTo>
                  <a:cubicBezTo>
                    <a:pt x="8633" y="7365"/>
                    <a:pt x="8629" y="7360"/>
                    <a:pt x="8629" y="7355"/>
                  </a:cubicBezTo>
                  <a:close/>
                  <a:moveTo>
                    <a:pt x="8629" y="7115"/>
                  </a:moveTo>
                  <a:lnTo>
                    <a:pt x="8629" y="6975"/>
                  </a:lnTo>
                  <a:cubicBezTo>
                    <a:pt x="8629" y="6969"/>
                    <a:pt x="8633" y="6965"/>
                    <a:pt x="8639" y="6965"/>
                  </a:cubicBezTo>
                  <a:cubicBezTo>
                    <a:pt x="8644" y="6965"/>
                    <a:pt x="8649" y="6969"/>
                    <a:pt x="8649" y="6975"/>
                  </a:cubicBezTo>
                  <a:lnTo>
                    <a:pt x="8649" y="7115"/>
                  </a:lnTo>
                  <a:cubicBezTo>
                    <a:pt x="8649" y="7120"/>
                    <a:pt x="8644" y="7125"/>
                    <a:pt x="8639" y="7125"/>
                  </a:cubicBezTo>
                  <a:cubicBezTo>
                    <a:pt x="8633" y="7125"/>
                    <a:pt x="8629" y="7120"/>
                    <a:pt x="8629" y="7115"/>
                  </a:cubicBezTo>
                  <a:close/>
                  <a:moveTo>
                    <a:pt x="8629" y="6875"/>
                  </a:moveTo>
                  <a:lnTo>
                    <a:pt x="8629" y="6735"/>
                  </a:lnTo>
                  <a:cubicBezTo>
                    <a:pt x="8629" y="6729"/>
                    <a:pt x="8633" y="6725"/>
                    <a:pt x="8639" y="6725"/>
                  </a:cubicBezTo>
                  <a:cubicBezTo>
                    <a:pt x="8644" y="6725"/>
                    <a:pt x="8649" y="6729"/>
                    <a:pt x="8649" y="6735"/>
                  </a:cubicBezTo>
                  <a:lnTo>
                    <a:pt x="8649" y="6875"/>
                  </a:lnTo>
                  <a:cubicBezTo>
                    <a:pt x="8649" y="6880"/>
                    <a:pt x="8644" y="6885"/>
                    <a:pt x="8639" y="6885"/>
                  </a:cubicBezTo>
                  <a:cubicBezTo>
                    <a:pt x="8633" y="6885"/>
                    <a:pt x="8629" y="6880"/>
                    <a:pt x="8629" y="6875"/>
                  </a:cubicBezTo>
                  <a:close/>
                  <a:moveTo>
                    <a:pt x="8629" y="6635"/>
                  </a:moveTo>
                  <a:lnTo>
                    <a:pt x="8629" y="6495"/>
                  </a:lnTo>
                  <a:cubicBezTo>
                    <a:pt x="8629" y="6489"/>
                    <a:pt x="8633" y="6485"/>
                    <a:pt x="8639" y="6485"/>
                  </a:cubicBezTo>
                  <a:cubicBezTo>
                    <a:pt x="8644" y="6485"/>
                    <a:pt x="8649" y="6489"/>
                    <a:pt x="8649" y="6495"/>
                  </a:cubicBezTo>
                  <a:lnTo>
                    <a:pt x="8649" y="6635"/>
                  </a:lnTo>
                  <a:cubicBezTo>
                    <a:pt x="8649" y="6640"/>
                    <a:pt x="8644" y="6645"/>
                    <a:pt x="8639" y="6645"/>
                  </a:cubicBezTo>
                  <a:cubicBezTo>
                    <a:pt x="8633" y="6645"/>
                    <a:pt x="8629" y="6640"/>
                    <a:pt x="8629" y="6635"/>
                  </a:cubicBezTo>
                  <a:close/>
                  <a:moveTo>
                    <a:pt x="8629" y="6395"/>
                  </a:moveTo>
                  <a:lnTo>
                    <a:pt x="8629" y="6255"/>
                  </a:lnTo>
                  <a:cubicBezTo>
                    <a:pt x="8629" y="6249"/>
                    <a:pt x="8633" y="6245"/>
                    <a:pt x="8639" y="6245"/>
                  </a:cubicBezTo>
                  <a:cubicBezTo>
                    <a:pt x="8644" y="6245"/>
                    <a:pt x="8649" y="6249"/>
                    <a:pt x="8649" y="6255"/>
                  </a:cubicBezTo>
                  <a:lnTo>
                    <a:pt x="8649" y="6395"/>
                  </a:lnTo>
                  <a:cubicBezTo>
                    <a:pt x="8649" y="6400"/>
                    <a:pt x="8644" y="6405"/>
                    <a:pt x="8639" y="6405"/>
                  </a:cubicBezTo>
                  <a:cubicBezTo>
                    <a:pt x="8633" y="6405"/>
                    <a:pt x="8629" y="6400"/>
                    <a:pt x="8629" y="6395"/>
                  </a:cubicBezTo>
                  <a:close/>
                  <a:moveTo>
                    <a:pt x="8629" y="6155"/>
                  </a:moveTo>
                  <a:lnTo>
                    <a:pt x="8629" y="6015"/>
                  </a:lnTo>
                  <a:cubicBezTo>
                    <a:pt x="8629" y="6009"/>
                    <a:pt x="8633" y="6005"/>
                    <a:pt x="8639" y="6005"/>
                  </a:cubicBezTo>
                  <a:cubicBezTo>
                    <a:pt x="8644" y="6005"/>
                    <a:pt x="8649" y="6009"/>
                    <a:pt x="8649" y="6015"/>
                  </a:cubicBezTo>
                  <a:lnTo>
                    <a:pt x="8649" y="6155"/>
                  </a:lnTo>
                  <a:cubicBezTo>
                    <a:pt x="8649" y="6160"/>
                    <a:pt x="8644" y="6165"/>
                    <a:pt x="8639" y="6165"/>
                  </a:cubicBezTo>
                  <a:cubicBezTo>
                    <a:pt x="8633" y="6165"/>
                    <a:pt x="8629" y="6160"/>
                    <a:pt x="8629" y="6155"/>
                  </a:cubicBezTo>
                  <a:close/>
                  <a:moveTo>
                    <a:pt x="8629" y="5915"/>
                  </a:moveTo>
                  <a:lnTo>
                    <a:pt x="8629" y="5775"/>
                  </a:lnTo>
                  <a:cubicBezTo>
                    <a:pt x="8629" y="5769"/>
                    <a:pt x="8633" y="5765"/>
                    <a:pt x="8639" y="5765"/>
                  </a:cubicBezTo>
                  <a:cubicBezTo>
                    <a:pt x="8644" y="5765"/>
                    <a:pt x="8649" y="5769"/>
                    <a:pt x="8649" y="5775"/>
                  </a:cubicBezTo>
                  <a:lnTo>
                    <a:pt x="8649" y="5915"/>
                  </a:lnTo>
                  <a:cubicBezTo>
                    <a:pt x="8649" y="5920"/>
                    <a:pt x="8644" y="5925"/>
                    <a:pt x="8639" y="5925"/>
                  </a:cubicBezTo>
                  <a:cubicBezTo>
                    <a:pt x="8633" y="5925"/>
                    <a:pt x="8629" y="5920"/>
                    <a:pt x="8629" y="5915"/>
                  </a:cubicBezTo>
                  <a:close/>
                  <a:moveTo>
                    <a:pt x="8629" y="5675"/>
                  </a:moveTo>
                  <a:lnTo>
                    <a:pt x="8629" y="5535"/>
                  </a:lnTo>
                  <a:cubicBezTo>
                    <a:pt x="8629" y="5529"/>
                    <a:pt x="8633" y="5525"/>
                    <a:pt x="8639" y="5525"/>
                  </a:cubicBezTo>
                  <a:cubicBezTo>
                    <a:pt x="8644" y="5525"/>
                    <a:pt x="8649" y="5529"/>
                    <a:pt x="8649" y="5535"/>
                  </a:cubicBezTo>
                  <a:lnTo>
                    <a:pt x="8649" y="5675"/>
                  </a:lnTo>
                  <a:cubicBezTo>
                    <a:pt x="8649" y="5680"/>
                    <a:pt x="8644" y="5685"/>
                    <a:pt x="8639" y="5685"/>
                  </a:cubicBezTo>
                  <a:cubicBezTo>
                    <a:pt x="8633" y="5685"/>
                    <a:pt x="8629" y="5680"/>
                    <a:pt x="8629" y="5675"/>
                  </a:cubicBezTo>
                  <a:close/>
                  <a:moveTo>
                    <a:pt x="8629" y="5435"/>
                  </a:moveTo>
                  <a:lnTo>
                    <a:pt x="8629" y="5295"/>
                  </a:lnTo>
                  <a:cubicBezTo>
                    <a:pt x="8629" y="5289"/>
                    <a:pt x="8633" y="5285"/>
                    <a:pt x="8639" y="5285"/>
                  </a:cubicBezTo>
                  <a:cubicBezTo>
                    <a:pt x="8644" y="5285"/>
                    <a:pt x="8649" y="5289"/>
                    <a:pt x="8649" y="5295"/>
                  </a:cubicBezTo>
                  <a:lnTo>
                    <a:pt x="8649" y="5435"/>
                  </a:lnTo>
                  <a:cubicBezTo>
                    <a:pt x="8649" y="5440"/>
                    <a:pt x="8644" y="5445"/>
                    <a:pt x="8639" y="5445"/>
                  </a:cubicBezTo>
                  <a:cubicBezTo>
                    <a:pt x="8633" y="5445"/>
                    <a:pt x="8629" y="5440"/>
                    <a:pt x="8629" y="5435"/>
                  </a:cubicBezTo>
                  <a:close/>
                  <a:moveTo>
                    <a:pt x="8629" y="5195"/>
                  </a:moveTo>
                  <a:lnTo>
                    <a:pt x="8629" y="5055"/>
                  </a:lnTo>
                  <a:cubicBezTo>
                    <a:pt x="8629" y="5049"/>
                    <a:pt x="8633" y="5045"/>
                    <a:pt x="8639" y="5045"/>
                  </a:cubicBezTo>
                  <a:cubicBezTo>
                    <a:pt x="8644" y="5045"/>
                    <a:pt x="8649" y="5049"/>
                    <a:pt x="8649" y="5055"/>
                  </a:cubicBezTo>
                  <a:lnTo>
                    <a:pt x="8649" y="5195"/>
                  </a:lnTo>
                  <a:cubicBezTo>
                    <a:pt x="8649" y="5200"/>
                    <a:pt x="8644" y="5205"/>
                    <a:pt x="8639" y="5205"/>
                  </a:cubicBezTo>
                  <a:cubicBezTo>
                    <a:pt x="8633" y="5205"/>
                    <a:pt x="8629" y="5200"/>
                    <a:pt x="8629" y="5195"/>
                  </a:cubicBezTo>
                  <a:close/>
                  <a:moveTo>
                    <a:pt x="8629" y="4955"/>
                  </a:moveTo>
                  <a:lnTo>
                    <a:pt x="8629" y="4815"/>
                  </a:lnTo>
                  <a:cubicBezTo>
                    <a:pt x="8629" y="4809"/>
                    <a:pt x="8633" y="4805"/>
                    <a:pt x="8639" y="4805"/>
                  </a:cubicBezTo>
                  <a:cubicBezTo>
                    <a:pt x="8644" y="4805"/>
                    <a:pt x="8649" y="4809"/>
                    <a:pt x="8649" y="4815"/>
                  </a:cubicBezTo>
                  <a:lnTo>
                    <a:pt x="8649" y="4955"/>
                  </a:lnTo>
                  <a:cubicBezTo>
                    <a:pt x="8649" y="4960"/>
                    <a:pt x="8644" y="4965"/>
                    <a:pt x="8639" y="4965"/>
                  </a:cubicBezTo>
                  <a:cubicBezTo>
                    <a:pt x="8633" y="4965"/>
                    <a:pt x="8629" y="4960"/>
                    <a:pt x="8629" y="4955"/>
                  </a:cubicBezTo>
                  <a:close/>
                  <a:moveTo>
                    <a:pt x="8629" y="4715"/>
                  </a:moveTo>
                  <a:lnTo>
                    <a:pt x="8629" y="4575"/>
                  </a:lnTo>
                  <a:cubicBezTo>
                    <a:pt x="8629" y="4569"/>
                    <a:pt x="8633" y="4565"/>
                    <a:pt x="8639" y="4565"/>
                  </a:cubicBezTo>
                  <a:cubicBezTo>
                    <a:pt x="8644" y="4565"/>
                    <a:pt x="8649" y="4569"/>
                    <a:pt x="8649" y="4575"/>
                  </a:cubicBezTo>
                  <a:lnTo>
                    <a:pt x="8649" y="4715"/>
                  </a:lnTo>
                  <a:cubicBezTo>
                    <a:pt x="8649" y="4720"/>
                    <a:pt x="8644" y="4725"/>
                    <a:pt x="8639" y="4725"/>
                  </a:cubicBezTo>
                  <a:cubicBezTo>
                    <a:pt x="8633" y="4725"/>
                    <a:pt x="8629" y="4720"/>
                    <a:pt x="8629" y="4715"/>
                  </a:cubicBezTo>
                  <a:close/>
                  <a:moveTo>
                    <a:pt x="8629" y="4475"/>
                  </a:moveTo>
                  <a:lnTo>
                    <a:pt x="8629" y="4335"/>
                  </a:lnTo>
                  <a:cubicBezTo>
                    <a:pt x="8629" y="4329"/>
                    <a:pt x="8633" y="4325"/>
                    <a:pt x="8639" y="4325"/>
                  </a:cubicBezTo>
                  <a:cubicBezTo>
                    <a:pt x="8644" y="4325"/>
                    <a:pt x="8649" y="4329"/>
                    <a:pt x="8649" y="4335"/>
                  </a:cubicBezTo>
                  <a:lnTo>
                    <a:pt x="8649" y="4475"/>
                  </a:lnTo>
                  <a:cubicBezTo>
                    <a:pt x="8649" y="4480"/>
                    <a:pt x="8644" y="4485"/>
                    <a:pt x="8639" y="4485"/>
                  </a:cubicBezTo>
                  <a:cubicBezTo>
                    <a:pt x="8633" y="4485"/>
                    <a:pt x="8629" y="4480"/>
                    <a:pt x="8629" y="4475"/>
                  </a:cubicBezTo>
                  <a:close/>
                  <a:moveTo>
                    <a:pt x="8629" y="4235"/>
                  </a:moveTo>
                  <a:lnTo>
                    <a:pt x="8629" y="4095"/>
                  </a:lnTo>
                  <a:cubicBezTo>
                    <a:pt x="8629" y="4089"/>
                    <a:pt x="8633" y="4085"/>
                    <a:pt x="8639" y="4085"/>
                  </a:cubicBezTo>
                  <a:cubicBezTo>
                    <a:pt x="8644" y="4085"/>
                    <a:pt x="8649" y="4089"/>
                    <a:pt x="8649" y="4095"/>
                  </a:cubicBezTo>
                  <a:lnTo>
                    <a:pt x="8649" y="4235"/>
                  </a:lnTo>
                  <a:cubicBezTo>
                    <a:pt x="8649" y="4240"/>
                    <a:pt x="8644" y="4245"/>
                    <a:pt x="8639" y="4245"/>
                  </a:cubicBezTo>
                  <a:cubicBezTo>
                    <a:pt x="8633" y="4245"/>
                    <a:pt x="8629" y="4240"/>
                    <a:pt x="8629" y="4235"/>
                  </a:cubicBezTo>
                  <a:close/>
                  <a:moveTo>
                    <a:pt x="8629" y="3995"/>
                  </a:moveTo>
                  <a:lnTo>
                    <a:pt x="8629" y="3855"/>
                  </a:lnTo>
                  <a:cubicBezTo>
                    <a:pt x="8629" y="3849"/>
                    <a:pt x="8633" y="3845"/>
                    <a:pt x="8639" y="3845"/>
                  </a:cubicBezTo>
                  <a:cubicBezTo>
                    <a:pt x="8644" y="3845"/>
                    <a:pt x="8649" y="3849"/>
                    <a:pt x="8649" y="3855"/>
                  </a:cubicBezTo>
                  <a:lnTo>
                    <a:pt x="8649" y="3995"/>
                  </a:lnTo>
                  <a:cubicBezTo>
                    <a:pt x="8649" y="4000"/>
                    <a:pt x="8644" y="4005"/>
                    <a:pt x="8639" y="4005"/>
                  </a:cubicBezTo>
                  <a:cubicBezTo>
                    <a:pt x="8633" y="4005"/>
                    <a:pt x="8629" y="4000"/>
                    <a:pt x="8629" y="3995"/>
                  </a:cubicBezTo>
                  <a:close/>
                  <a:moveTo>
                    <a:pt x="8629" y="3755"/>
                  </a:moveTo>
                  <a:lnTo>
                    <a:pt x="8629" y="3615"/>
                  </a:lnTo>
                  <a:cubicBezTo>
                    <a:pt x="8629" y="3609"/>
                    <a:pt x="8633" y="3605"/>
                    <a:pt x="8639" y="3605"/>
                  </a:cubicBezTo>
                  <a:cubicBezTo>
                    <a:pt x="8644" y="3605"/>
                    <a:pt x="8649" y="3609"/>
                    <a:pt x="8649" y="3615"/>
                  </a:cubicBezTo>
                  <a:lnTo>
                    <a:pt x="8649" y="3755"/>
                  </a:lnTo>
                  <a:cubicBezTo>
                    <a:pt x="8649" y="3760"/>
                    <a:pt x="8644" y="3765"/>
                    <a:pt x="8639" y="3765"/>
                  </a:cubicBezTo>
                  <a:cubicBezTo>
                    <a:pt x="8633" y="3765"/>
                    <a:pt x="8629" y="3760"/>
                    <a:pt x="8629" y="3755"/>
                  </a:cubicBezTo>
                  <a:close/>
                  <a:moveTo>
                    <a:pt x="8629" y="3515"/>
                  </a:moveTo>
                  <a:lnTo>
                    <a:pt x="8629" y="3375"/>
                  </a:lnTo>
                  <a:cubicBezTo>
                    <a:pt x="8629" y="3369"/>
                    <a:pt x="8633" y="3365"/>
                    <a:pt x="8639" y="3365"/>
                  </a:cubicBezTo>
                  <a:cubicBezTo>
                    <a:pt x="8644" y="3365"/>
                    <a:pt x="8649" y="3369"/>
                    <a:pt x="8649" y="3375"/>
                  </a:cubicBezTo>
                  <a:lnTo>
                    <a:pt x="8649" y="3515"/>
                  </a:lnTo>
                  <a:cubicBezTo>
                    <a:pt x="8649" y="3520"/>
                    <a:pt x="8644" y="3525"/>
                    <a:pt x="8639" y="3525"/>
                  </a:cubicBezTo>
                  <a:cubicBezTo>
                    <a:pt x="8633" y="3525"/>
                    <a:pt x="8629" y="3520"/>
                    <a:pt x="8629" y="3515"/>
                  </a:cubicBezTo>
                  <a:close/>
                  <a:moveTo>
                    <a:pt x="8629" y="3275"/>
                  </a:moveTo>
                  <a:lnTo>
                    <a:pt x="8629" y="3135"/>
                  </a:lnTo>
                  <a:cubicBezTo>
                    <a:pt x="8629" y="3129"/>
                    <a:pt x="8633" y="3125"/>
                    <a:pt x="8639" y="3125"/>
                  </a:cubicBezTo>
                  <a:cubicBezTo>
                    <a:pt x="8644" y="3125"/>
                    <a:pt x="8649" y="3129"/>
                    <a:pt x="8649" y="3135"/>
                  </a:cubicBezTo>
                  <a:lnTo>
                    <a:pt x="8649" y="3275"/>
                  </a:lnTo>
                  <a:cubicBezTo>
                    <a:pt x="8649" y="3280"/>
                    <a:pt x="8644" y="3285"/>
                    <a:pt x="8639" y="3285"/>
                  </a:cubicBezTo>
                  <a:cubicBezTo>
                    <a:pt x="8633" y="3285"/>
                    <a:pt x="8629" y="3280"/>
                    <a:pt x="8629" y="3275"/>
                  </a:cubicBezTo>
                  <a:close/>
                  <a:moveTo>
                    <a:pt x="8629" y="3035"/>
                  </a:moveTo>
                  <a:lnTo>
                    <a:pt x="8629" y="2895"/>
                  </a:lnTo>
                  <a:cubicBezTo>
                    <a:pt x="8629" y="2889"/>
                    <a:pt x="8633" y="2885"/>
                    <a:pt x="8639" y="2885"/>
                  </a:cubicBezTo>
                  <a:cubicBezTo>
                    <a:pt x="8644" y="2885"/>
                    <a:pt x="8649" y="2889"/>
                    <a:pt x="8649" y="2895"/>
                  </a:cubicBezTo>
                  <a:lnTo>
                    <a:pt x="8649" y="3035"/>
                  </a:lnTo>
                  <a:cubicBezTo>
                    <a:pt x="8649" y="3040"/>
                    <a:pt x="8644" y="3045"/>
                    <a:pt x="8639" y="3045"/>
                  </a:cubicBezTo>
                  <a:cubicBezTo>
                    <a:pt x="8633" y="3045"/>
                    <a:pt x="8629" y="3040"/>
                    <a:pt x="8629" y="3035"/>
                  </a:cubicBezTo>
                  <a:close/>
                  <a:moveTo>
                    <a:pt x="8629" y="2795"/>
                  </a:moveTo>
                  <a:lnTo>
                    <a:pt x="8629" y="2655"/>
                  </a:lnTo>
                  <a:cubicBezTo>
                    <a:pt x="8629" y="2649"/>
                    <a:pt x="8633" y="2645"/>
                    <a:pt x="8639" y="2645"/>
                  </a:cubicBezTo>
                  <a:cubicBezTo>
                    <a:pt x="8644" y="2645"/>
                    <a:pt x="8649" y="2649"/>
                    <a:pt x="8649" y="2655"/>
                  </a:cubicBezTo>
                  <a:lnTo>
                    <a:pt x="8649" y="2795"/>
                  </a:lnTo>
                  <a:cubicBezTo>
                    <a:pt x="8649" y="2800"/>
                    <a:pt x="8644" y="2805"/>
                    <a:pt x="8639" y="2805"/>
                  </a:cubicBezTo>
                  <a:cubicBezTo>
                    <a:pt x="8633" y="2805"/>
                    <a:pt x="8629" y="2800"/>
                    <a:pt x="8629" y="2795"/>
                  </a:cubicBezTo>
                  <a:close/>
                  <a:moveTo>
                    <a:pt x="8629" y="2555"/>
                  </a:moveTo>
                  <a:lnTo>
                    <a:pt x="8629" y="2415"/>
                  </a:lnTo>
                  <a:cubicBezTo>
                    <a:pt x="8629" y="2409"/>
                    <a:pt x="8633" y="2405"/>
                    <a:pt x="8639" y="2405"/>
                  </a:cubicBezTo>
                  <a:cubicBezTo>
                    <a:pt x="8644" y="2405"/>
                    <a:pt x="8649" y="2409"/>
                    <a:pt x="8649" y="2415"/>
                  </a:cubicBezTo>
                  <a:lnTo>
                    <a:pt x="8649" y="2555"/>
                  </a:lnTo>
                  <a:cubicBezTo>
                    <a:pt x="8649" y="2560"/>
                    <a:pt x="8644" y="2565"/>
                    <a:pt x="8639" y="2565"/>
                  </a:cubicBezTo>
                  <a:cubicBezTo>
                    <a:pt x="8633" y="2565"/>
                    <a:pt x="8629" y="2560"/>
                    <a:pt x="8629" y="2555"/>
                  </a:cubicBezTo>
                  <a:close/>
                  <a:moveTo>
                    <a:pt x="8629" y="2315"/>
                  </a:moveTo>
                  <a:lnTo>
                    <a:pt x="8629" y="2175"/>
                  </a:lnTo>
                  <a:cubicBezTo>
                    <a:pt x="8629" y="2169"/>
                    <a:pt x="8633" y="2165"/>
                    <a:pt x="8639" y="2165"/>
                  </a:cubicBezTo>
                  <a:cubicBezTo>
                    <a:pt x="8644" y="2165"/>
                    <a:pt x="8649" y="2169"/>
                    <a:pt x="8649" y="2175"/>
                  </a:cubicBezTo>
                  <a:lnTo>
                    <a:pt x="8649" y="2315"/>
                  </a:lnTo>
                  <a:cubicBezTo>
                    <a:pt x="8649" y="2320"/>
                    <a:pt x="8644" y="2325"/>
                    <a:pt x="8639" y="2325"/>
                  </a:cubicBezTo>
                  <a:cubicBezTo>
                    <a:pt x="8633" y="2325"/>
                    <a:pt x="8629" y="2320"/>
                    <a:pt x="8629" y="2315"/>
                  </a:cubicBezTo>
                  <a:close/>
                  <a:moveTo>
                    <a:pt x="8629" y="2075"/>
                  </a:moveTo>
                  <a:lnTo>
                    <a:pt x="8629" y="1935"/>
                  </a:lnTo>
                  <a:cubicBezTo>
                    <a:pt x="8629" y="1929"/>
                    <a:pt x="8633" y="1925"/>
                    <a:pt x="8639" y="1925"/>
                  </a:cubicBezTo>
                  <a:cubicBezTo>
                    <a:pt x="8644" y="1925"/>
                    <a:pt x="8649" y="1929"/>
                    <a:pt x="8649" y="1935"/>
                  </a:cubicBezTo>
                  <a:lnTo>
                    <a:pt x="8649" y="2075"/>
                  </a:lnTo>
                  <a:cubicBezTo>
                    <a:pt x="8649" y="2080"/>
                    <a:pt x="8644" y="2085"/>
                    <a:pt x="8639" y="2085"/>
                  </a:cubicBezTo>
                  <a:cubicBezTo>
                    <a:pt x="8633" y="2085"/>
                    <a:pt x="8629" y="2080"/>
                    <a:pt x="8629" y="2075"/>
                  </a:cubicBezTo>
                  <a:close/>
                  <a:moveTo>
                    <a:pt x="8629" y="1835"/>
                  </a:moveTo>
                  <a:lnTo>
                    <a:pt x="8629" y="1695"/>
                  </a:lnTo>
                  <a:cubicBezTo>
                    <a:pt x="8629" y="1689"/>
                    <a:pt x="8633" y="1685"/>
                    <a:pt x="8639" y="1685"/>
                  </a:cubicBezTo>
                  <a:cubicBezTo>
                    <a:pt x="8644" y="1685"/>
                    <a:pt x="8649" y="1689"/>
                    <a:pt x="8649" y="1695"/>
                  </a:cubicBezTo>
                  <a:lnTo>
                    <a:pt x="8649" y="1835"/>
                  </a:lnTo>
                  <a:cubicBezTo>
                    <a:pt x="8649" y="1840"/>
                    <a:pt x="8644" y="1845"/>
                    <a:pt x="8639" y="1845"/>
                  </a:cubicBezTo>
                  <a:cubicBezTo>
                    <a:pt x="8633" y="1845"/>
                    <a:pt x="8629" y="1840"/>
                    <a:pt x="8629" y="1835"/>
                  </a:cubicBezTo>
                  <a:close/>
                  <a:moveTo>
                    <a:pt x="8629" y="1595"/>
                  </a:moveTo>
                  <a:lnTo>
                    <a:pt x="8629" y="1455"/>
                  </a:lnTo>
                  <a:cubicBezTo>
                    <a:pt x="8629" y="1449"/>
                    <a:pt x="8633" y="1445"/>
                    <a:pt x="8639" y="1445"/>
                  </a:cubicBezTo>
                  <a:cubicBezTo>
                    <a:pt x="8644" y="1445"/>
                    <a:pt x="8649" y="1449"/>
                    <a:pt x="8649" y="1455"/>
                  </a:cubicBezTo>
                  <a:lnTo>
                    <a:pt x="8649" y="1595"/>
                  </a:lnTo>
                  <a:cubicBezTo>
                    <a:pt x="8649" y="1600"/>
                    <a:pt x="8644" y="1605"/>
                    <a:pt x="8639" y="1605"/>
                  </a:cubicBezTo>
                  <a:cubicBezTo>
                    <a:pt x="8633" y="1605"/>
                    <a:pt x="8629" y="1600"/>
                    <a:pt x="8629" y="1595"/>
                  </a:cubicBezTo>
                  <a:close/>
                  <a:moveTo>
                    <a:pt x="8629" y="1355"/>
                  </a:moveTo>
                  <a:lnTo>
                    <a:pt x="8629" y="1215"/>
                  </a:lnTo>
                  <a:cubicBezTo>
                    <a:pt x="8629" y="1209"/>
                    <a:pt x="8633" y="1205"/>
                    <a:pt x="8639" y="1205"/>
                  </a:cubicBezTo>
                  <a:cubicBezTo>
                    <a:pt x="8644" y="1205"/>
                    <a:pt x="8649" y="1209"/>
                    <a:pt x="8649" y="1215"/>
                  </a:cubicBezTo>
                  <a:lnTo>
                    <a:pt x="8649" y="1355"/>
                  </a:lnTo>
                  <a:cubicBezTo>
                    <a:pt x="8649" y="1360"/>
                    <a:pt x="8644" y="1365"/>
                    <a:pt x="8639" y="1365"/>
                  </a:cubicBezTo>
                  <a:cubicBezTo>
                    <a:pt x="8633" y="1365"/>
                    <a:pt x="8629" y="1360"/>
                    <a:pt x="8629" y="1355"/>
                  </a:cubicBezTo>
                  <a:close/>
                  <a:moveTo>
                    <a:pt x="8629" y="1115"/>
                  </a:moveTo>
                  <a:lnTo>
                    <a:pt x="8629" y="975"/>
                  </a:lnTo>
                  <a:cubicBezTo>
                    <a:pt x="8629" y="969"/>
                    <a:pt x="8633" y="965"/>
                    <a:pt x="8639" y="965"/>
                  </a:cubicBezTo>
                  <a:cubicBezTo>
                    <a:pt x="8644" y="965"/>
                    <a:pt x="8649" y="969"/>
                    <a:pt x="8649" y="975"/>
                  </a:cubicBezTo>
                  <a:lnTo>
                    <a:pt x="8649" y="1115"/>
                  </a:lnTo>
                  <a:cubicBezTo>
                    <a:pt x="8649" y="1120"/>
                    <a:pt x="8644" y="1125"/>
                    <a:pt x="8639" y="1125"/>
                  </a:cubicBezTo>
                  <a:cubicBezTo>
                    <a:pt x="8633" y="1125"/>
                    <a:pt x="8629" y="1120"/>
                    <a:pt x="8629" y="1115"/>
                  </a:cubicBezTo>
                  <a:close/>
                  <a:moveTo>
                    <a:pt x="8629" y="875"/>
                  </a:moveTo>
                  <a:lnTo>
                    <a:pt x="8629" y="735"/>
                  </a:lnTo>
                  <a:cubicBezTo>
                    <a:pt x="8629" y="729"/>
                    <a:pt x="8633" y="725"/>
                    <a:pt x="8639" y="725"/>
                  </a:cubicBezTo>
                  <a:cubicBezTo>
                    <a:pt x="8644" y="725"/>
                    <a:pt x="8649" y="729"/>
                    <a:pt x="8649" y="735"/>
                  </a:cubicBezTo>
                  <a:lnTo>
                    <a:pt x="8649" y="875"/>
                  </a:lnTo>
                  <a:cubicBezTo>
                    <a:pt x="8649" y="880"/>
                    <a:pt x="8644" y="885"/>
                    <a:pt x="8639" y="885"/>
                  </a:cubicBezTo>
                  <a:cubicBezTo>
                    <a:pt x="8633" y="885"/>
                    <a:pt x="8629" y="880"/>
                    <a:pt x="8629" y="875"/>
                  </a:cubicBezTo>
                  <a:close/>
                  <a:moveTo>
                    <a:pt x="8629" y="635"/>
                  </a:moveTo>
                  <a:lnTo>
                    <a:pt x="8629" y="495"/>
                  </a:lnTo>
                  <a:cubicBezTo>
                    <a:pt x="8629" y="489"/>
                    <a:pt x="8633" y="485"/>
                    <a:pt x="8639" y="485"/>
                  </a:cubicBezTo>
                  <a:cubicBezTo>
                    <a:pt x="8644" y="485"/>
                    <a:pt x="8649" y="489"/>
                    <a:pt x="8649" y="495"/>
                  </a:cubicBezTo>
                  <a:lnTo>
                    <a:pt x="8649" y="635"/>
                  </a:lnTo>
                  <a:cubicBezTo>
                    <a:pt x="8649" y="640"/>
                    <a:pt x="8644" y="645"/>
                    <a:pt x="8639" y="645"/>
                  </a:cubicBezTo>
                  <a:cubicBezTo>
                    <a:pt x="8633" y="645"/>
                    <a:pt x="8629" y="640"/>
                    <a:pt x="8629" y="635"/>
                  </a:cubicBezTo>
                  <a:close/>
                  <a:moveTo>
                    <a:pt x="8629" y="395"/>
                  </a:moveTo>
                  <a:lnTo>
                    <a:pt x="8629" y="255"/>
                  </a:lnTo>
                  <a:cubicBezTo>
                    <a:pt x="8629" y="249"/>
                    <a:pt x="8633" y="245"/>
                    <a:pt x="8639" y="245"/>
                  </a:cubicBezTo>
                  <a:cubicBezTo>
                    <a:pt x="8644" y="245"/>
                    <a:pt x="8649" y="249"/>
                    <a:pt x="8649" y="255"/>
                  </a:cubicBezTo>
                  <a:lnTo>
                    <a:pt x="8649" y="395"/>
                  </a:lnTo>
                  <a:cubicBezTo>
                    <a:pt x="8649" y="400"/>
                    <a:pt x="8644" y="405"/>
                    <a:pt x="8639" y="405"/>
                  </a:cubicBezTo>
                  <a:cubicBezTo>
                    <a:pt x="8633" y="405"/>
                    <a:pt x="8629" y="400"/>
                    <a:pt x="8629" y="395"/>
                  </a:cubicBezTo>
                  <a:close/>
                  <a:moveTo>
                    <a:pt x="8629" y="155"/>
                  </a:moveTo>
                  <a:lnTo>
                    <a:pt x="8629" y="15"/>
                  </a:lnTo>
                  <a:cubicBezTo>
                    <a:pt x="8629" y="9"/>
                    <a:pt x="8633" y="5"/>
                    <a:pt x="8639" y="5"/>
                  </a:cubicBezTo>
                  <a:cubicBezTo>
                    <a:pt x="8644" y="5"/>
                    <a:pt x="8649" y="9"/>
                    <a:pt x="8649" y="15"/>
                  </a:cubicBezTo>
                  <a:lnTo>
                    <a:pt x="8649" y="155"/>
                  </a:lnTo>
                  <a:cubicBezTo>
                    <a:pt x="8649" y="160"/>
                    <a:pt x="8644" y="165"/>
                    <a:pt x="8639" y="165"/>
                  </a:cubicBezTo>
                  <a:cubicBezTo>
                    <a:pt x="8633" y="165"/>
                    <a:pt x="8629" y="160"/>
                    <a:pt x="8629" y="155"/>
                  </a:cubicBezTo>
                  <a:close/>
                  <a:moveTo>
                    <a:pt x="8543" y="20"/>
                  </a:moveTo>
                  <a:lnTo>
                    <a:pt x="8403" y="20"/>
                  </a:lnTo>
                  <a:cubicBezTo>
                    <a:pt x="8398" y="20"/>
                    <a:pt x="8393" y="16"/>
                    <a:pt x="8393" y="10"/>
                  </a:cubicBezTo>
                  <a:cubicBezTo>
                    <a:pt x="8393" y="5"/>
                    <a:pt x="8398" y="0"/>
                    <a:pt x="8403" y="0"/>
                  </a:cubicBezTo>
                  <a:lnTo>
                    <a:pt x="8543" y="0"/>
                  </a:lnTo>
                  <a:cubicBezTo>
                    <a:pt x="8549" y="0"/>
                    <a:pt x="8553" y="5"/>
                    <a:pt x="8553" y="10"/>
                  </a:cubicBezTo>
                  <a:cubicBezTo>
                    <a:pt x="8553" y="16"/>
                    <a:pt x="8549" y="20"/>
                    <a:pt x="8543" y="20"/>
                  </a:cubicBezTo>
                  <a:close/>
                  <a:moveTo>
                    <a:pt x="8303" y="20"/>
                  </a:moveTo>
                  <a:lnTo>
                    <a:pt x="8163" y="20"/>
                  </a:lnTo>
                  <a:cubicBezTo>
                    <a:pt x="8158" y="20"/>
                    <a:pt x="8153" y="16"/>
                    <a:pt x="8153" y="10"/>
                  </a:cubicBezTo>
                  <a:cubicBezTo>
                    <a:pt x="8153" y="5"/>
                    <a:pt x="8158" y="0"/>
                    <a:pt x="8163" y="0"/>
                  </a:cubicBezTo>
                  <a:lnTo>
                    <a:pt x="8303" y="0"/>
                  </a:lnTo>
                  <a:cubicBezTo>
                    <a:pt x="8309" y="0"/>
                    <a:pt x="8313" y="5"/>
                    <a:pt x="8313" y="10"/>
                  </a:cubicBezTo>
                  <a:cubicBezTo>
                    <a:pt x="8313" y="16"/>
                    <a:pt x="8309" y="20"/>
                    <a:pt x="8303" y="20"/>
                  </a:cubicBezTo>
                  <a:close/>
                  <a:moveTo>
                    <a:pt x="8063" y="20"/>
                  </a:moveTo>
                  <a:lnTo>
                    <a:pt x="7923" y="20"/>
                  </a:lnTo>
                  <a:cubicBezTo>
                    <a:pt x="7918" y="20"/>
                    <a:pt x="7913" y="16"/>
                    <a:pt x="7913" y="10"/>
                  </a:cubicBezTo>
                  <a:cubicBezTo>
                    <a:pt x="7913" y="5"/>
                    <a:pt x="7918" y="0"/>
                    <a:pt x="7923" y="0"/>
                  </a:cubicBezTo>
                  <a:lnTo>
                    <a:pt x="8063" y="0"/>
                  </a:lnTo>
                  <a:cubicBezTo>
                    <a:pt x="8069" y="0"/>
                    <a:pt x="8073" y="5"/>
                    <a:pt x="8073" y="10"/>
                  </a:cubicBezTo>
                  <a:cubicBezTo>
                    <a:pt x="8073" y="16"/>
                    <a:pt x="8069" y="20"/>
                    <a:pt x="8063" y="20"/>
                  </a:cubicBezTo>
                  <a:close/>
                  <a:moveTo>
                    <a:pt x="7823" y="20"/>
                  </a:moveTo>
                  <a:lnTo>
                    <a:pt x="7683" y="20"/>
                  </a:lnTo>
                  <a:cubicBezTo>
                    <a:pt x="7678" y="20"/>
                    <a:pt x="7673" y="16"/>
                    <a:pt x="7673" y="10"/>
                  </a:cubicBezTo>
                  <a:cubicBezTo>
                    <a:pt x="7673" y="5"/>
                    <a:pt x="7678" y="0"/>
                    <a:pt x="7683" y="0"/>
                  </a:cubicBezTo>
                  <a:lnTo>
                    <a:pt x="7823" y="0"/>
                  </a:lnTo>
                  <a:cubicBezTo>
                    <a:pt x="7829" y="0"/>
                    <a:pt x="7833" y="5"/>
                    <a:pt x="7833" y="10"/>
                  </a:cubicBezTo>
                  <a:cubicBezTo>
                    <a:pt x="7833" y="16"/>
                    <a:pt x="7829" y="20"/>
                    <a:pt x="7823" y="20"/>
                  </a:cubicBezTo>
                  <a:close/>
                  <a:moveTo>
                    <a:pt x="7583" y="20"/>
                  </a:moveTo>
                  <a:lnTo>
                    <a:pt x="7443" y="20"/>
                  </a:lnTo>
                  <a:cubicBezTo>
                    <a:pt x="7438" y="20"/>
                    <a:pt x="7433" y="16"/>
                    <a:pt x="7433" y="10"/>
                  </a:cubicBezTo>
                  <a:cubicBezTo>
                    <a:pt x="7433" y="5"/>
                    <a:pt x="7438" y="0"/>
                    <a:pt x="7443" y="0"/>
                  </a:cubicBezTo>
                  <a:lnTo>
                    <a:pt x="7583" y="0"/>
                  </a:lnTo>
                  <a:cubicBezTo>
                    <a:pt x="7589" y="0"/>
                    <a:pt x="7593" y="5"/>
                    <a:pt x="7593" y="10"/>
                  </a:cubicBezTo>
                  <a:cubicBezTo>
                    <a:pt x="7593" y="16"/>
                    <a:pt x="7589" y="20"/>
                    <a:pt x="7583" y="20"/>
                  </a:cubicBezTo>
                  <a:close/>
                  <a:moveTo>
                    <a:pt x="7343" y="20"/>
                  </a:moveTo>
                  <a:lnTo>
                    <a:pt x="7203" y="20"/>
                  </a:lnTo>
                  <a:cubicBezTo>
                    <a:pt x="7198" y="20"/>
                    <a:pt x="7193" y="16"/>
                    <a:pt x="7193" y="10"/>
                  </a:cubicBezTo>
                  <a:cubicBezTo>
                    <a:pt x="7193" y="5"/>
                    <a:pt x="7198" y="0"/>
                    <a:pt x="7203" y="0"/>
                  </a:cubicBezTo>
                  <a:lnTo>
                    <a:pt x="7343" y="0"/>
                  </a:lnTo>
                  <a:cubicBezTo>
                    <a:pt x="7349" y="0"/>
                    <a:pt x="7353" y="5"/>
                    <a:pt x="7353" y="10"/>
                  </a:cubicBezTo>
                  <a:cubicBezTo>
                    <a:pt x="7353" y="16"/>
                    <a:pt x="7349" y="20"/>
                    <a:pt x="7343" y="20"/>
                  </a:cubicBezTo>
                  <a:close/>
                  <a:moveTo>
                    <a:pt x="7103" y="20"/>
                  </a:moveTo>
                  <a:lnTo>
                    <a:pt x="6963" y="20"/>
                  </a:lnTo>
                  <a:cubicBezTo>
                    <a:pt x="6958" y="20"/>
                    <a:pt x="6953" y="16"/>
                    <a:pt x="6953" y="10"/>
                  </a:cubicBezTo>
                  <a:cubicBezTo>
                    <a:pt x="6953" y="5"/>
                    <a:pt x="6958" y="0"/>
                    <a:pt x="6963" y="0"/>
                  </a:cubicBezTo>
                  <a:lnTo>
                    <a:pt x="7103" y="0"/>
                  </a:lnTo>
                  <a:cubicBezTo>
                    <a:pt x="7109" y="0"/>
                    <a:pt x="7113" y="5"/>
                    <a:pt x="7113" y="10"/>
                  </a:cubicBezTo>
                  <a:cubicBezTo>
                    <a:pt x="7113" y="16"/>
                    <a:pt x="7109" y="20"/>
                    <a:pt x="7103" y="20"/>
                  </a:cubicBezTo>
                  <a:close/>
                  <a:moveTo>
                    <a:pt x="6863" y="20"/>
                  </a:moveTo>
                  <a:lnTo>
                    <a:pt x="6723" y="20"/>
                  </a:lnTo>
                  <a:cubicBezTo>
                    <a:pt x="6718" y="20"/>
                    <a:pt x="6713" y="16"/>
                    <a:pt x="6713" y="10"/>
                  </a:cubicBezTo>
                  <a:cubicBezTo>
                    <a:pt x="6713" y="5"/>
                    <a:pt x="6718" y="0"/>
                    <a:pt x="6723" y="0"/>
                  </a:cubicBezTo>
                  <a:lnTo>
                    <a:pt x="6863" y="0"/>
                  </a:lnTo>
                  <a:cubicBezTo>
                    <a:pt x="6869" y="0"/>
                    <a:pt x="6873" y="5"/>
                    <a:pt x="6873" y="10"/>
                  </a:cubicBezTo>
                  <a:cubicBezTo>
                    <a:pt x="6873" y="16"/>
                    <a:pt x="6869" y="20"/>
                    <a:pt x="6863" y="20"/>
                  </a:cubicBezTo>
                  <a:close/>
                  <a:moveTo>
                    <a:pt x="6623" y="20"/>
                  </a:moveTo>
                  <a:lnTo>
                    <a:pt x="6483" y="20"/>
                  </a:lnTo>
                  <a:cubicBezTo>
                    <a:pt x="6478" y="20"/>
                    <a:pt x="6473" y="16"/>
                    <a:pt x="6473" y="10"/>
                  </a:cubicBezTo>
                  <a:cubicBezTo>
                    <a:pt x="6473" y="5"/>
                    <a:pt x="6478" y="0"/>
                    <a:pt x="6483" y="0"/>
                  </a:cubicBezTo>
                  <a:lnTo>
                    <a:pt x="6623" y="0"/>
                  </a:lnTo>
                  <a:cubicBezTo>
                    <a:pt x="6629" y="0"/>
                    <a:pt x="6633" y="5"/>
                    <a:pt x="6633" y="10"/>
                  </a:cubicBezTo>
                  <a:cubicBezTo>
                    <a:pt x="6633" y="16"/>
                    <a:pt x="6629" y="20"/>
                    <a:pt x="6623" y="20"/>
                  </a:cubicBezTo>
                  <a:close/>
                  <a:moveTo>
                    <a:pt x="6383" y="20"/>
                  </a:moveTo>
                  <a:lnTo>
                    <a:pt x="6243" y="20"/>
                  </a:lnTo>
                  <a:cubicBezTo>
                    <a:pt x="6238" y="20"/>
                    <a:pt x="6233" y="16"/>
                    <a:pt x="6233" y="10"/>
                  </a:cubicBezTo>
                  <a:cubicBezTo>
                    <a:pt x="6233" y="5"/>
                    <a:pt x="6238" y="0"/>
                    <a:pt x="6243" y="0"/>
                  </a:cubicBezTo>
                  <a:lnTo>
                    <a:pt x="6383" y="0"/>
                  </a:lnTo>
                  <a:cubicBezTo>
                    <a:pt x="6389" y="0"/>
                    <a:pt x="6393" y="5"/>
                    <a:pt x="6393" y="10"/>
                  </a:cubicBezTo>
                  <a:cubicBezTo>
                    <a:pt x="6393" y="16"/>
                    <a:pt x="6389" y="20"/>
                    <a:pt x="6383" y="20"/>
                  </a:cubicBezTo>
                  <a:close/>
                  <a:moveTo>
                    <a:pt x="6143" y="20"/>
                  </a:moveTo>
                  <a:lnTo>
                    <a:pt x="6003" y="20"/>
                  </a:lnTo>
                  <a:cubicBezTo>
                    <a:pt x="5998" y="20"/>
                    <a:pt x="5993" y="16"/>
                    <a:pt x="5993" y="10"/>
                  </a:cubicBezTo>
                  <a:cubicBezTo>
                    <a:pt x="5993" y="5"/>
                    <a:pt x="5998" y="0"/>
                    <a:pt x="6003" y="0"/>
                  </a:cubicBezTo>
                  <a:lnTo>
                    <a:pt x="6143" y="0"/>
                  </a:lnTo>
                  <a:cubicBezTo>
                    <a:pt x="6149" y="0"/>
                    <a:pt x="6153" y="5"/>
                    <a:pt x="6153" y="10"/>
                  </a:cubicBezTo>
                  <a:cubicBezTo>
                    <a:pt x="6153" y="16"/>
                    <a:pt x="6149" y="20"/>
                    <a:pt x="6143" y="20"/>
                  </a:cubicBezTo>
                  <a:close/>
                  <a:moveTo>
                    <a:pt x="5903" y="20"/>
                  </a:moveTo>
                  <a:lnTo>
                    <a:pt x="5763" y="20"/>
                  </a:lnTo>
                  <a:cubicBezTo>
                    <a:pt x="5758" y="20"/>
                    <a:pt x="5753" y="16"/>
                    <a:pt x="5753" y="10"/>
                  </a:cubicBezTo>
                  <a:cubicBezTo>
                    <a:pt x="5753" y="5"/>
                    <a:pt x="5758" y="0"/>
                    <a:pt x="5763" y="0"/>
                  </a:cubicBezTo>
                  <a:lnTo>
                    <a:pt x="5903" y="0"/>
                  </a:lnTo>
                  <a:cubicBezTo>
                    <a:pt x="5909" y="0"/>
                    <a:pt x="5913" y="5"/>
                    <a:pt x="5913" y="10"/>
                  </a:cubicBezTo>
                  <a:cubicBezTo>
                    <a:pt x="5913" y="16"/>
                    <a:pt x="5909" y="20"/>
                    <a:pt x="5903" y="20"/>
                  </a:cubicBezTo>
                  <a:close/>
                  <a:moveTo>
                    <a:pt x="5663" y="20"/>
                  </a:moveTo>
                  <a:lnTo>
                    <a:pt x="5523" y="20"/>
                  </a:lnTo>
                  <a:cubicBezTo>
                    <a:pt x="5518" y="20"/>
                    <a:pt x="5513" y="16"/>
                    <a:pt x="5513" y="10"/>
                  </a:cubicBezTo>
                  <a:cubicBezTo>
                    <a:pt x="5513" y="5"/>
                    <a:pt x="5518" y="0"/>
                    <a:pt x="5523" y="0"/>
                  </a:cubicBezTo>
                  <a:lnTo>
                    <a:pt x="5663" y="0"/>
                  </a:lnTo>
                  <a:cubicBezTo>
                    <a:pt x="5669" y="0"/>
                    <a:pt x="5673" y="5"/>
                    <a:pt x="5673" y="10"/>
                  </a:cubicBezTo>
                  <a:cubicBezTo>
                    <a:pt x="5673" y="16"/>
                    <a:pt x="5669" y="20"/>
                    <a:pt x="5663" y="20"/>
                  </a:cubicBezTo>
                  <a:close/>
                  <a:moveTo>
                    <a:pt x="5423" y="20"/>
                  </a:moveTo>
                  <a:lnTo>
                    <a:pt x="5283" y="20"/>
                  </a:lnTo>
                  <a:cubicBezTo>
                    <a:pt x="5278" y="20"/>
                    <a:pt x="5273" y="16"/>
                    <a:pt x="5273" y="10"/>
                  </a:cubicBezTo>
                  <a:cubicBezTo>
                    <a:pt x="5273" y="5"/>
                    <a:pt x="5278" y="0"/>
                    <a:pt x="5283" y="0"/>
                  </a:cubicBezTo>
                  <a:lnTo>
                    <a:pt x="5423" y="0"/>
                  </a:lnTo>
                  <a:cubicBezTo>
                    <a:pt x="5429" y="0"/>
                    <a:pt x="5433" y="5"/>
                    <a:pt x="5433" y="10"/>
                  </a:cubicBezTo>
                  <a:cubicBezTo>
                    <a:pt x="5433" y="16"/>
                    <a:pt x="5429" y="20"/>
                    <a:pt x="5423" y="20"/>
                  </a:cubicBezTo>
                  <a:close/>
                  <a:moveTo>
                    <a:pt x="5183" y="20"/>
                  </a:moveTo>
                  <a:lnTo>
                    <a:pt x="5043" y="20"/>
                  </a:lnTo>
                  <a:cubicBezTo>
                    <a:pt x="5038" y="20"/>
                    <a:pt x="5033" y="16"/>
                    <a:pt x="5033" y="10"/>
                  </a:cubicBezTo>
                  <a:cubicBezTo>
                    <a:pt x="5033" y="5"/>
                    <a:pt x="5038" y="0"/>
                    <a:pt x="5043" y="0"/>
                  </a:cubicBezTo>
                  <a:lnTo>
                    <a:pt x="5183" y="0"/>
                  </a:lnTo>
                  <a:cubicBezTo>
                    <a:pt x="5189" y="0"/>
                    <a:pt x="5193" y="5"/>
                    <a:pt x="5193" y="10"/>
                  </a:cubicBezTo>
                  <a:cubicBezTo>
                    <a:pt x="5193" y="16"/>
                    <a:pt x="5189" y="20"/>
                    <a:pt x="5183" y="20"/>
                  </a:cubicBezTo>
                  <a:close/>
                  <a:moveTo>
                    <a:pt x="4943" y="20"/>
                  </a:moveTo>
                  <a:lnTo>
                    <a:pt x="4803" y="20"/>
                  </a:lnTo>
                  <a:cubicBezTo>
                    <a:pt x="4798" y="20"/>
                    <a:pt x="4793" y="16"/>
                    <a:pt x="4793" y="10"/>
                  </a:cubicBezTo>
                  <a:cubicBezTo>
                    <a:pt x="4793" y="5"/>
                    <a:pt x="4798" y="0"/>
                    <a:pt x="4803" y="0"/>
                  </a:cubicBezTo>
                  <a:lnTo>
                    <a:pt x="4943" y="0"/>
                  </a:lnTo>
                  <a:cubicBezTo>
                    <a:pt x="4949" y="0"/>
                    <a:pt x="4953" y="5"/>
                    <a:pt x="4953" y="10"/>
                  </a:cubicBezTo>
                  <a:cubicBezTo>
                    <a:pt x="4953" y="16"/>
                    <a:pt x="4949" y="20"/>
                    <a:pt x="4943" y="20"/>
                  </a:cubicBezTo>
                  <a:close/>
                  <a:moveTo>
                    <a:pt x="4703" y="20"/>
                  </a:moveTo>
                  <a:lnTo>
                    <a:pt x="4563" y="20"/>
                  </a:lnTo>
                  <a:cubicBezTo>
                    <a:pt x="4558" y="20"/>
                    <a:pt x="4553" y="16"/>
                    <a:pt x="4553" y="10"/>
                  </a:cubicBezTo>
                  <a:cubicBezTo>
                    <a:pt x="4553" y="5"/>
                    <a:pt x="4558" y="0"/>
                    <a:pt x="4563" y="0"/>
                  </a:cubicBezTo>
                  <a:lnTo>
                    <a:pt x="4703" y="0"/>
                  </a:lnTo>
                  <a:cubicBezTo>
                    <a:pt x="4709" y="0"/>
                    <a:pt x="4713" y="5"/>
                    <a:pt x="4713" y="10"/>
                  </a:cubicBezTo>
                  <a:cubicBezTo>
                    <a:pt x="4713" y="16"/>
                    <a:pt x="4709" y="20"/>
                    <a:pt x="4703" y="20"/>
                  </a:cubicBezTo>
                  <a:close/>
                  <a:moveTo>
                    <a:pt x="4463" y="20"/>
                  </a:moveTo>
                  <a:lnTo>
                    <a:pt x="4323" y="20"/>
                  </a:lnTo>
                  <a:cubicBezTo>
                    <a:pt x="4318" y="20"/>
                    <a:pt x="4313" y="16"/>
                    <a:pt x="4313" y="10"/>
                  </a:cubicBezTo>
                  <a:cubicBezTo>
                    <a:pt x="4313" y="5"/>
                    <a:pt x="4318" y="0"/>
                    <a:pt x="4323" y="0"/>
                  </a:cubicBezTo>
                  <a:lnTo>
                    <a:pt x="4463" y="0"/>
                  </a:lnTo>
                  <a:cubicBezTo>
                    <a:pt x="4469" y="0"/>
                    <a:pt x="4473" y="5"/>
                    <a:pt x="4473" y="10"/>
                  </a:cubicBezTo>
                  <a:cubicBezTo>
                    <a:pt x="4473" y="16"/>
                    <a:pt x="4469" y="20"/>
                    <a:pt x="4463" y="20"/>
                  </a:cubicBezTo>
                  <a:close/>
                  <a:moveTo>
                    <a:pt x="4223" y="20"/>
                  </a:moveTo>
                  <a:lnTo>
                    <a:pt x="4083" y="20"/>
                  </a:lnTo>
                  <a:cubicBezTo>
                    <a:pt x="4078" y="20"/>
                    <a:pt x="4073" y="16"/>
                    <a:pt x="4073" y="10"/>
                  </a:cubicBezTo>
                  <a:cubicBezTo>
                    <a:pt x="4073" y="5"/>
                    <a:pt x="4078" y="0"/>
                    <a:pt x="4083" y="0"/>
                  </a:cubicBezTo>
                  <a:lnTo>
                    <a:pt x="4223" y="0"/>
                  </a:lnTo>
                  <a:cubicBezTo>
                    <a:pt x="4229" y="0"/>
                    <a:pt x="4233" y="5"/>
                    <a:pt x="4233" y="10"/>
                  </a:cubicBezTo>
                  <a:cubicBezTo>
                    <a:pt x="4233" y="16"/>
                    <a:pt x="4229" y="20"/>
                    <a:pt x="4223" y="20"/>
                  </a:cubicBezTo>
                  <a:close/>
                  <a:moveTo>
                    <a:pt x="3983" y="20"/>
                  </a:moveTo>
                  <a:lnTo>
                    <a:pt x="3843" y="20"/>
                  </a:lnTo>
                  <a:cubicBezTo>
                    <a:pt x="3838" y="20"/>
                    <a:pt x="3833" y="16"/>
                    <a:pt x="3833" y="10"/>
                  </a:cubicBezTo>
                  <a:cubicBezTo>
                    <a:pt x="3833" y="5"/>
                    <a:pt x="3838" y="0"/>
                    <a:pt x="3843" y="0"/>
                  </a:cubicBezTo>
                  <a:lnTo>
                    <a:pt x="3983" y="0"/>
                  </a:lnTo>
                  <a:cubicBezTo>
                    <a:pt x="3989" y="0"/>
                    <a:pt x="3993" y="5"/>
                    <a:pt x="3993" y="10"/>
                  </a:cubicBezTo>
                  <a:cubicBezTo>
                    <a:pt x="3993" y="16"/>
                    <a:pt x="3989" y="20"/>
                    <a:pt x="3983" y="20"/>
                  </a:cubicBezTo>
                  <a:close/>
                  <a:moveTo>
                    <a:pt x="3743" y="20"/>
                  </a:moveTo>
                  <a:lnTo>
                    <a:pt x="3603" y="20"/>
                  </a:lnTo>
                  <a:cubicBezTo>
                    <a:pt x="3598" y="20"/>
                    <a:pt x="3593" y="16"/>
                    <a:pt x="3593" y="10"/>
                  </a:cubicBezTo>
                  <a:cubicBezTo>
                    <a:pt x="3593" y="5"/>
                    <a:pt x="3598" y="0"/>
                    <a:pt x="3603" y="0"/>
                  </a:cubicBezTo>
                  <a:lnTo>
                    <a:pt x="3743" y="0"/>
                  </a:lnTo>
                  <a:cubicBezTo>
                    <a:pt x="3749" y="0"/>
                    <a:pt x="3753" y="5"/>
                    <a:pt x="3753" y="10"/>
                  </a:cubicBezTo>
                  <a:cubicBezTo>
                    <a:pt x="3753" y="16"/>
                    <a:pt x="3749" y="20"/>
                    <a:pt x="3743" y="20"/>
                  </a:cubicBezTo>
                  <a:close/>
                  <a:moveTo>
                    <a:pt x="3503" y="20"/>
                  </a:moveTo>
                  <a:lnTo>
                    <a:pt x="3363" y="20"/>
                  </a:lnTo>
                  <a:cubicBezTo>
                    <a:pt x="3358" y="20"/>
                    <a:pt x="3353" y="16"/>
                    <a:pt x="3353" y="10"/>
                  </a:cubicBezTo>
                  <a:cubicBezTo>
                    <a:pt x="3353" y="5"/>
                    <a:pt x="3358" y="0"/>
                    <a:pt x="3363" y="0"/>
                  </a:cubicBezTo>
                  <a:lnTo>
                    <a:pt x="3503" y="0"/>
                  </a:lnTo>
                  <a:cubicBezTo>
                    <a:pt x="3509" y="0"/>
                    <a:pt x="3513" y="5"/>
                    <a:pt x="3513" y="10"/>
                  </a:cubicBezTo>
                  <a:cubicBezTo>
                    <a:pt x="3513" y="16"/>
                    <a:pt x="3509" y="20"/>
                    <a:pt x="3503" y="20"/>
                  </a:cubicBezTo>
                  <a:close/>
                  <a:moveTo>
                    <a:pt x="3263" y="20"/>
                  </a:moveTo>
                  <a:lnTo>
                    <a:pt x="3123" y="20"/>
                  </a:lnTo>
                  <a:cubicBezTo>
                    <a:pt x="3118" y="20"/>
                    <a:pt x="3113" y="16"/>
                    <a:pt x="3113" y="10"/>
                  </a:cubicBezTo>
                  <a:cubicBezTo>
                    <a:pt x="3113" y="5"/>
                    <a:pt x="3118" y="0"/>
                    <a:pt x="3123" y="0"/>
                  </a:cubicBezTo>
                  <a:lnTo>
                    <a:pt x="3263" y="0"/>
                  </a:lnTo>
                  <a:cubicBezTo>
                    <a:pt x="3269" y="0"/>
                    <a:pt x="3273" y="5"/>
                    <a:pt x="3273" y="10"/>
                  </a:cubicBezTo>
                  <a:cubicBezTo>
                    <a:pt x="3273" y="16"/>
                    <a:pt x="3269" y="20"/>
                    <a:pt x="3263" y="20"/>
                  </a:cubicBezTo>
                  <a:close/>
                  <a:moveTo>
                    <a:pt x="3023" y="20"/>
                  </a:moveTo>
                  <a:lnTo>
                    <a:pt x="2883" y="20"/>
                  </a:lnTo>
                  <a:cubicBezTo>
                    <a:pt x="2878" y="20"/>
                    <a:pt x="2873" y="16"/>
                    <a:pt x="2873" y="10"/>
                  </a:cubicBezTo>
                  <a:cubicBezTo>
                    <a:pt x="2873" y="5"/>
                    <a:pt x="2878" y="0"/>
                    <a:pt x="2883" y="0"/>
                  </a:cubicBezTo>
                  <a:lnTo>
                    <a:pt x="3023" y="0"/>
                  </a:lnTo>
                  <a:cubicBezTo>
                    <a:pt x="3029" y="0"/>
                    <a:pt x="3033" y="5"/>
                    <a:pt x="3033" y="10"/>
                  </a:cubicBezTo>
                  <a:cubicBezTo>
                    <a:pt x="3033" y="16"/>
                    <a:pt x="3029" y="20"/>
                    <a:pt x="3023" y="20"/>
                  </a:cubicBezTo>
                  <a:close/>
                  <a:moveTo>
                    <a:pt x="2783" y="20"/>
                  </a:moveTo>
                  <a:lnTo>
                    <a:pt x="2643" y="20"/>
                  </a:lnTo>
                  <a:cubicBezTo>
                    <a:pt x="2638" y="20"/>
                    <a:pt x="2633" y="16"/>
                    <a:pt x="2633" y="10"/>
                  </a:cubicBezTo>
                  <a:cubicBezTo>
                    <a:pt x="2633" y="5"/>
                    <a:pt x="2638" y="0"/>
                    <a:pt x="2643" y="0"/>
                  </a:cubicBezTo>
                  <a:lnTo>
                    <a:pt x="2783" y="0"/>
                  </a:lnTo>
                  <a:cubicBezTo>
                    <a:pt x="2789" y="0"/>
                    <a:pt x="2793" y="5"/>
                    <a:pt x="2793" y="10"/>
                  </a:cubicBezTo>
                  <a:cubicBezTo>
                    <a:pt x="2793" y="16"/>
                    <a:pt x="2789" y="20"/>
                    <a:pt x="2783" y="20"/>
                  </a:cubicBezTo>
                  <a:close/>
                  <a:moveTo>
                    <a:pt x="2543" y="20"/>
                  </a:moveTo>
                  <a:lnTo>
                    <a:pt x="2403" y="20"/>
                  </a:lnTo>
                  <a:cubicBezTo>
                    <a:pt x="2398" y="20"/>
                    <a:pt x="2393" y="16"/>
                    <a:pt x="2393" y="10"/>
                  </a:cubicBezTo>
                  <a:cubicBezTo>
                    <a:pt x="2393" y="5"/>
                    <a:pt x="2398" y="0"/>
                    <a:pt x="2403" y="0"/>
                  </a:cubicBezTo>
                  <a:lnTo>
                    <a:pt x="2543" y="0"/>
                  </a:lnTo>
                  <a:cubicBezTo>
                    <a:pt x="2549" y="0"/>
                    <a:pt x="2553" y="5"/>
                    <a:pt x="2553" y="10"/>
                  </a:cubicBezTo>
                  <a:cubicBezTo>
                    <a:pt x="2553" y="16"/>
                    <a:pt x="2549" y="20"/>
                    <a:pt x="2543" y="20"/>
                  </a:cubicBezTo>
                  <a:close/>
                  <a:moveTo>
                    <a:pt x="2303" y="20"/>
                  </a:moveTo>
                  <a:lnTo>
                    <a:pt x="2163" y="20"/>
                  </a:lnTo>
                  <a:cubicBezTo>
                    <a:pt x="2158" y="20"/>
                    <a:pt x="2153" y="16"/>
                    <a:pt x="2153" y="10"/>
                  </a:cubicBezTo>
                  <a:cubicBezTo>
                    <a:pt x="2153" y="5"/>
                    <a:pt x="2158" y="0"/>
                    <a:pt x="2163" y="0"/>
                  </a:cubicBezTo>
                  <a:lnTo>
                    <a:pt x="2303" y="0"/>
                  </a:lnTo>
                  <a:cubicBezTo>
                    <a:pt x="2309" y="0"/>
                    <a:pt x="2313" y="5"/>
                    <a:pt x="2313" y="10"/>
                  </a:cubicBezTo>
                  <a:cubicBezTo>
                    <a:pt x="2313" y="16"/>
                    <a:pt x="2309" y="20"/>
                    <a:pt x="2303" y="20"/>
                  </a:cubicBezTo>
                  <a:close/>
                  <a:moveTo>
                    <a:pt x="2063" y="20"/>
                  </a:moveTo>
                  <a:lnTo>
                    <a:pt x="1923" y="20"/>
                  </a:lnTo>
                  <a:cubicBezTo>
                    <a:pt x="1918" y="20"/>
                    <a:pt x="1913" y="16"/>
                    <a:pt x="1913" y="10"/>
                  </a:cubicBezTo>
                  <a:cubicBezTo>
                    <a:pt x="1913" y="5"/>
                    <a:pt x="1918" y="0"/>
                    <a:pt x="1923" y="0"/>
                  </a:cubicBezTo>
                  <a:lnTo>
                    <a:pt x="2063" y="0"/>
                  </a:lnTo>
                  <a:cubicBezTo>
                    <a:pt x="2069" y="0"/>
                    <a:pt x="2073" y="5"/>
                    <a:pt x="2073" y="10"/>
                  </a:cubicBezTo>
                  <a:cubicBezTo>
                    <a:pt x="2073" y="16"/>
                    <a:pt x="2069" y="20"/>
                    <a:pt x="2063" y="20"/>
                  </a:cubicBezTo>
                  <a:close/>
                  <a:moveTo>
                    <a:pt x="1823" y="20"/>
                  </a:moveTo>
                  <a:lnTo>
                    <a:pt x="1683" y="20"/>
                  </a:lnTo>
                  <a:cubicBezTo>
                    <a:pt x="1678" y="20"/>
                    <a:pt x="1673" y="16"/>
                    <a:pt x="1673" y="10"/>
                  </a:cubicBezTo>
                  <a:cubicBezTo>
                    <a:pt x="1673" y="5"/>
                    <a:pt x="1678" y="0"/>
                    <a:pt x="1683" y="0"/>
                  </a:cubicBezTo>
                  <a:lnTo>
                    <a:pt x="1823" y="0"/>
                  </a:lnTo>
                  <a:cubicBezTo>
                    <a:pt x="1829" y="0"/>
                    <a:pt x="1833" y="5"/>
                    <a:pt x="1833" y="10"/>
                  </a:cubicBezTo>
                  <a:cubicBezTo>
                    <a:pt x="1833" y="16"/>
                    <a:pt x="1829" y="20"/>
                    <a:pt x="1823" y="20"/>
                  </a:cubicBezTo>
                  <a:close/>
                  <a:moveTo>
                    <a:pt x="1583" y="20"/>
                  </a:moveTo>
                  <a:lnTo>
                    <a:pt x="1443" y="20"/>
                  </a:lnTo>
                  <a:cubicBezTo>
                    <a:pt x="1438" y="20"/>
                    <a:pt x="1433" y="16"/>
                    <a:pt x="1433" y="10"/>
                  </a:cubicBezTo>
                  <a:cubicBezTo>
                    <a:pt x="1433" y="5"/>
                    <a:pt x="1438" y="0"/>
                    <a:pt x="1443" y="0"/>
                  </a:cubicBezTo>
                  <a:lnTo>
                    <a:pt x="1583" y="0"/>
                  </a:lnTo>
                  <a:cubicBezTo>
                    <a:pt x="1589" y="0"/>
                    <a:pt x="1593" y="5"/>
                    <a:pt x="1593" y="10"/>
                  </a:cubicBezTo>
                  <a:cubicBezTo>
                    <a:pt x="1593" y="16"/>
                    <a:pt x="1589" y="20"/>
                    <a:pt x="1583" y="20"/>
                  </a:cubicBezTo>
                  <a:close/>
                  <a:moveTo>
                    <a:pt x="1343" y="20"/>
                  </a:moveTo>
                  <a:lnTo>
                    <a:pt x="1203" y="20"/>
                  </a:lnTo>
                  <a:cubicBezTo>
                    <a:pt x="1198" y="20"/>
                    <a:pt x="1193" y="16"/>
                    <a:pt x="1193" y="10"/>
                  </a:cubicBezTo>
                  <a:cubicBezTo>
                    <a:pt x="1193" y="5"/>
                    <a:pt x="1198" y="0"/>
                    <a:pt x="1203" y="0"/>
                  </a:cubicBezTo>
                  <a:lnTo>
                    <a:pt x="1343" y="0"/>
                  </a:lnTo>
                  <a:cubicBezTo>
                    <a:pt x="1349" y="0"/>
                    <a:pt x="1353" y="5"/>
                    <a:pt x="1353" y="10"/>
                  </a:cubicBezTo>
                  <a:cubicBezTo>
                    <a:pt x="1353" y="16"/>
                    <a:pt x="1349" y="20"/>
                    <a:pt x="1343" y="20"/>
                  </a:cubicBezTo>
                  <a:close/>
                  <a:moveTo>
                    <a:pt x="1103" y="20"/>
                  </a:moveTo>
                  <a:lnTo>
                    <a:pt x="963" y="20"/>
                  </a:lnTo>
                  <a:cubicBezTo>
                    <a:pt x="958" y="20"/>
                    <a:pt x="953" y="16"/>
                    <a:pt x="953" y="10"/>
                  </a:cubicBezTo>
                  <a:cubicBezTo>
                    <a:pt x="953" y="5"/>
                    <a:pt x="958" y="0"/>
                    <a:pt x="963" y="0"/>
                  </a:cubicBezTo>
                  <a:lnTo>
                    <a:pt x="1103" y="0"/>
                  </a:lnTo>
                  <a:cubicBezTo>
                    <a:pt x="1109" y="0"/>
                    <a:pt x="1113" y="5"/>
                    <a:pt x="1113" y="10"/>
                  </a:cubicBezTo>
                  <a:cubicBezTo>
                    <a:pt x="1113" y="16"/>
                    <a:pt x="1109" y="20"/>
                    <a:pt x="1103" y="20"/>
                  </a:cubicBezTo>
                  <a:close/>
                  <a:moveTo>
                    <a:pt x="863" y="20"/>
                  </a:moveTo>
                  <a:lnTo>
                    <a:pt x="723" y="20"/>
                  </a:lnTo>
                  <a:cubicBezTo>
                    <a:pt x="718" y="20"/>
                    <a:pt x="713" y="16"/>
                    <a:pt x="713" y="10"/>
                  </a:cubicBezTo>
                  <a:cubicBezTo>
                    <a:pt x="713" y="5"/>
                    <a:pt x="718" y="0"/>
                    <a:pt x="723" y="0"/>
                  </a:cubicBezTo>
                  <a:lnTo>
                    <a:pt x="863" y="0"/>
                  </a:lnTo>
                  <a:cubicBezTo>
                    <a:pt x="869" y="0"/>
                    <a:pt x="873" y="5"/>
                    <a:pt x="873" y="10"/>
                  </a:cubicBezTo>
                  <a:cubicBezTo>
                    <a:pt x="873" y="16"/>
                    <a:pt x="869" y="20"/>
                    <a:pt x="863" y="20"/>
                  </a:cubicBezTo>
                  <a:close/>
                  <a:moveTo>
                    <a:pt x="623" y="20"/>
                  </a:moveTo>
                  <a:lnTo>
                    <a:pt x="483" y="20"/>
                  </a:lnTo>
                  <a:cubicBezTo>
                    <a:pt x="478" y="20"/>
                    <a:pt x="473" y="16"/>
                    <a:pt x="473" y="10"/>
                  </a:cubicBezTo>
                  <a:cubicBezTo>
                    <a:pt x="473" y="5"/>
                    <a:pt x="478" y="0"/>
                    <a:pt x="483" y="0"/>
                  </a:cubicBezTo>
                  <a:lnTo>
                    <a:pt x="623" y="0"/>
                  </a:lnTo>
                  <a:cubicBezTo>
                    <a:pt x="629" y="0"/>
                    <a:pt x="633" y="5"/>
                    <a:pt x="633" y="10"/>
                  </a:cubicBezTo>
                  <a:cubicBezTo>
                    <a:pt x="633" y="16"/>
                    <a:pt x="629" y="20"/>
                    <a:pt x="623" y="20"/>
                  </a:cubicBezTo>
                  <a:close/>
                  <a:moveTo>
                    <a:pt x="383" y="20"/>
                  </a:moveTo>
                  <a:lnTo>
                    <a:pt x="243" y="20"/>
                  </a:lnTo>
                  <a:cubicBezTo>
                    <a:pt x="238" y="20"/>
                    <a:pt x="233" y="16"/>
                    <a:pt x="233" y="10"/>
                  </a:cubicBezTo>
                  <a:cubicBezTo>
                    <a:pt x="233" y="5"/>
                    <a:pt x="238" y="0"/>
                    <a:pt x="243" y="0"/>
                  </a:cubicBezTo>
                  <a:lnTo>
                    <a:pt x="383" y="0"/>
                  </a:lnTo>
                  <a:cubicBezTo>
                    <a:pt x="389" y="0"/>
                    <a:pt x="393" y="5"/>
                    <a:pt x="393" y="10"/>
                  </a:cubicBezTo>
                  <a:cubicBezTo>
                    <a:pt x="393" y="16"/>
                    <a:pt x="389" y="20"/>
                    <a:pt x="383" y="20"/>
                  </a:cubicBezTo>
                  <a:close/>
                  <a:moveTo>
                    <a:pt x="143" y="20"/>
                  </a:moveTo>
                  <a:lnTo>
                    <a:pt x="10" y="20"/>
                  </a:lnTo>
                  <a:cubicBezTo>
                    <a:pt x="5" y="20"/>
                    <a:pt x="0" y="16"/>
                    <a:pt x="0" y="10"/>
                  </a:cubicBezTo>
                  <a:cubicBezTo>
                    <a:pt x="0" y="5"/>
                    <a:pt x="5" y="0"/>
                    <a:pt x="10" y="0"/>
                  </a:cubicBezTo>
                  <a:lnTo>
                    <a:pt x="143" y="0"/>
                  </a:lnTo>
                  <a:cubicBezTo>
                    <a:pt x="149" y="0"/>
                    <a:pt x="153" y="5"/>
                    <a:pt x="153" y="10"/>
                  </a:cubicBezTo>
                  <a:cubicBezTo>
                    <a:pt x="153" y="16"/>
                    <a:pt x="149" y="20"/>
                    <a:pt x="143" y="20"/>
                  </a:cubicBezTo>
                  <a:close/>
                </a:path>
              </a:pathLst>
            </a:custGeom>
            <a:solidFill>
              <a:srgbClr val="000000"/>
            </a:solidFill>
            <a:ln w="952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13"/>
            <p:cNvSpPr>
              <a:spLocks noChangeArrowheads="1"/>
            </p:cNvSpPr>
            <p:nvPr/>
          </p:nvSpPr>
          <p:spPr bwMode="auto">
            <a:xfrm>
              <a:off x="6076954" y="6626058"/>
              <a:ext cx="524903" cy="20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500" b="0" i="0" u="none" strike="noStrike" kern="0" cap="none" spc="0" normalizeH="0" baseline="0" noProof="0">
                  <a:ln>
                    <a:noFill/>
                  </a:ln>
                  <a:solidFill>
                    <a:srgbClr val="000000"/>
                  </a:solidFill>
                  <a:effectLst/>
                  <a:uLnTx/>
                  <a:uFillTx/>
                  <a:latin typeface="Segoe UI" panose="020B0502040204020203" pitchFamily="34" charset="0"/>
                </a:rPr>
                <a:t>Intranet</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91" name="Freeform 16"/>
            <p:cNvSpPr>
              <a:spLocks noEditPoints="1"/>
            </p:cNvSpPr>
            <p:nvPr/>
          </p:nvSpPr>
          <p:spPr bwMode="auto">
            <a:xfrm>
              <a:off x="6832651" y="4681669"/>
              <a:ext cx="199136" cy="165436"/>
            </a:xfrm>
            <a:custGeom>
              <a:avLst/>
              <a:gdLst>
                <a:gd name="T0" fmla="*/ 501 w 511"/>
                <a:gd name="T1" fmla="*/ 395 h 424"/>
                <a:gd name="T2" fmla="*/ 273 w 511"/>
                <a:gd name="T3" fmla="*/ 17 h 424"/>
                <a:gd name="T4" fmla="*/ 238 w 511"/>
                <a:gd name="T5" fmla="*/ 17 h 424"/>
                <a:gd name="T6" fmla="*/ 10 w 511"/>
                <a:gd name="T7" fmla="*/ 395 h 424"/>
                <a:gd name="T8" fmla="*/ 27 w 511"/>
                <a:gd name="T9" fmla="*/ 424 h 424"/>
                <a:gd name="T10" fmla="*/ 484 w 511"/>
                <a:gd name="T11" fmla="*/ 424 h 424"/>
                <a:gd name="T12" fmla="*/ 501 w 511"/>
                <a:gd name="T13" fmla="*/ 395 h 424"/>
                <a:gd name="T14" fmla="*/ 391 w 511"/>
                <a:gd name="T15" fmla="*/ 387 h 424"/>
                <a:gd name="T16" fmla="*/ 291 w 511"/>
                <a:gd name="T17" fmla="*/ 387 h 424"/>
                <a:gd name="T18" fmla="*/ 291 w 511"/>
                <a:gd name="T19" fmla="*/ 327 h 424"/>
                <a:gd name="T20" fmla="*/ 331 w 511"/>
                <a:gd name="T21" fmla="*/ 327 h 424"/>
                <a:gd name="T22" fmla="*/ 331 w 511"/>
                <a:gd name="T23" fmla="*/ 287 h 424"/>
                <a:gd name="T24" fmla="*/ 191 w 511"/>
                <a:gd name="T25" fmla="*/ 287 h 424"/>
                <a:gd name="T26" fmla="*/ 191 w 511"/>
                <a:gd name="T27" fmla="*/ 327 h 424"/>
                <a:gd name="T28" fmla="*/ 231 w 511"/>
                <a:gd name="T29" fmla="*/ 327 h 424"/>
                <a:gd name="T30" fmla="*/ 231 w 511"/>
                <a:gd name="T31" fmla="*/ 387 h 424"/>
                <a:gd name="T32" fmla="*/ 131 w 511"/>
                <a:gd name="T33" fmla="*/ 387 h 424"/>
                <a:gd name="T34" fmla="*/ 131 w 511"/>
                <a:gd name="T35" fmla="*/ 327 h 424"/>
                <a:gd name="T36" fmla="*/ 171 w 511"/>
                <a:gd name="T37" fmla="*/ 327 h 424"/>
                <a:gd name="T38" fmla="*/ 171 w 511"/>
                <a:gd name="T39" fmla="*/ 267 h 424"/>
                <a:gd name="T40" fmla="*/ 251 w 511"/>
                <a:gd name="T41" fmla="*/ 267 h 424"/>
                <a:gd name="T42" fmla="*/ 251 w 511"/>
                <a:gd name="T43" fmla="*/ 227 h 424"/>
                <a:gd name="T44" fmla="*/ 211 w 511"/>
                <a:gd name="T45" fmla="*/ 227 h 424"/>
                <a:gd name="T46" fmla="*/ 211 w 511"/>
                <a:gd name="T47" fmla="*/ 167 h 424"/>
                <a:gd name="T48" fmla="*/ 311 w 511"/>
                <a:gd name="T49" fmla="*/ 167 h 424"/>
                <a:gd name="T50" fmla="*/ 311 w 511"/>
                <a:gd name="T51" fmla="*/ 227 h 424"/>
                <a:gd name="T52" fmla="*/ 271 w 511"/>
                <a:gd name="T53" fmla="*/ 227 h 424"/>
                <a:gd name="T54" fmla="*/ 271 w 511"/>
                <a:gd name="T55" fmla="*/ 267 h 424"/>
                <a:gd name="T56" fmla="*/ 351 w 511"/>
                <a:gd name="T57" fmla="*/ 267 h 424"/>
                <a:gd name="T58" fmla="*/ 351 w 511"/>
                <a:gd name="T59" fmla="*/ 327 h 424"/>
                <a:gd name="T60" fmla="*/ 391 w 511"/>
                <a:gd name="T61" fmla="*/ 327 h 424"/>
                <a:gd name="T62" fmla="*/ 391 w 511"/>
                <a:gd name="T63" fmla="*/ 38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424">
                  <a:moveTo>
                    <a:pt x="501" y="395"/>
                  </a:moveTo>
                  <a:lnTo>
                    <a:pt x="273" y="17"/>
                  </a:lnTo>
                  <a:cubicBezTo>
                    <a:pt x="264" y="0"/>
                    <a:pt x="248" y="0"/>
                    <a:pt x="238" y="17"/>
                  </a:cubicBezTo>
                  <a:lnTo>
                    <a:pt x="10" y="395"/>
                  </a:lnTo>
                  <a:cubicBezTo>
                    <a:pt x="0" y="412"/>
                    <a:pt x="8" y="424"/>
                    <a:pt x="27" y="424"/>
                  </a:cubicBezTo>
                  <a:lnTo>
                    <a:pt x="484" y="424"/>
                  </a:lnTo>
                  <a:cubicBezTo>
                    <a:pt x="504" y="424"/>
                    <a:pt x="511" y="412"/>
                    <a:pt x="501" y="395"/>
                  </a:cubicBezTo>
                  <a:close/>
                  <a:moveTo>
                    <a:pt x="391" y="387"/>
                  </a:moveTo>
                  <a:lnTo>
                    <a:pt x="291" y="387"/>
                  </a:lnTo>
                  <a:lnTo>
                    <a:pt x="291" y="327"/>
                  </a:lnTo>
                  <a:lnTo>
                    <a:pt x="331" y="327"/>
                  </a:lnTo>
                  <a:lnTo>
                    <a:pt x="331" y="287"/>
                  </a:lnTo>
                  <a:lnTo>
                    <a:pt x="191" y="287"/>
                  </a:lnTo>
                  <a:lnTo>
                    <a:pt x="191" y="327"/>
                  </a:lnTo>
                  <a:lnTo>
                    <a:pt x="231" y="327"/>
                  </a:lnTo>
                  <a:lnTo>
                    <a:pt x="231" y="387"/>
                  </a:lnTo>
                  <a:lnTo>
                    <a:pt x="131" y="387"/>
                  </a:lnTo>
                  <a:lnTo>
                    <a:pt x="131" y="327"/>
                  </a:lnTo>
                  <a:lnTo>
                    <a:pt x="171" y="327"/>
                  </a:lnTo>
                  <a:lnTo>
                    <a:pt x="171" y="267"/>
                  </a:lnTo>
                  <a:lnTo>
                    <a:pt x="251" y="267"/>
                  </a:lnTo>
                  <a:lnTo>
                    <a:pt x="251" y="227"/>
                  </a:lnTo>
                  <a:lnTo>
                    <a:pt x="211" y="227"/>
                  </a:lnTo>
                  <a:lnTo>
                    <a:pt x="211" y="167"/>
                  </a:lnTo>
                  <a:lnTo>
                    <a:pt x="311" y="167"/>
                  </a:lnTo>
                  <a:lnTo>
                    <a:pt x="311" y="227"/>
                  </a:lnTo>
                  <a:lnTo>
                    <a:pt x="271" y="227"/>
                  </a:lnTo>
                  <a:lnTo>
                    <a:pt x="271" y="267"/>
                  </a:lnTo>
                  <a:lnTo>
                    <a:pt x="351" y="267"/>
                  </a:lnTo>
                  <a:lnTo>
                    <a:pt x="351" y="327"/>
                  </a:lnTo>
                  <a:lnTo>
                    <a:pt x="391" y="327"/>
                  </a:lnTo>
                  <a:lnTo>
                    <a:pt x="391" y="387"/>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17"/>
            <p:cNvSpPr>
              <a:spLocks noEditPoints="1"/>
            </p:cNvSpPr>
            <p:nvPr/>
          </p:nvSpPr>
          <p:spPr bwMode="auto">
            <a:xfrm>
              <a:off x="6774442" y="4527466"/>
              <a:ext cx="156245" cy="321682"/>
            </a:xfrm>
            <a:custGeom>
              <a:avLst/>
              <a:gdLst>
                <a:gd name="T0" fmla="*/ 360 w 400"/>
                <a:gd name="T1" fmla="*/ 0 h 820"/>
                <a:gd name="T2" fmla="*/ 40 w 400"/>
                <a:gd name="T3" fmla="*/ 0 h 820"/>
                <a:gd name="T4" fmla="*/ 0 w 400"/>
                <a:gd name="T5" fmla="*/ 39 h 820"/>
                <a:gd name="T6" fmla="*/ 0 w 400"/>
                <a:gd name="T7" fmla="*/ 820 h 820"/>
                <a:gd name="T8" fmla="*/ 111 w 400"/>
                <a:gd name="T9" fmla="*/ 820 h 820"/>
                <a:gd name="T10" fmla="*/ 119 w 400"/>
                <a:gd name="T11" fmla="*/ 794 h 820"/>
                <a:gd name="T12" fmla="*/ 151 w 400"/>
                <a:gd name="T13" fmla="*/ 740 h 820"/>
                <a:gd name="T14" fmla="*/ 60 w 400"/>
                <a:gd name="T15" fmla="*/ 740 h 820"/>
                <a:gd name="T16" fmla="*/ 60 w 400"/>
                <a:gd name="T17" fmla="*/ 700 h 820"/>
                <a:gd name="T18" fmla="*/ 175 w 400"/>
                <a:gd name="T19" fmla="*/ 700 h 820"/>
                <a:gd name="T20" fmla="*/ 200 w 400"/>
                <a:gd name="T21" fmla="*/ 660 h 820"/>
                <a:gd name="T22" fmla="*/ 60 w 400"/>
                <a:gd name="T23" fmla="*/ 660 h 820"/>
                <a:gd name="T24" fmla="*/ 60 w 400"/>
                <a:gd name="T25" fmla="*/ 620 h 820"/>
                <a:gd name="T26" fmla="*/ 224 w 400"/>
                <a:gd name="T27" fmla="*/ 620 h 820"/>
                <a:gd name="T28" fmla="*/ 366 w 400"/>
                <a:gd name="T29" fmla="*/ 385 h 820"/>
                <a:gd name="T30" fmla="*/ 400 w 400"/>
                <a:gd name="T31" fmla="*/ 361 h 820"/>
                <a:gd name="T32" fmla="*/ 400 w 400"/>
                <a:gd name="T33" fmla="*/ 39 h 820"/>
                <a:gd name="T34" fmla="*/ 360 w 400"/>
                <a:gd name="T35" fmla="*/ 0 h 820"/>
                <a:gd name="T36" fmla="*/ 340 w 400"/>
                <a:gd name="T37" fmla="*/ 160 h 820"/>
                <a:gd name="T38" fmla="*/ 60 w 400"/>
                <a:gd name="T39" fmla="*/ 160 h 820"/>
                <a:gd name="T40" fmla="*/ 60 w 400"/>
                <a:gd name="T41" fmla="*/ 120 h 820"/>
                <a:gd name="T42" fmla="*/ 340 w 400"/>
                <a:gd name="T43" fmla="*/ 120 h 820"/>
                <a:gd name="T44" fmla="*/ 340 w 400"/>
                <a:gd name="T45"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820">
                  <a:moveTo>
                    <a:pt x="360" y="0"/>
                  </a:moveTo>
                  <a:lnTo>
                    <a:pt x="40" y="0"/>
                  </a:lnTo>
                  <a:cubicBezTo>
                    <a:pt x="18" y="0"/>
                    <a:pt x="0" y="18"/>
                    <a:pt x="0" y="39"/>
                  </a:cubicBezTo>
                  <a:lnTo>
                    <a:pt x="0" y="820"/>
                  </a:lnTo>
                  <a:lnTo>
                    <a:pt x="111" y="820"/>
                  </a:lnTo>
                  <a:cubicBezTo>
                    <a:pt x="111" y="812"/>
                    <a:pt x="114" y="803"/>
                    <a:pt x="119" y="794"/>
                  </a:cubicBezTo>
                  <a:lnTo>
                    <a:pt x="151" y="740"/>
                  </a:lnTo>
                  <a:lnTo>
                    <a:pt x="60" y="740"/>
                  </a:lnTo>
                  <a:lnTo>
                    <a:pt x="60" y="700"/>
                  </a:lnTo>
                  <a:lnTo>
                    <a:pt x="175" y="700"/>
                  </a:lnTo>
                  <a:lnTo>
                    <a:pt x="200" y="660"/>
                  </a:lnTo>
                  <a:lnTo>
                    <a:pt x="60" y="660"/>
                  </a:lnTo>
                  <a:lnTo>
                    <a:pt x="60" y="620"/>
                  </a:lnTo>
                  <a:lnTo>
                    <a:pt x="224" y="620"/>
                  </a:lnTo>
                  <a:lnTo>
                    <a:pt x="366" y="385"/>
                  </a:lnTo>
                  <a:cubicBezTo>
                    <a:pt x="374" y="371"/>
                    <a:pt x="386" y="363"/>
                    <a:pt x="400" y="361"/>
                  </a:cubicBezTo>
                  <a:lnTo>
                    <a:pt x="400" y="39"/>
                  </a:lnTo>
                  <a:cubicBezTo>
                    <a:pt x="400" y="18"/>
                    <a:pt x="382" y="0"/>
                    <a:pt x="360" y="0"/>
                  </a:cubicBez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18"/>
            <p:cNvSpPr>
              <a:spLocks noChangeArrowheads="1"/>
            </p:cNvSpPr>
            <p:nvPr/>
          </p:nvSpPr>
          <p:spPr bwMode="auto">
            <a:xfrm>
              <a:off x="6776485" y="4867530"/>
              <a:ext cx="393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AD FS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94" name="Rectangle 19"/>
            <p:cNvSpPr>
              <a:spLocks noChangeArrowheads="1"/>
            </p:cNvSpPr>
            <p:nvPr/>
          </p:nvSpPr>
          <p:spPr bwMode="auto">
            <a:xfrm>
              <a:off x="3673021" y="5913251"/>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20"/>
            <p:cNvSpPr>
              <a:spLocks noChangeArrowheads="1"/>
            </p:cNvSpPr>
            <p:nvPr/>
          </p:nvSpPr>
          <p:spPr bwMode="auto">
            <a:xfrm>
              <a:off x="3759824" y="5913251"/>
              <a:ext cx="13888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21"/>
            <p:cNvSpPr>
              <a:spLocks noChangeArrowheads="1"/>
            </p:cNvSpPr>
            <p:nvPr/>
          </p:nvSpPr>
          <p:spPr bwMode="auto">
            <a:xfrm>
              <a:off x="3906879" y="5913251"/>
              <a:ext cx="78633"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22"/>
            <p:cNvSpPr>
              <a:spLocks noChangeArrowheads="1"/>
            </p:cNvSpPr>
            <p:nvPr/>
          </p:nvSpPr>
          <p:spPr bwMode="auto">
            <a:xfrm>
              <a:off x="3673021" y="5983715"/>
              <a:ext cx="148076"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23"/>
            <p:cNvSpPr>
              <a:spLocks noChangeArrowheads="1"/>
            </p:cNvSpPr>
            <p:nvPr/>
          </p:nvSpPr>
          <p:spPr bwMode="auto">
            <a:xfrm>
              <a:off x="3829267" y="5983715"/>
              <a:ext cx="15624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24"/>
            <p:cNvSpPr>
              <a:spLocks noChangeArrowheads="1"/>
            </p:cNvSpPr>
            <p:nvPr/>
          </p:nvSpPr>
          <p:spPr bwMode="auto">
            <a:xfrm>
              <a:off x="3673021" y="6054179"/>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25"/>
            <p:cNvSpPr>
              <a:spLocks noChangeArrowheads="1"/>
            </p:cNvSpPr>
            <p:nvPr/>
          </p:nvSpPr>
          <p:spPr bwMode="auto">
            <a:xfrm>
              <a:off x="3759824" y="6054179"/>
              <a:ext cx="13888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26"/>
            <p:cNvSpPr>
              <a:spLocks noChangeArrowheads="1"/>
            </p:cNvSpPr>
            <p:nvPr/>
          </p:nvSpPr>
          <p:spPr bwMode="auto">
            <a:xfrm>
              <a:off x="3906879" y="6054179"/>
              <a:ext cx="78633"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27"/>
            <p:cNvSpPr>
              <a:spLocks noChangeArrowheads="1"/>
            </p:cNvSpPr>
            <p:nvPr/>
          </p:nvSpPr>
          <p:spPr bwMode="auto">
            <a:xfrm>
              <a:off x="3673021" y="6124642"/>
              <a:ext cx="148076"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28"/>
            <p:cNvSpPr>
              <a:spLocks noChangeArrowheads="1"/>
            </p:cNvSpPr>
            <p:nvPr/>
          </p:nvSpPr>
          <p:spPr bwMode="auto">
            <a:xfrm>
              <a:off x="3829267" y="6124642"/>
              <a:ext cx="15624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29"/>
            <p:cNvSpPr>
              <a:spLocks noChangeArrowheads="1"/>
            </p:cNvSpPr>
            <p:nvPr/>
          </p:nvSpPr>
          <p:spPr bwMode="auto">
            <a:xfrm>
              <a:off x="3676085" y="6244124"/>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Firewall</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05" name="Rectangle 30"/>
            <p:cNvSpPr>
              <a:spLocks noChangeArrowheads="1"/>
            </p:cNvSpPr>
            <p:nvPr/>
          </p:nvSpPr>
          <p:spPr bwMode="auto">
            <a:xfrm>
              <a:off x="3673021" y="4574442"/>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31"/>
            <p:cNvSpPr>
              <a:spLocks noChangeArrowheads="1"/>
            </p:cNvSpPr>
            <p:nvPr/>
          </p:nvSpPr>
          <p:spPr bwMode="auto">
            <a:xfrm>
              <a:off x="3759824" y="4574442"/>
              <a:ext cx="13888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32"/>
            <p:cNvSpPr>
              <a:spLocks noChangeArrowheads="1"/>
            </p:cNvSpPr>
            <p:nvPr/>
          </p:nvSpPr>
          <p:spPr bwMode="auto">
            <a:xfrm>
              <a:off x="3906879" y="4574442"/>
              <a:ext cx="78633"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33"/>
            <p:cNvSpPr>
              <a:spLocks noChangeArrowheads="1"/>
            </p:cNvSpPr>
            <p:nvPr/>
          </p:nvSpPr>
          <p:spPr bwMode="auto">
            <a:xfrm>
              <a:off x="3673021" y="4644906"/>
              <a:ext cx="148076"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34"/>
            <p:cNvSpPr>
              <a:spLocks noChangeArrowheads="1"/>
            </p:cNvSpPr>
            <p:nvPr/>
          </p:nvSpPr>
          <p:spPr bwMode="auto">
            <a:xfrm>
              <a:off x="3829267" y="4644906"/>
              <a:ext cx="15624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35"/>
            <p:cNvSpPr>
              <a:spLocks noChangeArrowheads="1"/>
            </p:cNvSpPr>
            <p:nvPr/>
          </p:nvSpPr>
          <p:spPr bwMode="auto">
            <a:xfrm>
              <a:off x="3673021" y="4715369"/>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Rectangle 36"/>
            <p:cNvSpPr>
              <a:spLocks noChangeArrowheads="1"/>
            </p:cNvSpPr>
            <p:nvPr/>
          </p:nvSpPr>
          <p:spPr bwMode="auto">
            <a:xfrm>
              <a:off x="3759824" y="4715369"/>
              <a:ext cx="13888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37"/>
            <p:cNvSpPr>
              <a:spLocks noChangeArrowheads="1"/>
            </p:cNvSpPr>
            <p:nvPr/>
          </p:nvSpPr>
          <p:spPr bwMode="auto">
            <a:xfrm>
              <a:off x="3906879" y="4715369"/>
              <a:ext cx="78633"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Rectangle 38"/>
            <p:cNvSpPr>
              <a:spLocks noChangeArrowheads="1"/>
            </p:cNvSpPr>
            <p:nvPr/>
          </p:nvSpPr>
          <p:spPr bwMode="auto">
            <a:xfrm>
              <a:off x="3673021" y="4785833"/>
              <a:ext cx="148076"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39"/>
            <p:cNvSpPr>
              <a:spLocks noChangeArrowheads="1"/>
            </p:cNvSpPr>
            <p:nvPr/>
          </p:nvSpPr>
          <p:spPr bwMode="auto">
            <a:xfrm>
              <a:off x="3829267" y="4785833"/>
              <a:ext cx="15624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Rectangle 40"/>
            <p:cNvSpPr>
              <a:spLocks noChangeArrowheads="1"/>
            </p:cNvSpPr>
            <p:nvPr/>
          </p:nvSpPr>
          <p:spPr bwMode="auto">
            <a:xfrm>
              <a:off x="3676085" y="4904294"/>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Firewall</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24" name="Rectangle 41"/>
            <p:cNvSpPr>
              <a:spLocks noChangeArrowheads="1"/>
            </p:cNvSpPr>
            <p:nvPr/>
          </p:nvSpPr>
          <p:spPr bwMode="auto">
            <a:xfrm>
              <a:off x="6105548" y="4574442"/>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Rectangle 42"/>
            <p:cNvSpPr>
              <a:spLocks noChangeArrowheads="1"/>
            </p:cNvSpPr>
            <p:nvPr/>
          </p:nvSpPr>
          <p:spPr bwMode="auto">
            <a:xfrm>
              <a:off x="6192351" y="4574442"/>
              <a:ext cx="13888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Rectangle 43"/>
            <p:cNvSpPr>
              <a:spLocks noChangeArrowheads="1"/>
            </p:cNvSpPr>
            <p:nvPr/>
          </p:nvSpPr>
          <p:spPr bwMode="auto">
            <a:xfrm>
              <a:off x="6340427" y="4574442"/>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Rectangle 44"/>
            <p:cNvSpPr>
              <a:spLocks noChangeArrowheads="1"/>
            </p:cNvSpPr>
            <p:nvPr/>
          </p:nvSpPr>
          <p:spPr bwMode="auto">
            <a:xfrm>
              <a:off x="6105548" y="4644906"/>
              <a:ext cx="148076"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45"/>
            <p:cNvSpPr>
              <a:spLocks noChangeArrowheads="1"/>
            </p:cNvSpPr>
            <p:nvPr/>
          </p:nvSpPr>
          <p:spPr bwMode="auto">
            <a:xfrm>
              <a:off x="6261794" y="4644906"/>
              <a:ext cx="15624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Rectangle 46"/>
            <p:cNvSpPr>
              <a:spLocks noChangeArrowheads="1"/>
            </p:cNvSpPr>
            <p:nvPr/>
          </p:nvSpPr>
          <p:spPr bwMode="auto">
            <a:xfrm>
              <a:off x="6105548" y="4715369"/>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47"/>
            <p:cNvSpPr>
              <a:spLocks noChangeArrowheads="1"/>
            </p:cNvSpPr>
            <p:nvPr/>
          </p:nvSpPr>
          <p:spPr bwMode="auto">
            <a:xfrm>
              <a:off x="6192351" y="4715369"/>
              <a:ext cx="13888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Rectangle 48"/>
            <p:cNvSpPr>
              <a:spLocks noChangeArrowheads="1"/>
            </p:cNvSpPr>
            <p:nvPr/>
          </p:nvSpPr>
          <p:spPr bwMode="auto">
            <a:xfrm>
              <a:off x="6340427" y="4715369"/>
              <a:ext cx="77612"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49"/>
            <p:cNvSpPr>
              <a:spLocks noChangeArrowheads="1"/>
            </p:cNvSpPr>
            <p:nvPr/>
          </p:nvSpPr>
          <p:spPr bwMode="auto">
            <a:xfrm>
              <a:off x="6105548" y="4785833"/>
              <a:ext cx="148076"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Rectangle 50"/>
            <p:cNvSpPr>
              <a:spLocks noChangeArrowheads="1"/>
            </p:cNvSpPr>
            <p:nvPr/>
          </p:nvSpPr>
          <p:spPr bwMode="auto">
            <a:xfrm>
              <a:off x="6261794" y="4785833"/>
              <a:ext cx="156245" cy="6331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51"/>
            <p:cNvSpPr>
              <a:spLocks noChangeArrowheads="1"/>
            </p:cNvSpPr>
            <p:nvPr/>
          </p:nvSpPr>
          <p:spPr bwMode="auto">
            <a:xfrm>
              <a:off x="6089506" y="4904294"/>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Firewall</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42" name="Rectangle 52"/>
            <p:cNvSpPr>
              <a:spLocks noChangeArrowheads="1"/>
            </p:cNvSpPr>
            <p:nvPr/>
          </p:nvSpPr>
          <p:spPr bwMode="auto">
            <a:xfrm>
              <a:off x="6105548" y="5913251"/>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53"/>
            <p:cNvSpPr>
              <a:spLocks noChangeArrowheads="1"/>
            </p:cNvSpPr>
            <p:nvPr/>
          </p:nvSpPr>
          <p:spPr bwMode="auto">
            <a:xfrm>
              <a:off x="6192351" y="5913251"/>
              <a:ext cx="13888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ectangle 54"/>
            <p:cNvSpPr>
              <a:spLocks noChangeArrowheads="1"/>
            </p:cNvSpPr>
            <p:nvPr/>
          </p:nvSpPr>
          <p:spPr bwMode="auto">
            <a:xfrm>
              <a:off x="6340427" y="5913251"/>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Rectangle 55"/>
            <p:cNvSpPr>
              <a:spLocks noChangeArrowheads="1"/>
            </p:cNvSpPr>
            <p:nvPr/>
          </p:nvSpPr>
          <p:spPr bwMode="auto">
            <a:xfrm>
              <a:off x="6105548" y="5983715"/>
              <a:ext cx="148076"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Rectangle 56"/>
            <p:cNvSpPr>
              <a:spLocks noChangeArrowheads="1"/>
            </p:cNvSpPr>
            <p:nvPr/>
          </p:nvSpPr>
          <p:spPr bwMode="auto">
            <a:xfrm>
              <a:off x="6261794" y="5983715"/>
              <a:ext cx="15624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57"/>
            <p:cNvSpPr>
              <a:spLocks noChangeArrowheads="1"/>
            </p:cNvSpPr>
            <p:nvPr/>
          </p:nvSpPr>
          <p:spPr bwMode="auto">
            <a:xfrm>
              <a:off x="6105548" y="6054179"/>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Rectangle 58"/>
            <p:cNvSpPr>
              <a:spLocks noChangeArrowheads="1"/>
            </p:cNvSpPr>
            <p:nvPr/>
          </p:nvSpPr>
          <p:spPr bwMode="auto">
            <a:xfrm>
              <a:off x="6192351" y="6054179"/>
              <a:ext cx="13888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Rectangle 59"/>
            <p:cNvSpPr>
              <a:spLocks noChangeArrowheads="1"/>
            </p:cNvSpPr>
            <p:nvPr/>
          </p:nvSpPr>
          <p:spPr bwMode="auto">
            <a:xfrm>
              <a:off x="6340427" y="6054179"/>
              <a:ext cx="77612"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Rectangle 60"/>
            <p:cNvSpPr>
              <a:spLocks noChangeArrowheads="1"/>
            </p:cNvSpPr>
            <p:nvPr/>
          </p:nvSpPr>
          <p:spPr bwMode="auto">
            <a:xfrm>
              <a:off x="6105548" y="6124642"/>
              <a:ext cx="148076"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Rectangle 61"/>
            <p:cNvSpPr>
              <a:spLocks noChangeArrowheads="1"/>
            </p:cNvSpPr>
            <p:nvPr/>
          </p:nvSpPr>
          <p:spPr bwMode="auto">
            <a:xfrm>
              <a:off x="6261794" y="6124642"/>
              <a:ext cx="156245" cy="62294"/>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Rectangle 62"/>
            <p:cNvSpPr>
              <a:spLocks noChangeArrowheads="1"/>
            </p:cNvSpPr>
            <p:nvPr/>
          </p:nvSpPr>
          <p:spPr bwMode="auto">
            <a:xfrm>
              <a:off x="6089506" y="6244124"/>
              <a:ext cx="486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Firewall</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53" name="Freeform 63"/>
            <p:cNvSpPr>
              <a:spLocks noEditPoints="1"/>
            </p:cNvSpPr>
            <p:nvPr/>
          </p:nvSpPr>
          <p:spPr bwMode="auto">
            <a:xfrm>
              <a:off x="3684255" y="5436345"/>
              <a:ext cx="2830800" cy="8170"/>
            </a:xfrm>
            <a:custGeom>
              <a:avLst/>
              <a:gdLst>
                <a:gd name="T0" fmla="*/ 150 w 7244"/>
                <a:gd name="T1" fmla="*/ 20 h 20"/>
                <a:gd name="T2" fmla="*/ 250 w 7244"/>
                <a:gd name="T3" fmla="*/ 0 h 20"/>
                <a:gd name="T4" fmla="*/ 250 w 7244"/>
                <a:gd name="T5" fmla="*/ 20 h 20"/>
                <a:gd name="T6" fmla="*/ 630 w 7244"/>
                <a:gd name="T7" fmla="*/ 0 h 20"/>
                <a:gd name="T8" fmla="*/ 480 w 7244"/>
                <a:gd name="T9" fmla="*/ 10 h 20"/>
                <a:gd name="T10" fmla="*/ 880 w 7244"/>
                <a:gd name="T11" fmla="*/ 10 h 20"/>
                <a:gd name="T12" fmla="*/ 730 w 7244"/>
                <a:gd name="T13" fmla="*/ 0 h 20"/>
                <a:gd name="T14" fmla="*/ 1110 w 7244"/>
                <a:gd name="T15" fmla="*/ 20 h 20"/>
                <a:gd name="T16" fmla="*/ 1210 w 7244"/>
                <a:gd name="T17" fmla="*/ 0 h 20"/>
                <a:gd name="T18" fmla="*/ 1210 w 7244"/>
                <a:gd name="T19" fmla="*/ 20 h 20"/>
                <a:gd name="T20" fmla="*/ 1590 w 7244"/>
                <a:gd name="T21" fmla="*/ 0 h 20"/>
                <a:gd name="T22" fmla="*/ 1440 w 7244"/>
                <a:gd name="T23" fmla="*/ 10 h 20"/>
                <a:gd name="T24" fmla="*/ 1840 w 7244"/>
                <a:gd name="T25" fmla="*/ 10 h 20"/>
                <a:gd name="T26" fmla="*/ 1690 w 7244"/>
                <a:gd name="T27" fmla="*/ 0 h 20"/>
                <a:gd name="T28" fmla="*/ 2070 w 7244"/>
                <a:gd name="T29" fmla="*/ 20 h 20"/>
                <a:gd name="T30" fmla="*/ 2170 w 7244"/>
                <a:gd name="T31" fmla="*/ 0 h 20"/>
                <a:gd name="T32" fmla="*/ 2170 w 7244"/>
                <a:gd name="T33" fmla="*/ 20 h 20"/>
                <a:gd name="T34" fmla="*/ 2550 w 7244"/>
                <a:gd name="T35" fmla="*/ 0 h 20"/>
                <a:gd name="T36" fmla="*/ 2400 w 7244"/>
                <a:gd name="T37" fmla="*/ 10 h 20"/>
                <a:gd name="T38" fmla="*/ 2800 w 7244"/>
                <a:gd name="T39" fmla="*/ 10 h 20"/>
                <a:gd name="T40" fmla="*/ 2650 w 7244"/>
                <a:gd name="T41" fmla="*/ 0 h 20"/>
                <a:gd name="T42" fmla="*/ 3030 w 7244"/>
                <a:gd name="T43" fmla="*/ 20 h 20"/>
                <a:gd name="T44" fmla="*/ 3130 w 7244"/>
                <a:gd name="T45" fmla="*/ 0 h 20"/>
                <a:gd name="T46" fmla="*/ 3130 w 7244"/>
                <a:gd name="T47" fmla="*/ 20 h 20"/>
                <a:gd name="T48" fmla="*/ 3510 w 7244"/>
                <a:gd name="T49" fmla="*/ 0 h 20"/>
                <a:gd name="T50" fmla="*/ 3360 w 7244"/>
                <a:gd name="T51" fmla="*/ 10 h 20"/>
                <a:gd name="T52" fmla="*/ 3760 w 7244"/>
                <a:gd name="T53" fmla="*/ 10 h 20"/>
                <a:gd name="T54" fmla="*/ 3610 w 7244"/>
                <a:gd name="T55" fmla="*/ 0 h 20"/>
                <a:gd name="T56" fmla="*/ 3990 w 7244"/>
                <a:gd name="T57" fmla="*/ 20 h 20"/>
                <a:gd name="T58" fmla="*/ 4090 w 7244"/>
                <a:gd name="T59" fmla="*/ 0 h 20"/>
                <a:gd name="T60" fmla="*/ 4090 w 7244"/>
                <a:gd name="T61" fmla="*/ 20 h 20"/>
                <a:gd name="T62" fmla="*/ 4470 w 7244"/>
                <a:gd name="T63" fmla="*/ 0 h 20"/>
                <a:gd name="T64" fmla="*/ 4320 w 7244"/>
                <a:gd name="T65" fmla="*/ 10 h 20"/>
                <a:gd name="T66" fmla="*/ 4720 w 7244"/>
                <a:gd name="T67" fmla="*/ 10 h 20"/>
                <a:gd name="T68" fmla="*/ 4570 w 7244"/>
                <a:gd name="T69" fmla="*/ 0 h 20"/>
                <a:gd name="T70" fmla="*/ 4950 w 7244"/>
                <a:gd name="T71" fmla="*/ 20 h 20"/>
                <a:gd name="T72" fmla="*/ 5050 w 7244"/>
                <a:gd name="T73" fmla="*/ 0 h 20"/>
                <a:gd name="T74" fmla="*/ 5050 w 7244"/>
                <a:gd name="T75" fmla="*/ 20 h 20"/>
                <a:gd name="T76" fmla="*/ 5430 w 7244"/>
                <a:gd name="T77" fmla="*/ 0 h 20"/>
                <a:gd name="T78" fmla="*/ 5280 w 7244"/>
                <a:gd name="T79" fmla="*/ 10 h 20"/>
                <a:gd name="T80" fmla="*/ 5680 w 7244"/>
                <a:gd name="T81" fmla="*/ 10 h 20"/>
                <a:gd name="T82" fmla="*/ 5530 w 7244"/>
                <a:gd name="T83" fmla="*/ 0 h 20"/>
                <a:gd name="T84" fmla="*/ 5910 w 7244"/>
                <a:gd name="T85" fmla="*/ 20 h 20"/>
                <a:gd name="T86" fmla="*/ 6010 w 7244"/>
                <a:gd name="T87" fmla="*/ 0 h 20"/>
                <a:gd name="T88" fmla="*/ 6010 w 7244"/>
                <a:gd name="T89" fmla="*/ 20 h 20"/>
                <a:gd name="T90" fmla="*/ 6390 w 7244"/>
                <a:gd name="T91" fmla="*/ 0 h 20"/>
                <a:gd name="T92" fmla="*/ 6240 w 7244"/>
                <a:gd name="T93" fmla="*/ 10 h 20"/>
                <a:gd name="T94" fmla="*/ 6640 w 7244"/>
                <a:gd name="T95" fmla="*/ 10 h 20"/>
                <a:gd name="T96" fmla="*/ 6490 w 7244"/>
                <a:gd name="T97" fmla="*/ 0 h 20"/>
                <a:gd name="T98" fmla="*/ 6870 w 7244"/>
                <a:gd name="T99" fmla="*/ 20 h 20"/>
                <a:gd name="T100" fmla="*/ 6970 w 7244"/>
                <a:gd name="T101" fmla="*/ 0 h 20"/>
                <a:gd name="T102" fmla="*/ 6970 w 7244"/>
                <a:gd name="T103" fmla="*/ 20 h 20"/>
                <a:gd name="T104" fmla="*/ 7234 w 7244"/>
                <a:gd name="T105" fmla="*/ 0 h 20"/>
                <a:gd name="T106" fmla="*/ 7200 w 7244"/>
                <a:gd name="T10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44" h="20">
                  <a:moveTo>
                    <a:pt x="10" y="0"/>
                  </a:moveTo>
                  <a:lnTo>
                    <a:pt x="150" y="0"/>
                  </a:lnTo>
                  <a:cubicBezTo>
                    <a:pt x="155" y="0"/>
                    <a:pt x="160" y="4"/>
                    <a:pt x="160" y="10"/>
                  </a:cubicBezTo>
                  <a:cubicBezTo>
                    <a:pt x="160" y="15"/>
                    <a:pt x="155" y="20"/>
                    <a:pt x="150" y="20"/>
                  </a:cubicBezTo>
                  <a:lnTo>
                    <a:pt x="10" y="20"/>
                  </a:lnTo>
                  <a:cubicBezTo>
                    <a:pt x="4" y="20"/>
                    <a:pt x="0" y="15"/>
                    <a:pt x="0" y="10"/>
                  </a:cubicBezTo>
                  <a:cubicBezTo>
                    <a:pt x="0" y="4"/>
                    <a:pt x="4" y="0"/>
                    <a:pt x="10" y="0"/>
                  </a:cubicBezTo>
                  <a:close/>
                  <a:moveTo>
                    <a:pt x="250" y="0"/>
                  </a:moveTo>
                  <a:lnTo>
                    <a:pt x="390" y="0"/>
                  </a:lnTo>
                  <a:cubicBezTo>
                    <a:pt x="395" y="0"/>
                    <a:pt x="400" y="4"/>
                    <a:pt x="400" y="10"/>
                  </a:cubicBezTo>
                  <a:cubicBezTo>
                    <a:pt x="400" y="15"/>
                    <a:pt x="395" y="20"/>
                    <a:pt x="390" y="20"/>
                  </a:cubicBezTo>
                  <a:lnTo>
                    <a:pt x="250" y="20"/>
                  </a:lnTo>
                  <a:cubicBezTo>
                    <a:pt x="244" y="20"/>
                    <a:pt x="240" y="15"/>
                    <a:pt x="240" y="10"/>
                  </a:cubicBezTo>
                  <a:cubicBezTo>
                    <a:pt x="240" y="4"/>
                    <a:pt x="244" y="0"/>
                    <a:pt x="250" y="0"/>
                  </a:cubicBezTo>
                  <a:close/>
                  <a:moveTo>
                    <a:pt x="490" y="0"/>
                  </a:moveTo>
                  <a:lnTo>
                    <a:pt x="630" y="0"/>
                  </a:lnTo>
                  <a:cubicBezTo>
                    <a:pt x="635" y="0"/>
                    <a:pt x="640" y="4"/>
                    <a:pt x="640" y="10"/>
                  </a:cubicBezTo>
                  <a:cubicBezTo>
                    <a:pt x="640" y="15"/>
                    <a:pt x="635" y="20"/>
                    <a:pt x="630" y="20"/>
                  </a:cubicBezTo>
                  <a:lnTo>
                    <a:pt x="490" y="20"/>
                  </a:lnTo>
                  <a:cubicBezTo>
                    <a:pt x="484" y="20"/>
                    <a:pt x="480" y="15"/>
                    <a:pt x="480" y="10"/>
                  </a:cubicBezTo>
                  <a:cubicBezTo>
                    <a:pt x="480" y="4"/>
                    <a:pt x="484" y="0"/>
                    <a:pt x="490" y="0"/>
                  </a:cubicBezTo>
                  <a:close/>
                  <a:moveTo>
                    <a:pt x="730" y="0"/>
                  </a:moveTo>
                  <a:lnTo>
                    <a:pt x="870" y="0"/>
                  </a:lnTo>
                  <a:cubicBezTo>
                    <a:pt x="875" y="0"/>
                    <a:pt x="880" y="4"/>
                    <a:pt x="880" y="10"/>
                  </a:cubicBezTo>
                  <a:cubicBezTo>
                    <a:pt x="880" y="15"/>
                    <a:pt x="875" y="20"/>
                    <a:pt x="870" y="20"/>
                  </a:cubicBezTo>
                  <a:lnTo>
                    <a:pt x="730" y="20"/>
                  </a:lnTo>
                  <a:cubicBezTo>
                    <a:pt x="724" y="20"/>
                    <a:pt x="720" y="15"/>
                    <a:pt x="720" y="10"/>
                  </a:cubicBezTo>
                  <a:cubicBezTo>
                    <a:pt x="720" y="4"/>
                    <a:pt x="724" y="0"/>
                    <a:pt x="730" y="0"/>
                  </a:cubicBezTo>
                  <a:close/>
                  <a:moveTo>
                    <a:pt x="970" y="0"/>
                  </a:moveTo>
                  <a:lnTo>
                    <a:pt x="1110" y="0"/>
                  </a:lnTo>
                  <a:cubicBezTo>
                    <a:pt x="1115" y="0"/>
                    <a:pt x="1120" y="4"/>
                    <a:pt x="1120" y="10"/>
                  </a:cubicBezTo>
                  <a:cubicBezTo>
                    <a:pt x="1120" y="15"/>
                    <a:pt x="1115" y="20"/>
                    <a:pt x="1110" y="20"/>
                  </a:cubicBezTo>
                  <a:lnTo>
                    <a:pt x="970" y="20"/>
                  </a:lnTo>
                  <a:cubicBezTo>
                    <a:pt x="964" y="20"/>
                    <a:pt x="960" y="15"/>
                    <a:pt x="960" y="10"/>
                  </a:cubicBezTo>
                  <a:cubicBezTo>
                    <a:pt x="960" y="4"/>
                    <a:pt x="964" y="0"/>
                    <a:pt x="970" y="0"/>
                  </a:cubicBezTo>
                  <a:close/>
                  <a:moveTo>
                    <a:pt x="1210" y="0"/>
                  </a:moveTo>
                  <a:lnTo>
                    <a:pt x="1350" y="0"/>
                  </a:lnTo>
                  <a:cubicBezTo>
                    <a:pt x="1355" y="0"/>
                    <a:pt x="1360" y="4"/>
                    <a:pt x="1360" y="10"/>
                  </a:cubicBezTo>
                  <a:cubicBezTo>
                    <a:pt x="1360" y="15"/>
                    <a:pt x="1355" y="20"/>
                    <a:pt x="1350" y="20"/>
                  </a:cubicBezTo>
                  <a:lnTo>
                    <a:pt x="1210" y="20"/>
                  </a:lnTo>
                  <a:cubicBezTo>
                    <a:pt x="1204" y="20"/>
                    <a:pt x="1200" y="15"/>
                    <a:pt x="1200" y="10"/>
                  </a:cubicBezTo>
                  <a:cubicBezTo>
                    <a:pt x="1200" y="4"/>
                    <a:pt x="1204" y="0"/>
                    <a:pt x="1210" y="0"/>
                  </a:cubicBezTo>
                  <a:close/>
                  <a:moveTo>
                    <a:pt x="1450" y="0"/>
                  </a:moveTo>
                  <a:lnTo>
                    <a:pt x="1590" y="0"/>
                  </a:lnTo>
                  <a:cubicBezTo>
                    <a:pt x="1595" y="0"/>
                    <a:pt x="1600" y="4"/>
                    <a:pt x="1600" y="10"/>
                  </a:cubicBezTo>
                  <a:cubicBezTo>
                    <a:pt x="1600" y="15"/>
                    <a:pt x="1595" y="20"/>
                    <a:pt x="1590" y="20"/>
                  </a:cubicBezTo>
                  <a:lnTo>
                    <a:pt x="1450" y="20"/>
                  </a:lnTo>
                  <a:cubicBezTo>
                    <a:pt x="1444" y="20"/>
                    <a:pt x="1440" y="15"/>
                    <a:pt x="1440" y="10"/>
                  </a:cubicBezTo>
                  <a:cubicBezTo>
                    <a:pt x="1440" y="4"/>
                    <a:pt x="1444" y="0"/>
                    <a:pt x="1450" y="0"/>
                  </a:cubicBezTo>
                  <a:close/>
                  <a:moveTo>
                    <a:pt x="1690" y="0"/>
                  </a:moveTo>
                  <a:lnTo>
                    <a:pt x="1830" y="0"/>
                  </a:lnTo>
                  <a:cubicBezTo>
                    <a:pt x="1835" y="0"/>
                    <a:pt x="1840" y="4"/>
                    <a:pt x="1840" y="10"/>
                  </a:cubicBezTo>
                  <a:cubicBezTo>
                    <a:pt x="1840" y="15"/>
                    <a:pt x="1835" y="20"/>
                    <a:pt x="1830" y="20"/>
                  </a:cubicBezTo>
                  <a:lnTo>
                    <a:pt x="1690" y="20"/>
                  </a:lnTo>
                  <a:cubicBezTo>
                    <a:pt x="1684" y="20"/>
                    <a:pt x="1680" y="15"/>
                    <a:pt x="1680" y="10"/>
                  </a:cubicBezTo>
                  <a:cubicBezTo>
                    <a:pt x="1680" y="4"/>
                    <a:pt x="1684" y="0"/>
                    <a:pt x="1690" y="0"/>
                  </a:cubicBezTo>
                  <a:close/>
                  <a:moveTo>
                    <a:pt x="1930" y="0"/>
                  </a:moveTo>
                  <a:lnTo>
                    <a:pt x="2070" y="0"/>
                  </a:lnTo>
                  <a:cubicBezTo>
                    <a:pt x="2075" y="0"/>
                    <a:pt x="2080" y="4"/>
                    <a:pt x="2080" y="10"/>
                  </a:cubicBezTo>
                  <a:cubicBezTo>
                    <a:pt x="2080" y="15"/>
                    <a:pt x="2075" y="20"/>
                    <a:pt x="2070" y="20"/>
                  </a:cubicBezTo>
                  <a:lnTo>
                    <a:pt x="1930" y="20"/>
                  </a:lnTo>
                  <a:cubicBezTo>
                    <a:pt x="1924" y="20"/>
                    <a:pt x="1920" y="15"/>
                    <a:pt x="1920" y="10"/>
                  </a:cubicBezTo>
                  <a:cubicBezTo>
                    <a:pt x="1920" y="4"/>
                    <a:pt x="1924" y="0"/>
                    <a:pt x="1930" y="0"/>
                  </a:cubicBezTo>
                  <a:close/>
                  <a:moveTo>
                    <a:pt x="2170" y="0"/>
                  </a:moveTo>
                  <a:lnTo>
                    <a:pt x="2310" y="0"/>
                  </a:lnTo>
                  <a:cubicBezTo>
                    <a:pt x="2315" y="0"/>
                    <a:pt x="2320" y="4"/>
                    <a:pt x="2320" y="10"/>
                  </a:cubicBezTo>
                  <a:cubicBezTo>
                    <a:pt x="2320" y="15"/>
                    <a:pt x="2315" y="20"/>
                    <a:pt x="2310" y="20"/>
                  </a:cubicBezTo>
                  <a:lnTo>
                    <a:pt x="2170" y="20"/>
                  </a:lnTo>
                  <a:cubicBezTo>
                    <a:pt x="2164" y="20"/>
                    <a:pt x="2160" y="15"/>
                    <a:pt x="2160" y="10"/>
                  </a:cubicBezTo>
                  <a:cubicBezTo>
                    <a:pt x="2160" y="4"/>
                    <a:pt x="2164" y="0"/>
                    <a:pt x="2170" y="0"/>
                  </a:cubicBezTo>
                  <a:close/>
                  <a:moveTo>
                    <a:pt x="2410" y="0"/>
                  </a:moveTo>
                  <a:lnTo>
                    <a:pt x="2550" y="0"/>
                  </a:lnTo>
                  <a:cubicBezTo>
                    <a:pt x="2555" y="0"/>
                    <a:pt x="2560" y="4"/>
                    <a:pt x="2560" y="10"/>
                  </a:cubicBezTo>
                  <a:cubicBezTo>
                    <a:pt x="2560" y="15"/>
                    <a:pt x="2555" y="20"/>
                    <a:pt x="2550" y="20"/>
                  </a:cubicBezTo>
                  <a:lnTo>
                    <a:pt x="2410" y="20"/>
                  </a:lnTo>
                  <a:cubicBezTo>
                    <a:pt x="2404" y="20"/>
                    <a:pt x="2400" y="15"/>
                    <a:pt x="2400" y="10"/>
                  </a:cubicBezTo>
                  <a:cubicBezTo>
                    <a:pt x="2400" y="4"/>
                    <a:pt x="2404" y="0"/>
                    <a:pt x="2410" y="0"/>
                  </a:cubicBezTo>
                  <a:close/>
                  <a:moveTo>
                    <a:pt x="2650" y="0"/>
                  </a:moveTo>
                  <a:lnTo>
                    <a:pt x="2790" y="0"/>
                  </a:lnTo>
                  <a:cubicBezTo>
                    <a:pt x="2795" y="0"/>
                    <a:pt x="2800" y="4"/>
                    <a:pt x="2800" y="10"/>
                  </a:cubicBezTo>
                  <a:cubicBezTo>
                    <a:pt x="2800" y="15"/>
                    <a:pt x="2795" y="20"/>
                    <a:pt x="2790" y="20"/>
                  </a:cubicBezTo>
                  <a:lnTo>
                    <a:pt x="2650" y="20"/>
                  </a:lnTo>
                  <a:cubicBezTo>
                    <a:pt x="2644" y="20"/>
                    <a:pt x="2640" y="15"/>
                    <a:pt x="2640" y="10"/>
                  </a:cubicBezTo>
                  <a:cubicBezTo>
                    <a:pt x="2640" y="4"/>
                    <a:pt x="2644" y="0"/>
                    <a:pt x="2650" y="0"/>
                  </a:cubicBezTo>
                  <a:close/>
                  <a:moveTo>
                    <a:pt x="2890" y="0"/>
                  </a:moveTo>
                  <a:lnTo>
                    <a:pt x="3030" y="0"/>
                  </a:lnTo>
                  <a:cubicBezTo>
                    <a:pt x="3035" y="0"/>
                    <a:pt x="3040" y="4"/>
                    <a:pt x="3040" y="10"/>
                  </a:cubicBezTo>
                  <a:cubicBezTo>
                    <a:pt x="3040" y="15"/>
                    <a:pt x="3035" y="20"/>
                    <a:pt x="3030" y="20"/>
                  </a:cubicBezTo>
                  <a:lnTo>
                    <a:pt x="2890" y="20"/>
                  </a:lnTo>
                  <a:cubicBezTo>
                    <a:pt x="2884" y="20"/>
                    <a:pt x="2880" y="15"/>
                    <a:pt x="2880" y="10"/>
                  </a:cubicBezTo>
                  <a:cubicBezTo>
                    <a:pt x="2880" y="4"/>
                    <a:pt x="2884" y="0"/>
                    <a:pt x="2890" y="0"/>
                  </a:cubicBezTo>
                  <a:close/>
                  <a:moveTo>
                    <a:pt x="3130" y="0"/>
                  </a:moveTo>
                  <a:lnTo>
                    <a:pt x="3270" y="0"/>
                  </a:lnTo>
                  <a:cubicBezTo>
                    <a:pt x="3275" y="0"/>
                    <a:pt x="3280" y="4"/>
                    <a:pt x="3280" y="10"/>
                  </a:cubicBezTo>
                  <a:cubicBezTo>
                    <a:pt x="3280" y="15"/>
                    <a:pt x="3275" y="20"/>
                    <a:pt x="3270" y="20"/>
                  </a:cubicBezTo>
                  <a:lnTo>
                    <a:pt x="3130" y="20"/>
                  </a:lnTo>
                  <a:cubicBezTo>
                    <a:pt x="3124" y="20"/>
                    <a:pt x="3120" y="15"/>
                    <a:pt x="3120" y="10"/>
                  </a:cubicBezTo>
                  <a:cubicBezTo>
                    <a:pt x="3120" y="4"/>
                    <a:pt x="3124" y="0"/>
                    <a:pt x="3130" y="0"/>
                  </a:cubicBezTo>
                  <a:close/>
                  <a:moveTo>
                    <a:pt x="3370" y="0"/>
                  </a:moveTo>
                  <a:lnTo>
                    <a:pt x="3510" y="0"/>
                  </a:lnTo>
                  <a:cubicBezTo>
                    <a:pt x="3515" y="0"/>
                    <a:pt x="3520" y="4"/>
                    <a:pt x="3520" y="10"/>
                  </a:cubicBezTo>
                  <a:cubicBezTo>
                    <a:pt x="3520" y="15"/>
                    <a:pt x="3515" y="20"/>
                    <a:pt x="3510" y="20"/>
                  </a:cubicBezTo>
                  <a:lnTo>
                    <a:pt x="3370" y="20"/>
                  </a:lnTo>
                  <a:cubicBezTo>
                    <a:pt x="3364" y="20"/>
                    <a:pt x="3360" y="15"/>
                    <a:pt x="3360" y="10"/>
                  </a:cubicBezTo>
                  <a:cubicBezTo>
                    <a:pt x="3360" y="4"/>
                    <a:pt x="3364" y="0"/>
                    <a:pt x="3370" y="0"/>
                  </a:cubicBezTo>
                  <a:close/>
                  <a:moveTo>
                    <a:pt x="3610" y="0"/>
                  </a:moveTo>
                  <a:lnTo>
                    <a:pt x="3750" y="0"/>
                  </a:lnTo>
                  <a:cubicBezTo>
                    <a:pt x="3755" y="0"/>
                    <a:pt x="3760" y="4"/>
                    <a:pt x="3760" y="10"/>
                  </a:cubicBezTo>
                  <a:cubicBezTo>
                    <a:pt x="3760" y="15"/>
                    <a:pt x="3755" y="20"/>
                    <a:pt x="3750" y="20"/>
                  </a:cubicBezTo>
                  <a:lnTo>
                    <a:pt x="3610" y="20"/>
                  </a:lnTo>
                  <a:cubicBezTo>
                    <a:pt x="3604" y="20"/>
                    <a:pt x="3600" y="15"/>
                    <a:pt x="3600" y="10"/>
                  </a:cubicBezTo>
                  <a:cubicBezTo>
                    <a:pt x="3600" y="4"/>
                    <a:pt x="3604" y="0"/>
                    <a:pt x="3610" y="0"/>
                  </a:cubicBezTo>
                  <a:close/>
                  <a:moveTo>
                    <a:pt x="3850" y="0"/>
                  </a:moveTo>
                  <a:lnTo>
                    <a:pt x="3990" y="0"/>
                  </a:lnTo>
                  <a:cubicBezTo>
                    <a:pt x="3995" y="0"/>
                    <a:pt x="4000" y="4"/>
                    <a:pt x="4000" y="10"/>
                  </a:cubicBezTo>
                  <a:cubicBezTo>
                    <a:pt x="4000" y="15"/>
                    <a:pt x="3995" y="20"/>
                    <a:pt x="3990" y="20"/>
                  </a:cubicBezTo>
                  <a:lnTo>
                    <a:pt x="3850" y="20"/>
                  </a:lnTo>
                  <a:cubicBezTo>
                    <a:pt x="3844" y="20"/>
                    <a:pt x="3840" y="15"/>
                    <a:pt x="3840" y="10"/>
                  </a:cubicBezTo>
                  <a:cubicBezTo>
                    <a:pt x="3840" y="4"/>
                    <a:pt x="3844" y="0"/>
                    <a:pt x="3850" y="0"/>
                  </a:cubicBezTo>
                  <a:close/>
                  <a:moveTo>
                    <a:pt x="4090" y="0"/>
                  </a:moveTo>
                  <a:lnTo>
                    <a:pt x="4230" y="0"/>
                  </a:lnTo>
                  <a:cubicBezTo>
                    <a:pt x="4235" y="0"/>
                    <a:pt x="4240" y="4"/>
                    <a:pt x="4240" y="10"/>
                  </a:cubicBezTo>
                  <a:cubicBezTo>
                    <a:pt x="4240" y="15"/>
                    <a:pt x="4235" y="20"/>
                    <a:pt x="4230" y="20"/>
                  </a:cubicBezTo>
                  <a:lnTo>
                    <a:pt x="4090" y="20"/>
                  </a:lnTo>
                  <a:cubicBezTo>
                    <a:pt x="4084" y="20"/>
                    <a:pt x="4080" y="15"/>
                    <a:pt x="4080" y="10"/>
                  </a:cubicBezTo>
                  <a:cubicBezTo>
                    <a:pt x="4080" y="4"/>
                    <a:pt x="4084" y="0"/>
                    <a:pt x="4090" y="0"/>
                  </a:cubicBezTo>
                  <a:close/>
                  <a:moveTo>
                    <a:pt x="4330" y="0"/>
                  </a:moveTo>
                  <a:lnTo>
                    <a:pt x="4470" y="0"/>
                  </a:lnTo>
                  <a:cubicBezTo>
                    <a:pt x="4475" y="0"/>
                    <a:pt x="4480" y="4"/>
                    <a:pt x="4480" y="10"/>
                  </a:cubicBezTo>
                  <a:cubicBezTo>
                    <a:pt x="4480" y="15"/>
                    <a:pt x="4475" y="20"/>
                    <a:pt x="4470" y="20"/>
                  </a:cubicBezTo>
                  <a:lnTo>
                    <a:pt x="4330" y="20"/>
                  </a:lnTo>
                  <a:cubicBezTo>
                    <a:pt x="4324" y="20"/>
                    <a:pt x="4320" y="15"/>
                    <a:pt x="4320" y="10"/>
                  </a:cubicBezTo>
                  <a:cubicBezTo>
                    <a:pt x="4320" y="4"/>
                    <a:pt x="4324" y="0"/>
                    <a:pt x="4330" y="0"/>
                  </a:cubicBezTo>
                  <a:close/>
                  <a:moveTo>
                    <a:pt x="4570" y="0"/>
                  </a:moveTo>
                  <a:lnTo>
                    <a:pt x="4710" y="0"/>
                  </a:lnTo>
                  <a:cubicBezTo>
                    <a:pt x="4715" y="0"/>
                    <a:pt x="4720" y="4"/>
                    <a:pt x="4720" y="10"/>
                  </a:cubicBezTo>
                  <a:cubicBezTo>
                    <a:pt x="4720" y="15"/>
                    <a:pt x="4715" y="20"/>
                    <a:pt x="4710" y="20"/>
                  </a:cubicBezTo>
                  <a:lnTo>
                    <a:pt x="4570" y="20"/>
                  </a:lnTo>
                  <a:cubicBezTo>
                    <a:pt x="4564" y="20"/>
                    <a:pt x="4560" y="15"/>
                    <a:pt x="4560" y="10"/>
                  </a:cubicBezTo>
                  <a:cubicBezTo>
                    <a:pt x="4560" y="4"/>
                    <a:pt x="4564" y="0"/>
                    <a:pt x="4570" y="0"/>
                  </a:cubicBezTo>
                  <a:close/>
                  <a:moveTo>
                    <a:pt x="4810" y="0"/>
                  </a:moveTo>
                  <a:lnTo>
                    <a:pt x="4950" y="0"/>
                  </a:lnTo>
                  <a:cubicBezTo>
                    <a:pt x="4955" y="0"/>
                    <a:pt x="4960" y="4"/>
                    <a:pt x="4960" y="10"/>
                  </a:cubicBezTo>
                  <a:cubicBezTo>
                    <a:pt x="4960" y="15"/>
                    <a:pt x="4955" y="20"/>
                    <a:pt x="4950" y="20"/>
                  </a:cubicBezTo>
                  <a:lnTo>
                    <a:pt x="4810" y="20"/>
                  </a:lnTo>
                  <a:cubicBezTo>
                    <a:pt x="4804" y="20"/>
                    <a:pt x="4800" y="15"/>
                    <a:pt x="4800" y="10"/>
                  </a:cubicBezTo>
                  <a:cubicBezTo>
                    <a:pt x="4800" y="4"/>
                    <a:pt x="4804" y="0"/>
                    <a:pt x="4810" y="0"/>
                  </a:cubicBezTo>
                  <a:close/>
                  <a:moveTo>
                    <a:pt x="5050" y="0"/>
                  </a:moveTo>
                  <a:lnTo>
                    <a:pt x="5190" y="0"/>
                  </a:lnTo>
                  <a:cubicBezTo>
                    <a:pt x="5195" y="0"/>
                    <a:pt x="5200" y="4"/>
                    <a:pt x="5200" y="10"/>
                  </a:cubicBezTo>
                  <a:cubicBezTo>
                    <a:pt x="5200" y="15"/>
                    <a:pt x="5195" y="20"/>
                    <a:pt x="5190" y="20"/>
                  </a:cubicBezTo>
                  <a:lnTo>
                    <a:pt x="5050" y="20"/>
                  </a:lnTo>
                  <a:cubicBezTo>
                    <a:pt x="5044" y="20"/>
                    <a:pt x="5040" y="15"/>
                    <a:pt x="5040" y="10"/>
                  </a:cubicBezTo>
                  <a:cubicBezTo>
                    <a:pt x="5040" y="4"/>
                    <a:pt x="5044" y="0"/>
                    <a:pt x="5050" y="0"/>
                  </a:cubicBezTo>
                  <a:close/>
                  <a:moveTo>
                    <a:pt x="5290" y="0"/>
                  </a:moveTo>
                  <a:lnTo>
                    <a:pt x="5430" y="0"/>
                  </a:lnTo>
                  <a:cubicBezTo>
                    <a:pt x="5435" y="0"/>
                    <a:pt x="5440" y="4"/>
                    <a:pt x="5440" y="10"/>
                  </a:cubicBezTo>
                  <a:cubicBezTo>
                    <a:pt x="5440" y="15"/>
                    <a:pt x="5435" y="20"/>
                    <a:pt x="5430" y="20"/>
                  </a:cubicBezTo>
                  <a:lnTo>
                    <a:pt x="5290" y="20"/>
                  </a:lnTo>
                  <a:cubicBezTo>
                    <a:pt x="5284" y="20"/>
                    <a:pt x="5280" y="15"/>
                    <a:pt x="5280" y="10"/>
                  </a:cubicBezTo>
                  <a:cubicBezTo>
                    <a:pt x="5280" y="4"/>
                    <a:pt x="5284" y="0"/>
                    <a:pt x="5290" y="0"/>
                  </a:cubicBezTo>
                  <a:close/>
                  <a:moveTo>
                    <a:pt x="5530" y="0"/>
                  </a:moveTo>
                  <a:lnTo>
                    <a:pt x="5670" y="0"/>
                  </a:lnTo>
                  <a:cubicBezTo>
                    <a:pt x="5675" y="0"/>
                    <a:pt x="5680" y="4"/>
                    <a:pt x="5680" y="10"/>
                  </a:cubicBezTo>
                  <a:cubicBezTo>
                    <a:pt x="5680" y="15"/>
                    <a:pt x="5675" y="20"/>
                    <a:pt x="5670" y="20"/>
                  </a:cubicBezTo>
                  <a:lnTo>
                    <a:pt x="5530" y="20"/>
                  </a:lnTo>
                  <a:cubicBezTo>
                    <a:pt x="5524" y="20"/>
                    <a:pt x="5520" y="15"/>
                    <a:pt x="5520" y="10"/>
                  </a:cubicBezTo>
                  <a:cubicBezTo>
                    <a:pt x="5520" y="4"/>
                    <a:pt x="5524" y="0"/>
                    <a:pt x="5530" y="0"/>
                  </a:cubicBezTo>
                  <a:close/>
                  <a:moveTo>
                    <a:pt x="5770" y="0"/>
                  </a:moveTo>
                  <a:lnTo>
                    <a:pt x="5910" y="0"/>
                  </a:lnTo>
                  <a:cubicBezTo>
                    <a:pt x="5915" y="0"/>
                    <a:pt x="5920" y="4"/>
                    <a:pt x="5920" y="10"/>
                  </a:cubicBezTo>
                  <a:cubicBezTo>
                    <a:pt x="5920" y="15"/>
                    <a:pt x="5915" y="20"/>
                    <a:pt x="5910" y="20"/>
                  </a:cubicBezTo>
                  <a:lnTo>
                    <a:pt x="5770" y="20"/>
                  </a:lnTo>
                  <a:cubicBezTo>
                    <a:pt x="5764" y="20"/>
                    <a:pt x="5760" y="15"/>
                    <a:pt x="5760" y="10"/>
                  </a:cubicBezTo>
                  <a:cubicBezTo>
                    <a:pt x="5760" y="4"/>
                    <a:pt x="5764" y="0"/>
                    <a:pt x="5770" y="0"/>
                  </a:cubicBezTo>
                  <a:close/>
                  <a:moveTo>
                    <a:pt x="6010" y="0"/>
                  </a:moveTo>
                  <a:lnTo>
                    <a:pt x="6150" y="0"/>
                  </a:lnTo>
                  <a:cubicBezTo>
                    <a:pt x="6155" y="0"/>
                    <a:pt x="6160" y="4"/>
                    <a:pt x="6160" y="10"/>
                  </a:cubicBezTo>
                  <a:cubicBezTo>
                    <a:pt x="6160" y="15"/>
                    <a:pt x="6155" y="20"/>
                    <a:pt x="6150" y="20"/>
                  </a:cubicBezTo>
                  <a:lnTo>
                    <a:pt x="6010" y="20"/>
                  </a:lnTo>
                  <a:cubicBezTo>
                    <a:pt x="6004" y="20"/>
                    <a:pt x="6000" y="15"/>
                    <a:pt x="6000" y="10"/>
                  </a:cubicBezTo>
                  <a:cubicBezTo>
                    <a:pt x="6000" y="4"/>
                    <a:pt x="6004" y="0"/>
                    <a:pt x="6010" y="0"/>
                  </a:cubicBezTo>
                  <a:close/>
                  <a:moveTo>
                    <a:pt x="6250" y="0"/>
                  </a:moveTo>
                  <a:lnTo>
                    <a:pt x="6390" y="0"/>
                  </a:lnTo>
                  <a:cubicBezTo>
                    <a:pt x="6395" y="0"/>
                    <a:pt x="6400" y="4"/>
                    <a:pt x="6400" y="10"/>
                  </a:cubicBezTo>
                  <a:cubicBezTo>
                    <a:pt x="6400" y="15"/>
                    <a:pt x="6395" y="20"/>
                    <a:pt x="6390" y="20"/>
                  </a:cubicBezTo>
                  <a:lnTo>
                    <a:pt x="6250" y="20"/>
                  </a:lnTo>
                  <a:cubicBezTo>
                    <a:pt x="6244" y="20"/>
                    <a:pt x="6240" y="15"/>
                    <a:pt x="6240" y="10"/>
                  </a:cubicBezTo>
                  <a:cubicBezTo>
                    <a:pt x="6240" y="4"/>
                    <a:pt x="6244" y="0"/>
                    <a:pt x="6250" y="0"/>
                  </a:cubicBezTo>
                  <a:close/>
                  <a:moveTo>
                    <a:pt x="6490" y="0"/>
                  </a:moveTo>
                  <a:lnTo>
                    <a:pt x="6630" y="0"/>
                  </a:lnTo>
                  <a:cubicBezTo>
                    <a:pt x="6635" y="0"/>
                    <a:pt x="6640" y="4"/>
                    <a:pt x="6640" y="10"/>
                  </a:cubicBezTo>
                  <a:cubicBezTo>
                    <a:pt x="6640" y="15"/>
                    <a:pt x="6635" y="20"/>
                    <a:pt x="6630" y="20"/>
                  </a:cubicBezTo>
                  <a:lnTo>
                    <a:pt x="6490" y="20"/>
                  </a:lnTo>
                  <a:cubicBezTo>
                    <a:pt x="6484" y="20"/>
                    <a:pt x="6480" y="15"/>
                    <a:pt x="6480" y="10"/>
                  </a:cubicBezTo>
                  <a:cubicBezTo>
                    <a:pt x="6480" y="4"/>
                    <a:pt x="6484" y="0"/>
                    <a:pt x="6490" y="0"/>
                  </a:cubicBezTo>
                  <a:close/>
                  <a:moveTo>
                    <a:pt x="6730" y="0"/>
                  </a:moveTo>
                  <a:lnTo>
                    <a:pt x="6870" y="0"/>
                  </a:lnTo>
                  <a:cubicBezTo>
                    <a:pt x="6875" y="0"/>
                    <a:pt x="6880" y="4"/>
                    <a:pt x="6880" y="10"/>
                  </a:cubicBezTo>
                  <a:cubicBezTo>
                    <a:pt x="6880" y="15"/>
                    <a:pt x="6875" y="20"/>
                    <a:pt x="6870" y="20"/>
                  </a:cubicBezTo>
                  <a:lnTo>
                    <a:pt x="6730" y="20"/>
                  </a:lnTo>
                  <a:cubicBezTo>
                    <a:pt x="6724" y="20"/>
                    <a:pt x="6720" y="15"/>
                    <a:pt x="6720" y="10"/>
                  </a:cubicBezTo>
                  <a:cubicBezTo>
                    <a:pt x="6720" y="4"/>
                    <a:pt x="6724" y="0"/>
                    <a:pt x="6730" y="0"/>
                  </a:cubicBezTo>
                  <a:close/>
                  <a:moveTo>
                    <a:pt x="6970" y="0"/>
                  </a:moveTo>
                  <a:lnTo>
                    <a:pt x="7110" y="0"/>
                  </a:lnTo>
                  <a:cubicBezTo>
                    <a:pt x="7115" y="0"/>
                    <a:pt x="7120" y="4"/>
                    <a:pt x="7120" y="10"/>
                  </a:cubicBezTo>
                  <a:cubicBezTo>
                    <a:pt x="7120" y="15"/>
                    <a:pt x="7115" y="20"/>
                    <a:pt x="7110" y="20"/>
                  </a:cubicBezTo>
                  <a:lnTo>
                    <a:pt x="6970" y="20"/>
                  </a:lnTo>
                  <a:cubicBezTo>
                    <a:pt x="6964" y="20"/>
                    <a:pt x="6960" y="15"/>
                    <a:pt x="6960" y="10"/>
                  </a:cubicBezTo>
                  <a:cubicBezTo>
                    <a:pt x="6960" y="4"/>
                    <a:pt x="6964" y="0"/>
                    <a:pt x="6970" y="0"/>
                  </a:cubicBezTo>
                  <a:close/>
                  <a:moveTo>
                    <a:pt x="7210" y="0"/>
                  </a:moveTo>
                  <a:lnTo>
                    <a:pt x="7234" y="0"/>
                  </a:lnTo>
                  <a:cubicBezTo>
                    <a:pt x="7239" y="0"/>
                    <a:pt x="7244" y="4"/>
                    <a:pt x="7244" y="10"/>
                  </a:cubicBezTo>
                  <a:cubicBezTo>
                    <a:pt x="7244" y="15"/>
                    <a:pt x="7239" y="20"/>
                    <a:pt x="7234" y="20"/>
                  </a:cubicBezTo>
                  <a:lnTo>
                    <a:pt x="7210" y="20"/>
                  </a:lnTo>
                  <a:cubicBezTo>
                    <a:pt x="7204" y="20"/>
                    <a:pt x="7200" y="15"/>
                    <a:pt x="7200" y="10"/>
                  </a:cubicBezTo>
                  <a:cubicBezTo>
                    <a:pt x="7200" y="4"/>
                    <a:pt x="7204" y="0"/>
                    <a:pt x="7210" y="0"/>
                  </a:cubicBezTo>
                  <a:close/>
                </a:path>
              </a:pathLst>
            </a:custGeom>
            <a:solidFill>
              <a:srgbClr val="F59D56"/>
            </a:solidFill>
            <a:ln w="9525" cap="flat">
              <a:solidFill>
                <a:srgbClr val="F59D56"/>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64"/>
            <p:cNvSpPr>
              <a:spLocks noEditPoints="1"/>
            </p:cNvSpPr>
            <p:nvPr/>
          </p:nvSpPr>
          <p:spPr bwMode="auto">
            <a:xfrm>
              <a:off x="4668703" y="4694945"/>
              <a:ext cx="153182" cy="154203"/>
            </a:xfrm>
            <a:custGeom>
              <a:avLst/>
              <a:gdLst>
                <a:gd name="T0" fmla="*/ 0 w 392"/>
                <a:gd name="T1" fmla="*/ 196 h 392"/>
                <a:gd name="T2" fmla="*/ 392 w 392"/>
                <a:gd name="T3" fmla="*/ 196 h 392"/>
                <a:gd name="T4" fmla="*/ 147 w 392"/>
                <a:gd name="T5" fmla="*/ 291 h 392"/>
                <a:gd name="T6" fmla="*/ 245 w 392"/>
                <a:gd name="T7" fmla="*/ 291 h 392"/>
                <a:gd name="T8" fmla="*/ 147 w 392"/>
                <a:gd name="T9" fmla="*/ 291 h 392"/>
                <a:gd name="T10" fmla="*/ 139 w 392"/>
                <a:gd name="T11" fmla="*/ 352 h 392"/>
                <a:gd name="T12" fmla="*/ 74 w 392"/>
                <a:gd name="T13" fmla="*/ 309 h 392"/>
                <a:gd name="T14" fmla="*/ 252 w 392"/>
                <a:gd name="T15" fmla="*/ 352 h 392"/>
                <a:gd name="T16" fmla="*/ 275 w 392"/>
                <a:gd name="T17" fmla="*/ 296 h 392"/>
                <a:gd name="T18" fmla="*/ 55 w 392"/>
                <a:gd name="T19" fmla="*/ 284 h 392"/>
                <a:gd name="T20" fmla="*/ 105 w 392"/>
                <a:gd name="T21" fmla="*/ 212 h 392"/>
                <a:gd name="T22" fmla="*/ 281 w 392"/>
                <a:gd name="T23" fmla="*/ 266 h 392"/>
                <a:gd name="T24" fmla="*/ 361 w 392"/>
                <a:gd name="T25" fmla="*/ 212 h 392"/>
                <a:gd name="T26" fmla="*/ 281 w 392"/>
                <a:gd name="T27" fmla="*/ 266 h 392"/>
                <a:gd name="T28" fmla="*/ 140 w 392"/>
                <a:gd name="T29" fmla="*/ 261 h 392"/>
                <a:gd name="T30" fmla="*/ 251 w 392"/>
                <a:gd name="T31" fmla="*/ 261 h 392"/>
                <a:gd name="T32" fmla="*/ 135 w 392"/>
                <a:gd name="T33" fmla="*/ 212 h 392"/>
                <a:gd name="T34" fmla="*/ 332 w 392"/>
                <a:gd name="T35" fmla="*/ 103 h 392"/>
                <a:gd name="T36" fmla="*/ 286 w 392"/>
                <a:gd name="T37" fmla="*/ 180 h 392"/>
                <a:gd name="T38" fmla="*/ 360 w 392"/>
                <a:gd name="T39" fmla="*/ 180 h 392"/>
                <a:gd name="T40" fmla="*/ 250 w 392"/>
                <a:gd name="T41" fmla="*/ 126 h 392"/>
                <a:gd name="T42" fmla="*/ 141 w 392"/>
                <a:gd name="T43" fmla="*/ 126 h 392"/>
                <a:gd name="T44" fmla="*/ 256 w 392"/>
                <a:gd name="T45" fmla="*/ 180 h 392"/>
                <a:gd name="T46" fmla="*/ 111 w 392"/>
                <a:gd name="T47" fmla="*/ 121 h 392"/>
                <a:gd name="T48" fmla="*/ 30 w 392"/>
                <a:gd name="T49" fmla="*/ 180 h 392"/>
                <a:gd name="T50" fmla="*/ 105 w 392"/>
                <a:gd name="T51" fmla="*/ 180 h 392"/>
                <a:gd name="T52" fmla="*/ 196 w 392"/>
                <a:gd name="T53" fmla="*/ 100 h 392"/>
                <a:gd name="T54" fmla="*/ 196 w 392"/>
                <a:gd name="T55" fmla="*/ 30 h 392"/>
                <a:gd name="T56" fmla="*/ 79 w 392"/>
                <a:gd name="T57" fmla="*/ 79 h 392"/>
                <a:gd name="T58" fmla="*/ 139 w 392"/>
                <a:gd name="T59" fmla="*/ 41 h 392"/>
                <a:gd name="T60" fmla="*/ 252 w 392"/>
                <a:gd name="T61" fmla="*/ 41 h 392"/>
                <a:gd name="T62" fmla="*/ 312 w 392"/>
                <a:gd name="T63" fmla="*/ 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47" y="291"/>
                  </a:moveTo>
                  <a:cubicBezTo>
                    <a:pt x="160" y="339"/>
                    <a:pt x="181" y="362"/>
                    <a:pt x="196" y="362"/>
                  </a:cubicBezTo>
                  <a:cubicBezTo>
                    <a:pt x="210" y="362"/>
                    <a:pt x="231" y="339"/>
                    <a:pt x="245" y="291"/>
                  </a:cubicBezTo>
                  <a:cubicBezTo>
                    <a:pt x="228" y="288"/>
                    <a:pt x="212" y="287"/>
                    <a:pt x="196" y="287"/>
                  </a:cubicBezTo>
                  <a:cubicBezTo>
                    <a:pt x="179" y="287"/>
                    <a:pt x="163" y="288"/>
                    <a:pt x="147" y="291"/>
                  </a:cubicBezTo>
                  <a:close/>
                  <a:moveTo>
                    <a:pt x="74" y="309"/>
                  </a:moveTo>
                  <a:cubicBezTo>
                    <a:pt x="92" y="328"/>
                    <a:pt x="114" y="343"/>
                    <a:pt x="139" y="352"/>
                  </a:cubicBezTo>
                  <a:cubicBezTo>
                    <a:pt x="130" y="336"/>
                    <a:pt x="122" y="318"/>
                    <a:pt x="117" y="296"/>
                  </a:cubicBezTo>
                  <a:cubicBezTo>
                    <a:pt x="101" y="299"/>
                    <a:pt x="87" y="304"/>
                    <a:pt x="74" y="309"/>
                  </a:cubicBezTo>
                  <a:close/>
                  <a:moveTo>
                    <a:pt x="275" y="296"/>
                  </a:moveTo>
                  <a:cubicBezTo>
                    <a:pt x="269" y="317"/>
                    <a:pt x="261" y="336"/>
                    <a:pt x="252" y="352"/>
                  </a:cubicBezTo>
                  <a:cubicBezTo>
                    <a:pt x="277" y="343"/>
                    <a:pt x="299" y="328"/>
                    <a:pt x="317" y="309"/>
                  </a:cubicBezTo>
                  <a:cubicBezTo>
                    <a:pt x="305" y="304"/>
                    <a:pt x="290" y="299"/>
                    <a:pt x="275" y="296"/>
                  </a:cubicBezTo>
                  <a:close/>
                  <a:moveTo>
                    <a:pt x="31" y="212"/>
                  </a:moveTo>
                  <a:cubicBezTo>
                    <a:pt x="33" y="238"/>
                    <a:pt x="41" y="261"/>
                    <a:pt x="55" y="284"/>
                  </a:cubicBezTo>
                  <a:cubicBezTo>
                    <a:pt x="71" y="277"/>
                    <a:pt x="90" y="271"/>
                    <a:pt x="110" y="266"/>
                  </a:cubicBezTo>
                  <a:cubicBezTo>
                    <a:pt x="107" y="248"/>
                    <a:pt x="105" y="231"/>
                    <a:pt x="105" y="212"/>
                  </a:cubicBezTo>
                  <a:lnTo>
                    <a:pt x="31" y="212"/>
                  </a:lnTo>
                  <a:close/>
                  <a:moveTo>
                    <a:pt x="281" y="266"/>
                  </a:moveTo>
                  <a:cubicBezTo>
                    <a:pt x="302" y="271"/>
                    <a:pt x="320" y="277"/>
                    <a:pt x="336" y="284"/>
                  </a:cubicBezTo>
                  <a:cubicBezTo>
                    <a:pt x="351" y="261"/>
                    <a:pt x="359" y="238"/>
                    <a:pt x="361" y="212"/>
                  </a:cubicBezTo>
                  <a:lnTo>
                    <a:pt x="287" y="212"/>
                  </a:lnTo>
                  <a:cubicBezTo>
                    <a:pt x="286" y="231"/>
                    <a:pt x="284" y="248"/>
                    <a:pt x="281" y="266"/>
                  </a:cubicBezTo>
                  <a:close/>
                  <a:moveTo>
                    <a:pt x="135" y="212"/>
                  </a:moveTo>
                  <a:cubicBezTo>
                    <a:pt x="136" y="229"/>
                    <a:pt x="137" y="244"/>
                    <a:pt x="140" y="261"/>
                  </a:cubicBezTo>
                  <a:cubicBezTo>
                    <a:pt x="159" y="258"/>
                    <a:pt x="177" y="257"/>
                    <a:pt x="196" y="257"/>
                  </a:cubicBezTo>
                  <a:cubicBezTo>
                    <a:pt x="214" y="257"/>
                    <a:pt x="233" y="258"/>
                    <a:pt x="251" y="261"/>
                  </a:cubicBezTo>
                  <a:cubicBezTo>
                    <a:pt x="254" y="244"/>
                    <a:pt x="256" y="229"/>
                    <a:pt x="256" y="212"/>
                  </a:cubicBezTo>
                  <a:lnTo>
                    <a:pt x="135" y="212"/>
                  </a:lnTo>
                  <a:close/>
                  <a:moveTo>
                    <a:pt x="360" y="180"/>
                  </a:moveTo>
                  <a:cubicBezTo>
                    <a:pt x="357" y="152"/>
                    <a:pt x="348" y="125"/>
                    <a:pt x="332" y="103"/>
                  </a:cubicBezTo>
                  <a:cubicBezTo>
                    <a:pt x="317" y="110"/>
                    <a:pt x="299" y="116"/>
                    <a:pt x="280" y="121"/>
                  </a:cubicBezTo>
                  <a:cubicBezTo>
                    <a:pt x="283" y="139"/>
                    <a:pt x="286" y="159"/>
                    <a:pt x="286" y="180"/>
                  </a:cubicBezTo>
                  <a:lnTo>
                    <a:pt x="360" y="180"/>
                  </a:lnTo>
                  <a:lnTo>
                    <a:pt x="360" y="180"/>
                  </a:lnTo>
                  <a:close/>
                  <a:moveTo>
                    <a:pt x="256" y="180"/>
                  </a:moveTo>
                  <a:cubicBezTo>
                    <a:pt x="255" y="161"/>
                    <a:pt x="253" y="143"/>
                    <a:pt x="250" y="126"/>
                  </a:cubicBezTo>
                  <a:cubicBezTo>
                    <a:pt x="232" y="129"/>
                    <a:pt x="214" y="130"/>
                    <a:pt x="196" y="130"/>
                  </a:cubicBezTo>
                  <a:cubicBezTo>
                    <a:pt x="177" y="130"/>
                    <a:pt x="159" y="129"/>
                    <a:pt x="141" y="126"/>
                  </a:cubicBezTo>
                  <a:cubicBezTo>
                    <a:pt x="138" y="143"/>
                    <a:pt x="136" y="161"/>
                    <a:pt x="135" y="180"/>
                  </a:cubicBezTo>
                  <a:lnTo>
                    <a:pt x="256" y="180"/>
                  </a:lnTo>
                  <a:close/>
                  <a:moveTo>
                    <a:pt x="105" y="180"/>
                  </a:moveTo>
                  <a:cubicBezTo>
                    <a:pt x="105" y="159"/>
                    <a:pt x="107" y="141"/>
                    <a:pt x="111" y="121"/>
                  </a:cubicBezTo>
                  <a:cubicBezTo>
                    <a:pt x="92" y="116"/>
                    <a:pt x="75" y="110"/>
                    <a:pt x="59" y="103"/>
                  </a:cubicBezTo>
                  <a:cubicBezTo>
                    <a:pt x="43" y="126"/>
                    <a:pt x="33" y="153"/>
                    <a:pt x="30" y="180"/>
                  </a:cubicBezTo>
                  <a:lnTo>
                    <a:pt x="105" y="180"/>
                  </a:lnTo>
                  <a:lnTo>
                    <a:pt x="105" y="180"/>
                  </a:lnTo>
                  <a:close/>
                  <a:moveTo>
                    <a:pt x="148" y="97"/>
                  </a:moveTo>
                  <a:cubicBezTo>
                    <a:pt x="164" y="99"/>
                    <a:pt x="180" y="100"/>
                    <a:pt x="196" y="100"/>
                  </a:cubicBezTo>
                  <a:cubicBezTo>
                    <a:pt x="212" y="100"/>
                    <a:pt x="227" y="99"/>
                    <a:pt x="243" y="97"/>
                  </a:cubicBezTo>
                  <a:cubicBezTo>
                    <a:pt x="229" y="51"/>
                    <a:pt x="210" y="30"/>
                    <a:pt x="196" y="30"/>
                  </a:cubicBezTo>
                  <a:cubicBezTo>
                    <a:pt x="182" y="30"/>
                    <a:pt x="162" y="51"/>
                    <a:pt x="148" y="97"/>
                  </a:cubicBezTo>
                  <a:close/>
                  <a:moveTo>
                    <a:pt x="79" y="79"/>
                  </a:moveTo>
                  <a:cubicBezTo>
                    <a:pt x="91" y="84"/>
                    <a:pt x="104" y="88"/>
                    <a:pt x="118" y="91"/>
                  </a:cubicBezTo>
                  <a:cubicBezTo>
                    <a:pt x="124" y="72"/>
                    <a:pt x="131" y="54"/>
                    <a:pt x="139" y="41"/>
                  </a:cubicBezTo>
                  <a:cubicBezTo>
                    <a:pt x="117" y="49"/>
                    <a:pt x="96" y="62"/>
                    <a:pt x="79" y="79"/>
                  </a:cubicBezTo>
                  <a:close/>
                  <a:moveTo>
                    <a:pt x="252" y="41"/>
                  </a:moveTo>
                  <a:cubicBezTo>
                    <a:pt x="260" y="54"/>
                    <a:pt x="268" y="72"/>
                    <a:pt x="273" y="91"/>
                  </a:cubicBezTo>
                  <a:cubicBezTo>
                    <a:pt x="287" y="88"/>
                    <a:pt x="300" y="84"/>
                    <a:pt x="312" y="79"/>
                  </a:cubicBezTo>
                  <a:cubicBezTo>
                    <a:pt x="295" y="62"/>
                    <a:pt x="275" y="49"/>
                    <a:pt x="252" y="41"/>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Freeform 65"/>
            <p:cNvSpPr>
              <a:spLocks noEditPoints="1"/>
            </p:cNvSpPr>
            <p:nvPr/>
          </p:nvSpPr>
          <p:spPr bwMode="auto">
            <a:xfrm>
              <a:off x="4670745" y="4698009"/>
              <a:ext cx="149097" cy="148076"/>
            </a:xfrm>
            <a:custGeom>
              <a:avLst/>
              <a:gdLst>
                <a:gd name="T0" fmla="*/ 0 w 380"/>
                <a:gd name="T1" fmla="*/ 190 h 380"/>
                <a:gd name="T2" fmla="*/ 380 w 380"/>
                <a:gd name="T3" fmla="*/ 190 h 380"/>
                <a:gd name="T4" fmla="*/ 190 w 380"/>
                <a:gd name="T5" fmla="*/ 362 h 380"/>
                <a:gd name="T6" fmla="*/ 190 w 380"/>
                <a:gd name="T7" fmla="*/ 275 h 380"/>
                <a:gd name="T8" fmla="*/ 190 w 380"/>
                <a:gd name="T9" fmla="*/ 362 h 380"/>
                <a:gd name="T10" fmla="*/ 129 w 380"/>
                <a:gd name="T11" fmla="*/ 262 h 380"/>
                <a:gd name="T12" fmla="*/ 256 w 380"/>
                <a:gd name="T13" fmla="*/ 200 h 380"/>
                <a:gd name="T14" fmla="*/ 190 w 380"/>
                <a:gd name="T15" fmla="*/ 257 h 380"/>
                <a:gd name="T16" fmla="*/ 245 w 380"/>
                <a:gd name="T17" fmla="*/ 96 h 380"/>
                <a:gd name="T18" fmla="*/ 135 w 380"/>
                <a:gd name="T19" fmla="*/ 96 h 380"/>
                <a:gd name="T20" fmla="*/ 190 w 380"/>
                <a:gd name="T21" fmla="*/ 118 h 380"/>
                <a:gd name="T22" fmla="*/ 256 w 380"/>
                <a:gd name="T23" fmla="*/ 180 h 380"/>
                <a:gd name="T24" fmla="*/ 130 w 380"/>
                <a:gd name="T25" fmla="*/ 113 h 380"/>
                <a:gd name="T26" fmla="*/ 105 w 380"/>
                <a:gd name="T27" fmla="*/ 180 h 380"/>
                <a:gd name="T28" fmla="*/ 51 w 380"/>
                <a:gd name="T29" fmla="*/ 89 h 380"/>
                <a:gd name="T30" fmla="*/ 105 w 380"/>
                <a:gd name="T31" fmla="*/ 176 h 380"/>
                <a:gd name="T32" fmla="*/ 105 w 380"/>
                <a:gd name="T33" fmla="*/ 180 h 380"/>
                <a:gd name="T34" fmla="*/ 111 w 380"/>
                <a:gd name="T35" fmla="*/ 265 h 380"/>
                <a:gd name="T36" fmla="*/ 18 w 380"/>
                <a:gd name="T37" fmla="*/ 200 h 380"/>
                <a:gd name="T38" fmla="*/ 105 w 380"/>
                <a:gd name="T39" fmla="*/ 200 h 380"/>
                <a:gd name="T40" fmla="*/ 275 w 380"/>
                <a:gd name="T41" fmla="*/ 200 h 380"/>
                <a:gd name="T42" fmla="*/ 332 w 380"/>
                <a:gd name="T43" fmla="*/ 285 h 380"/>
                <a:gd name="T44" fmla="*/ 275 w 380"/>
                <a:gd name="T45" fmla="*/ 200 h 380"/>
                <a:gd name="T46" fmla="*/ 275 w 380"/>
                <a:gd name="T47" fmla="*/ 200 h 380"/>
                <a:gd name="T48" fmla="*/ 267 w 380"/>
                <a:gd name="T49" fmla="*/ 110 h 380"/>
                <a:gd name="T50" fmla="*/ 361 w 380"/>
                <a:gd name="T51" fmla="*/ 180 h 380"/>
                <a:gd name="T52" fmla="*/ 275 w 380"/>
                <a:gd name="T53" fmla="*/ 176 h 380"/>
                <a:gd name="T54" fmla="*/ 316 w 380"/>
                <a:gd name="T55" fmla="*/ 75 h 380"/>
                <a:gd name="T56" fmla="*/ 231 w 380"/>
                <a:gd name="T57" fmla="*/ 24 h 380"/>
                <a:gd name="T58" fmla="*/ 148 w 380"/>
                <a:gd name="T59" fmla="*/ 24 h 380"/>
                <a:gd name="T60" fmla="*/ 63 w 380"/>
                <a:gd name="T61" fmla="*/ 75 h 380"/>
                <a:gd name="T62" fmla="*/ 58 w 380"/>
                <a:gd name="T63" fmla="*/ 301 h 380"/>
                <a:gd name="T64" fmla="*/ 148 w 380"/>
                <a:gd name="T65" fmla="*/ 357 h 380"/>
                <a:gd name="T66" fmla="*/ 231 w 380"/>
                <a:gd name="T67" fmla="*/ 357 h 380"/>
                <a:gd name="T68" fmla="*/ 321 w 380"/>
                <a:gd name="T69" fmla="*/ 30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190" y="0"/>
                  </a:moveTo>
                  <a:cubicBezTo>
                    <a:pt x="85" y="0"/>
                    <a:pt x="0" y="85"/>
                    <a:pt x="0" y="190"/>
                  </a:cubicBezTo>
                  <a:cubicBezTo>
                    <a:pt x="0" y="295"/>
                    <a:pt x="85" y="380"/>
                    <a:pt x="190" y="380"/>
                  </a:cubicBezTo>
                  <a:cubicBezTo>
                    <a:pt x="294" y="380"/>
                    <a:pt x="380" y="295"/>
                    <a:pt x="380" y="190"/>
                  </a:cubicBezTo>
                  <a:cubicBezTo>
                    <a:pt x="380" y="85"/>
                    <a:pt x="294" y="0"/>
                    <a:pt x="190" y="0"/>
                  </a:cubicBezTo>
                  <a:close/>
                  <a:moveTo>
                    <a:pt x="190" y="362"/>
                  </a:moveTo>
                  <a:cubicBezTo>
                    <a:pt x="169" y="362"/>
                    <a:pt x="146" y="330"/>
                    <a:pt x="133" y="280"/>
                  </a:cubicBezTo>
                  <a:cubicBezTo>
                    <a:pt x="151" y="277"/>
                    <a:pt x="171" y="275"/>
                    <a:pt x="190" y="275"/>
                  </a:cubicBezTo>
                  <a:cubicBezTo>
                    <a:pt x="209" y="275"/>
                    <a:pt x="228" y="277"/>
                    <a:pt x="246" y="280"/>
                  </a:cubicBezTo>
                  <a:cubicBezTo>
                    <a:pt x="233" y="330"/>
                    <a:pt x="211" y="362"/>
                    <a:pt x="190" y="362"/>
                  </a:cubicBezTo>
                  <a:close/>
                  <a:moveTo>
                    <a:pt x="190" y="257"/>
                  </a:moveTo>
                  <a:cubicBezTo>
                    <a:pt x="169" y="257"/>
                    <a:pt x="149" y="259"/>
                    <a:pt x="129" y="262"/>
                  </a:cubicBezTo>
                  <a:cubicBezTo>
                    <a:pt x="126" y="242"/>
                    <a:pt x="123" y="223"/>
                    <a:pt x="123" y="200"/>
                  </a:cubicBezTo>
                  <a:lnTo>
                    <a:pt x="256" y="200"/>
                  </a:lnTo>
                  <a:cubicBezTo>
                    <a:pt x="256" y="223"/>
                    <a:pt x="254" y="242"/>
                    <a:pt x="250" y="262"/>
                  </a:cubicBezTo>
                  <a:cubicBezTo>
                    <a:pt x="231" y="259"/>
                    <a:pt x="210" y="257"/>
                    <a:pt x="190" y="257"/>
                  </a:cubicBezTo>
                  <a:close/>
                  <a:moveTo>
                    <a:pt x="190" y="18"/>
                  </a:moveTo>
                  <a:cubicBezTo>
                    <a:pt x="210" y="18"/>
                    <a:pt x="232" y="48"/>
                    <a:pt x="245" y="96"/>
                  </a:cubicBezTo>
                  <a:cubicBezTo>
                    <a:pt x="227" y="98"/>
                    <a:pt x="208" y="100"/>
                    <a:pt x="190" y="100"/>
                  </a:cubicBezTo>
                  <a:cubicBezTo>
                    <a:pt x="171" y="100"/>
                    <a:pt x="152" y="98"/>
                    <a:pt x="135" y="96"/>
                  </a:cubicBezTo>
                  <a:cubicBezTo>
                    <a:pt x="148" y="48"/>
                    <a:pt x="169" y="18"/>
                    <a:pt x="190" y="18"/>
                  </a:cubicBezTo>
                  <a:close/>
                  <a:moveTo>
                    <a:pt x="190" y="118"/>
                  </a:moveTo>
                  <a:cubicBezTo>
                    <a:pt x="210" y="118"/>
                    <a:pt x="230" y="116"/>
                    <a:pt x="249" y="113"/>
                  </a:cubicBezTo>
                  <a:cubicBezTo>
                    <a:pt x="253" y="133"/>
                    <a:pt x="256" y="156"/>
                    <a:pt x="256" y="180"/>
                  </a:cubicBezTo>
                  <a:lnTo>
                    <a:pt x="123" y="180"/>
                  </a:lnTo>
                  <a:cubicBezTo>
                    <a:pt x="124" y="156"/>
                    <a:pt x="126" y="133"/>
                    <a:pt x="130" y="113"/>
                  </a:cubicBezTo>
                  <a:cubicBezTo>
                    <a:pt x="149" y="116"/>
                    <a:pt x="169" y="118"/>
                    <a:pt x="190" y="118"/>
                  </a:cubicBezTo>
                  <a:close/>
                  <a:moveTo>
                    <a:pt x="105" y="180"/>
                  </a:moveTo>
                  <a:lnTo>
                    <a:pt x="17" y="180"/>
                  </a:lnTo>
                  <a:cubicBezTo>
                    <a:pt x="19" y="147"/>
                    <a:pt x="32" y="115"/>
                    <a:pt x="51" y="89"/>
                  </a:cubicBezTo>
                  <a:cubicBezTo>
                    <a:pt x="69" y="98"/>
                    <a:pt x="90" y="105"/>
                    <a:pt x="112" y="110"/>
                  </a:cubicBezTo>
                  <a:cubicBezTo>
                    <a:pt x="108" y="131"/>
                    <a:pt x="105" y="151"/>
                    <a:pt x="105" y="176"/>
                  </a:cubicBezTo>
                  <a:lnTo>
                    <a:pt x="105" y="180"/>
                  </a:lnTo>
                  <a:lnTo>
                    <a:pt x="105" y="180"/>
                  </a:lnTo>
                  <a:close/>
                  <a:moveTo>
                    <a:pt x="105" y="200"/>
                  </a:moveTo>
                  <a:cubicBezTo>
                    <a:pt x="105" y="224"/>
                    <a:pt x="107" y="244"/>
                    <a:pt x="111" y="265"/>
                  </a:cubicBezTo>
                  <a:cubicBezTo>
                    <a:pt x="87" y="270"/>
                    <a:pt x="65" y="277"/>
                    <a:pt x="47" y="286"/>
                  </a:cubicBezTo>
                  <a:cubicBezTo>
                    <a:pt x="30" y="260"/>
                    <a:pt x="20" y="233"/>
                    <a:pt x="18" y="200"/>
                  </a:cubicBezTo>
                  <a:lnTo>
                    <a:pt x="105" y="200"/>
                  </a:lnTo>
                  <a:lnTo>
                    <a:pt x="105" y="200"/>
                  </a:lnTo>
                  <a:lnTo>
                    <a:pt x="105" y="200"/>
                  </a:lnTo>
                  <a:close/>
                  <a:moveTo>
                    <a:pt x="275" y="200"/>
                  </a:moveTo>
                  <a:lnTo>
                    <a:pt x="361" y="200"/>
                  </a:lnTo>
                  <a:cubicBezTo>
                    <a:pt x="360" y="233"/>
                    <a:pt x="349" y="260"/>
                    <a:pt x="332" y="285"/>
                  </a:cubicBezTo>
                  <a:cubicBezTo>
                    <a:pt x="315" y="277"/>
                    <a:pt x="292" y="270"/>
                    <a:pt x="268" y="265"/>
                  </a:cubicBezTo>
                  <a:cubicBezTo>
                    <a:pt x="272" y="244"/>
                    <a:pt x="274" y="224"/>
                    <a:pt x="275" y="200"/>
                  </a:cubicBezTo>
                  <a:lnTo>
                    <a:pt x="275" y="200"/>
                  </a:lnTo>
                  <a:lnTo>
                    <a:pt x="275" y="200"/>
                  </a:lnTo>
                  <a:close/>
                  <a:moveTo>
                    <a:pt x="275" y="180"/>
                  </a:moveTo>
                  <a:cubicBezTo>
                    <a:pt x="274" y="156"/>
                    <a:pt x="271" y="131"/>
                    <a:pt x="267" y="110"/>
                  </a:cubicBezTo>
                  <a:cubicBezTo>
                    <a:pt x="290" y="105"/>
                    <a:pt x="311" y="98"/>
                    <a:pt x="328" y="89"/>
                  </a:cubicBezTo>
                  <a:cubicBezTo>
                    <a:pt x="347" y="115"/>
                    <a:pt x="359" y="147"/>
                    <a:pt x="361" y="180"/>
                  </a:cubicBezTo>
                  <a:lnTo>
                    <a:pt x="275" y="180"/>
                  </a:lnTo>
                  <a:lnTo>
                    <a:pt x="275" y="176"/>
                  </a:lnTo>
                  <a:lnTo>
                    <a:pt x="275" y="180"/>
                  </a:lnTo>
                  <a:close/>
                  <a:moveTo>
                    <a:pt x="316" y="75"/>
                  </a:moveTo>
                  <a:cubicBezTo>
                    <a:pt x="301" y="82"/>
                    <a:pt x="283" y="88"/>
                    <a:pt x="263" y="92"/>
                  </a:cubicBezTo>
                  <a:cubicBezTo>
                    <a:pt x="255" y="64"/>
                    <a:pt x="244" y="40"/>
                    <a:pt x="231" y="24"/>
                  </a:cubicBezTo>
                  <a:cubicBezTo>
                    <a:pt x="265" y="32"/>
                    <a:pt x="294" y="50"/>
                    <a:pt x="316" y="75"/>
                  </a:cubicBezTo>
                  <a:close/>
                  <a:moveTo>
                    <a:pt x="148" y="24"/>
                  </a:moveTo>
                  <a:cubicBezTo>
                    <a:pt x="135" y="40"/>
                    <a:pt x="124" y="64"/>
                    <a:pt x="116" y="92"/>
                  </a:cubicBezTo>
                  <a:cubicBezTo>
                    <a:pt x="97" y="88"/>
                    <a:pt x="78" y="82"/>
                    <a:pt x="63" y="75"/>
                  </a:cubicBezTo>
                  <a:cubicBezTo>
                    <a:pt x="85" y="50"/>
                    <a:pt x="115" y="32"/>
                    <a:pt x="148" y="24"/>
                  </a:cubicBezTo>
                  <a:close/>
                  <a:moveTo>
                    <a:pt x="58" y="301"/>
                  </a:moveTo>
                  <a:cubicBezTo>
                    <a:pt x="74" y="293"/>
                    <a:pt x="94" y="287"/>
                    <a:pt x="115" y="283"/>
                  </a:cubicBezTo>
                  <a:cubicBezTo>
                    <a:pt x="123" y="314"/>
                    <a:pt x="134" y="339"/>
                    <a:pt x="148" y="357"/>
                  </a:cubicBezTo>
                  <a:cubicBezTo>
                    <a:pt x="113" y="348"/>
                    <a:pt x="81" y="328"/>
                    <a:pt x="58" y="301"/>
                  </a:cubicBezTo>
                  <a:close/>
                  <a:moveTo>
                    <a:pt x="231" y="357"/>
                  </a:moveTo>
                  <a:cubicBezTo>
                    <a:pt x="245" y="339"/>
                    <a:pt x="257" y="314"/>
                    <a:pt x="264" y="283"/>
                  </a:cubicBezTo>
                  <a:cubicBezTo>
                    <a:pt x="286" y="287"/>
                    <a:pt x="305" y="293"/>
                    <a:pt x="321" y="300"/>
                  </a:cubicBezTo>
                  <a:cubicBezTo>
                    <a:pt x="298" y="328"/>
                    <a:pt x="267" y="348"/>
                    <a:pt x="231" y="357"/>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Freeform 66"/>
            <p:cNvSpPr>
              <a:spLocks noEditPoints="1"/>
            </p:cNvSpPr>
            <p:nvPr/>
          </p:nvSpPr>
          <p:spPr bwMode="auto">
            <a:xfrm>
              <a:off x="4576794" y="4525424"/>
              <a:ext cx="156245" cy="320661"/>
            </a:xfrm>
            <a:custGeom>
              <a:avLst/>
              <a:gdLst>
                <a:gd name="T0" fmla="*/ 201 w 400"/>
                <a:gd name="T1" fmla="*/ 620 h 820"/>
                <a:gd name="T2" fmla="*/ 400 w 400"/>
                <a:gd name="T3" fmla="*/ 402 h 820"/>
                <a:gd name="T4" fmla="*/ 400 w 400"/>
                <a:gd name="T5" fmla="*/ 39 h 820"/>
                <a:gd name="T6" fmla="*/ 360 w 400"/>
                <a:gd name="T7" fmla="*/ 0 h 820"/>
                <a:gd name="T8" fmla="*/ 40 w 400"/>
                <a:gd name="T9" fmla="*/ 0 h 820"/>
                <a:gd name="T10" fmla="*/ 0 w 400"/>
                <a:gd name="T11" fmla="*/ 39 h 820"/>
                <a:gd name="T12" fmla="*/ 0 w 400"/>
                <a:gd name="T13" fmla="*/ 820 h 820"/>
                <a:gd name="T14" fmla="*/ 301 w 400"/>
                <a:gd name="T15" fmla="*/ 820 h 820"/>
                <a:gd name="T16" fmla="*/ 228 w 400"/>
                <a:gd name="T17" fmla="*/ 740 h 820"/>
                <a:gd name="T18" fmla="*/ 60 w 400"/>
                <a:gd name="T19" fmla="*/ 740 h 820"/>
                <a:gd name="T20" fmla="*/ 60 w 400"/>
                <a:gd name="T21" fmla="*/ 700 h 820"/>
                <a:gd name="T22" fmla="*/ 211 w 400"/>
                <a:gd name="T23" fmla="*/ 700 h 820"/>
                <a:gd name="T24" fmla="*/ 202 w 400"/>
                <a:gd name="T25" fmla="*/ 660 h 820"/>
                <a:gd name="T26" fmla="*/ 60 w 400"/>
                <a:gd name="T27" fmla="*/ 660 h 820"/>
                <a:gd name="T28" fmla="*/ 60 w 400"/>
                <a:gd name="T29" fmla="*/ 620 h 820"/>
                <a:gd name="T30" fmla="*/ 201 w 400"/>
                <a:gd name="T31" fmla="*/ 620 h 820"/>
                <a:gd name="T32" fmla="*/ 60 w 400"/>
                <a:gd name="T33" fmla="*/ 120 h 820"/>
                <a:gd name="T34" fmla="*/ 340 w 400"/>
                <a:gd name="T35" fmla="*/ 120 h 820"/>
                <a:gd name="T36" fmla="*/ 340 w 400"/>
                <a:gd name="T37" fmla="*/ 160 h 820"/>
                <a:gd name="T38" fmla="*/ 60 w 400"/>
                <a:gd name="T39" fmla="*/ 160 h 820"/>
                <a:gd name="T40" fmla="*/ 60 w 400"/>
                <a:gd name="T41" fmla="*/ 1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820">
                  <a:moveTo>
                    <a:pt x="201" y="620"/>
                  </a:moveTo>
                  <a:cubicBezTo>
                    <a:pt x="205" y="508"/>
                    <a:pt x="291" y="417"/>
                    <a:pt x="400" y="402"/>
                  </a:cubicBezTo>
                  <a:lnTo>
                    <a:pt x="400" y="39"/>
                  </a:lnTo>
                  <a:cubicBezTo>
                    <a:pt x="400" y="18"/>
                    <a:pt x="382" y="0"/>
                    <a:pt x="360" y="0"/>
                  </a:cubicBezTo>
                  <a:lnTo>
                    <a:pt x="40" y="0"/>
                  </a:lnTo>
                  <a:cubicBezTo>
                    <a:pt x="18" y="0"/>
                    <a:pt x="0" y="18"/>
                    <a:pt x="0" y="39"/>
                  </a:cubicBezTo>
                  <a:lnTo>
                    <a:pt x="0" y="820"/>
                  </a:lnTo>
                  <a:lnTo>
                    <a:pt x="301" y="820"/>
                  </a:lnTo>
                  <a:cubicBezTo>
                    <a:pt x="271" y="800"/>
                    <a:pt x="246" y="772"/>
                    <a:pt x="228" y="740"/>
                  </a:cubicBezTo>
                  <a:lnTo>
                    <a:pt x="60" y="740"/>
                  </a:lnTo>
                  <a:lnTo>
                    <a:pt x="60" y="700"/>
                  </a:lnTo>
                  <a:lnTo>
                    <a:pt x="211" y="700"/>
                  </a:lnTo>
                  <a:cubicBezTo>
                    <a:pt x="207" y="687"/>
                    <a:pt x="204" y="674"/>
                    <a:pt x="202" y="660"/>
                  </a:cubicBezTo>
                  <a:lnTo>
                    <a:pt x="60" y="660"/>
                  </a:lnTo>
                  <a:lnTo>
                    <a:pt x="60" y="620"/>
                  </a:lnTo>
                  <a:lnTo>
                    <a:pt x="201" y="620"/>
                  </a:lnTo>
                  <a:close/>
                  <a:moveTo>
                    <a:pt x="60" y="120"/>
                  </a:moveTo>
                  <a:lnTo>
                    <a:pt x="340" y="120"/>
                  </a:lnTo>
                  <a:lnTo>
                    <a:pt x="340" y="160"/>
                  </a:lnTo>
                  <a:lnTo>
                    <a:pt x="60" y="160"/>
                  </a:lnTo>
                  <a:lnTo>
                    <a:pt x="60" y="12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Rectangle 67"/>
            <p:cNvSpPr>
              <a:spLocks noChangeArrowheads="1"/>
            </p:cNvSpPr>
            <p:nvPr/>
          </p:nvSpPr>
          <p:spPr bwMode="auto">
            <a:xfrm>
              <a:off x="4601303" y="4885912"/>
              <a:ext cx="3345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WAP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58" name="Freeform 68"/>
            <p:cNvSpPr>
              <a:spLocks/>
            </p:cNvSpPr>
            <p:nvPr/>
          </p:nvSpPr>
          <p:spPr bwMode="auto">
            <a:xfrm>
              <a:off x="1636724" y="4574442"/>
              <a:ext cx="290024" cy="218539"/>
            </a:xfrm>
            <a:custGeom>
              <a:avLst/>
              <a:gdLst>
                <a:gd name="T0" fmla="*/ 669 w 742"/>
                <a:gd name="T1" fmla="*/ 412 h 557"/>
                <a:gd name="T2" fmla="*/ 604 w 742"/>
                <a:gd name="T3" fmla="*/ 456 h 557"/>
                <a:gd name="T4" fmla="*/ 184 w 742"/>
                <a:gd name="T5" fmla="*/ 456 h 557"/>
                <a:gd name="T6" fmla="*/ 56 w 742"/>
                <a:gd name="T7" fmla="*/ 327 h 557"/>
                <a:gd name="T8" fmla="*/ 184 w 742"/>
                <a:gd name="T9" fmla="*/ 198 h 557"/>
                <a:gd name="T10" fmla="*/ 244 w 742"/>
                <a:gd name="T11" fmla="*/ 198 h 557"/>
                <a:gd name="T12" fmla="*/ 257 w 742"/>
                <a:gd name="T13" fmla="*/ 156 h 557"/>
                <a:gd name="T14" fmla="*/ 265 w 742"/>
                <a:gd name="T15" fmla="*/ 142 h 557"/>
                <a:gd name="T16" fmla="*/ 413 w 742"/>
                <a:gd name="T17" fmla="*/ 56 h 557"/>
                <a:gd name="T18" fmla="*/ 550 w 742"/>
                <a:gd name="T19" fmla="*/ 126 h 557"/>
                <a:gd name="T20" fmla="*/ 606 w 742"/>
                <a:gd name="T21" fmla="*/ 107 h 557"/>
                <a:gd name="T22" fmla="*/ 413 w 742"/>
                <a:gd name="T23" fmla="*/ 0 h 557"/>
                <a:gd name="T24" fmla="*/ 202 w 742"/>
                <a:gd name="T25" fmla="*/ 142 h 557"/>
                <a:gd name="T26" fmla="*/ 202 w 742"/>
                <a:gd name="T27" fmla="*/ 143 h 557"/>
                <a:gd name="T28" fmla="*/ 202 w 742"/>
                <a:gd name="T29" fmla="*/ 142 h 557"/>
                <a:gd name="T30" fmla="*/ 185 w 742"/>
                <a:gd name="T31" fmla="*/ 142 h 557"/>
                <a:gd name="T32" fmla="*/ 0 w 742"/>
                <a:gd name="T33" fmla="*/ 328 h 557"/>
                <a:gd name="T34" fmla="*/ 185 w 742"/>
                <a:gd name="T35" fmla="*/ 514 h 557"/>
                <a:gd name="T36" fmla="*/ 604 w 742"/>
                <a:gd name="T37" fmla="*/ 514 h 557"/>
                <a:gd name="T38" fmla="*/ 670 w 742"/>
                <a:gd name="T39" fmla="*/ 557 h 557"/>
                <a:gd name="T40" fmla="*/ 742 w 742"/>
                <a:gd name="T41" fmla="*/ 485 h 557"/>
                <a:gd name="T42" fmla="*/ 669 w 742"/>
                <a:gd name="T43" fmla="*/ 41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2" h="557">
                  <a:moveTo>
                    <a:pt x="669" y="412"/>
                  </a:moveTo>
                  <a:cubicBezTo>
                    <a:pt x="640" y="412"/>
                    <a:pt x="615" y="430"/>
                    <a:pt x="604" y="456"/>
                  </a:cubicBezTo>
                  <a:lnTo>
                    <a:pt x="184" y="456"/>
                  </a:lnTo>
                  <a:cubicBezTo>
                    <a:pt x="114" y="456"/>
                    <a:pt x="56" y="399"/>
                    <a:pt x="56" y="327"/>
                  </a:cubicBezTo>
                  <a:cubicBezTo>
                    <a:pt x="56" y="256"/>
                    <a:pt x="113" y="198"/>
                    <a:pt x="184" y="198"/>
                  </a:cubicBezTo>
                  <a:lnTo>
                    <a:pt x="244" y="198"/>
                  </a:lnTo>
                  <a:cubicBezTo>
                    <a:pt x="247" y="184"/>
                    <a:pt x="251" y="169"/>
                    <a:pt x="257" y="156"/>
                  </a:cubicBezTo>
                  <a:cubicBezTo>
                    <a:pt x="259" y="151"/>
                    <a:pt x="262" y="146"/>
                    <a:pt x="265" y="142"/>
                  </a:cubicBezTo>
                  <a:cubicBezTo>
                    <a:pt x="294" y="90"/>
                    <a:pt x="349" y="56"/>
                    <a:pt x="413" y="56"/>
                  </a:cubicBezTo>
                  <a:cubicBezTo>
                    <a:pt x="469" y="56"/>
                    <a:pt x="519" y="84"/>
                    <a:pt x="550" y="126"/>
                  </a:cubicBezTo>
                  <a:cubicBezTo>
                    <a:pt x="568" y="118"/>
                    <a:pt x="587" y="111"/>
                    <a:pt x="606" y="107"/>
                  </a:cubicBezTo>
                  <a:cubicBezTo>
                    <a:pt x="566" y="42"/>
                    <a:pt x="495" y="0"/>
                    <a:pt x="413" y="0"/>
                  </a:cubicBezTo>
                  <a:cubicBezTo>
                    <a:pt x="318" y="0"/>
                    <a:pt x="235" y="59"/>
                    <a:pt x="202" y="142"/>
                  </a:cubicBezTo>
                  <a:cubicBezTo>
                    <a:pt x="202" y="142"/>
                    <a:pt x="202" y="143"/>
                    <a:pt x="202" y="143"/>
                  </a:cubicBezTo>
                  <a:cubicBezTo>
                    <a:pt x="202" y="143"/>
                    <a:pt x="202" y="142"/>
                    <a:pt x="202" y="142"/>
                  </a:cubicBezTo>
                  <a:lnTo>
                    <a:pt x="185" y="142"/>
                  </a:lnTo>
                  <a:cubicBezTo>
                    <a:pt x="83" y="142"/>
                    <a:pt x="0" y="225"/>
                    <a:pt x="0" y="328"/>
                  </a:cubicBezTo>
                  <a:cubicBezTo>
                    <a:pt x="0" y="431"/>
                    <a:pt x="82" y="514"/>
                    <a:pt x="185" y="514"/>
                  </a:cubicBezTo>
                  <a:lnTo>
                    <a:pt x="604" y="514"/>
                  </a:lnTo>
                  <a:cubicBezTo>
                    <a:pt x="615" y="539"/>
                    <a:pt x="641" y="557"/>
                    <a:pt x="670" y="557"/>
                  </a:cubicBezTo>
                  <a:cubicBezTo>
                    <a:pt x="710" y="557"/>
                    <a:pt x="742" y="525"/>
                    <a:pt x="742" y="485"/>
                  </a:cubicBezTo>
                  <a:cubicBezTo>
                    <a:pt x="742" y="445"/>
                    <a:pt x="709" y="412"/>
                    <a:pt x="669" y="412"/>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Freeform 69"/>
            <p:cNvSpPr>
              <a:spLocks/>
            </p:cNvSpPr>
            <p:nvPr/>
          </p:nvSpPr>
          <p:spPr bwMode="auto">
            <a:xfrm>
              <a:off x="1730676" y="4625503"/>
              <a:ext cx="345170" cy="233858"/>
            </a:xfrm>
            <a:custGeom>
              <a:avLst/>
              <a:gdLst>
                <a:gd name="T0" fmla="*/ 659 w 885"/>
                <a:gd name="T1" fmla="*/ 143 h 598"/>
                <a:gd name="T2" fmla="*/ 429 w 885"/>
                <a:gd name="T3" fmla="*/ 0 h 598"/>
                <a:gd name="T4" fmla="*/ 179 w 885"/>
                <a:gd name="T5" fmla="*/ 200 h 598"/>
                <a:gd name="T6" fmla="*/ 35 w 885"/>
                <a:gd name="T7" fmla="*/ 284 h 598"/>
                <a:gd name="T8" fmla="*/ 340 w 885"/>
                <a:gd name="T9" fmla="*/ 284 h 598"/>
                <a:gd name="T10" fmla="*/ 429 w 885"/>
                <a:gd name="T11" fmla="*/ 241 h 598"/>
                <a:gd name="T12" fmla="*/ 543 w 885"/>
                <a:gd name="T13" fmla="*/ 355 h 598"/>
                <a:gd name="T14" fmla="*/ 429 w 885"/>
                <a:gd name="T15" fmla="*/ 469 h 598"/>
                <a:gd name="T16" fmla="*/ 340 w 885"/>
                <a:gd name="T17" fmla="*/ 426 h 598"/>
                <a:gd name="T18" fmla="*/ 0 w 885"/>
                <a:gd name="T19" fmla="*/ 426 h 598"/>
                <a:gd name="T20" fmla="*/ 198 w 885"/>
                <a:gd name="T21" fmla="*/ 598 h 598"/>
                <a:gd name="T22" fmla="*/ 199 w 885"/>
                <a:gd name="T23" fmla="*/ 598 h 598"/>
                <a:gd name="T24" fmla="*/ 656 w 885"/>
                <a:gd name="T25" fmla="*/ 598 h 598"/>
                <a:gd name="T26" fmla="*/ 657 w 885"/>
                <a:gd name="T27" fmla="*/ 598 h 598"/>
                <a:gd name="T28" fmla="*/ 885 w 885"/>
                <a:gd name="T29" fmla="*/ 370 h 598"/>
                <a:gd name="T30" fmla="*/ 659 w 885"/>
                <a:gd name="T31" fmla="*/ 14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5" h="598">
                  <a:moveTo>
                    <a:pt x="659" y="143"/>
                  </a:moveTo>
                  <a:cubicBezTo>
                    <a:pt x="617" y="59"/>
                    <a:pt x="529" y="0"/>
                    <a:pt x="429" y="0"/>
                  </a:cubicBezTo>
                  <a:cubicBezTo>
                    <a:pt x="307" y="0"/>
                    <a:pt x="204" y="85"/>
                    <a:pt x="179" y="200"/>
                  </a:cubicBezTo>
                  <a:cubicBezTo>
                    <a:pt x="119" y="206"/>
                    <a:pt x="68" y="237"/>
                    <a:pt x="35" y="284"/>
                  </a:cubicBezTo>
                  <a:lnTo>
                    <a:pt x="340" y="284"/>
                  </a:lnTo>
                  <a:cubicBezTo>
                    <a:pt x="361" y="258"/>
                    <a:pt x="393" y="241"/>
                    <a:pt x="429" y="241"/>
                  </a:cubicBezTo>
                  <a:cubicBezTo>
                    <a:pt x="492" y="241"/>
                    <a:pt x="543" y="292"/>
                    <a:pt x="543" y="355"/>
                  </a:cubicBezTo>
                  <a:cubicBezTo>
                    <a:pt x="543" y="418"/>
                    <a:pt x="492" y="469"/>
                    <a:pt x="429" y="469"/>
                  </a:cubicBezTo>
                  <a:cubicBezTo>
                    <a:pt x="393" y="469"/>
                    <a:pt x="362" y="452"/>
                    <a:pt x="340" y="426"/>
                  </a:cubicBezTo>
                  <a:lnTo>
                    <a:pt x="0" y="426"/>
                  </a:lnTo>
                  <a:cubicBezTo>
                    <a:pt x="14" y="523"/>
                    <a:pt x="97" y="598"/>
                    <a:pt x="198" y="598"/>
                  </a:cubicBezTo>
                  <a:cubicBezTo>
                    <a:pt x="198" y="598"/>
                    <a:pt x="199" y="598"/>
                    <a:pt x="199" y="598"/>
                  </a:cubicBezTo>
                  <a:lnTo>
                    <a:pt x="656" y="598"/>
                  </a:lnTo>
                  <a:cubicBezTo>
                    <a:pt x="656" y="598"/>
                    <a:pt x="657" y="598"/>
                    <a:pt x="657" y="598"/>
                  </a:cubicBezTo>
                  <a:cubicBezTo>
                    <a:pt x="783" y="598"/>
                    <a:pt x="885" y="496"/>
                    <a:pt x="885" y="370"/>
                  </a:cubicBezTo>
                  <a:cubicBezTo>
                    <a:pt x="885" y="245"/>
                    <a:pt x="784" y="144"/>
                    <a:pt x="659" y="143"/>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Rectangle 70"/>
            <p:cNvSpPr>
              <a:spLocks noChangeArrowheads="1"/>
            </p:cNvSpPr>
            <p:nvPr/>
          </p:nvSpPr>
          <p:spPr bwMode="auto">
            <a:xfrm>
              <a:off x="1662255" y="4898166"/>
              <a:ext cx="605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a:ln>
                    <a:noFill/>
                  </a:ln>
                  <a:solidFill>
                    <a:srgbClr val="0078D7"/>
                  </a:solidFill>
                  <a:effectLst/>
                  <a:uLnTx/>
                  <a:uFillTx/>
                  <a:latin typeface="+mj-lt"/>
                </a:rPr>
                <a:t>Microsoft</a:t>
              </a:r>
              <a:endParaRPr kumimoji="0" lang="da-DK" altLang="da-DK" sz="1800" b="0" i="0" u="none" strike="noStrike" kern="0" cap="none" spc="0" normalizeH="0" baseline="0" noProof="0" dirty="0">
                <a:ln>
                  <a:noFill/>
                </a:ln>
                <a:solidFill>
                  <a:schemeClr val="tx1"/>
                </a:solidFill>
                <a:effectLst/>
                <a:uLnTx/>
                <a:uFillTx/>
                <a:latin typeface="+mj-lt"/>
              </a:endParaRPr>
            </a:p>
          </p:txBody>
        </p:sp>
        <p:sp>
          <p:nvSpPr>
            <p:cNvPr id="161" name="Rectangle 71"/>
            <p:cNvSpPr>
              <a:spLocks noChangeArrowheads="1"/>
            </p:cNvSpPr>
            <p:nvPr/>
          </p:nvSpPr>
          <p:spPr bwMode="auto">
            <a:xfrm>
              <a:off x="1750079" y="5011521"/>
              <a:ext cx="3580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78D7"/>
                  </a:solidFill>
                  <a:effectLst/>
                  <a:uLnTx/>
                  <a:uFillTx/>
                  <a:latin typeface="+mj-lt"/>
                </a:rPr>
                <a:t>Azure</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62" name="Freeform 72"/>
            <p:cNvSpPr>
              <a:spLocks noEditPoints="1"/>
            </p:cNvSpPr>
            <p:nvPr/>
          </p:nvSpPr>
          <p:spPr bwMode="auto">
            <a:xfrm>
              <a:off x="6832651" y="6020479"/>
              <a:ext cx="199136" cy="165436"/>
            </a:xfrm>
            <a:custGeom>
              <a:avLst/>
              <a:gdLst>
                <a:gd name="T0" fmla="*/ 501 w 511"/>
                <a:gd name="T1" fmla="*/ 396 h 425"/>
                <a:gd name="T2" fmla="*/ 273 w 511"/>
                <a:gd name="T3" fmla="*/ 17 h 425"/>
                <a:gd name="T4" fmla="*/ 238 w 511"/>
                <a:gd name="T5" fmla="*/ 17 h 425"/>
                <a:gd name="T6" fmla="*/ 10 w 511"/>
                <a:gd name="T7" fmla="*/ 396 h 425"/>
                <a:gd name="T8" fmla="*/ 27 w 511"/>
                <a:gd name="T9" fmla="*/ 425 h 425"/>
                <a:gd name="T10" fmla="*/ 484 w 511"/>
                <a:gd name="T11" fmla="*/ 425 h 425"/>
                <a:gd name="T12" fmla="*/ 501 w 511"/>
                <a:gd name="T13" fmla="*/ 396 h 425"/>
                <a:gd name="T14" fmla="*/ 391 w 511"/>
                <a:gd name="T15" fmla="*/ 387 h 425"/>
                <a:gd name="T16" fmla="*/ 291 w 511"/>
                <a:gd name="T17" fmla="*/ 387 h 425"/>
                <a:gd name="T18" fmla="*/ 291 w 511"/>
                <a:gd name="T19" fmla="*/ 327 h 425"/>
                <a:gd name="T20" fmla="*/ 331 w 511"/>
                <a:gd name="T21" fmla="*/ 327 h 425"/>
                <a:gd name="T22" fmla="*/ 331 w 511"/>
                <a:gd name="T23" fmla="*/ 287 h 425"/>
                <a:gd name="T24" fmla="*/ 191 w 511"/>
                <a:gd name="T25" fmla="*/ 287 h 425"/>
                <a:gd name="T26" fmla="*/ 191 w 511"/>
                <a:gd name="T27" fmla="*/ 327 h 425"/>
                <a:gd name="T28" fmla="*/ 231 w 511"/>
                <a:gd name="T29" fmla="*/ 327 h 425"/>
                <a:gd name="T30" fmla="*/ 231 w 511"/>
                <a:gd name="T31" fmla="*/ 387 h 425"/>
                <a:gd name="T32" fmla="*/ 131 w 511"/>
                <a:gd name="T33" fmla="*/ 387 h 425"/>
                <a:gd name="T34" fmla="*/ 131 w 511"/>
                <a:gd name="T35" fmla="*/ 327 h 425"/>
                <a:gd name="T36" fmla="*/ 171 w 511"/>
                <a:gd name="T37" fmla="*/ 327 h 425"/>
                <a:gd name="T38" fmla="*/ 171 w 511"/>
                <a:gd name="T39" fmla="*/ 267 h 425"/>
                <a:gd name="T40" fmla="*/ 251 w 511"/>
                <a:gd name="T41" fmla="*/ 267 h 425"/>
                <a:gd name="T42" fmla="*/ 251 w 511"/>
                <a:gd name="T43" fmla="*/ 227 h 425"/>
                <a:gd name="T44" fmla="*/ 211 w 511"/>
                <a:gd name="T45" fmla="*/ 227 h 425"/>
                <a:gd name="T46" fmla="*/ 211 w 511"/>
                <a:gd name="T47" fmla="*/ 167 h 425"/>
                <a:gd name="T48" fmla="*/ 311 w 511"/>
                <a:gd name="T49" fmla="*/ 167 h 425"/>
                <a:gd name="T50" fmla="*/ 311 w 511"/>
                <a:gd name="T51" fmla="*/ 227 h 425"/>
                <a:gd name="T52" fmla="*/ 271 w 511"/>
                <a:gd name="T53" fmla="*/ 227 h 425"/>
                <a:gd name="T54" fmla="*/ 271 w 511"/>
                <a:gd name="T55" fmla="*/ 267 h 425"/>
                <a:gd name="T56" fmla="*/ 351 w 511"/>
                <a:gd name="T57" fmla="*/ 267 h 425"/>
                <a:gd name="T58" fmla="*/ 351 w 511"/>
                <a:gd name="T59" fmla="*/ 327 h 425"/>
                <a:gd name="T60" fmla="*/ 391 w 511"/>
                <a:gd name="T61" fmla="*/ 327 h 425"/>
                <a:gd name="T62" fmla="*/ 391 w 511"/>
                <a:gd name="T63" fmla="*/ 38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425">
                  <a:moveTo>
                    <a:pt x="501" y="396"/>
                  </a:moveTo>
                  <a:lnTo>
                    <a:pt x="273" y="17"/>
                  </a:lnTo>
                  <a:cubicBezTo>
                    <a:pt x="264" y="0"/>
                    <a:pt x="248" y="0"/>
                    <a:pt x="238" y="17"/>
                  </a:cubicBezTo>
                  <a:lnTo>
                    <a:pt x="10" y="396"/>
                  </a:lnTo>
                  <a:cubicBezTo>
                    <a:pt x="0" y="412"/>
                    <a:pt x="8" y="425"/>
                    <a:pt x="27" y="425"/>
                  </a:cubicBezTo>
                  <a:lnTo>
                    <a:pt x="484" y="425"/>
                  </a:lnTo>
                  <a:cubicBezTo>
                    <a:pt x="504" y="425"/>
                    <a:pt x="511" y="412"/>
                    <a:pt x="501" y="396"/>
                  </a:cubicBezTo>
                  <a:close/>
                  <a:moveTo>
                    <a:pt x="391" y="387"/>
                  </a:moveTo>
                  <a:lnTo>
                    <a:pt x="291" y="387"/>
                  </a:lnTo>
                  <a:lnTo>
                    <a:pt x="291" y="327"/>
                  </a:lnTo>
                  <a:lnTo>
                    <a:pt x="331" y="327"/>
                  </a:lnTo>
                  <a:lnTo>
                    <a:pt x="331" y="287"/>
                  </a:lnTo>
                  <a:lnTo>
                    <a:pt x="191" y="287"/>
                  </a:lnTo>
                  <a:lnTo>
                    <a:pt x="191" y="327"/>
                  </a:lnTo>
                  <a:lnTo>
                    <a:pt x="231" y="327"/>
                  </a:lnTo>
                  <a:lnTo>
                    <a:pt x="231" y="387"/>
                  </a:lnTo>
                  <a:lnTo>
                    <a:pt x="131" y="387"/>
                  </a:lnTo>
                  <a:lnTo>
                    <a:pt x="131" y="327"/>
                  </a:lnTo>
                  <a:lnTo>
                    <a:pt x="171" y="327"/>
                  </a:lnTo>
                  <a:lnTo>
                    <a:pt x="171" y="267"/>
                  </a:lnTo>
                  <a:lnTo>
                    <a:pt x="251" y="267"/>
                  </a:lnTo>
                  <a:lnTo>
                    <a:pt x="251" y="227"/>
                  </a:lnTo>
                  <a:lnTo>
                    <a:pt x="211" y="227"/>
                  </a:lnTo>
                  <a:lnTo>
                    <a:pt x="211" y="167"/>
                  </a:lnTo>
                  <a:lnTo>
                    <a:pt x="311" y="167"/>
                  </a:lnTo>
                  <a:lnTo>
                    <a:pt x="311" y="227"/>
                  </a:lnTo>
                  <a:lnTo>
                    <a:pt x="271" y="227"/>
                  </a:lnTo>
                  <a:lnTo>
                    <a:pt x="271" y="267"/>
                  </a:lnTo>
                  <a:lnTo>
                    <a:pt x="351" y="267"/>
                  </a:lnTo>
                  <a:lnTo>
                    <a:pt x="351" y="327"/>
                  </a:lnTo>
                  <a:lnTo>
                    <a:pt x="391" y="327"/>
                  </a:lnTo>
                  <a:lnTo>
                    <a:pt x="391" y="387"/>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73"/>
            <p:cNvSpPr>
              <a:spLocks noEditPoints="1"/>
            </p:cNvSpPr>
            <p:nvPr/>
          </p:nvSpPr>
          <p:spPr bwMode="auto">
            <a:xfrm>
              <a:off x="6774442" y="5866276"/>
              <a:ext cx="156245" cy="320661"/>
            </a:xfrm>
            <a:custGeom>
              <a:avLst/>
              <a:gdLst>
                <a:gd name="T0" fmla="*/ 360 w 400"/>
                <a:gd name="T1" fmla="*/ 0 h 820"/>
                <a:gd name="T2" fmla="*/ 40 w 400"/>
                <a:gd name="T3" fmla="*/ 0 h 820"/>
                <a:gd name="T4" fmla="*/ 0 w 400"/>
                <a:gd name="T5" fmla="*/ 39 h 820"/>
                <a:gd name="T6" fmla="*/ 0 w 400"/>
                <a:gd name="T7" fmla="*/ 820 h 820"/>
                <a:gd name="T8" fmla="*/ 111 w 400"/>
                <a:gd name="T9" fmla="*/ 820 h 820"/>
                <a:gd name="T10" fmla="*/ 119 w 400"/>
                <a:gd name="T11" fmla="*/ 794 h 820"/>
                <a:gd name="T12" fmla="*/ 151 w 400"/>
                <a:gd name="T13" fmla="*/ 740 h 820"/>
                <a:gd name="T14" fmla="*/ 60 w 400"/>
                <a:gd name="T15" fmla="*/ 740 h 820"/>
                <a:gd name="T16" fmla="*/ 60 w 400"/>
                <a:gd name="T17" fmla="*/ 700 h 820"/>
                <a:gd name="T18" fmla="*/ 175 w 400"/>
                <a:gd name="T19" fmla="*/ 700 h 820"/>
                <a:gd name="T20" fmla="*/ 200 w 400"/>
                <a:gd name="T21" fmla="*/ 660 h 820"/>
                <a:gd name="T22" fmla="*/ 60 w 400"/>
                <a:gd name="T23" fmla="*/ 660 h 820"/>
                <a:gd name="T24" fmla="*/ 60 w 400"/>
                <a:gd name="T25" fmla="*/ 620 h 820"/>
                <a:gd name="T26" fmla="*/ 224 w 400"/>
                <a:gd name="T27" fmla="*/ 620 h 820"/>
                <a:gd name="T28" fmla="*/ 366 w 400"/>
                <a:gd name="T29" fmla="*/ 385 h 820"/>
                <a:gd name="T30" fmla="*/ 400 w 400"/>
                <a:gd name="T31" fmla="*/ 361 h 820"/>
                <a:gd name="T32" fmla="*/ 400 w 400"/>
                <a:gd name="T33" fmla="*/ 39 h 820"/>
                <a:gd name="T34" fmla="*/ 360 w 400"/>
                <a:gd name="T35" fmla="*/ 0 h 820"/>
                <a:gd name="T36" fmla="*/ 340 w 400"/>
                <a:gd name="T37" fmla="*/ 160 h 820"/>
                <a:gd name="T38" fmla="*/ 60 w 400"/>
                <a:gd name="T39" fmla="*/ 160 h 820"/>
                <a:gd name="T40" fmla="*/ 60 w 400"/>
                <a:gd name="T41" fmla="*/ 120 h 820"/>
                <a:gd name="T42" fmla="*/ 340 w 400"/>
                <a:gd name="T43" fmla="*/ 120 h 820"/>
                <a:gd name="T44" fmla="*/ 340 w 400"/>
                <a:gd name="T45"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820">
                  <a:moveTo>
                    <a:pt x="360" y="0"/>
                  </a:moveTo>
                  <a:lnTo>
                    <a:pt x="40" y="0"/>
                  </a:lnTo>
                  <a:cubicBezTo>
                    <a:pt x="18" y="0"/>
                    <a:pt x="0" y="18"/>
                    <a:pt x="0" y="39"/>
                  </a:cubicBezTo>
                  <a:lnTo>
                    <a:pt x="0" y="820"/>
                  </a:lnTo>
                  <a:lnTo>
                    <a:pt x="111" y="820"/>
                  </a:lnTo>
                  <a:cubicBezTo>
                    <a:pt x="111" y="812"/>
                    <a:pt x="114" y="803"/>
                    <a:pt x="119" y="794"/>
                  </a:cubicBezTo>
                  <a:lnTo>
                    <a:pt x="151" y="740"/>
                  </a:lnTo>
                  <a:lnTo>
                    <a:pt x="60" y="740"/>
                  </a:lnTo>
                  <a:lnTo>
                    <a:pt x="60" y="700"/>
                  </a:lnTo>
                  <a:lnTo>
                    <a:pt x="175" y="700"/>
                  </a:lnTo>
                  <a:lnTo>
                    <a:pt x="200" y="660"/>
                  </a:lnTo>
                  <a:lnTo>
                    <a:pt x="60" y="660"/>
                  </a:lnTo>
                  <a:lnTo>
                    <a:pt x="60" y="620"/>
                  </a:lnTo>
                  <a:lnTo>
                    <a:pt x="224" y="620"/>
                  </a:lnTo>
                  <a:lnTo>
                    <a:pt x="366" y="385"/>
                  </a:lnTo>
                  <a:cubicBezTo>
                    <a:pt x="374" y="371"/>
                    <a:pt x="386" y="363"/>
                    <a:pt x="400" y="361"/>
                  </a:cubicBezTo>
                  <a:lnTo>
                    <a:pt x="400" y="39"/>
                  </a:lnTo>
                  <a:cubicBezTo>
                    <a:pt x="400" y="18"/>
                    <a:pt x="382" y="0"/>
                    <a:pt x="360" y="0"/>
                  </a:cubicBez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Rectangle 74"/>
            <p:cNvSpPr>
              <a:spLocks noChangeArrowheads="1"/>
            </p:cNvSpPr>
            <p:nvPr/>
          </p:nvSpPr>
          <p:spPr bwMode="auto">
            <a:xfrm>
              <a:off x="6737578" y="6257800"/>
              <a:ext cx="393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AD FS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65" name="Freeform 75"/>
            <p:cNvSpPr>
              <a:spLocks/>
            </p:cNvSpPr>
            <p:nvPr/>
          </p:nvSpPr>
          <p:spPr bwMode="auto">
            <a:xfrm>
              <a:off x="7388191" y="5126918"/>
              <a:ext cx="376827" cy="491203"/>
            </a:xfrm>
            <a:custGeom>
              <a:avLst/>
              <a:gdLst>
                <a:gd name="T0" fmla="*/ 964 w 964"/>
                <a:gd name="T1" fmla="*/ 710 h 1254"/>
                <a:gd name="T2" fmla="*/ 703 w 964"/>
                <a:gd name="T3" fmla="*/ 605 h 1254"/>
                <a:gd name="T4" fmla="*/ 632 w 964"/>
                <a:gd name="T5" fmla="*/ 609 h 1254"/>
                <a:gd name="T6" fmla="*/ 632 w 964"/>
                <a:gd name="T7" fmla="*/ 95 h 1254"/>
                <a:gd name="T8" fmla="*/ 537 w 964"/>
                <a:gd name="T9" fmla="*/ 0 h 1254"/>
                <a:gd name="T10" fmla="*/ 95 w 964"/>
                <a:gd name="T11" fmla="*/ 0 h 1254"/>
                <a:gd name="T12" fmla="*/ 0 w 964"/>
                <a:gd name="T13" fmla="*/ 95 h 1254"/>
                <a:gd name="T14" fmla="*/ 0 w 964"/>
                <a:gd name="T15" fmla="*/ 1169 h 1254"/>
                <a:gd name="T16" fmla="*/ 451 w 964"/>
                <a:gd name="T17" fmla="*/ 1169 h 1254"/>
                <a:gd name="T18" fmla="*/ 701 w 964"/>
                <a:gd name="T19" fmla="*/ 1254 h 1254"/>
                <a:gd name="T20" fmla="*/ 960 w 964"/>
                <a:gd name="T21" fmla="*/ 1138 h 1254"/>
                <a:gd name="T22" fmla="*/ 960 w 964"/>
                <a:gd name="T23" fmla="*/ 727 h 1254"/>
                <a:gd name="T24" fmla="*/ 964 w 964"/>
                <a:gd name="T25" fmla="*/ 71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254">
                  <a:moveTo>
                    <a:pt x="964" y="710"/>
                  </a:moveTo>
                  <a:cubicBezTo>
                    <a:pt x="964" y="639"/>
                    <a:pt x="834" y="605"/>
                    <a:pt x="703" y="605"/>
                  </a:cubicBezTo>
                  <a:cubicBezTo>
                    <a:pt x="680" y="605"/>
                    <a:pt x="655" y="607"/>
                    <a:pt x="632" y="609"/>
                  </a:cubicBezTo>
                  <a:lnTo>
                    <a:pt x="632" y="95"/>
                  </a:lnTo>
                  <a:cubicBezTo>
                    <a:pt x="632" y="43"/>
                    <a:pt x="590" y="0"/>
                    <a:pt x="537" y="0"/>
                  </a:cubicBezTo>
                  <a:lnTo>
                    <a:pt x="95" y="0"/>
                  </a:lnTo>
                  <a:cubicBezTo>
                    <a:pt x="42" y="0"/>
                    <a:pt x="0" y="43"/>
                    <a:pt x="0" y="95"/>
                  </a:cubicBezTo>
                  <a:lnTo>
                    <a:pt x="0" y="1169"/>
                  </a:lnTo>
                  <a:lnTo>
                    <a:pt x="451" y="1169"/>
                  </a:lnTo>
                  <a:cubicBezTo>
                    <a:pt x="486" y="1243"/>
                    <a:pt x="619" y="1254"/>
                    <a:pt x="701" y="1254"/>
                  </a:cubicBezTo>
                  <a:cubicBezTo>
                    <a:pt x="794" y="1254"/>
                    <a:pt x="952" y="1239"/>
                    <a:pt x="960" y="1138"/>
                  </a:cubicBezTo>
                  <a:lnTo>
                    <a:pt x="960" y="727"/>
                  </a:lnTo>
                  <a:cubicBezTo>
                    <a:pt x="964" y="723"/>
                    <a:pt x="964" y="716"/>
                    <a:pt x="964" y="7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Freeform 76"/>
            <p:cNvSpPr>
              <a:spLocks noEditPoints="1"/>
            </p:cNvSpPr>
            <p:nvPr/>
          </p:nvSpPr>
          <p:spPr bwMode="auto">
            <a:xfrm>
              <a:off x="7401466" y="5140194"/>
              <a:ext cx="221603" cy="431973"/>
            </a:xfrm>
            <a:custGeom>
              <a:avLst/>
              <a:gdLst>
                <a:gd name="T0" fmla="*/ 393 w 568"/>
                <a:gd name="T1" fmla="*/ 979 h 1106"/>
                <a:gd name="T2" fmla="*/ 109 w 568"/>
                <a:gd name="T3" fmla="*/ 979 h 1106"/>
                <a:gd name="T4" fmla="*/ 109 w 568"/>
                <a:gd name="T5" fmla="*/ 931 h 1106"/>
                <a:gd name="T6" fmla="*/ 393 w 568"/>
                <a:gd name="T7" fmla="*/ 931 h 1106"/>
                <a:gd name="T8" fmla="*/ 393 w 568"/>
                <a:gd name="T9" fmla="*/ 836 h 1106"/>
                <a:gd name="T10" fmla="*/ 109 w 568"/>
                <a:gd name="T11" fmla="*/ 836 h 1106"/>
                <a:gd name="T12" fmla="*/ 109 w 568"/>
                <a:gd name="T13" fmla="*/ 788 h 1106"/>
                <a:gd name="T14" fmla="*/ 393 w 568"/>
                <a:gd name="T15" fmla="*/ 788 h 1106"/>
                <a:gd name="T16" fmla="*/ 393 w 568"/>
                <a:gd name="T17" fmla="*/ 676 h 1106"/>
                <a:gd name="T18" fmla="*/ 568 w 568"/>
                <a:gd name="T19" fmla="*/ 562 h 1106"/>
                <a:gd name="T20" fmla="*/ 568 w 568"/>
                <a:gd name="T21" fmla="*/ 63 h 1106"/>
                <a:gd name="T22" fmla="*/ 505 w 568"/>
                <a:gd name="T23" fmla="*/ 0 h 1106"/>
                <a:gd name="T24" fmla="*/ 63 w 568"/>
                <a:gd name="T25" fmla="*/ 0 h 1106"/>
                <a:gd name="T26" fmla="*/ 0 w 568"/>
                <a:gd name="T27" fmla="*/ 63 h 1106"/>
                <a:gd name="T28" fmla="*/ 0 w 568"/>
                <a:gd name="T29" fmla="*/ 1106 h 1106"/>
                <a:gd name="T30" fmla="*/ 396 w 568"/>
                <a:gd name="T31" fmla="*/ 1106 h 1106"/>
                <a:gd name="T32" fmla="*/ 396 w 568"/>
                <a:gd name="T33" fmla="*/ 979 h 1106"/>
                <a:gd name="T34" fmla="*/ 393 w 568"/>
                <a:gd name="T35" fmla="*/ 979 h 1106"/>
                <a:gd name="T36" fmla="*/ 109 w 568"/>
                <a:gd name="T37" fmla="*/ 141 h 1106"/>
                <a:gd name="T38" fmla="*/ 457 w 568"/>
                <a:gd name="T39" fmla="*/ 141 h 1106"/>
                <a:gd name="T40" fmla="*/ 457 w 568"/>
                <a:gd name="T41" fmla="*/ 190 h 1106"/>
                <a:gd name="T42" fmla="*/ 109 w 568"/>
                <a:gd name="T43" fmla="*/ 190 h 1106"/>
                <a:gd name="T44" fmla="*/ 109 w 568"/>
                <a:gd name="T45" fmla="*/ 14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1106">
                  <a:moveTo>
                    <a:pt x="393" y="979"/>
                  </a:moveTo>
                  <a:lnTo>
                    <a:pt x="109" y="979"/>
                  </a:lnTo>
                  <a:lnTo>
                    <a:pt x="109" y="931"/>
                  </a:lnTo>
                  <a:lnTo>
                    <a:pt x="393" y="931"/>
                  </a:lnTo>
                  <a:lnTo>
                    <a:pt x="393" y="836"/>
                  </a:lnTo>
                  <a:lnTo>
                    <a:pt x="109" y="836"/>
                  </a:lnTo>
                  <a:lnTo>
                    <a:pt x="109" y="788"/>
                  </a:lnTo>
                  <a:lnTo>
                    <a:pt x="393" y="788"/>
                  </a:lnTo>
                  <a:lnTo>
                    <a:pt x="393" y="676"/>
                  </a:lnTo>
                  <a:cubicBezTo>
                    <a:pt x="393" y="609"/>
                    <a:pt x="473" y="575"/>
                    <a:pt x="568" y="562"/>
                  </a:cubicBezTo>
                  <a:lnTo>
                    <a:pt x="568" y="63"/>
                  </a:lnTo>
                  <a:cubicBezTo>
                    <a:pt x="568" y="29"/>
                    <a:pt x="539" y="0"/>
                    <a:pt x="505" y="0"/>
                  </a:cubicBezTo>
                  <a:lnTo>
                    <a:pt x="63" y="0"/>
                  </a:lnTo>
                  <a:cubicBezTo>
                    <a:pt x="29" y="0"/>
                    <a:pt x="0" y="29"/>
                    <a:pt x="0" y="63"/>
                  </a:cubicBezTo>
                  <a:lnTo>
                    <a:pt x="0" y="1106"/>
                  </a:lnTo>
                  <a:lnTo>
                    <a:pt x="396" y="1106"/>
                  </a:lnTo>
                  <a:lnTo>
                    <a:pt x="396" y="979"/>
                  </a:lnTo>
                  <a:lnTo>
                    <a:pt x="393" y="979"/>
                  </a:lnTo>
                  <a:close/>
                  <a:moveTo>
                    <a:pt x="109" y="141"/>
                  </a:moveTo>
                  <a:lnTo>
                    <a:pt x="457" y="141"/>
                  </a:lnTo>
                  <a:lnTo>
                    <a:pt x="457" y="190"/>
                  </a:lnTo>
                  <a:lnTo>
                    <a:pt x="109" y="190"/>
                  </a:lnTo>
                  <a:lnTo>
                    <a:pt x="109" y="141"/>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77"/>
            <p:cNvSpPr>
              <a:spLocks/>
            </p:cNvSpPr>
            <p:nvPr/>
          </p:nvSpPr>
          <p:spPr bwMode="auto">
            <a:xfrm>
              <a:off x="7574051" y="5426133"/>
              <a:ext cx="177691" cy="179733"/>
            </a:xfrm>
            <a:custGeom>
              <a:avLst/>
              <a:gdLst>
                <a:gd name="T0" fmla="*/ 0 w 455"/>
                <a:gd name="T1" fmla="*/ 0 h 457"/>
                <a:gd name="T2" fmla="*/ 0 w 455"/>
                <a:gd name="T3" fmla="*/ 371 h 457"/>
                <a:gd name="T4" fmla="*/ 227 w 455"/>
                <a:gd name="T5" fmla="*/ 457 h 457"/>
                <a:gd name="T6" fmla="*/ 455 w 455"/>
                <a:gd name="T7" fmla="*/ 371 h 457"/>
                <a:gd name="T8" fmla="*/ 455 w 455"/>
                <a:gd name="T9" fmla="*/ 0 h 457"/>
                <a:gd name="T10" fmla="*/ 229 w 455"/>
                <a:gd name="T11" fmla="*/ 50 h 457"/>
                <a:gd name="T12" fmla="*/ 0 w 455"/>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455" h="457">
                  <a:moveTo>
                    <a:pt x="0" y="0"/>
                  </a:moveTo>
                  <a:lnTo>
                    <a:pt x="0" y="371"/>
                  </a:lnTo>
                  <a:cubicBezTo>
                    <a:pt x="8" y="451"/>
                    <a:pt x="170" y="457"/>
                    <a:pt x="227" y="457"/>
                  </a:cubicBezTo>
                  <a:cubicBezTo>
                    <a:pt x="284" y="457"/>
                    <a:pt x="448" y="451"/>
                    <a:pt x="455" y="371"/>
                  </a:cubicBezTo>
                  <a:lnTo>
                    <a:pt x="455" y="0"/>
                  </a:lnTo>
                  <a:cubicBezTo>
                    <a:pt x="411" y="34"/>
                    <a:pt x="318" y="50"/>
                    <a:pt x="229" y="50"/>
                  </a:cubicBezTo>
                  <a:cubicBezTo>
                    <a:pt x="141" y="50"/>
                    <a:pt x="46" y="34"/>
                    <a:pt x="0" y="0"/>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78"/>
            <p:cNvSpPr>
              <a:spLocks noChangeArrowheads="1"/>
            </p:cNvSpPr>
            <p:nvPr/>
          </p:nvSpPr>
          <p:spPr bwMode="auto">
            <a:xfrm>
              <a:off x="7574051" y="5377115"/>
              <a:ext cx="179733" cy="56167"/>
            </a:xfrm>
            <a:prstGeom prst="ellipse">
              <a:avLst/>
            </a:pr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Rectangle 79"/>
            <p:cNvSpPr>
              <a:spLocks noChangeArrowheads="1"/>
            </p:cNvSpPr>
            <p:nvPr/>
          </p:nvSpPr>
          <p:spPr bwMode="auto">
            <a:xfrm>
              <a:off x="7225818" y="5646074"/>
              <a:ext cx="681148"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Segoe UI" panose="020B0502040204020203" pitchFamily="34" charset="0"/>
                </a:rPr>
                <a:t>ConfigMgr</a:t>
              </a:r>
              <a:r>
                <a:rPr kumimoji="0" lang="da-DK" altLang="da-DK" sz="1200" b="0" i="0" u="none" strike="noStrike" kern="0" cap="none" spc="0" normalizeH="0" baseline="0" noProof="0" dirty="0">
                  <a:ln>
                    <a:noFill/>
                  </a:ln>
                  <a:solidFill>
                    <a:srgbClr val="00188F"/>
                  </a:solidFill>
                  <a:effectLst/>
                  <a:uLnTx/>
                  <a:uFillTx/>
                  <a:latin typeface="Segoe UI" panose="020B0502040204020203" pitchFamily="34" charset="0"/>
                </a:rPr>
                <a:t> CB</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170" name="Freeform 80"/>
            <p:cNvSpPr>
              <a:spLocks noEditPoints="1"/>
            </p:cNvSpPr>
            <p:nvPr/>
          </p:nvSpPr>
          <p:spPr bwMode="auto">
            <a:xfrm>
              <a:off x="4668703" y="6033754"/>
              <a:ext cx="153182" cy="153182"/>
            </a:xfrm>
            <a:custGeom>
              <a:avLst/>
              <a:gdLst>
                <a:gd name="T0" fmla="*/ 0 w 392"/>
                <a:gd name="T1" fmla="*/ 196 h 392"/>
                <a:gd name="T2" fmla="*/ 392 w 392"/>
                <a:gd name="T3" fmla="*/ 196 h 392"/>
                <a:gd name="T4" fmla="*/ 147 w 392"/>
                <a:gd name="T5" fmla="*/ 291 h 392"/>
                <a:gd name="T6" fmla="*/ 245 w 392"/>
                <a:gd name="T7" fmla="*/ 291 h 392"/>
                <a:gd name="T8" fmla="*/ 147 w 392"/>
                <a:gd name="T9" fmla="*/ 291 h 392"/>
                <a:gd name="T10" fmla="*/ 139 w 392"/>
                <a:gd name="T11" fmla="*/ 352 h 392"/>
                <a:gd name="T12" fmla="*/ 74 w 392"/>
                <a:gd name="T13" fmla="*/ 309 h 392"/>
                <a:gd name="T14" fmla="*/ 252 w 392"/>
                <a:gd name="T15" fmla="*/ 352 h 392"/>
                <a:gd name="T16" fmla="*/ 275 w 392"/>
                <a:gd name="T17" fmla="*/ 296 h 392"/>
                <a:gd name="T18" fmla="*/ 55 w 392"/>
                <a:gd name="T19" fmla="*/ 284 h 392"/>
                <a:gd name="T20" fmla="*/ 105 w 392"/>
                <a:gd name="T21" fmla="*/ 212 h 392"/>
                <a:gd name="T22" fmla="*/ 281 w 392"/>
                <a:gd name="T23" fmla="*/ 266 h 392"/>
                <a:gd name="T24" fmla="*/ 361 w 392"/>
                <a:gd name="T25" fmla="*/ 212 h 392"/>
                <a:gd name="T26" fmla="*/ 281 w 392"/>
                <a:gd name="T27" fmla="*/ 266 h 392"/>
                <a:gd name="T28" fmla="*/ 140 w 392"/>
                <a:gd name="T29" fmla="*/ 261 h 392"/>
                <a:gd name="T30" fmla="*/ 251 w 392"/>
                <a:gd name="T31" fmla="*/ 261 h 392"/>
                <a:gd name="T32" fmla="*/ 135 w 392"/>
                <a:gd name="T33" fmla="*/ 212 h 392"/>
                <a:gd name="T34" fmla="*/ 332 w 392"/>
                <a:gd name="T35" fmla="*/ 103 h 392"/>
                <a:gd name="T36" fmla="*/ 286 w 392"/>
                <a:gd name="T37" fmla="*/ 180 h 392"/>
                <a:gd name="T38" fmla="*/ 360 w 392"/>
                <a:gd name="T39" fmla="*/ 180 h 392"/>
                <a:gd name="T40" fmla="*/ 250 w 392"/>
                <a:gd name="T41" fmla="*/ 126 h 392"/>
                <a:gd name="T42" fmla="*/ 141 w 392"/>
                <a:gd name="T43" fmla="*/ 126 h 392"/>
                <a:gd name="T44" fmla="*/ 256 w 392"/>
                <a:gd name="T45" fmla="*/ 180 h 392"/>
                <a:gd name="T46" fmla="*/ 111 w 392"/>
                <a:gd name="T47" fmla="*/ 121 h 392"/>
                <a:gd name="T48" fmla="*/ 30 w 392"/>
                <a:gd name="T49" fmla="*/ 180 h 392"/>
                <a:gd name="T50" fmla="*/ 105 w 392"/>
                <a:gd name="T51" fmla="*/ 180 h 392"/>
                <a:gd name="T52" fmla="*/ 196 w 392"/>
                <a:gd name="T53" fmla="*/ 100 h 392"/>
                <a:gd name="T54" fmla="*/ 196 w 392"/>
                <a:gd name="T55" fmla="*/ 31 h 392"/>
                <a:gd name="T56" fmla="*/ 79 w 392"/>
                <a:gd name="T57" fmla="*/ 79 h 392"/>
                <a:gd name="T58" fmla="*/ 139 w 392"/>
                <a:gd name="T59" fmla="*/ 41 h 392"/>
                <a:gd name="T60" fmla="*/ 252 w 392"/>
                <a:gd name="T61" fmla="*/ 41 h 392"/>
                <a:gd name="T62" fmla="*/ 312 w 392"/>
                <a:gd name="T63" fmla="*/ 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47" y="291"/>
                  </a:moveTo>
                  <a:cubicBezTo>
                    <a:pt x="160" y="340"/>
                    <a:pt x="181" y="362"/>
                    <a:pt x="196" y="362"/>
                  </a:cubicBezTo>
                  <a:cubicBezTo>
                    <a:pt x="210" y="362"/>
                    <a:pt x="231" y="340"/>
                    <a:pt x="245" y="291"/>
                  </a:cubicBezTo>
                  <a:cubicBezTo>
                    <a:pt x="228" y="289"/>
                    <a:pt x="212" y="288"/>
                    <a:pt x="196" y="288"/>
                  </a:cubicBezTo>
                  <a:cubicBezTo>
                    <a:pt x="179" y="288"/>
                    <a:pt x="163" y="289"/>
                    <a:pt x="147" y="291"/>
                  </a:cubicBezTo>
                  <a:close/>
                  <a:moveTo>
                    <a:pt x="74" y="309"/>
                  </a:moveTo>
                  <a:cubicBezTo>
                    <a:pt x="92" y="328"/>
                    <a:pt x="114" y="343"/>
                    <a:pt x="139" y="352"/>
                  </a:cubicBezTo>
                  <a:cubicBezTo>
                    <a:pt x="130" y="337"/>
                    <a:pt x="122" y="318"/>
                    <a:pt x="117" y="296"/>
                  </a:cubicBezTo>
                  <a:cubicBezTo>
                    <a:pt x="101" y="299"/>
                    <a:pt x="87" y="304"/>
                    <a:pt x="74" y="309"/>
                  </a:cubicBezTo>
                  <a:close/>
                  <a:moveTo>
                    <a:pt x="275" y="296"/>
                  </a:moveTo>
                  <a:cubicBezTo>
                    <a:pt x="269" y="318"/>
                    <a:pt x="261" y="337"/>
                    <a:pt x="252" y="352"/>
                  </a:cubicBezTo>
                  <a:cubicBezTo>
                    <a:pt x="277" y="343"/>
                    <a:pt x="299" y="328"/>
                    <a:pt x="317" y="309"/>
                  </a:cubicBezTo>
                  <a:cubicBezTo>
                    <a:pt x="305" y="304"/>
                    <a:pt x="290" y="299"/>
                    <a:pt x="275" y="296"/>
                  </a:cubicBezTo>
                  <a:close/>
                  <a:moveTo>
                    <a:pt x="31" y="212"/>
                  </a:moveTo>
                  <a:cubicBezTo>
                    <a:pt x="33" y="238"/>
                    <a:pt x="41" y="261"/>
                    <a:pt x="55" y="284"/>
                  </a:cubicBezTo>
                  <a:cubicBezTo>
                    <a:pt x="71" y="277"/>
                    <a:pt x="90" y="271"/>
                    <a:pt x="110" y="266"/>
                  </a:cubicBezTo>
                  <a:cubicBezTo>
                    <a:pt x="107" y="248"/>
                    <a:pt x="105" y="231"/>
                    <a:pt x="105" y="212"/>
                  </a:cubicBezTo>
                  <a:lnTo>
                    <a:pt x="31" y="212"/>
                  </a:lnTo>
                  <a:close/>
                  <a:moveTo>
                    <a:pt x="281" y="266"/>
                  </a:moveTo>
                  <a:cubicBezTo>
                    <a:pt x="302" y="271"/>
                    <a:pt x="320" y="277"/>
                    <a:pt x="336" y="284"/>
                  </a:cubicBezTo>
                  <a:cubicBezTo>
                    <a:pt x="351" y="261"/>
                    <a:pt x="359" y="238"/>
                    <a:pt x="361" y="212"/>
                  </a:cubicBezTo>
                  <a:lnTo>
                    <a:pt x="287" y="212"/>
                  </a:lnTo>
                  <a:cubicBezTo>
                    <a:pt x="286" y="231"/>
                    <a:pt x="284" y="248"/>
                    <a:pt x="281" y="266"/>
                  </a:cubicBezTo>
                  <a:close/>
                  <a:moveTo>
                    <a:pt x="135" y="212"/>
                  </a:moveTo>
                  <a:cubicBezTo>
                    <a:pt x="136" y="229"/>
                    <a:pt x="137" y="245"/>
                    <a:pt x="140" y="261"/>
                  </a:cubicBezTo>
                  <a:cubicBezTo>
                    <a:pt x="159" y="259"/>
                    <a:pt x="177" y="257"/>
                    <a:pt x="196" y="257"/>
                  </a:cubicBezTo>
                  <a:cubicBezTo>
                    <a:pt x="214" y="257"/>
                    <a:pt x="233" y="259"/>
                    <a:pt x="251" y="261"/>
                  </a:cubicBezTo>
                  <a:cubicBezTo>
                    <a:pt x="254" y="244"/>
                    <a:pt x="256" y="229"/>
                    <a:pt x="256" y="212"/>
                  </a:cubicBezTo>
                  <a:lnTo>
                    <a:pt x="135" y="212"/>
                  </a:lnTo>
                  <a:close/>
                  <a:moveTo>
                    <a:pt x="360" y="180"/>
                  </a:moveTo>
                  <a:cubicBezTo>
                    <a:pt x="357" y="153"/>
                    <a:pt x="348" y="126"/>
                    <a:pt x="332" y="103"/>
                  </a:cubicBezTo>
                  <a:cubicBezTo>
                    <a:pt x="317" y="111"/>
                    <a:pt x="299" y="117"/>
                    <a:pt x="280" y="121"/>
                  </a:cubicBezTo>
                  <a:cubicBezTo>
                    <a:pt x="283" y="139"/>
                    <a:pt x="286" y="160"/>
                    <a:pt x="286" y="180"/>
                  </a:cubicBezTo>
                  <a:lnTo>
                    <a:pt x="360" y="180"/>
                  </a:lnTo>
                  <a:lnTo>
                    <a:pt x="360" y="180"/>
                  </a:lnTo>
                  <a:close/>
                  <a:moveTo>
                    <a:pt x="256" y="180"/>
                  </a:moveTo>
                  <a:cubicBezTo>
                    <a:pt x="255" y="162"/>
                    <a:pt x="253" y="143"/>
                    <a:pt x="250" y="126"/>
                  </a:cubicBezTo>
                  <a:cubicBezTo>
                    <a:pt x="232" y="129"/>
                    <a:pt x="214" y="130"/>
                    <a:pt x="196" y="130"/>
                  </a:cubicBezTo>
                  <a:cubicBezTo>
                    <a:pt x="177" y="130"/>
                    <a:pt x="159" y="129"/>
                    <a:pt x="141" y="126"/>
                  </a:cubicBezTo>
                  <a:cubicBezTo>
                    <a:pt x="138" y="143"/>
                    <a:pt x="136" y="162"/>
                    <a:pt x="135" y="180"/>
                  </a:cubicBezTo>
                  <a:lnTo>
                    <a:pt x="256" y="180"/>
                  </a:lnTo>
                  <a:close/>
                  <a:moveTo>
                    <a:pt x="105" y="180"/>
                  </a:moveTo>
                  <a:cubicBezTo>
                    <a:pt x="105" y="160"/>
                    <a:pt x="107" y="141"/>
                    <a:pt x="111" y="121"/>
                  </a:cubicBezTo>
                  <a:cubicBezTo>
                    <a:pt x="92" y="117"/>
                    <a:pt x="75" y="111"/>
                    <a:pt x="59" y="103"/>
                  </a:cubicBezTo>
                  <a:cubicBezTo>
                    <a:pt x="43" y="127"/>
                    <a:pt x="33" y="154"/>
                    <a:pt x="30" y="180"/>
                  </a:cubicBezTo>
                  <a:lnTo>
                    <a:pt x="105" y="180"/>
                  </a:lnTo>
                  <a:lnTo>
                    <a:pt x="105" y="180"/>
                  </a:lnTo>
                  <a:close/>
                  <a:moveTo>
                    <a:pt x="148" y="97"/>
                  </a:moveTo>
                  <a:cubicBezTo>
                    <a:pt x="164" y="99"/>
                    <a:pt x="180" y="100"/>
                    <a:pt x="196" y="100"/>
                  </a:cubicBezTo>
                  <a:cubicBezTo>
                    <a:pt x="212" y="100"/>
                    <a:pt x="227" y="99"/>
                    <a:pt x="243" y="97"/>
                  </a:cubicBezTo>
                  <a:cubicBezTo>
                    <a:pt x="229" y="51"/>
                    <a:pt x="210" y="31"/>
                    <a:pt x="196" y="31"/>
                  </a:cubicBezTo>
                  <a:cubicBezTo>
                    <a:pt x="182" y="31"/>
                    <a:pt x="162" y="51"/>
                    <a:pt x="148" y="97"/>
                  </a:cubicBezTo>
                  <a:close/>
                  <a:moveTo>
                    <a:pt x="79" y="79"/>
                  </a:moveTo>
                  <a:cubicBezTo>
                    <a:pt x="91" y="84"/>
                    <a:pt x="104" y="88"/>
                    <a:pt x="118" y="91"/>
                  </a:cubicBezTo>
                  <a:cubicBezTo>
                    <a:pt x="124" y="72"/>
                    <a:pt x="131" y="55"/>
                    <a:pt x="139" y="41"/>
                  </a:cubicBezTo>
                  <a:cubicBezTo>
                    <a:pt x="117" y="49"/>
                    <a:pt x="96" y="62"/>
                    <a:pt x="79" y="79"/>
                  </a:cubicBezTo>
                  <a:close/>
                  <a:moveTo>
                    <a:pt x="252" y="41"/>
                  </a:moveTo>
                  <a:cubicBezTo>
                    <a:pt x="260" y="55"/>
                    <a:pt x="268" y="72"/>
                    <a:pt x="273" y="91"/>
                  </a:cubicBezTo>
                  <a:cubicBezTo>
                    <a:pt x="287" y="88"/>
                    <a:pt x="300" y="84"/>
                    <a:pt x="312" y="79"/>
                  </a:cubicBezTo>
                  <a:cubicBezTo>
                    <a:pt x="295" y="62"/>
                    <a:pt x="275" y="49"/>
                    <a:pt x="252" y="41"/>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81"/>
            <p:cNvSpPr>
              <a:spLocks noEditPoints="1"/>
            </p:cNvSpPr>
            <p:nvPr/>
          </p:nvSpPr>
          <p:spPr bwMode="auto">
            <a:xfrm>
              <a:off x="4670745" y="6035797"/>
              <a:ext cx="149097" cy="149097"/>
            </a:xfrm>
            <a:custGeom>
              <a:avLst/>
              <a:gdLst>
                <a:gd name="T0" fmla="*/ 0 w 380"/>
                <a:gd name="T1" fmla="*/ 190 h 380"/>
                <a:gd name="T2" fmla="*/ 380 w 380"/>
                <a:gd name="T3" fmla="*/ 190 h 380"/>
                <a:gd name="T4" fmla="*/ 190 w 380"/>
                <a:gd name="T5" fmla="*/ 362 h 380"/>
                <a:gd name="T6" fmla="*/ 190 w 380"/>
                <a:gd name="T7" fmla="*/ 276 h 380"/>
                <a:gd name="T8" fmla="*/ 190 w 380"/>
                <a:gd name="T9" fmla="*/ 362 h 380"/>
                <a:gd name="T10" fmla="*/ 129 w 380"/>
                <a:gd name="T11" fmla="*/ 262 h 380"/>
                <a:gd name="T12" fmla="*/ 256 w 380"/>
                <a:gd name="T13" fmla="*/ 200 h 380"/>
                <a:gd name="T14" fmla="*/ 190 w 380"/>
                <a:gd name="T15" fmla="*/ 257 h 380"/>
                <a:gd name="T16" fmla="*/ 245 w 380"/>
                <a:gd name="T17" fmla="*/ 96 h 380"/>
                <a:gd name="T18" fmla="*/ 135 w 380"/>
                <a:gd name="T19" fmla="*/ 96 h 380"/>
                <a:gd name="T20" fmla="*/ 190 w 380"/>
                <a:gd name="T21" fmla="*/ 118 h 380"/>
                <a:gd name="T22" fmla="*/ 256 w 380"/>
                <a:gd name="T23" fmla="*/ 180 h 380"/>
                <a:gd name="T24" fmla="*/ 130 w 380"/>
                <a:gd name="T25" fmla="*/ 114 h 380"/>
                <a:gd name="T26" fmla="*/ 105 w 380"/>
                <a:gd name="T27" fmla="*/ 180 h 380"/>
                <a:gd name="T28" fmla="*/ 51 w 380"/>
                <a:gd name="T29" fmla="*/ 90 h 380"/>
                <a:gd name="T30" fmla="*/ 105 w 380"/>
                <a:gd name="T31" fmla="*/ 176 h 380"/>
                <a:gd name="T32" fmla="*/ 105 w 380"/>
                <a:gd name="T33" fmla="*/ 180 h 380"/>
                <a:gd name="T34" fmla="*/ 111 w 380"/>
                <a:gd name="T35" fmla="*/ 265 h 380"/>
                <a:gd name="T36" fmla="*/ 18 w 380"/>
                <a:gd name="T37" fmla="*/ 200 h 380"/>
                <a:gd name="T38" fmla="*/ 105 w 380"/>
                <a:gd name="T39" fmla="*/ 200 h 380"/>
                <a:gd name="T40" fmla="*/ 275 w 380"/>
                <a:gd name="T41" fmla="*/ 200 h 380"/>
                <a:gd name="T42" fmla="*/ 332 w 380"/>
                <a:gd name="T43" fmla="*/ 286 h 380"/>
                <a:gd name="T44" fmla="*/ 275 w 380"/>
                <a:gd name="T45" fmla="*/ 200 h 380"/>
                <a:gd name="T46" fmla="*/ 275 w 380"/>
                <a:gd name="T47" fmla="*/ 200 h 380"/>
                <a:gd name="T48" fmla="*/ 267 w 380"/>
                <a:gd name="T49" fmla="*/ 110 h 380"/>
                <a:gd name="T50" fmla="*/ 361 w 380"/>
                <a:gd name="T51" fmla="*/ 180 h 380"/>
                <a:gd name="T52" fmla="*/ 275 w 380"/>
                <a:gd name="T53" fmla="*/ 176 h 380"/>
                <a:gd name="T54" fmla="*/ 316 w 380"/>
                <a:gd name="T55" fmla="*/ 75 h 380"/>
                <a:gd name="T56" fmla="*/ 231 w 380"/>
                <a:gd name="T57" fmla="*/ 24 h 380"/>
                <a:gd name="T58" fmla="*/ 148 w 380"/>
                <a:gd name="T59" fmla="*/ 24 h 380"/>
                <a:gd name="T60" fmla="*/ 63 w 380"/>
                <a:gd name="T61" fmla="*/ 75 h 380"/>
                <a:gd name="T62" fmla="*/ 58 w 380"/>
                <a:gd name="T63" fmla="*/ 301 h 380"/>
                <a:gd name="T64" fmla="*/ 148 w 380"/>
                <a:gd name="T65" fmla="*/ 357 h 380"/>
                <a:gd name="T66" fmla="*/ 231 w 380"/>
                <a:gd name="T67" fmla="*/ 357 h 380"/>
                <a:gd name="T68" fmla="*/ 321 w 380"/>
                <a:gd name="T69" fmla="*/ 30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190" y="0"/>
                  </a:moveTo>
                  <a:cubicBezTo>
                    <a:pt x="85" y="0"/>
                    <a:pt x="0" y="86"/>
                    <a:pt x="0" y="190"/>
                  </a:cubicBezTo>
                  <a:cubicBezTo>
                    <a:pt x="0" y="295"/>
                    <a:pt x="85" y="380"/>
                    <a:pt x="190" y="380"/>
                  </a:cubicBezTo>
                  <a:cubicBezTo>
                    <a:pt x="294" y="380"/>
                    <a:pt x="380" y="295"/>
                    <a:pt x="380" y="190"/>
                  </a:cubicBezTo>
                  <a:cubicBezTo>
                    <a:pt x="380" y="86"/>
                    <a:pt x="294" y="0"/>
                    <a:pt x="190" y="0"/>
                  </a:cubicBezTo>
                  <a:close/>
                  <a:moveTo>
                    <a:pt x="190" y="362"/>
                  </a:moveTo>
                  <a:cubicBezTo>
                    <a:pt x="169" y="362"/>
                    <a:pt x="146" y="331"/>
                    <a:pt x="133" y="280"/>
                  </a:cubicBezTo>
                  <a:cubicBezTo>
                    <a:pt x="151" y="277"/>
                    <a:pt x="171" y="276"/>
                    <a:pt x="190" y="276"/>
                  </a:cubicBezTo>
                  <a:cubicBezTo>
                    <a:pt x="209" y="276"/>
                    <a:pt x="228" y="277"/>
                    <a:pt x="246" y="280"/>
                  </a:cubicBezTo>
                  <a:cubicBezTo>
                    <a:pt x="233" y="331"/>
                    <a:pt x="211" y="362"/>
                    <a:pt x="190" y="362"/>
                  </a:cubicBezTo>
                  <a:close/>
                  <a:moveTo>
                    <a:pt x="190" y="257"/>
                  </a:moveTo>
                  <a:cubicBezTo>
                    <a:pt x="169" y="257"/>
                    <a:pt x="149" y="259"/>
                    <a:pt x="129" y="262"/>
                  </a:cubicBezTo>
                  <a:cubicBezTo>
                    <a:pt x="126" y="242"/>
                    <a:pt x="123" y="224"/>
                    <a:pt x="123" y="200"/>
                  </a:cubicBezTo>
                  <a:lnTo>
                    <a:pt x="256" y="200"/>
                  </a:lnTo>
                  <a:cubicBezTo>
                    <a:pt x="256" y="224"/>
                    <a:pt x="254" y="242"/>
                    <a:pt x="250" y="262"/>
                  </a:cubicBezTo>
                  <a:cubicBezTo>
                    <a:pt x="231" y="259"/>
                    <a:pt x="210" y="257"/>
                    <a:pt x="190" y="257"/>
                  </a:cubicBezTo>
                  <a:close/>
                  <a:moveTo>
                    <a:pt x="190" y="19"/>
                  </a:moveTo>
                  <a:cubicBezTo>
                    <a:pt x="210" y="19"/>
                    <a:pt x="232" y="48"/>
                    <a:pt x="245" y="96"/>
                  </a:cubicBezTo>
                  <a:cubicBezTo>
                    <a:pt x="227" y="99"/>
                    <a:pt x="208" y="100"/>
                    <a:pt x="190" y="100"/>
                  </a:cubicBezTo>
                  <a:cubicBezTo>
                    <a:pt x="171" y="100"/>
                    <a:pt x="152" y="99"/>
                    <a:pt x="135" y="96"/>
                  </a:cubicBezTo>
                  <a:cubicBezTo>
                    <a:pt x="148" y="48"/>
                    <a:pt x="169" y="19"/>
                    <a:pt x="190" y="19"/>
                  </a:cubicBezTo>
                  <a:close/>
                  <a:moveTo>
                    <a:pt x="190" y="118"/>
                  </a:moveTo>
                  <a:cubicBezTo>
                    <a:pt x="210" y="118"/>
                    <a:pt x="230" y="117"/>
                    <a:pt x="249" y="114"/>
                  </a:cubicBezTo>
                  <a:cubicBezTo>
                    <a:pt x="253" y="133"/>
                    <a:pt x="256" y="157"/>
                    <a:pt x="256" y="180"/>
                  </a:cubicBezTo>
                  <a:lnTo>
                    <a:pt x="123" y="180"/>
                  </a:lnTo>
                  <a:cubicBezTo>
                    <a:pt x="124" y="157"/>
                    <a:pt x="126" y="133"/>
                    <a:pt x="130" y="114"/>
                  </a:cubicBezTo>
                  <a:cubicBezTo>
                    <a:pt x="149" y="117"/>
                    <a:pt x="169" y="118"/>
                    <a:pt x="190" y="118"/>
                  </a:cubicBezTo>
                  <a:close/>
                  <a:moveTo>
                    <a:pt x="105" y="180"/>
                  </a:moveTo>
                  <a:lnTo>
                    <a:pt x="17" y="180"/>
                  </a:lnTo>
                  <a:cubicBezTo>
                    <a:pt x="19" y="147"/>
                    <a:pt x="32" y="115"/>
                    <a:pt x="51" y="90"/>
                  </a:cubicBezTo>
                  <a:cubicBezTo>
                    <a:pt x="69" y="98"/>
                    <a:pt x="90" y="106"/>
                    <a:pt x="112" y="110"/>
                  </a:cubicBezTo>
                  <a:cubicBezTo>
                    <a:pt x="108" y="131"/>
                    <a:pt x="105" y="151"/>
                    <a:pt x="105" y="176"/>
                  </a:cubicBezTo>
                  <a:lnTo>
                    <a:pt x="105" y="180"/>
                  </a:lnTo>
                  <a:lnTo>
                    <a:pt x="105" y="180"/>
                  </a:lnTo>
                  <a:close/>
                  <a:moveTo>
                    <a:pt x="105" y="200"/>
                  </a:moveTo>
                  <a:cubicBezTo>
                    <a:pt x="105" y="224"/>
                    <a:pt x="107" y="244"/>
                    <a:pt x="111" y="265"/>
                  </a:cubicBezTo>
                  <a:cubicBezTo>
                    <a:pt x="87" y="270"/>
                    <a:pt x="65" y="277"/>
                    <a:pt x="47" y="286"/>
                  </a:cubicBezTo>
                  <a:cubicBezTo>
                    <a:pt x="30" y="260"/>
                    <a:pt x="20" y="233"/>
                    <a:pt x="18" y="200"/>
                  </a:cubicBezTo>
                  <a:lnTo>
                    <a:pt x="105" y="200"/>
                  </a:lnTo>
                  <a:lnTo>
                    <a:pt x="105" y="200"/>
                  </a:lnTo>
                  <a:lnTo>
                    <a:pt x="105" y="200"/>
                  </a:lnTo>
                  <a:close/>
                  <a:moveTo>
                    <a:pt x="275" y="200"/>
                  </a:moveTo>
                  <a:lnTo>
                    <a:pt x="361" y="200"/>
                  </a:lnTo>
                  <a:cubicBezTo>
                    <a:pt x="360" y="233"/>
                    <a:pt x="349" y="260"/>
                    <a:pt x="332" y="286"/>
                  </a:cubicBezTo>
                  <a:cubicBezTo>
                    <a:pt x="315" y="277"/>
                    <a:pt x="292" y="270"/>
                    <a:pt x="268" y="265"/>
                  </a:cubicBezTo>
                  <a:cubicBezTo>
                    <a:pt x="272" y="244"/>
                    <a:pt x="274" y="224"/>
                    <a:pt x="275" y="200"/>
                  </a:cubicBezTo>
                  <a:lnTo>
                    <a:pt x="275" y="200"/>
                  </a:lnTo>
                  <a:lnTo>
                    <a:pt x="275" y="200"/>
                  </a:lnTo>
                  <a:close/>
                  <a:moveTo>
                    <a:pt x="275" y="180"/>
                  </a:moveTo>
                  <a:cubicBezTo>
                    <a:pt x="274" y="156"/>
                    <a:pt x="271" y="131"/>
                    <a:pt x="267" y="110"/>
                  </a:cubicBezTo>
                  <a:cubicBezTo>
                    <a:pt x="290" y="106"/>
                    <a:pt x="311" y="99"/>
                    <a:pt x="328" y="90"/>
                  </a:cubicBezTo>
                  <a:cubicBezTo>
                    <a:pt x="347" y="115"/>
                    <a:pt x="359" y="147"/>
                    <a:pt x="361" y="180"/>
                  </a:cubicBezTo>
                  <a:lnTo>
                    <a:pt x="275" y="180"/>
                  </a:lnTo>
                  <a:lnTo>
                    <a:pt x="275" y="176"/>
                  </a:lnTo>
                  <a:lnTo>
                    <a:pt x="275" y="180"/>
                  </a:lnTo>
                  <a:close/>
                  <a:moveTo>
                    <a:pt x="316" y="75"/>
                  </a:moveTo>
                  <a:cubicBezTo>
                    <a:pt x="301" y="82"/>
                    <a:pt x="283" y="88"/>
                    <a:pt x="263" y="92"/>
                  </a:cubicBezTo>
                  <a:cubicBezTo>
                    <a:pt x="255" y="64"/>
                    <a:pt x="244" y="40"/>
                    <a:pt x="231" y="24"/>
                  </a:cubicBezTo>
                  <a:cubicBezTo>
                    <a:pt x="265" y="32"/>
                    <a:pt x="294" y="50"/>
                    <a:pt x="316" y="75"/>
                  </a:cubicBezTo>
                  <a:close/>
                  <a:moveTo>
                    <a:pt x="148" y="24"/>
                  </a:moveTo>
                  <a:cubicBezTo>
                    <a:pt x="135" y="40"/>
                    <a:pt x="124" y="64"/>
                    <a:pt x="116" y="92"/>
                  </a:cubicBezTo>
                  <a:cubicBezTo>
                    <a:pt x="97" y="88"/>
                    <a:pt x="78" y="82"/>
                    <a:pt x="63" y="75"/>
                  </a:cubicBezTo>
                  <a:cubicBezTo>
                    <a:pt x="85" y="50"/>
                    <a:pt x="115" y="32"/>
                    <a:pt x="148" y="24"/>
                  </a:cubicBezTo>
                  <a:close/>
                  <a:moveTo>
                    <a:pt x="58" y="301"/>
                  </a:moveTo>
                  <a:cubicBezTo>
                    <a:pt x="74" y="293"/>
                    <a:pt x="94" y="287"/>
                    <a:pt x="115" y="283"/>
                  </a:cubicBezTo>
                  <a:cubicBezTo>
                    <a:pt x="123" y="314"/>
                    <a:pt x="134" y="340"/>
                    <a:pt x="148" y="357"/>
                  </a:cubicBezTo>
                  <a:cubicBezTo>
                    <a:pt x="113" y="348"/>
                    <a:pt x="81" y="328"/>
                    <a:pt x="58" y="301"/>
                  </a:cubicBezTo>
                  <a:close/>
                  <a:moveTo>
                    <a:pt x="231" y="357"/>
                  </a:moveTo>
                  <a:cubicBezTo>
                    <a:pt x="245" y="340"/>
                    <a:pt x="257" y="314"/>
                    <a:pt x="264" y="283"/>
                  </a:cubicBezTo>
                  <a:cubicBezTo>
                    <a:pt x="286" y="287"/>
                    <a:pt x="305" y="293"/>
                    <a:pt x="321" y="301"/>
                  </a:cubicBezTo>
                  <a:cubicBezTo>
                    <a:pt x="298" y="328"/>
                    <a:pt x="267" y="348"/>
                    <a:pt x="231" y="357"/>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Freeform 82"/>
            <p:cNvSpPr>
              <a:spLocks noEditPoints="1"/>
            </p:cNvSpPr>
            <p:nvPr/>
          </p:nvSpPr>
          <p:spPr bwMode="auto">
            <a:xfrm>
              <a:off x="4576794" y="5864233"/>
              <a:ext cx="156245" cy="320661"/>
            </a:xfrm>
            <a:custGeom>
              <a:avLst/>
              <a:gdLst>
                <a:gd name="T0" fmla="*/ 201 w 400"/>
                <a:gd name="T1" fmla="*/ 620 h 820"/>
                <a:gd name="T2" fmla="*/ 400 w 400"/>
                <a:gd name="T3" fmla="*/ 403 h 820"/>
                <a:gd name="T4" fmla="*/ 400 w 400"/>
                <a:gd name="T5" fmla="*/ 39 h 820"/>
                <a:gd name="T6" fmla="*/ 360 w 400"/>
                <a:gd name="T7" fmla="*/ 0 h 820"/>
                <a:gd name="T8" fmla="*/ 40 w 400"/>
                <a:gd name="T9" fmla="*/ 0 h 820"/>
                <a:gd name="T10" fmla="*/ 0 w 400"/>
                <a:gd name="T11" fmla="*/ 39 h 820"/>
                <a:gd name="T12" fmla="*/ 0 w 400"/>
                <a:gd name="T13" fmla="*/ 820 h 820"/>
                <a:gd name="T14" fmla="*/ 301 w 400"/>
                <a:gd name="T15" fmla="*/ 820 h 820"/>
                <a:gd name="T16" fmla="*/ 228 w 400"/>
                <a:gd name="T17" fmla="*/ 740 h 820"/>
                <a:gd name="T18" fmla="*/ 60 w 400"/>
                <a:gd name="T19" fmla="*/ 740 h 820"/>
                <a:gd name="T20" fmla="*/ 60 w 400"/>
                <a:gd name="T21" fmla="*/ 700 h 820"/>
                <a:gd name="T22" fmla="*/ 211 w 400"/>
                <a:gd name="T23" fmla="*/ 700 h 820"/>
                <a:gd name="T24" fmla="*/ 202 w 400"/>
                <a:gd name="T25" fmla="*/ 660 h 820"/>
                <a:gd name="T26" fmla="*/ 60 w 400"/>
                <a:gd name="T27" fmla="*/ 660 h 820"/>
                <a:gd name="T28" fmla="*/ 60 w 400"/>
                <a:gd name="T29" fmla="*/ 620 h 820"/>
                <a:gd name="T30" fmla="*/ 201 w 400"/>
                <a:gd name="T31" fmla="*/ 620 h 820"/>
                <a:gd name="T32" fmla="*/ 60 w 400"/>
                <a:gd name="T33" fmla="*/ 120 h 820"/>
                <a:gd name="T34" fmla="*/ 340 w 400"/>
                <a:gd name="T35" fmla="*/ 120 h 820"/>
                <a:gd name="T36" fmla="*/ 340 w 400"/>
                <a:gd name="T37" fmla="*/ 160 h 820"/>
                <a:gd name="T38" fmla="*/ 60 w 400"/>
                <a:gd name="T39" fmla="*/ 160 h 820"/>
                <a:gd name="T40" fmla="*/ 60 w 400"/>
                <a:gd name="T41" fmla="*/ 1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820">
                  <a:moveTo>
                    <a:pt x="201" y="620"/>
                  </a:moveTo>
                  <a:cubicBezTo>
                    <a:pt x="205" y="508"/>
                    <a:pt x="291" y="417"/>
                    <a:pt x="400" y="403"/>
                  </a:cubicBezTo>
                  <a:lnTo>
                    <a:pt x="400" y="39"/>
                  </a:lnTo>
                  <a:cubicBezTo>
                    <a:pt x="400" y="18"/>
                    <a:pt x="382" y="0"/>
                    <a:pt x="360" y="0"/>
                  </a:cubicBezTo>
                  <a:lnTo>
                    <a:pt x="40" y="0"/>
                  </a:lnTo>
                  <a:cubicBezTo>
                    <a:pt x="18" y="0"/>
                    <a:pt x="0" y="18"/>
                    <a:pt x="0" y="39"/>
                  </a:cubicBezTo>
                  <a:lnTo>
                    <a:pt x="0" y="820"/>
                  </a:lnTo>
                  <a:lnTo>
                    <a:pt x="301" y="820"/>
                  </a:lnTo>
                  <a:cubicBezTo>
                    <a:pt x="271" y="800"/>
                    <a:pt x="246" y="772"/>
                    <a:pt x="228" y="740"/>
                  </a:cubicBezTo>
                  <a:lnTo>
                    <a:pt x="60" y="740"/>
                  </a:lnTo>
                  <a:lnTo>
                    <a:pt x="60" y="700"/>
                  </a:lnTo>
                  <a:lnTo>
                    <a:pt x="211" y="700"/>
                  </a:lnTo>
                  <a:cubicBezTo>
                    <a:pt x="207" y="688"/>
                    <a:pt x="204" y="674"/>
                    <a:pt x="202" y="660"/>
                  </a:cubicBezTo>
                  <a:lnTo>
                    <a:pt x="60" y="660"/>
                  </a:lnTo>
                  <a:lnTo>
                    <a:pt x="60" y="620"/>
                  </a:lnTo>
                  <a:lnTo>
                    <a:pt x="201" y="620"/>
                  </a:lnTo>
                  <a:close/>
                  <a:moveTo>
                    <a:pt x="60" y="120"/>
                  </a:moveTo>
                  <a:lnTo>
                    <a:pt x="340" y="120"/>
                  </a:lnTo>
                  <a:lnTo>
                    <a:pt x="340" y="160"/>
                  </a:lnTo>
                  <a:lnTo>
                    <a:pt x="60" y="160"/>
                  </a:lnTo>
                  <a:lnTo>
                    <a:pt x="60" y="12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Rectangle 83"/>
            <p:cNvSpPr>
              <a:spLocks noChangeArrowheads="1"/>
            </p:cNvSpPr>
            <p:nvPr/>
          </p:nvSpPr>
          <p:spPr bwMode="auto">
            <a:xfrm>
              <a:off x="4601303" y="6225742"/>
              <a:ext cx="3345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WAP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74" name="Rectangle 84"/>
            <p:cNvSpPr>
              <a:spLocks noChangeArrowheads="1"/>
            </p:cNvSpPr>
            <p:nvPr/>
          </p:nvSpPr>
          <p:spPr bwMode="auto">
            <a:xfrm>
              <a:off x="4526755" y="4345690"/>
              <a:ext cx="295130" cy="148076"/>
            </a:xfrm>
            <a:prstGeom prst="rect">
              <a:avLst/>
            </a:prstGeom>
            <a:noFill/>
            <a:ln w="12700"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Rectangle 85"/>
            <p:cNvSpPr>
              <a:spLocks noChangeArrowheads="1"/>
            </p:cNvSpPr>
            <p:nvPr/>
          </p:nvSpPr>
          <p:spPr bwMode="auto">
            <a:xfrm>
              <a:off x="4575773" y="4341606"/>
              <a:ext cx="208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969696"/>
                  </a:solidFill>
                  <a:effectLst/>
                  <a:uLnTx/>
                  <a:uFillTx/>
                  <a:latin typeface="+mj-lt"/>
                </a:rPr>
                <a:t>NLB</a:t>
              </a:r>
              <a:endParaRPr kumimoji="0" lang="da-DK" altLang="da-DK" sz="1000" b="0" i="0" u="none" strike="noStrike" kern="0" cap="none" spc="0" normalizeH="0" baseline="0" noProof="0" dirty="0">
                <a:ln>
                  <a:noFill/>
                </a:ln>
                <a:solidFill>
                  <a:schemeClr val="tx1"/>
                </a:solidFill>
                <a:effectLst/>
                <a:uLnTx/>
                <a:uFillTx/>
                <a:latin typeface="+mj-lt"/>
              </a:endParaRPr>
            </a:p>
          </p:txBody>
        </p:sp>
        <p:sp>
          <p:nvSpPr>
            <p:cNvPr id="176" name="Rectangle 86"/>
            <p:cNvSpPr>
              <a:spLocks noChangeArrowheads="1"/>
            </p:cNvSpPr>
            <p:nvPr/>
          </p:nvSpPr>
          <p:spPr bwMode="auto">
            <a:xfrm>
              <a:off x="4526755" y="5677351"/>
              <a:ext cx="295130" cy="147055"/>
            </a:xfrm>
            <a:prstGeom prst="rect">
              <a:avLst/>
            </a:prstGeom>
            <a:noFill/>
            <a:ln w="12700"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Rectangle 87"/>
            <p:cNvSpPr>
              <a:spLocks noChangeArrowheads="1"/>
            </p:cNvSpPr>
            <p:nvPr/>
          </p:nvSpPr>
          <p:spPr bwMode="auto">
            <a:xfrm>
              <a:off x="4575773" y="5669182"/>
              <a:ext cx="2083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969696"/>
                  </a:solidFill>
                  <a:effectLst/>
                  <a:uLnTx/>
                  <a:uFillTx/>
                  <a:latin typeface="+mj-lt"/>
                </a:rPr>
                <a:t>NLB</a:t>
              </a:r>
              <a:endParaRPr kumimoji="0" lang="da-DK" altLang="da-DK" sz="1000" b="0" i="0" u="none" strike="noStrike" kern="0" cap="none" spc="0" normalizeH="0" baseline="0" noProof="0" dirty="0">
                <a:ln>
                  <a:noFill/>
                </a:ln>
                <a:solidFill>
                  <a:schemeClr val="tx1"/>
                </a:solidFill>
                <a:effectLst/>
                <a:uLnTx/>
                <a:uFillTx/>
                <a:latin typeface="+mj-lt"/>
              </a:endParaRPr>
            </a:p>
          </p:txBody>
        </p:sp>
        <p:sp>
          <p:nvSpPr>
            <p:cNvPr id="178" name="Freeform 88"/>
            <p:cNvSpPr>
              <a:spLocks/>
            </p:cNvSpPr>
            <p:nvPr/>
          </p:nvSpPr>
          <p:spPr bwMode="auto">
            <a:xfrm>
              <a:off x="2309703" y="5370988"/>
              <a:ext cx="656639" cy="453418"/>
            </a:xfrm>
            <a:custGeom>
              <a:avLst/>
              <a:gdLst>
                <a:gd name="T0" fmla="*/ 1498 w 1680"/>
                <a:gd name="T1" fmla="*/ 717 h 1161"/>
                <a:gd name="T2" fmla="*/ 1415 w 1680"/>
                <a:gd name="T3" fmla="*/ 672 h 1161"/>
                <a:gd name="T4" fmla="*/ 1400 w 1680"/>
                <a:gd name="T5" fmla="*/ 642 h 1161"/>
                <a:gd name="T6" fmla="*/ 1473 w 1680"/>
                <a:gd name="T7" fmla="*/ 642 h 1161"/>
                <a:gd name="T8" fmla="*/ 1652 w 1680"/>
                <a:gd name="T9" fmla="*/ 453 h 1161"/>
                <a:gd name="T10" fmla="*/ 1473 w 1680"/>
                <a:gd name="T11" fmla="*/ 264 h 1161"/>
                <a:gd name="T12" fmla="*/ 1533 w 1680"/>
                <a:gd name="T13" fmla="*/ 264 h 1161"/>
                <a:gd name="T14" fmla="*/ 1533 w 1680"/>
                <a:gd name="T15" fmla="*/ 113 h 1161"/>
                <a:gd name="T16" fmla="*/ 1246 w 1680"/>
                <a:gd name="T17" fmla="*/ 113 h 1161"/>
                <a:gd name="T18" fmla="*/ 1360 w 1680"/>
                <a:gd name="T19" fmla="*/ 0 h 1161"/>
                <a:gd name="T20" fmla="*/ 1158 w 1680"/>
                <a:gd name="T21" fmla="*/ 0 h 1161"/>
                <a:gd name="T22" fmla="*/ 984 w 1680"/>
                <a:gd name="T23" fmla="*/ 183 h 1161"/>
                <a:gd name="T24" fmla="*/ 916 w 1680"/>
                <a:gd name="T25" fmla="*/ 118 h 1161"/>
                <a:gd name="T26" fmla="*/ 68 w 1680"/>
                <a:gd name="T27" fmla="*/ 118 h 1161"/>
                <a:gd name="T28" fmla="*/ 0 w 1680"/>
                <a:gd name="T29" fmla="*/ 186 h 1161"/>
                <a:gd name="T30" fmla="*/ 0 w 1680"/>
                <a:gd name="T31" fmla="*/ 760 h 1161"/>
                <a:gd name="T32" fmla="*/ 68 w 1680"/>
                <a:gd name="T33" fmla="*/ 828 h 1161"/>
                <a:gd name="T34" fmla="*/ 513 w 1680"/>
                <a:gd name="T35" fmla="*/ 828 h 1161"/>
                <a:gd name="T36" fmla="*/ 513 w 1680"/>
                <a:gd name="T37" fmla="*/ 1100 h 1161"/>
                <a:gd name="T38" fmla="*/ 574 w 1680"/>
                <a:gd name="T39" fmla="*/ 1161 h 1161"/>
                <a:gd name="T40" fmla="*/ 1463 w 1680"/>
                <a:gd name="T41" fmla="*/ 1161 h 1161"/>
                <a:gd name="T42" fmla="*/ 1677 w 1680"/>
                <a:gd name="T43" fmla="*/ 936 h 1161"/>
                <a:gd name="T44" fmla="*/ 1498 w 1680"/>
                <a:gd name="T45" fmla="*/ 717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0" h="1161">
                  <a:moveTo>
                    <a:pt x="1498" y="717"/>
                  </a:moveTo>
                  <a:cubicBezTo>
                    <a:pt x="1476" y="695"/>
                    <a:pt x="1445" y="680"/>
                    <a:pt x="1415" y="672"/>
                  </a:cubicBezTo>
                  <a:cubicBezTo>
                    <a:pt x="1410" y="662"/>
                    <a:pt x="1408" y="652"/>
                    <a:pt x="1400" y="642"/>
                  </a:cubicBezTo>
                  <a:lnTo>
                    <a:pt x="1473" y="642"/>
                  </a:lnTo>
                  <a:lnTo>
                    <a:pt x="1652" y="453"/>
                  </a:lnTo>
                  <a:lnTo>
                    <a:pt x="1473" y="264"/>
                  </a:lnTo>
                  <a:lnTo>
                    <a:pt x="1533" y="264"/>
                  </a:lnTo>
                  <a:lnTo>
                    <a:pt x="1533" y="113"/>
                  </a:lnTo>
                  <a:lnTo>
                    <a:pt x="1246" y="113"/>
                  </a:lnTo>
                  <a:lnTo>
                    <a:pt x="1360" y="0"/>
                  </a:lnTo>
                  <a:lnTo>
                    <a:pt x="1158" y="0"/>
                  </a:lnTo>
                  <a:lnTo>
                    <a:pt x="984" y="183"/>
                  </a:lnTo>
                  <a:cubicBezTo>
                    <a:pt x="984" y="141"/>
                    <a:pt x="949" y="118"/>
                    <a:pt x="916" y="118"/>
                  </a:cubicBezTo>
                  <a:lnTo>
                    <a:pt x="68" y="118"/>
                  </a:lnTo>
                  <a:cubicBezTo>
                    <a:pt x="22" y="118"/>
                    <a:pt x="0" y="153"/>
                    <a:pt x="0" y="186"/>
                  </a:cubicBezTo>
                  <a:lnTo>
                    <a:pt x="0" y="760"/>
                  </a:lnTo>
                  <a:cubicBezTo>
                    <a:pt x="0" y="793"/>
                    <a:pt x="22" y="828"/>
                    <a:pt x="68" y="828"/>
                  </a:cubicBezTo>
                  <a:lnTo>
                    <a:pt x="513" y="828"/>
                  </a:lnTo>
                  <a:lnTo>
                    <a:pt x="513" y="1100"/>
                  </a:lnTo>
                  <a:cubicBezTo>
                    <a:pt x="513" y="1133"/>
                    <a:pt x="541" y="1161"/>
                    <a:pt x="574" y="1161"/>
                  </a:cubicBezTo>
                  <a:lnTo>
                    <a:pt x="1463" y="1161"/>
                  </a:lnTo>
                  <a:cubicBezTo>
                    <a:pt x="1581" y="1161"/>
                    <a:pt x="1677" y="1060"/>
                    <a:pt x="1677" y="936"/>
                  </a:cubicBezTo>
                  <a:cubicBezTo>
                    <a:pt x="1680" y="826"/>
                    <a:pt x="1601" y="732"/>
                    <a:pt x="1498" y="71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Freeform 89"/>
            <p:cNvSpPr>
              <a:spLocks noEditPoints="1"/>
            </p:cNvSpPr>
            <p:nvPr/>
          </p:nvSpPr>
          <p:spPr bwMode="auto">
            <a:xfrm>
              <a:off x="2324000" y="5430218"/>
              <a:ext cx="378870" cy="378870"/>
            </a:xfrm>
            <a:custGeom>
              <a:avLst/>
              <a:gdLst>
                <a:gd name="T0" fmla="*/ 947 w 970"/>
                <a:gd name="T1" fmla="*/ 969 h 969"/>
                <a:gd name="T2" fmla="*/ 539 w 970"/>
                <a:gd name="T3" fmla="*/ 969 h 969"/>
                <a:gd name="T4" fmla="*/ 517 w 970"/>
                <a:gd name="T5" fmla="*/ 947 h 969"/>
                <a:gd name="T6" fmla="*/ 517 w 970"/>
                <a:gd name="T7" fmla="*/ 267 h 969"/>
                <a:gd name="T8" fmla="*/ 539 w 970"/>
                <a:gd name="T9" fmla="*/ 244 h 969"/>
                <a:gd name="T10" fmla="*/ 947 w 970"/>
                <a:gd name="T11" fmla="*/ 244 h 969"/>
                <a:gd name="T12" fmla="*/ 970 w 970"/>
                <a:gd name="T13" fmla="*/ 267 h 969"/>
                <a:gd name="T14" fmla="*/ 970 w 970"/>
                <a:gd name="T15" fmla="*/ 947 h 969"/>
                <a:gd name="T16" fmla="*/ 947 w 970"/>
                <a:gd name="T17" fmla="*/ 969 h 969"/>
                <a:gd name="T18" fmla="*/ 698 w 970"/>
                <a:gd name="T19" fmla="*/ 909 h 969"/>
                <a:gd name="T20" fmla="*/ 789 w 970"/>
                <a:gd name="T21" fmla="*/ 909 h 969"/>
                <a:gd name="T22" fmla="*/ 789 w 970"/>
                <a:gd name="T23" fmla="*/ 879 h 969"/>
                <a:gd name="T24" fmla="*/ 698 w 970"/>
                <a:gd name="T25" fmla="*/ 879 h 969"/>
                <a:gd name="T26" fmla="*/ 698 w 970"/>
                <a:gd name="T27" fmla="*/ 909 h 969"/>
                <a:gd name="T28" fmla="*/ 910 w 970"/>
                <a:gd name="T29" fmla="*/ 304 h 969"/>
                <a:gd name="T30" fmla="*/ 577 w 970"/>
                <a:gd name="T31" fmla="*/ 304 h 969"/>
                <a:gd name="T32" fmla="*/ 577 w 970"/>
                <a:gd name="T33" fmla="*/ 818 h 969"/>
                <a:gd name="T34" fmla="*/ 910 w 970"/>
                <a:gd name="T35" fmla="*/ 818 h 969"/>
                <a:gd name="T36" fmla="*/ 910 w 970"/>
                <a:gd name="T37" fmla="*/ 304 h 969"/>
                <a:gd name="T38" fmla="*/ 849 w 970"/>
                <a:gd name="T39" fmla="*/ 60 h 969"/>
                <a:gd name="T40" fmla="*/ 61 w 970"/>
                <a:gd name="T41" fmla="*/ 60 h 969"/>
                <a:gd name="T42" fmla="*/ 61 w 970"/>
                <a:gd name="T43" fmla="*/ 544 h 969"/>
                <a:gd name="T44" fmla="*/ 484 w 970"/>
                <a:gd name="T45" fmla="*/ 544 h 969"/>
                <a:gd name="T46" fmla="*/ 484 w 970"/>
                <a:gd name="T47" fmla="*/ 634 h 969"/>
                <a:gd name="T48" fmla="*/ 31 w 970"/>
                <a:gd name="T49" fmla="*/ 634 h 969"/>
                <a:gd name="T50" fmla="*/ 0 w 970"/>
                <a:gd name="T51" fmla="*/ 604 h 969"/>
                <a:gd name="T52" fmla="*/ 0 w 970"/>
                <a:gd name="T53" fmla="*/ 30 h 969"/>
                <a:gd name="T54" fmla="*/ 31 w 970"/>
                <a:gd name="T55" fmla="*/ 0 h 969"/>
                <a:gd name="T56" fmla="*/ 879 w 970"/>
                <a:gd name="T57" fmla="*/ 0 h 969"/>
                <a:gd name="T58" fmla="*/ 910 w 970"/>
                <a:gd name="T59" fmla="*/ 30 h 969"/>
                <a:gd name="T60" fmla="*/ 910 w 970"/>
                <a:gd name="T61" fmla="*/ 211 h 969"/>
                <a:gd name="T62" fmla="*/ 849 w 970"/>
                <a:gd name="T63" fmla="*/ 211 h 969"/>
                <a:gd name="T64" fmla="*/ 849 w 970"/>
                <a:gd name="T65" fmla="*/ 6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0" h="969">
                  <a:moveTo>
                    <a:pt x="947" y="969"/>
                  </a:moveTo>
                  <a:lnTo>
                    <a:pt x="539" y="969"/>
                  </a:lnTo>
                  <a:cubicBezTo>
                    <a:pt x="527" y="969"/>
                    <a:pt x="517" y="959"/>
                    <a:pt x="517" y="947"/>
                  </a:cubicBezTo>
                  <a:lnTo>
                    <a:pt x="517" y="267"/>
                  </a:lnTo>
                  <a:cubicBezTo>
                    <a:pt x="517" y="254"/>
                    <a:pt x="527" y="244"/>
                    <a:pt x="539" y="244"/>
                  </a:cubicBezTo>
                  <a:lnTo>
                    <a:pt x="947" y="244"/>
                  </a:lnTo>
                  <a:cubicBezTo>
                    <a:pt x="960" y="244"/>
                    <a:pt x="970" y="254"/>
                    <a:pt x="970" y="267"/>
                  </a:cubicBezTo>
                  <a:lnTo>
                    <a:pt x="970" y="947"/>
                  </a:lnTo>
                  <a:cubicBezTo>
                    <a:pt x="970" y="959"/>
                    <a:pt x="960" y="969"/>
                    <a:pt x="947" y="969"/>
                  </a:cubicBezTo>
                  <a:close/>
                  <a:moveTo>
                    <a:pt x="698" y="909"/>
                  </a:moveTo>
                  <a:lnTo>
                    <a:pt x="789" y="909"/>
                  </a:lnTo>
                  <a:lnTo>
                    <a:pt x="789" y="879"/>
                  </a:lnTo>
                  <a:lnTo>
                    <a:pt x="698" y="879"/>
                  </a:lnTo>
                  <a:lnTo>
                    <a:pt x="698" y="909"/>
                  </a:lnTo>
                  <a:close/>
                  <a:moveTo>
                    <a:pt x="910" y="304"/>
                  </a:moveTo>
                  <a:lnTo>
                    <a:pt x="577" y="304"/>
                  </a:lnTo>
                  <a:lnTo>
                    <a:pt x="577" y="818"/>
                  </a:lnTo>
                  <a:lnTo>
                    <a:pt x="910" y="818"/>
                  </a:lnTo>
                  <a:lnTo>
                    <a:pt x="910" y="304"/>
                  </a:lnTo>
                  <a:close/>
                  <a:moveTo>
                    <a:pt x="849" y="60"/>
                  </a:moveTo>
                  <a:lnTo>
                    <a:pt x="61" y="60"/>
                  </a:lnTo>
                  <a:lnTo>
                    <a:pt x="61" y="544"/>
                  </a:lnTo>
                  <a:lnTo>
                    <a:pt x="484" y="544"/>
                  </a:lnTo>
                  <a:lnTo>
                    <a:pt x="484" y="634"/>
                  </a:lnTo>
                  <a:lnTo>
                    <a:pt x="31" y="634"/>
                  </a:lnTo>
                  <a:cubicBezTo>
                    <a:pt x="0" y="634"/>
                    <a:pt x="0" y="604"/>
                    <a:pt x="0" y="604"/>
                  </a:cubicBezTo>
                  <a:lnTo>
                    <a:pt x="0" y="30"/>
                  </a:lnTo>
                  <a:cubicBezTo>
                    <a:pt x="0" y="30"/>
                    <a:pt x="0" y="0"/>
                    <a:pt x="31" y="0"/>
                  </a:cubicBezTo>
                  <a:lnTo>
                    <a:pt x="879" y="0"/>
                  </a:lnTo>
                  <a:cubicBezTo>
                    <a:pt x="879" y="0"/>
                    <a:pt x="910" y="0"/>
                    <a:pt x="910" y="30"/>
                  </a:cubicBezTo>
                  <a:lnTo>
                    <a:pt x="910" y="211"/>
                  </a:lnTo>
                  <a:lnTo>
                    <a:pt x="849" y="211"/>
                  </a:lnTo>
                  <a:lnTo>
                    <a:pt x="849" y="60"/>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Freeform 90"/>
            <p:cNvSpPr>
              <a:spLocks/>
            </p:cNvSpPr>
            <p:nvPr/>
          </p:nvSpPr>
          <p:spPr bwMode="auto">
            <a:xfrm>
              <a:off x="2712061" y="5384263"/>
              <a:ext cx="181776" cy="118461"/>
            </a:xfrm>
            <a:custGeom>
              <a:avLst/>
              <a:gdLst>
                <a:gd name="T0" fmla="*/ 178 w 178"/>
                <a:gd name="T1" fmla="*/ 43 h 116"/>
                <a:gd name="T2" fmla="*/ 48 w 178"/>
                <a:gd name="T3" fmla="*/ 43 h 116"/>
                <a:gd name="T4" fmla="*/ 91 w 178"/>
                <a:gd name="T5" fmla="*/ 0 h 116"/>
                <a:gd name="T6" fmla="*/ 55 w 178"/>
                <a:gd name="T7" fmla="*/ 0 h 116"/>
                <a:gd name="T8" fmla="*/ 0 w 178"/>
                <a:gd name="T9" fmla="*/ 58 h 116"/>
                <a:gd name="T10" fmla="*/ 55 w 178"/>
                <a:gd name="T11" fmla="*/ 116 h 116"/>
                <a:gd name="T12" fmla="*/ 91 w 178"/>
                <a:gd name="T13" fmla="*/ 116 h 116"/>
                <a:gd name="T14" fmla="*/ 48 w 178"/>
                <a:gd name="T15" fmla="*/ 73 h 116"/>
                <a:gd name="T16" fmla="*/ 178 w 178"/>
                <a:gd name="T17" fmla="*/ 73 h 116"/>
                <a:gd name="T18" fmla="*/ 178 w 178"/>
                <a:gd name="T19"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16">
                  <a:moveTo>
                    <a:pt x="178" y="43"/>
                  </a:moveTo>
                  <a:lnTo>
                    <a:pt x="48" y="43"/>
                  </a:lnTo>
                  <a:lnTo>
                    <a:pt x="91" y="0"/>
                  </a:lnTo>
                  <a:lnTo>
                    <a:pt x="55" y="0"/>
                  </a:lnTo>
                  <a:lnTo>
                    <a:pt x="0" y="58"/>
                  </a:lnTo>
                  <a:lnTo>
                    <a:pt x="55" y="116"/>
                  </a:lnTo>
                  <a:lnTo>
                    <a:pt x="91" y="116"/>
                  </a:lnTo>
                  <a:lnTo>
                    <a:pt x="48" y="73"/>
                  </a:lnTo>
                  <a:lnTo>
                    <a:pt x="178" y="73"/>
                  </a:lnTo>
                  <a:lnTo>
                    <a:pt x="178" y="43"/>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91"/>
            <p:cNvSpPr>
              <a:spLocks/>
            </p:cNvSpPr>
            <p:nvPr/>
          </p:nvSpPr>
          <p:spPr bwMode="auto">
            <a:xfrm>
              <a:off x="2752909" y="5487406"/>
              <a:ext cx="181776" cy="118461"/>
            </a:xfrm>
            <a:custGeom>
              <a:avLst/>
              <a:gdLst>
                <a:gd name="T0" fmla="*/ 0 w 178"/>
                <a:gd name="T1" fmla="*/ 73 h 116"/>
                <a:gd name="T2" fmla="*/ 131 w 178"/>
                <a:gd name="T3" fmla="*/ 73 h 116"/>
                <a:gd name="T4" fmla="*/ 87 w 178"/>
                <a:gd name="T5" fmla="*/ 116 h 116"/>
                <a:gd name="T6" fmla="*/ 124 w 178"/>
                <a:gd name="T7" fmla="*/ 116 h 116"/>
                <a:gd name="T8" fmla="*/ 178 w 178"/>
                <a:gd name="T9" fmla="*/ 58 h 116"/>
                <a:gd name="T10" fmla="*/ 124 w 178"/>
                <a:gd name="T11" fmla="*/ 0 h 116"/>
                <a:gd name="T12" fmla="*/ 87 w 178"/>
                <a:gd name="T13" fmla="*/ 0 h 116"/>
                <a:gd name="T14" fmla="*/ 131 w 178"/>
                <a:gd name="T15" fmla="*/ 44 h 116"/>
                <a:gd name="T16" fmla="*/ 0 w 178"/>
                <a:gd name="T17" fmla="*/ 44 h 116"/>
                <a:gd name="T18" fmla="*/ 0 w 178"/>
                <a:gd name="T19" fmla="*/ 7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16">
                  <a:moveTo>
                    <a:pt x="0" y="73"/>
                  </a:moveTo>
                  <a:lnTo>
                    <a:pt x="131" y="73"/>
                  </a:lnTo>
                  <a:lnTo>
                    <a:pt x="87" y="116"/>
                  </a:lnTo>
                  <a:lnTo>
                    <a:pt x="124" y="116"/>
                  </a:lnTo>
                  <a:lnTo>
                    <a:pt x="178" y="58"/>
                  </a:lnTo>
                  <a:lnTo>
                    <a:pt x="124" y="0"/>
                  </a:lnTo>
                  <a:lnTo>
                    <a:pt x="87" y="0"/>
                  </a:lnTo>
                  <a:lnTo>
                    <a:pt x="131" y="44"/>
                  </a:lnTo>
                  <a:lnTo>
                    <a:pt x="0" y="44"/>
                  </a:lnTo>
                  <a:lnTo>
                    <a:pt x="0" y="73"/>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Freeform 92"/>
            <p:cNvSpPr>
              <a:spLocks/>
            </p:cNvSpPr>
            <p:nvPr/>
          </p:nvSpPr>
          <p:spPr bwMode="auto">
            <a:xfrm>
              <a:off x="2694700" y="5587485"/>
              <a:ext cx="256324" cy="221603"/>
            </a:xfrm>
            <a:custGeom>
              <a:avLst/>
              <a:gdLst>
                <a:gd name="T0" fmla="*/ 494 w 655"/>
                <a:gd name="T1" fmla="*/ 199 h 566"/>
                <a:gd name="T2" fmla="*/ 398 w 655"/>
                <a:gd name="T3" fmla="*/ 148 h 566"/>
                <a:gd name="T4" fmla="*/ 209 w 655"/>
                <a:gd name="T5" fmla="*/ 0 h 566"/>
                <a:gd name="T6" fmla="*/ 63 w 655"/>
                <a:gd name="T7" fmla="*/ 70 h 566"/>
                <a:gd name="T8" fmla="*/ 23 w 655"/>
                <a:gd name="T9" fmla="*/ 65 h 566"/>
                <a:gd name="T10" fmla="*/ 0 w 655"/>
                <a:gd name="T11" fmla="*/ 68 h 566"/>
                <a:gd name="T12" fmla="*/ 0 w 655"/>
                <a:gd name="T13" fmla="*/ 123 h 566"/>
                <a:gd name="T14" fmla="*/ 23 w 655"/>
                <a:gd name="T15" fmla="*/ 121 h 566"/>
                <a:gd name="T16" fmla="*/ 65 w 655"/>
                <a:gd name="T17" fmla="*/ 128 h 566"/>
                <a:gd name="T18" fmla="*/ 86 w 655"/>
                <a:gd name="T19" fmla="*/ 136 h 566"/>
                <a:gd name="T20" fmla="*/ 98 w 655"/>
                <a:gd name="T21" fmla="*/ 118 h 566"/>
                <a:gd name="T22" fmla="*/ 211 w 655"/>
                <a:gd name="T23" fmla="*/ 55 h 566"/>
                <a:gd name="T24" fmla="*/ 350 w 655"/>
                <a:gd name="T25" fmla="*/ 178 h 566"/>
                <a:gd name="T26" fmla="*/ 355 w 655"/>
                <a:gd name="T27" fmla="*/ 201 h 566"/>
                <a:gd name="T28" fmla="*/ 378 w 655"/>
                <a:gd name="T29" fmla="*/ 201 h 566"/>
                <a:gd name="T30" fmla="*/ 461 w 655"/>
                <a:gd name="T31" fmla="*/ 241 h 566"/>
                <a:gd name="T32" fmla="*/ 468 w 655"/>
                <a:gd name="T33" fmla="*/ 252 h 566"/>
                <a:gd name="T34" fmla="*/ 481 w 655"/>
                <a:gd name="T35" fmla="*/ 252 h 566"/>
                <a:gd name="T36" fmla="*/ 599 w 655"/>
                <a:gd name="T37" fmla="*/ 380 h 566"/>
                <a:gd name="T38" fmla="*/ 478 w 655"/>
                <a:gd name="T39" fmla="*/ 511 h 566"/>
                <a:gd name="T40" fmla="*/ 2 w 655"/>
                <a:gd name="T41" fmla="*/ 511 h 566"/>
                <a:gd name="T42" fmla="*/ 2 w 655"/>
                <a:gd name="T43" fmla="*/ 566 h 566"/>
                <a:gd name="T44" fmla="*/ 478 w 655"/>
                <a:gd name="T45" fmla="*/ 566 h 566"/>
                <a:gd name="T46" fmla="*/ 655 w 655"/>
                <a:gd name="T47" fmla="*/ 380 h 566"/>
                <a:gd name="T48" fmla="*/ 494 w 655"/>
                <a:gd name="T49" fmla="*/ 19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5" h="566">
                  <a:moveTo>
                    <a:pt x="494" y="199"/>
                  </a:moveTo>
                  <a:cubicBezTo>
                    <a:pt x="468" y="171"/>
                    <a:pt x="436" y="153"/>
                    <a:pt x="398" y="148"/>
                  </a:cubicBezTo>
                  <a:cubicBezTo>
                    <a:pt x="373" y="60"/>
                    <a:pt x="297" y="0"/>
                    <a:pt x="209" y="0"/>
                  </a:cubicBezTo>
                  <a:cubicBezTo>
                    <a:pt x="151" y="0"/>
                    <a:pt x="101" y="25"/>
                    <a:pt x="63" y="70"/>
                  </a:cubicBezTo>
                  <a:cubicBezTo>
                    <a:pt x="50" y="68"/>
                    <a:pt x="35" y="65"/>
                    <a:pt x="23" y="65"/>
                  </a:cubicBezTo>
                  <a:cubicBezTo>
                    <a:pt x="15" y="65"/>
                    <a:pt x="7" y="65"/>
                    <a:pt x="0" y="68"/>
                  </a:cubicBezTo>
                  <a:lnTo>
                    <a:pt x="0" y="123"/>
                  </a:lnTo>
                  <a:cubicBezTo>
                    <a:pt x="7" y="123"/>
                    <a:pt x="15" y="121"/>
                    <a:pt x="23" y="121"/>
                  </a:cubicBezTo>
                  <a:cubicBezTo>
                    <a:pt x="38" y="121"/>
                    <a:pt x="53" y="123"/>
                    <a:pt x="65" y="128"/>
                  </a:cubicBezTo>
                  <a:lnTo>
                    <a:pt x="86" y="136"/>
                  </a:lnTo>
                  <a:lnTo>
                    <a:pt x="98" y="118"/>
                  </a:lnTo>
                  <a:cubicBezTo>
                    <a:pt x="126" y="78"/>
                    <a:pt x="166" y="55"/>
                    <a:pt x="211" y="55"/>
                  </a:cubicBezTo>
                  <a:cubicBezTo>
                    <a:pt x="279" y="55"/>
                    <a:pt x="337" y="108"/>
                    <a:pt x="350" y="178"/>
                  </a:cubicBezTo>
                  <a:lnTo>
                    <a:pt x="355" y="201"/>
                  </a:lnTo>
                  <a:lnTo>
                    <a:pt x="378" y="201"/>
                  </a:lnTo>
                  <a:cubicBezTo>
                    <a:pt x="408" y="201"/>
                    <a:pt x="441" y="216"/>
                    <a:pt x="461" y="241"/>
                  </a:cubicBezTo>
                  <a:lnTo>
                    <a:pt x="468" y="252"/>
                  </a:lnTo>
                  <a:lnTo>
                    <a:pt x="481" y="252"/>
                  </a:lnTo>
                  <a:cubicBezTo>
                    <a:pt x="546" y="252"/>
                    <a:pt x="599" y="309"/>
                    <a:pt x="599" y="380"/>
                  </a:cubicBezTo>
                  <a:cubicBezTo>
                    <a:pt x="599" y="450"/>
                    <a:pt x="544" y="511"/>
                    <a:pt x="478" y="511"/>
                  </a:cubicBezTo>
                  <a:lnTo>
                    <a:pt x="2" y="511"/>
                  </a:lnTo>
                  <a:lnTo>
                    <a:pt x="2" y="566"/>
                  </a:lnTo>
                  <a:lnTo>
                    <a:pt x="478" y="566"/>
                  </a:lnTo>
                  <a:cubicBezTo>
                    <a:pt x="574" y="566"/>
                    <a:pt x="655" y="483"/>
                    <a:pt x="655" y="380"/>
                  </a:cubicBezTo>
                  <a:cubicBezTo>
                    <a:pt x="655" y="284"/>
                    <a:pt x="584" y="206"/>
                    <a:pt x="494" y="199"/>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Rectangle 93"/>
            <p:cNvSpPr>
              <a:spLocks noChangeArrowheads="1"/>
            </p:cNvSpPr>
            <p:nvPr/>
          </p:nvSpPr>
          <p:spPr bwMode="auto">
            <a:xfrm>
              <a:off x="2350552" y="5849936"/>
              <a:ext cx="889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mj-lt"/>
                </a:rPr>
                <a:t>Intune Hybrid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84" name="Rectangle 94"/>
            <p:cNvSpPr>
              <a:spLocks noChangeArrowheads="1"/>
            </p:cNvSpPr>
            <p:nvPr/>
          </p:nvSpPr>
          <p:spPr bwMode="auto">
            <a:xfrm>
              <a:off x="2519052" y="5962270"/>
              <a:ext cx="3574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mj-lt"/>
                </a:rPr>
                <a:t>MDM</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85" name="Freeform 95"/>
            <p:cNvSpPr>
              <a:spLocks/>
            </p:cNvSpPr>
            <p:nvPr/>
          </p:nvSpPr>
          <p:spPr bwMode="auto">
            <a:xfrm>
              <a:off x="7746636" y="6191021"/>
              <a:ext cx="312491" cy="313512"/>
            </a:xfrm>
            <a:custGeom>
              <a:avLst/>
              <a:gdLst>
                <a:gd name="T0" fmla="*/ 561 w 800"/>
                <a:gd name="T1" fmla="*/ 652 h 802"/>
                <a:gd name="T2" fmla="*/ 518 w 800"/>
                <a:gd name="T3" fmla="*/ 630 h 802"/>
                <a:gd name="T4" fmla="*/ 475 w 800"/>
                <a:gd name="T5" fmla="*/ 630 h 802"/>
                <a:gd name="T6" fmla="*/ 475 w 800"/>
                <a:gd name="T7" fmla="*/ 520 h 802"/>
                <a:gd name="T8" fmla="*/ 490 w 800"/>
                <a:gd name="T9" fmla="*/ 522 h 802"/>
                <a:gd name="T10" fmla="*/ 618 w 800"/>
                <a:gd name="T11" fmla="*/ 522 h 802"/>
                <a:gd name="T12" fmla="*/ 663 w 800"/>
                <a:gd name="T13" fmla="*/ 477 h 802"/>
                <a:gd name="T14" fmla="*/ 663 w 800"/>
                <a:gd name="T15" fmla="*/ 355 h 802"/>
                <a:gd name="T16" fmla="*/ 628 w 800"/>
                <a:gd name="T17" fmla="*/ 299 h 802"/>
                <a:gd name="T18" fmla="*/ 585 w 800"/>
                <a:gd name="T19" fmla="*/ 266 h 802"/>
                <a:gd name="T20" fmla="*/ 602 w 800"/>
                <a:gd name="T21" fmla="*/ 257 h 802"/>
                <a:gd name="T22" fmla="*/ 648 w 800"/>
                <a:gd name="T23" fmla="*/ 206 h 802"/>
                <a:gd name="T24" fmla="*/ 663 w 800"/>
                <a:gd name="T25" fmla="*/ 173 h 802"/>
                <a:gd name="T26" fmla="*/ 663 w 800"/>
                <a:gd name="T27" fmla="*/ 45 h 802"/>
                <a:gd name="T28" fmla="*/ 618 w 800"/>
                <a:gd name="T29" fmla="*/ 0 h 802"/>
                <a:gd name="T30" fmla="*/ 496 w 800"/>
                <a:gd name="T31" fmla="*/ 0 h 802"/>
                <a:gd name="T32" fmla="*/ 440 w 800"/>
                <a:gd name="T33" fmla="*/ 36 h 802"/>
                <a:gd name="T34" fmla="*/ 407 w 800"/>
                <a:gd name="T35" fmla="*/ 78 h 802"/>
                <a:gd name="T36" fmla="*/ 398 w 800"/>
                <a:gd name="T37" fmla="*/ 62 h 802"/>
                <a:gd name="T38" fmla="*/ 347 w 800"/>
                <a:gd name="T39" fmla="*/ 15 h 802"/>
                <a:gd name="T40" fmla="*/ 314 w 800"/>
                <a:gd name="T41" fmla="*/ 0 h 802"/>
                <a:gd name="T42" fmla="*/ 186 w 800"/>
                <a:gd name="T43" fmla="*/ 0 h 802"/>
                <a:gd name="T44" fmla="*/ 141 w 800"/>
                <a:gd name="T45" fmla="*/ 45 h 802"/>
                <a:gd name="T46" fmla="*/ 141 w 800"/>
                <a:gd name="T47" fmla="*/ 167 h 802"/>
                <a:gd name="T48" fmla="*/ 177 w 800"/>
                <a:gd name="T49" fmla="*/ 223 h 802"/>
                <a:gd name="T50" fmla="*/ 219 w 800"/>
                <a:gd name="T51" fmla="*/ 257 h 802"/>
                <a:gd name="T52" fmla="*/ 203 w 800"/>
                <a:gd name="T53" fmla="*/ 266 h 802"/>
                <a:gd name="T54" fmla="*/ 156 w 800"/>
                <a:gd name="T55" fmla="*/ 316 h 802"/>
                <a:gd name="T56" fmla="*/ 141 w 800"/>
                <a:gd name="T57" fmla="*/ 349 h 802"/>
                <a:gd name="T58" fmla="*/ 141 w 800"/>
                <a:gd name="T59" fmla="*/ 477 h 802"/>
                <a:gd name="T60" fmla="*/ 186 w 800"/>
                <a:gd name="T61" fmla="*/ 522 h 802"/>
                <a:gd name="T62" fmla="*/ 308 w 800"/>
                <a:gd name="T63" fmla="*/ 522 h 802"/>
                <a:gd name="T64" fmla="*/ 327 w 800"/>
                <a:gd name="T65" fmla="*/ 518 h 802"/>
                <a:gd name="T66" fmla="*/ 327 w 800"/>
                <a:gd name="T67" fmla="*/ 630 h 802"/>
                <a:gd name="T68" fmla="*/ 281 w 800"/>
                <a:gd name="T69" fmla="*/ 630 h 802"/>
                <a:gd name="T70" fmla="*/ 242 w 800"/>
                <a:gd name="T71" fmla="*/ 652 h 802"/>
                <a:gd name="T72" fmla="*/ 0 w 800"/>
                <a:gd name="T73" fmla="*/ 652 h 802"/>
                <a:gd name="T74" fmla="*/ 0 w 800"/>
                <a:gd name="T75" fmla="*/ 778 h 802"/>
                <a:gd name="T76" fmla="*/ 242 w 800"/>
                <a:gd name="T77" fmla="*/ 778 h 802"/>
                <a:gd name="T78" fmla="*/ 284 w 800"/>
                <a:gd name="T79" fmla="*/ 802 h 802"/>
                <a:gd name="T80" fmla="*/ 516 w 800"/>
                <a:gd name="T81" fmla="*/ 802 h 802"/>
                <a:gd name="T82" fmla="*/ 559 w 800"/>
                <a:gd name="T83" fmla="*/ 778 h 802"/>
                <a:gd name="T84" fmla="*/ 800 w 800"/>
                <a:gd name="T85" fmla="*/ 778 h 802"/>
                <a:gd name="T86" fmla="*/ 800 w 800"/>
                <a:gd name="T87" fmla="*/ 652 h 802"/>
                <a:gd name="T88" fmla="*/ 561 w 800"/>
                <a:gd name="T89" fmla="*/ 65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802">
                  <a:moveTo>
                    <a:pt x="561" y="652"/>
                  </a:moveTo>
                  <a:cubicBezTo>
                    <a:pt x="552" y="639"/>
                    <a:pt x="539" y="630"/>
                    <a:pt x="518" y="630"/>
                  </a:cubicBezTo>
                  <a:lnTo>
                    <a:pt x="475" y="630"/>
                  </a:lnTo>
                  <a:lnTo>
                    <a:pt x="475" y="520"/>
                  </a:lnTo>
                  <a:cubicBezTo>
                    <a:pt x="479" y="522"/>
                    <a:pt x="485" y="522"/>
                    <a:pt x="490" y="522"/>
                  </a:cubicBezTo>
                  <a:lnTo>
                    <a:pt x="618" y="522"/>
                  </a:lnTo>
                  <a:cubicBezTo>
                    <a:pt x="643" y="522"/>
                    <a:pt x="663" y="503"/>
                    <a:pt x="663" y="477"/>
                  </a:cubicBezTo>
                  <a:lnTo>
                    <a:pt x="663" y="355"/>
                  </a:lnTo>
                  <a:cubicBezTo>
                    <a:pt x="663" y="331"/>
                    <a:pt x="646" y="316"/>
                    <a:pt x="628" y="299"/>
                  </a:cubicBezTo>
                  <a:cubicBezTo>
                    <a:pt x="617" y="290"/>
                    <a:pt x="602" y="277"/>
                    <a:pt x="585" y="266"/>
                  </a:cubicBezTo>
                  <a:cubicBezTo>
                    <a:pt x="592" y="264"/>
                    <a:pt x="598" y="262"/>
                    <a:pt x="602" y="257"/>
                  </a:cubicBezTo>
                  <a:cubicBezTo>
                    <a:pt x="602" y="257"/>
                    <a:pt x="644" y="212"/>
                    <a:pt x="648" y="206"/>
                  </a:cubicBezTo>
                  <a:cubicBezTo>
                    <a:pt x="652" y="201"/>
                    <a:pt x="663" y="192"/>
                    <a:pt x="663" y="173"/>
                  </a:cubicBezTo>
                  <a:lnTo>
                    <a:pt x="663" y="45"/>
                  </a:lnTo>
                  <a:cubicBezTo>
                    <a:pt x="663" y="21"/>
                    <a:pt x="644" y="0"/>
                    <a:pt x="618" y="0"/>
                  </a:cubicBezTo>
                  <a:lnTo>
                    <a:pt x="496" y="0"/>
                  </a:lnTo>
                  <a:cubicBezTo>
                    <a:pt x="472" y="0"/>
                    <a:pt x="457" y="17"/>
                    <a:pt x="440" y="36"/>
                  </a:cubicBezTo>
                  <a:cubicBezTo>
                    <a:pt x="431" y="47"/>
                    <a:pt x="418" y="62"/>
                    <a:pt x="407" y="78"/>
                  </a:cubicBezTo>
                  <a:cubicBezTo>
                    <a:pt x="405" y="73"/>
                    <a:pt x="403" y="65"/>
                    <a:pt x="398" y="62"/>
                  </a:cubicBezTo>
                  <a:cubicBezTo>
                    <a:pt x="398" y="62"/>
                    <a:pt x="353" y="19"/>
                    <a:pt x="347" y="15"/>
                  </a:cubicBezTo>
                  <a:cubicBezTo>
                    <a:pt x="342" y="12"/>
                    <a:pt x="333" y="0"/>
                    <a:pt x="314" y="0"/>
                  </a:cubicBezTo>
                  <a:lnTo>
                    <a:pt x="186" y="0"/>
                  </a:lnTo>
                  <a:cubicBezTo>
                    <a:pt x="162" y="0"/>
                    <a:pt x="141" y="19"/>
                    <a:pt x="141" y="45"/>
                  </a:cubicBezTo>
                  <a:lnTo>
                    <a:pt x="141" y="167"/>
                  </a:lnTo>
                  <a:cubicBezTo>
                    <a:pt x="141" y="192"/>
                    <a:pt x="158" y="206"/>
                    <a:pt x="177" y="223"/>
                  </a:cubicBezTo>
                  <a:cubicBezTo>
                    <a:pt x="188" y="232"/>
                    <a:pt x="203" y="245"/>
                    <a:pt x="219" y="257"/>
                  </a:cubicBezTo>
                  <a:cubicBezTo>
                    <a:pt x="212" y="258"/>
                    <a:pt x="206" y="260"/>
                    <a:pt x="203" y="266"/>
                  </a:cubicBezTo>
                  <a:cubicBezTo>
                    <a:pt x="203" y="266"/>
                    <a:pt x="160" y="310"/>
                    <a:pt x="156" y="316"/>
                  </a:cubicBezTo>
                  <a:cubicBezTo>
                    <a:pt x="153" y="321"/>
                    <a:pt x="141" y="331"/>
                    <a:pt x="141" y="349"/>
                  </a:cubicBezTo>
                  <a:lnTo>
                    <a:pt x="141" y="477"/>
                  </a:lnTo>
                  <a:cubicBezTo>
                    <a:pt x="141" y="502"/>
                    <a:pt x="160" y="522"/>
                    <a:pt x="186" y="522"/>
                  </a:cubicBezTo>
                  <a:lnTo>
                    <a:pt x="308" y="522"/>
                  </a:lnTo>
                  <a:cubicBezTo>
                    <a:pt x="316" y="522"/>
                    <a:pt x="321" y="520"/>
                    <a:pt x="327" y="518"/>
                  </a:cubicBezTo>
                  <a:lnTo>
                    <a:pt x="327" y="630"/>
                  </a:lnTo>
                  <a:lnTo>
                    <a:pt x="281" y="630"/>
                  </a:lnTo>
                  <a:cubicBezTo>
                    <a:pt x="266" y="631"/>
                    <a:pt x="251" y="639"/>
                    <a:pt x="242" y="652"/>
                  </a:cubicBezTo>
                  <a:lnTo>
                    <a:pt x="0" y="652"/>
                  </a:lnTo>
                  <a:lnTo>
                    <a:pt x="0" y="778"/>
                  </a:lnTo>
                  <a:lnTo>
                    <a:pt x="242" y="778"/>
                  </a:lnTo>
                  <a:cubicBezTo>
                    <a:pt x="251" y="791"/>
                    <a:pt x="264" y="802"/>
                    <a:pt x="284" y="802"/>
                  </a:cubicBezTo>
                  <a:lnTo>
                    <a:pt x="516" y="802"/>
                  </a:lnTo>
                  <a:cubicBezTo>
                    <a:pt x="535" y="802"/>
                    <a:pt x="550" y="793"/>
                    <a:pt x="559" y="778"/>
                  </a:cubicBezTo>
                  <a:lnTo>
                    <a:pt x="800" y="778"/>
                  </a:lnTo>
                  <a:lnTo>
                    <a:pt x="800" y="652"/>
                  </a:lnTo>
                  <a:lnTo>
                    <a:pt x="561" y="65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96"/>
            <p:cNvSpPr>
              <a:spLocks noEditPoints="1"/>
            </p:cNvSpPr>
            <p:nvPr/>
          </p:nvSpPr>
          <p:spPr bwMode="auto">
            <a:xfrm>
              <a:off x="7758891" y="6203276"/>
              <a:ext cx="291045" cy="289003"/>
            </a:xfrm>
            <a:custGeom>
              <a:avLst/>
              <a:gdLst>
                <a:gd name="T0" fmla="*/ 417 w 744"/>
                <a:gd name="T1" fmla="*/ 626 h 739"/>
                <a:gd name="T2" fmla="*/ 325 w 744"/>
                <a:gd name="T3" fmla="*/ 486 h 739"/>
                <a:gd name="T4" fmla="*/ 254 w 744"/>
                <a:gd name="T5" fmla="*/ 626 h 739"/>
                <a:gd name="T6" fmla="*/ 230 w 744"/>
                <a:gd name="T7" fmla="*/ 717 h 739"/>
                <a:gd name="T8" fmla="*/ 486 w 744"/>
                <a:gd name="T9" fmla="*/ 739 h 739"/>
                <a:gd name="T10" fmla="*/ 510 w 744"/>
                <a:gd name="T11" fmla="*/ 648 h 739"/>
                <a:gd name="T12" fmla="*/ 0 w 744"/>
                <a:gd name="T13" fmla="*/ 718 h 739"/>
                <a:gd name="T14" fmla="*/ 210 w 744"/>
                <a:gd name="T15" fmla="*/ 648 h 739"/>
                <a:gd name="T16" fmla="*/ 0 w 744"/>
                <a:gd name="T17" fmla="*/ 718 h 739"/>
                <a:gd name="T18" fmla="*/ 534 w 744"/>
                <a:gd name="T19" fmla="*/ 720 h 739"/>
                <a:gd name="T20" fmla="*/ 744 w 744"/>
                <a:gd name="T21" fmla="*/ 650 h 739"/>
                <a:gd name="T22" fmla="*/ 165 w 744"/>
                <a:gd name="T23" fmla="*/ 173 h 739"/>
                <a:gd name="T24" fmla="*/ 319 w 744"/>
                <a:gd name="T25" fmla="*/ 278 h 739"/>
                <a:gd name="T26" fmla="*/ 330 w 744"/>
                <a:gd name="T27" fmla="*/ 271 h 739"/>
                <a:gd name="T28" fmla="*/ 206 w 744"/>
                <a:gd name="T29" fmla="*/ 141 h 739"/>
                <a:gd name="T30" fmla="*/ 204 w 744"/>
                <a:gd name="T31" fmla="*/ 71 h 739"/>
                <a:gd name="T32" fmla="*/ 288 w 744"/>
                <a:gd name="T33" fmla="*/ 65 h 739"/>
                <a:gd name="T34" fmla="*/ 321 w 744"/>
                <a:gd name="T35" fmla="*/ 93 h 739"/>
                <a:gd name="T36" fmla="*/ 347 w 744"/>
                <a:gd name="T37" fmla="*/ 63 h 739"/>
                <a:gd name="T38" fmla="*/ 299 w 744"/>
                <a:gd name="T39" fmla="*/ 9 h 739"/>
                <a:gd name="T40" fmla="*/ 156 w 744"/>
                <a:gd name="T41" fmla="*/ 2 h 739"/>
                <a:gd name="T42" fmla="*/ 139 w 744"/>
                <a:gd name="T43" fmla="*/ 141 h 739"/>
                <a:gd name="T44" fmla="*/ 325 w 744"/>
                <a:gd name="T45" fmla="*/ 180 h 739"/>
                <a:gd name="T46" fmla="*/ 332 w 744"/>
                <a:gd name="T47" fmla="*/ 191 h 739"/>
                <a:gd name="T48" fmla="*/ 462 w 744"/>
                <a:gd name="T49" fmla="*/ 67 h 739"/>
                <a:gd name="T50" fmla="*/ 533 w 744"/>
                <a:gd name="T51" fmla="*/ 65 h 739"/>
                <a:gd name="T52" fmla="*/ 538 w 744"/>
                <a:gd name="T53" fmla="*/ 149 h 739"/>
                <a:gd name="T54" fmla="*/ 510 w 744"/>
                <a:gd name="T55" fmla="*/ 182 h 739"/>
                <a:gd name="T56" fmla="*/ 540 w 744"/>
                <a:gd name="T57" fmla="*/ 208 h 739"/>
                <a:gd name="T58" fmla="*/ 594 w 744"/>
                <a:gd name="T59" fmla="*/ 160 h 739"/>
                <a:gd name="T60" fmla="*/ 601 w 744"/>
                <a:gd name="T61" fmla="*/ 17 h 739"/>
                <a:gd name="T62" fmla="*/ 462 w 744"/>
                <a:gd name="T63" fmla="*/ 0 h 739"/>
                <a:gd name="T64" fmla="*/ 341 w 744"/>
                <a:gd name="T65" fmla="*/ 143 h 739"/>
                <a:gd name="T66" fmla="*/ 445 w 744"/>
                <a:gd name="T67" fmla="*/ 457 h 739"/>
                <a:gd name="T68" fmla="*/ 588 w 744"/>
                <a:gd name="T69" fmla="*/ 464 h 739"/>
                <a:gd name="T70" fmla="*/ 605 w 744"/>
                <a:gd name="T71" fmla="*/ 325 h 739"/>
                <a:gd name="T72" fmla="*/ 462 w 744"/>
                <a:gd name="T73" fmla="*/ 204 h 739"/>
                <a:gd name="T74" fmla="*/ 419 w 744"/>
                <a:gd name="T75" fmla="*/ 186 h 739"/>
                <a:gd name="T76" fmla="*/ 414 w 744"/>
                <a:gd name="T77" fmla="*/ 197 h 739"/>
                <a:gd name="T78" fmla="*/ 540 w 744"/>
                <a:gd name="T79" fmla="*/ 334 h 739"/>
                <a:gd name="T80" fmla="*/ 534 w 744"/>
                <a:gd name="T81" fmla="*/ 397 h 739"/>
                <a:gd name="T82" fmla="*/ 449 w 744"/>
                <a:gd name="T83" fmla="*/ 395 h 739"/>
                <a:gd name="T84" fmla="*/ 417 w 744"/>
                <a:gd name="T85" fmla="*/ 369 h 739"/>
                <a:gd name="T86" fmla="*/ 397 w 744"/>
                <a:gd name="T87" fmla="*/ 407 h 739"/>
                <a:gd name="T88" fmla="*/ 206 w 744"/>
                <a:gd name="T89" fmla="*/ 308 h 739"/>
                <a:gd name="T90" fmla="*/ 232 w 744"/>
                <a:gd name="T91" fmla="*/ 277 h 739"/>
                <a:gd name="T92" fmla="*/ 195 w 744"/>
                <a:gd name="T93" fmla="*/ 256 h 739"/>
                <a:gd name="T94" fmla="*/ 141 w 744"/>
                <a:gd name="T95" fmla="*/ 319 h 739"/>
                <a:gd name="T96" fmla="*/ 158 w 744"/>
                <a:gd name="T97" fmla="*/ 464 h 739"/>
                <a:gd name="T98" fmla="*/ 315 w 744"/>
                <a:gd name="T99" fmla="*/ 438 h 739"/>
                <a:gd name="T100" fmla="*/ 421 w 744"/>
                <a:gd name="T101" fmla="*/ 284 h 739"/>
                <a:gd name="T102" fmla="*/ 414 w 744"/>
                <a:gd name="T103" fmla="*/ 273 h 739"/>
                <a:gd name="T104" fmla="*/ 284 w 744"/>
                <a:gd name="T105" fmla="*/ 397 h 739"/>
                <a:gd name="T106" fmla="*/ 213 w 744"/>
                <a:gd name="T107" fmla="*/ 399 h 739"/>
                <a:gd name="T108" fmla="*/ 208 w 744"/>
                <a:gd name="T109" fmla="*/ 316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4" h="739">
                  <a:moveTo>
                    <a:pt x="488" y="626"/>
                  </a:moveTo>
                  <a:lnTo>
                    <a:pt x="417" y="626"/>
                  </a:lnTo>
                  <a:lnTo>
                    <a:pt x="417" y="486"/>
                  </a:lnTo>
                  <a:lnTo>
                    <a:pt x="325" y="486"/>
                  </a:lnTo>
                  <a:lnTo>
                    <a:pt x="325" y="626"/>
                  </a:lnTo>
                  <a:lnTo>
                    <a:pt x="254" y="626"/>
                  </a:lnTo>
                  <a:cubicBezTo>
                    <a:pt x="254" y="626"/>
                    <a:pt x="230" y="629"/>
                    <a:pt x="230" y="648"/>
                  </a:cubicBezTo>
                  <a:lnTo>
                    <a:pt x="230" y="717"/>
                  </a:lnTo>
                  <a:cubicBezTo>
                    <a:pt x="230" y="717"/>
                    <a:pt x="234" y="739"/>
                    <a:pt x="254" y="739"/>
                  </a:cubicBezTo>
                  <a:lnTo>
                    <a:pt x="486" y="739"/>
                  </a:lnTo>
                  <a:cubicBezTo>
                    <a:pt x="507" y="739"/>
                    <a:pt x="510" y="717"/>
                    <a:pt x="510" y="717"/>
                  </a:cubicBezTo>
                  <a:lnTo>
                    <a:pt x="510" y="648"/>
                  </a:lnTo>
                  <a:cubicBezTo>
                    <a:pt x="510" y="650"/>
                    <a:pt x="508" y="626"/>
                    <a:pt x="488" y="626"/>
                  </a:cubicBezTo>
                  <a:close/>
                  <a:moveTo>
                    <a:pt x="0" y="718"/>
                  </a:moveTo>
                  <a:lnTo>
                    <a:pt x="210" y="718"/>
                  </a:lnTo>
                  <a:lnTo>
                    <a:pt x="210" y="648"/>
                  </a:lnTo>
                  <a:lnTo>
                    <a:pt x="0" y="648"/>
                  </a:lnTo>
                  <a:lnTo>
                    <a:pt x="0" y="718"/>
                  </a:lnTo>
                  <a:close/>
                  <a:moveTo>
                    <a:pt x="534" y="650"/>
                  </a:moveTo>
                  <a:lnTo>
                    <a:pt x="534" y="720"/>
                  </a:lnTo>
                  <a:lnTo>
                    <a:pt x="744" y="720"/>
                  </a:lnTo>
                  <a:lnTo>
                    <a:pt x="744" y="650"/>
                  </a:lnTo>
                  <a:lnTo>
                    <a:pt x="534" y="650"/>
                  </a:lnTo>
                  <a:close/>
                  <a:moveTo>
                    <a:pt x="165" y="173"/>
                  </a:moveTo>
                  <a:cubicBezTo>
                    <a:pt x="195" y="199"/>
                    <a:pt x="245" y="236"/>
                    <a:pt x="282" y="258"/>
                  </a:cubicBezTo>
                  <a:cubicBezTo>
                    <a:pt x="299" y="267"/>
                    <a:pt x="317" y="277"/>
                    <a:pt x="319" y="278"/>
                  </a:cubicBezTo>
                  <a:cubicBezTo>
                    <a:pt x="321" y="278"/>
                    <a:pt x="323" y="277"/>
                    <a:pt x="325" y="277"/>
                  </a:cubicBezTo>
                  <a:lnTo>
                    <a:pt x="330" y="271"/>
                  </a:lnTo>
                  <a:cubicBezTo>
                    <a:pt x="330" y="271"/>
                    <a:pt x="332" y="267"/>
                    <a:pt x="330" y="265"/>
                  </a:cubicBezTo>
                  <a:cubicBezTo>
                    <a:pt x="330" y="265"/>
                    <a:pt x="217" y="154"/>
                    <a:pt x="206" y="141"/>
                  </a:cubicBezTo>
                  <a:cubicBezTo>
                    <a:pt x="204" y="139"/>
                    <a:pt x="204" y="132"/>
                    <a:pt x="204" y="128"/>
                  </a:cubicBezTo>
                  <a:lnTo>
                    <a:pt x="204" y="71"/>
                  </a:lnTo>
                  <a:cubicBezTo>
                    <a:pt x="204" y="67"/>
                    <a:pt x="206" y="65"/>
                    <a:pt x="210" y="65"/>
                  </a:cubicBezTo>
                  <a:lnTo>
                    <a:pt x="288" y="65"/>
                  </a:lnTo>
                  <a:cubicBezTo>
                    <a:pt x="289" y="65"/>
                    <a:pt x="295" y="65"/>
                    <a:pt x="295" y="67"/>
                  </a:cubicBezTo>
                  <a:lnTo>
                    <a:pt x="321" y="93"/>
                  </a:lnTo>
                  <a:cubicBezTo>
                    <a:pt x="323" y="95"/>
                    <a:pt x="325" y="95"/>
                    <a:pt x="327" y="93"/>
                  </a:cubicBezTo>
                  <a:lnTo>
                    <a:pt x="347" y="63"/>
                  </a:lnTo>
                  <a:cubicBezTo>
                    <a:pt x="349" y="61"/>
                    <a:pt x="349" y="56"/>
                    <a:pt x="347" y="56"/>
                  </a:cubicBezTo>
                  <a:cubicBezTo>
                    <a:pt x="347" y="56"/>
                    <a:pt x="302" y="13"/>
                    <a:pt x="299" y="9"/>
                  </a:cubicBezTo>
                  <a:cubicBezTo>
                    <a:pt x="295" y="6"/>
                    <a:pt x="291" y="2"/>
                    <a:pt x="284" y="2"/>
                  </a:cubicBezTo>
                  <a:lnTo>
                    <a:pt x="156" y="2"/>
                  </a:lnTo>
                  <a:cubicBezTo>
                    <a:pt x="146" y="2"/>
                    <a:pt x="139" y="7"/>
                    <a:pt x="139" y="19"/>
                  </a:cubicBezTo>
                  <a:lnTo>
                    <a:pt x="139" y="141"/>
                  </a:lnTo>
                  <a:cubicBezTo>
                    <a:pt x="139" y="149"/>
                    <a:pt x="148" y="158"/>
                    <a:pt x="165" y="173"/>
                  </a:cubicBezTo>
                  <a:close/>
                  <a:moveTo>
                    <a:pt x="325" y="180"/>
                  </a:moveTo>
                  <a:cubicBezTo>
                    <a:pt x="325" y="182"/>
                    <a:pt x="327" y="184"/>
                    <a:pt x="327" y="186"/>
                  </a:cubicBezTo>
                  <a:lnTo>
                    <a:pt x="332" y="191"/>
                  </a:lnTo>
                  <a:cubicBezTo>
                    <a:pt x="332" y="191"/>
                    <a:pt x="336" y="193"/>
                    <a:pt x="338" y="191"/>
                  </a:cubicBezTo>
                  <a:cubicBezTo>
                    <a:pt x="338" y="191"/>
                    <a:pt x="449" y="78"/>
                    <a:pt x="462" y="67"/>
                  </a:cubicBezTo>
                  <a:cubicBezTo>
                    <a:pt x="464" y="65"/>
                    <a:pt x="471" y="65"/>
                    <a:pt x="475" y="65"/>
                  </a:cubicBezTo>
                  <a:lnTo>
                    <a:pt x="533" y="65"/>
                  </a:lnTo>
                  <a:cubicBezTo>
                    <a:pt x="536" y="65"/>
                    <a:pt x="538" y="67"/>
                    <a:pt x="538" y="71"/>
                  </a:cubicBezTo>
                  <a:lnTo>
                    <a:pt x="538" y="149"/>
                  </a:lnTo>
                  <a:cubicBezTo>
                    <a:pt x="538" y="150"/>
                    <a:pt x="538" y="156"/>
                    <a:pt x="536" y="156"/>
                  </a:cubicBezTo>
                  <a:lnTo>
                    <a:pt x="510" y="182"/>
                  </a:lnTo>
                  <a:cubicBezTo>
                    <a:pt x="508" y="184"/>
                    <a:pt x="508" y="186"/>
                    <a:pt x="510" y="188"/>
                  </a:cubicBezTo>
                  <a:lnTo>
                    <a:pt x="540" y="208"/>
                  </a:lnTo>
                  <a:cubicBezTo>
                    <a:pt x="542" y="210"/>
                    <a:pt x="547" y="210"/>
                    <a:pt x="547" y="208"/>
                  </a:cubicBezTo>
                  <a:cubicBezTo>
                    <a:pt x="547" y="208"/>
                    <a:pt x="590" y="163"/>
                    <a:pt x="594" y="160"/>
                  </a:cubicBezTo>
                  <a:cubicBezTo>
                    <a:pt x="598" y="156"/>
                    <a:pt x="601" y="152"/>
                    <a:pt x="601" y="145"/>
                  </a:cubicBezTo>
                  <a:lnTo>
                    <a:pt x="601" y="17"/>
                  </a:lnTo>
                  <a:cubicBezTo>
                    <a:pt x="601" y="7"/>
                    <a:pt x="596" y="0"/>
                    <a:pt x="585" y="0"/>
                  </a:cubicBezTo>
                  <a:lnTo>
                    <a:pt x="462" y="0"/>
                  </a:lnTo>
                  <a:cubicBezTo>
                    <a:pt x="451" y="0"/>
                    <a:pt x="443" y="7"/>
                    <a:pt x="427" y="26"/>
                  </a:cubicBezTo>
                  <a:cubicBezTo>
                    <a:pt x="401" y="56"/>
                    <a:pt x="364" y="106"/>
                    <a:pt x="341" y="143"/>
                  </a:cubicBezTo>
                  <a:cubicBezTo>
                    <a:pt x="336" y="160"/>
                    <a:pt x="327" y="178"/>
                    <a:pt x="325" y="180"/>
                  </a:cubicBezTo>
                  <a:close/>
                  <a:moveTo>
                    <a:pt x="445" y="457"/>
                  </a:moveTo>
                  <a:cubicBezTo>
                    <a:pt x="449" y="460"/>
                    <a:pt x="453" y="464"/>
                    <a:pt x="460" y="464"/>
                  </a:cubicBezTo>
                  <a:lnTo>
                    <a:pt x="588" y="464"/>
                  </a:lnTo>
                  <a:cubicBezTo>
                    <a:pt x="598" y="464"/>
                    <a:pt x="605" y="459"/>
                    <a:pt x="605" y="447"/>
                  </a:cubicBezTo>
                  <a:lnTo>
                    <a:pt x="605" y="325"/>
                  </a:lnTo>
                  <a:cubicBezTo>
                    <a:pt x="605" y="314"/>
                    <a:pt x="598" y="306"/>
                    <a:pt x="579" y="290"/>
                  </a:cubicBezTo>
                  <a:cubicBezTo>
                    <a:pt x="549" y="264"/>
                    <a:pt x="499" y="227"/>
                    <a:pt x="462" y="204"/>
                  </a:cubicBezTo>
                  <a:cubicBezTo>
                    <a:pt x="445" y="195"/>
                    <a:pt x="427" y="186"/>
                    <a:pt x="425" y="184"/>
                  </a:cubicBezTo>
                  <a:cubicBezTo>
                    <a:pt x="423" y="184"/>
                    <a:pt x="421" y="186"/>
                    <a:pt x="419" y="186"/>
                  </a:cubicBezTo>
                  <a:lnTo>
                    <a:pt x="414" y="191"/>
                  </a:lnTo>
                  <a:cubicBezTo>
                    <a:pt x="414" y="191"/>
                    <a:pt x="412" y="195"/>
                    <a:pt x="414" y="197"/>
                  </a:cubicBezTo>
                  <a:cubicBezTo>
                    <a:pt x="414" y="197"/>
                    <a:pt x="527" y="308"/>
                    <a:pt x="538" y="321"/>
                  </a:cubicBezTo>
                  <a:cubicBezTo>
                    <a:pt x="540" y="323"/>
                    <a:pt x="540" y="330"/>
                    <a:pt x="540" y="334"/>
                  </a:cubicBezTo>
                  <a:lnTo>
                    <a:pt x="540" y="392"/>
                  </a:lnTo>
                  <a:cubicBezTo>
                    <a:pt x="540" y="395"/>
                    <a:pt x="538" y="397"/>
                    <a:pt x="534" y="397"/>
                  </a:cubicBezTo>
                  <a:lnTo>
                    <a:pt x="456" y="397"/>
                  </a:lnTo>
                  <a:cubicBezTo>
                    <a:pt x="455" y="397"/>
                    <a:pt x="449" y="397"/>
                    <a:pt x="449" y="395"/>
                  </a:cubicBezTo>
                  <a:lnTo>
                    <a:pt x="423" y="369"/>
                  </a:lnTo>
                  <a:cubicBezTo>
                    <a:pt x="421" y="368"/>
                    <a:pt x="419" y="368"/>
                    <a:pt x="417" y="369"/>
                  </a:cubicBezTo>
                  <a:lnTo>
                    <a:pt x="397" y="399"/>
                  </a:lnTo>
                  <a:cubicBezTo>
                    <a:pt x="395" y="401"/>
                    <a:pt x="395" y="407"/>
                    <a:pt x="397" y="407"/>
                  </a:cubicBezTo>
                  <a:cubicBezTo>
                    <a:pt x="395" y="410"/>
                    <a:pt x="442" y="453"/>
                    <a:pt x="445" y="457"/>
                  </a:cubicBezTo>
                  <a:close/>
                  <a:moveTo>
                    <a:pt x="206" y="308"/>
                  </a:moveTo>
                  <a:lnTo>
                    <a:pt x="232" y="282"/>
                  </a:lnTo>
                  <a:cubicBezTo>
                    <a:pt x="234" y="280"/>
                    <a:pt x="234" y="278"/>
                    <a:pt x="232" y="277"/>
                  </a:cubicBezTo>
                  <a:lnTo>
                    <a:pt x="202" y="256"/>
                  </a:lnTo>
                  <a:cubicBezTo>
                    <a:pt x="200" y="254"/>
                    <a:pt x="195" y="254"/>
                    <a:pt x="195" y="256"/>
                  </a:cubicBezTo>
                  <a:cubicBezTo>
                    <a:pt x="195" y="256"/>
                    <a:pt x="152" y="301"/>
                    <a:pt x="148" y="304"/>
                  </a:cubicBezTo>
                  <a:cubicBezTo>
                    <a:pt x="145" y="308"/>
                    <a:pt x="141" y="312"/>
                    <a:pt x="141" y="319"/>
                  </a:cubicBezTo>
                  <a:lnTo>
                    <a:pt x="141" y="447"/>
                  </a:lnTo>
                  <a:cubicBezTo>
                    <a:pt x="141" y="457"/>
                    <a:pt x="146" y="464"/>
                    <a:pt x="158" y="464"/>
                  </a:cubicBezTo>
                  <a:lnTo>
                    <a:pt x="280" y="464"/>
                  </a:lnTo>
                  <a:cubicBezTo>
                    <a:pt x="291" y="464"/>
                    <a:pt x="299" y="457"/>
                    <a:pt x="315" y="438"/>
                  </a:cubicBezTo>
                  <a:cubicBezTo>
                    <a:pt x="341" y="408"/>
                    <a:pt x="379" y="358"/>
                    <a:pt x="401" y="321"/>
                  </a:cubicBezTo>
                  <a:cubicBezTo>
                    <a:pt x="410" y="304"/>
                    <a:pt x="419" y="286"/>
                    <a:pt x="421" y="284"/>
                  </a:cubicBezTo>
                  <a:cubicBezTo>
                    <a:pt x="421" y="282"/>
                    <a:pt x="419" y="280"/>
                    <a:pt x="419" y="278"/>
                  </a:cubicBezTo>
                  <a:lnTo>
                    <a:pt x="414" y="273"/>
                  </a:lnTo>
                  <a:cubicBezTo>
                    <a:pt x="414" y="273"/>
                    <a:pt x="410" y="271"/>
                    <a:pt x="408" y="273"/>
                  </a:cubicBezTo>
                  <a:cubicBezTo>
                    <a:pt x="408" y="273"/>
                    <a:pt x="297" y="386"/>
                    <a:pt x="284" y="397"/>
                  </a:cubicBezTo>
                  <a:cubicBezTo>
                    <a:pt x="282" y="399"/>
                    <a:pt x="275" y="399"/>
                    <a:pt x="271" y="399"/>
                  </a:cubicBezTo>
                  <a:lnTo>
                    <a:pt x="213" y="399"/>
                  </a:lnTo>
                  <a:cubicBezTo>
                    <a:pt x="210" y="399"/>
                    <a:pt x="208" y="397"/>
                    <a:pt x="208" y="394"/>
                  </a:cubicBezTo>
                  <a:lnTo>
                    <a:pt x="208" y="316"/>
                  </a:lnTo>
                  <a:cubicBezTo>
                    <a:pt x="204" y="316"/>
                    <a:pt x="204" y="310"/>
                    <a:pt x="206" y="308"/>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Rectangle 97"/>
            <p:cNvSpPr>
              <a:spLocks noChangeArrowheads="1"/>
            </p:cNvSpPr>
            <p:nvPr/>
          </p:nvSpPr>
          <p:spPr bwMode="auto">
            <a:xfrm>
              <a:off x="7708851" y="6507597"/>
              <a:ext cx="6221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mj-lt"/>
                </a:rPr>
                <a:t>Exchange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188" name="Rectangle 98"/>
            <p:cNvSpPr>
              <a:spLocks noChangeArrowheads="1"/>
            </p:cNvSpPr>
            <p:nvPr/>
          </p:nvSpPr>
          <p:spPr bwMode="auto">
            <a:xfrm>
              <a:off x="7695576" y="6619930"/>
              <a:ext cx="6337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mj-lt"/>
                </a:rPr>
                <a:t>connector</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243" name="Freeform 153"/>
            <p:cNvSpPr>
              <a:spLocks noEditPoints="1"/>
            </p:cNvSpPr>
            <p:nvPr/>
          </p:nvSpPr>
          <p:spPr bwMode="auto">
            <a:xfrm>
              <a:off x="8631006" y="6196127"/>
              <a:ext cx="314533" cy="301258"/>
            </a:xfrm>
            <a:custGeom>
              <a:avLst/>
              <a:gdLst>
                <a:gd name="T0" fmla="*/ 783 w 804"/>
                <a:gd name="T1" fmla="*/ 144 h 770"/>
                <a:gd name="T2" fmla="*/ 454 w 804"/>
                <a:gd name="T3" fmla="*/ 144 h 770"/>
                <a:gd name="T4" fmla="*/ 454 w 804"/>
                <a:gd name="T5" fmla="*/ 0 h 770"/>
                <a:gd name="T6" fmla="*/ 0 w 804"/>
                <a:gd name="T7" fmla="*/ 78 h 770"/>
                <a:gd name="T8" fmla="*/ 0 w 804"/>
                <a:gd name="T9" fmla="*/ 692 h 770"/>
                <a:gd name="T10" fmla="*/ 454 w 804"/>
                <a:gd name="T11" fmla="*/ 770 h 770"/>
                <a:gd name="T12" fmla="*/ 454 w 804"/>
                <a:gd name="T13" fmla="*/ 636 h 770"/>
                <a:gd name="T14" fmla="*/ 783 w 804"/>
                <a:gd name="T15" fmla="*/ 636 h 770"/>
                <a:gd name="T16" fmla="*/ 804 w 804"/>
                <a:gd name="T17" fmla="*/ 616 h 770"/>
                <a:gd name="T18" fmla="*/ 804 w 804"/>
                <a:gd name="T19" fmla="*/ 162 h 770"/>
                <a:gd name="T20" fmla="*/ 783 w 804"/>
                <a:gd name="T21" fmla="*/ 144 h 770"/>
                <a:gd name="T22" fmla="*/ 283 w 804"/>
                <a:gd name="T23" fmla="*/ 525 h 770"/>
                <a:gd name="T24" fmla="*/ 161 w 804"/>
                <a:gd name="T25" fmla="*/ 515 h 770"/>
                <a:gd name="T26" fmla="*/ 161 w 804"/>
                <a:gd name="T27" fmla="*/ 255 h 770"/>
                <a:gd name="T28" fmla="*/ 274 w 804"/>
                <a:gd name="T29" fmla="*/ 247 h 770"/>
                <a:gd name="T30" fmla="*/ 274 w 804"/>
                <a:gd name="T31" fmla="*/ 298 h 770"/>
                <a:gd name="T32" fmla="*/ 204 w 804"/>
                <a:gd name="T33" fmla="*/ 301 h 770"/>
                <a:gd name="T34" fmla="*/ 204 w 804"/>
                <a:gd name="T35" fmla="*/ 360 h 770"/>
                <a:gd name="T36" fmla="*/ 274 w 804"/>
                <a:gd name="T37" fmla="*/ 360 h 770"/>
                <a:gd name="T38" fmla="*/ 274 w 804"/>
                <a:gd name="T39" fmla="*/ 410 h 770"/>
                <a:gd name="T40" fmla="*/ 204 w 804"/>
                <a:gd name="T41" fmla="*/ 410 h 770"/>
                <a:gd name="T42" fmla="*/ 204 w 804"/>
                <a:gd name="T43" fmla="*/ 469 h 770"/>
                <a:gd name="T44" fmla="*/ 283 w 804"/>
                <a:gd name="T45" fmla="*/ 474 h 770"/>
                <a:gd name="T46" fmla="*/ 283 w 804"/>
                <a:gd name="T47" fmla="*/ 525 h 770"/>
                <a:gd name="T48" fmla="*/ 777 w 804"/>
                <a:gd name="T49" fmla="*/ 612 h 770"/>
                <a:gd name="T50" fmla="*/ 454 w 804"/>
                <a:gd name="T51" fmla="*/ 612 h 770"/>
                <a:gd name="T52" fmla="*/ 454 w 804"/>
                <a:gd name="T53" fmla="*/ 577 h 770"/>
                <a:gd name="T54" fmla="*/ 483 w 804"/>
                <a:gd name="T55" fmla="*/ 577 h 770"/>
                <a:gd name="T56" fmla="*/ 509 w 804"/>
                <a:gd name="T57" fmla="*/ 556 h 770"/>
                <a:gd name="T58" fmla="*/ 577 w 804"/>
                <a:gd name="T59" fmla="*/ 461 h 770"/>
                <a:gd name="T60" fmla="*/ 594 w 804"/>
                <a:gd name="T61" fmla="*/ 430 h 770"/>
                <a:gd name="T62" fmla="*/ 592 w 804"/>
                <a:gd name="T63" fmla="*/ 426 h 770"/>
                <a:gd name="T64" fmla="*/ 588 w 804"/>
                <a:gd name="T65" fmla="*/ 424 h 770"/>
                <a:gd name="T66" fmla="*/ 584 w 804"/>
                <a:gd name="T67" fmla="*/ 424 h 770"/>
                <a:gd name="T68" fmla="*/ 485 w 804"/>
                <a:gd name="T69" fmla="*/ 525 h 770"/>
                <a:gd name="T70" fmla="*/ 474 w 804"/>
                <a:gd name="T71" fmla="*/ 527 h 770"/>
                <a:gd name="T72" fmla="*/ 456 w 804"/>
                <a:gd name="T73" fmla="*/ 527 h 770"/>
                <a:gd name="T74" fmla="*/ 456 w 804"/>
                <a:gd name="T75" fmla="*/ 395 h 770"/>
                <a:gd name="T76" fmla="*/ 489 w 804"/>
                <a:gd name="T77" fmla="*/ 416 h 770"/>
                <a:gd name="T78" fmla="*/ 520 w 804"/>
                <a:gd name="T79" fmla="*/ 432 h 770"/>
                <a:gd name="T80" fmla="*/ 524 w 804"/>
                <a:gd name="T81" fmla="*/ 430 h 770"/>
                <a:gd name="T82" fmla="*/ 528 w 804"/>
                <a:gd name="T83" fmla="*/ 426 h 770"/>
                <a:gd name="T84" fmla="*/ 528 w 804"/>
                <a:gd name="T85" fmla="*/ 422 h 770"/>
                <a:gd name="T86" fmla="*/ 456 w 804"/>
                <a:gd name="T87" fmla="*/ 352 h 770"/>
                <a:gd name="T88" fmla="*/ 456 w 804"/>
                <a:gd name="T89" fmla="*/ 261 h 770"/>
                <a:gd name="T90" fmla="*/ 491 w 804"/>
                <a:gd name="T91" fmla="*/ 261 h 770"/>
                <a:gd name="T92" fmla="*/ 497 w 804"/>
                <a:gd name="T93" fmla="*/ 263 h 770"/>
                <a:gd name="T94" fmla="*/ 518 w 804"/>
                <a:gd name="T95" fmla="*/ 284 h 770"/>
                <a:gd name="T96" fmla="*/ 522 w 804"/>
                <a:gd name="T97" fmla="*/ 284 h 770"/>
                <a:gd name="T98" fmla="*/ 538 w 804"/>
                <a:gd name="T99" fmla="*/ 259 h 770"/>
                <a:gd name="T100" fmla="*/ 538 w 804"/>
                <a:gd name="T101" fmla="*/ 253 h 770"/>
                <a:gd name="T102" fmla="*/ 499 w 804"/>
                <a:gd name="T103" fmla="*/ 216 h 770"/>
                <a:gd name="T104" fmla="*/ 487 w 804"/>
                <a:gd name="T105" fmla="*/ 212 h 770"/>
                <a:gd name="T106" fmla="*/ 456 w 804"/>
                <a:gd name="T107" fmla="*/ 212 h 770"/>
                <a:gd name="T108" fmla="*/ 456 w 804"/>
                <a:gd name="T109" fmla="*/ 173 h 770"/>
                <a:gd name="T110" fmla="*/ 779 w 804"/>
                <a:gd name="T111" fmla="*/ 173 h 770"/>
                <a:gd name="T112" fmla="*/ 779 w 804"/>
                <a:gd name="T113" fmla="*/ 612 h 770"/>
                <a:gd name="T114" fmla="*/ 777 w 804"/>
                <a:gd name="T115" fmla="*/ 61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4" h="770">
                  <a:moveTo>
                    <a:pt x="783" y="144"/>
                  </a:moveTo>
                  <a:lnTo>
                    <a:pt x="454" y="144"/>
                  </a:lnTo>
                  <a:lnTo>
                    <a:pt x="454" y="0"/>
                  </a:lnTo>
                  <a:lnTo>
                    <a:pt x="0" y="78"/>
                  </a:lnTo>
                  <a:lnTo>
                    <a:pt x="0" y="692"/>
                  </a:lnTo>
                  <a:lnTo>
                    <a:pt x="454" y="770"/>
                  </a:lnTo>
                  <a:lnTo>
                    <a:pt x="454" y="636"/>
                  </a:lnTo>
                  <a:lnTo>
                    <a:pt x="783" y="636"/>
                  </a:lnTo>
                  <a:cubicBezTo>
                    <a:pt x="794" y="636"/>
                    <a:pt x="804" y="628"/>
                    <a:pt x="804" y="616"/>
                  </a:cubicBezTo>
                  <a:lnTo>
                    <a:pt x="804" y="162"/>
                  </a:lnTo>
                  <a:cubicBezTo>
                    <a:pt x="804" y="154"/>
                    <a:pt x="794" y="144"/>
                    <a:pt x="783" y="144"/>
                  </a:cubicBezTo>
                  <a:close/>
                  <a:moveTo>
                    <a:pt x="283" y="525"/>
                  </a:moveTo>
                  <a:lnTo>
                    <a:pt x="161" y="515"/>
                  </a:lnTo>
                  <a:lnTo>
                    <a:pt x="161" y="255"/>
                  </a:lnTo>
                  <a:lnTo>
                    <a:pt x="274" y="247"/>
                  </a:lnTo>
                  <a:lnTo>
                    <a:pt x="274" y="298"/>
                  </a:lnTo>
                  <a:lnTo>
                    <a:pt x="204" y="301"/>
                  </a:lnTo>
                  <a:lnTo>
                    <a:pt x="204" y="360"/>
                  </a:lnTo>
                  <a:lnTo>
                    <a:pt x="274" y="360"/>
                  </a:lnTo>
                  <a:lnTo>
                    <a:pt x="274" y="410"/>
                  </a:lnTo>
                  <a:lnTo>
                    <a:pt x="204" y="410"/>
                  </a:lnTo>
                  <a:lnTo>
                    <a:pt x="204" y="469"/>
                  </a:lnTo>
                  <a:lnTo>
                    <a:pt x="283" y="474"/>
                  </a:lnTo>
                  <a:lnTo>
                    <a:pt x="283" y="525"/>
                  </a:lnTo>
                  <a:close/>
                  <a:moveTo>
                    <a:pt x="777" y="612"/>
                  </a:moveTo>
                  <a:lnTo>
                    <a:pt x="454" y="612"/>
                  </a:lnTo>
                  <a:lnTo>
                    <a:pt x="454" y="577"/>
                  </a:lnTo>
                  <a:lnTo>
                    <a:pt x="483" y="577"/>
                  </a:lnTo>
                  <a:cubicBezTo>
                    <a:pt x="491" y="577"/>
                    <a:pt x="497" y="570"/>
                    <a:pt x="509" y="556"/>
                  </a:cubicBezTo>
                  <a:cubicBezTo>
                    <a:pt x="530" y="531"/>
                    <a:pt x="559" y="492"/>
                    <a:pt x="577" y="461"/>
                  </a:cubicBezTo>
                  <a:cubicBezTo>
                    <a:pt x="586" y="449"/>
                    <a:pt x="592" y="432"/>
                    <a:pt x="594" y="430"/>
                  </a:cubicBezTo>
                  <a:cubicBezTo>
                    <a:pt x="594" y="430"/>
                    <a:pt x="594" y="428"/>
                    <a:pt x="592" y="426"/>
                  </a:cubicBezTo>
                  <a:lnTo>
                    <a:pt x="588" y="424"/>
                  </a:lnTo>
                  <a:cubicBezTo>
                    <a:pt x="588" y="424"/>
                    <a:pt x="584" y="424"/>
                    <a:pt x="584" y="424"/>
                  </a:cubicBezTo>
                  <a:cubicBezTo>
                    <a:pt x="584" y="424"/>
                    <a:pt x="495" y="515"/>
                    <a:pt x="485" y="525"/>
                  </a:cubicBezTo>
                  <a:cubicBezTo>
                    <a:pt x="483" y="527"/>
                    <a:pt x="476" y="527"/>
                    <a:pt x="474" y="527"/>
                  </a:cubicBezTo>
                  <a:lnTo>
                    <a:pt x="456" y="527"/>
                  </a:lnTo>
                  <a:lnTo>
                    <a:pt x="456" y="395"/>
                  </a:lnTo>
                  <a:cubicBezTo>
                    <a:pt x="466" y="401"/>
                    <a:pt x="480" y="412"/>
                    <a:pt x="489" y="416"/>
                  </a:cubicBezTo>
                  <a:cubicBezTo>
                    <a:pt x="501" y="424"/>
                    <a:pt x="518" y="430"/>
                    <a:pt x="520" y="432"/>
                  </a:cubicBezTo>
                  <a:cubicBezTo>
                    <a:pt x="520" y="432"/>
                    <a:pt x="522" y="432"/>
                    <a:pt x="524" y="430"/>
                  </a:cubicBezTo>
                  <a:lnTo>
                    <a:pt x="528" y="426"/>
                  </a:lnTo>
                  <a:cubicBezTo>
                    <a:pt x="528" y="426"/>
                    <a:pt x="528" y="422"/>
                    <a:pt x="528" y="422"/>
                  </a:cubicBezTo>
                  <a:cubicBezTo>
                    <a:pt x="528" y="422"/>
                    <a:pt x="487" y="381"/>
                    <a:pt x="456" y="352"/>
                  </a:cubicBezTo>
                  <a:lnTo>
                    <a:pt x="456" y="261"/>
                  </a:lnTo>
                  <a:lnTo>
                    <a:pt x="491" y="261"/>
                  </a:lnTo>
                  <a:cubicBezTo>
                    <a:pt x="493" y="261"/>
                    <a:pt x="495" y="261"/>
                    <a:pt x="497" y="263"/>
                  </a:cubicBezTo>
                  <a:lnTo>
                    <a:pt x="518" y="284"/>
                  </a:lnTo>
                  <a:cubicBezTo>
                    <a:pt x="520" y="284"/>
                    <a:pt x="520" y="284"/>
                    <a:pt x="522" y="284"/>
                  </a:cubicBezTo>
                  <a:lnTo>
                    <a:pt x="538" y="259"/>
                  </a:lnTo>
                  <a:cubicBezTo>
                    <a:pt x="538" y="257"/>
                    <a:pt x="538" y="255"/>
                    <a:pt x="538" y="253"/>
                  </a:cubicBezTo>
                  <a:cubicBezTo>
                    <a:pt x="538" y="253"/>
                    <a:pt x="501" y="220"/>
                    <a:pt x="499" y="216"/>
                  </a:cubicBezTo>
                  <a:cubicBezTo>
                    <a:pt x="497" y="214"/>
                    <a:pt x="495" y="212"/>
                    <a:pt x="487" y="212"/>
                  </a:cubicBezTo>
                  <a:lnTo>
                    <a:pt x="456" y="212"/>
                  </a:lnTo>
                  <a:lnTo>
                    <a:pt x="456" y="173"/>
                  </a:lnTo>
                  <a:lnTo>
                    <a:pt x="779" y="173"/>
                  </a:lnTo>
                  <a:lnTo>
                    <a:pt x="779" y="612"/>
                  </a:lnTo>
                  <a:lnTo>
                    <a:pt x="777" y="612"/>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Freeform 154"/>
            <p:cNvSpPr>
              <a:spLocks/>
            </p:cNvSpPr>
            <p:nvPr/>
          </p:nvSpPr>
          <p:spPr bwMode="auto">
            <a:xfrm>
              <a:off x="8855672" y="6333991"/>
              <a:ext cx="65358" cy="85782"/>
            </a:xfrm>
            <a:custGeom>
              <a:avLst/>
              <a:gdLst>
                <a:gd name="T0" fmla="*/ 145 w 167"/>
                <a:gd name="T1" fmla="*/ 85 h 219"/>
                <a:gd name="T2" fmla="*/ 50 w 167"/>
                <a:gd name="T3" fmla="*/ 17 h 219"/>
                <a:gd name="T4" fmla="*/ 19 w 167"/>
                <a:gd name="T5" fmla="*/ 0 h 219"/>
                <a:gd name="T6" fmla="*/ 15 w 167"/>
                <a:gd name="T7" fmla="*/ 2 h 219"/>
                <a:gd name="T8" fmla="*/ 11 w 167"/>
                <a:gd name="T9" fmla="*/ 6 h 219"/>
                <a:gd name="T10" fmla="*/ 11 w 167"/>
                <a:gd name="T11" fmla="*/ 10 h 219"/>
                <a:gd name="T12" fmla="*/ 112 w 167"/>
                <a:gd name="T13" fmla="*/ 109 h 219"/>
                <a:gd name="T14" fmla="*/ 114 w 167"/>
                <a:gd name="T15" fmla="*/ 120 h 219"/>
                <a:gd name="T16" fmla="*/ 114 w 167"/>
                <a:gd name="T17" fmla="*/ 165 h 219"/>
                <a:gd name="T18" fmla="*/ 109 w 167"/>
                <a:gd name="T19" fmla="*/ 169 h 219"/>
                <a:gd name="T20" fmla="*/ 48 w 167"/>
                <a:gd name="T21" fmla="*/ 169 h 219"/>
                <a:gd name="T22" fmla="*/ 41 w 167"/>
                <a:gd name="T23" fmla="*/ 167 h 219"/>
                <a:gd name="T24" fmla="*/ 21 w 167"/>
                <a:gd name="T25" fmla="*/ 146 h 219"/>
                <a:gd name="T26" fmla="*/ 17 w 167"/>
                <a:gd name="T27" fmla="*/ 146 h 219"/>
                <a:gd name="T28" fmla="*/ 0 w 167"/>
                <a:gd name="T29" fmla="*/ 171 h 219"/>
                <a:gd name="T30" fmla="*/ 0 w 167"/>
                <a:gd name="T31" fmla="*/ 177 h 219"/>
                <a:gd name="T32" fmla="*/ 39 w 167"/>
                <a:gd name="T33" fmla="*/ 214 h 219"/>
                <a:gd name="T34" fmla="*/ 52 w 167"/>
                <a:gd name="T35" fmla="*/ 219 h 219"/>
                <a:gd name="T36" fmla="*/ 155 w 167"/>
                <a:gd name="T37" fmla="*/ 219 h 219"/>
                <a:gd name="T38" fmla="*/ 167 w 167"/>
                <a:gd name="T39" fmla="*/ 206 h 219"/>
                <a:gd name="T40" fmla="*/ 167 w 167"/>
                <a:gd name="T41" fmla="*/ 107 h 219"/>
                <a:gd name="T42" fmla="*/ 145 w 167"/>
                <a:gd name="T43"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219">
                  <a:moveTo>
                    <a:pt x="145" y="85"/>
                  </a:moveTo>
                  <a:cubicBezTo>
                    <a:pt x="120" y="64"/>
                    <a:pt x="81" y="35"/>
                    <a:pt x="50" y="17"/>
                  </a:cubicBezTo>
                  <a:cubicBezTo>
                    <a:pt x="37" y="8"/>
                    <a:pt x="21" y="2"/>
                    <a:pt x="19" y="0"/>
                  </a:cubicBezTo>
                  <a:cubicBezTo>
                    <a:pt x="19" y="0"/>
                    <a:pt x="17" y="0"/>
                    <a:pt x="15" y="2"/>
                  </a:cubicBezTo>
                  <a:lnTo>
                    <a:pt x="11" y="6"/>
                  </a:lnTo>
                  <a:cubicBezTo>
                    <a:pt x="11" y="6"/>
                    <a:pt x="11" y="10"/>
                    <a:pt x="11" y="10"/>
                  </a:cubicBezTo>
                  <a:cubicBezTo>
                    <a:pt x="11" y="10"/>
                    <a:pt x="101" y="99"/>
                    <a:pt x="112" y="109"/>
                  </a:cubicBezTo>
                  <a:cubicBezTo>
                    <a:pt x="114" y="111"/>
                    <a:pt x="114" y="118"/>
                    <a:pt x="114" y="120"/>
                  </a:cubicBezTo>
                  <a:lnTo>
                    <a:pt x="114" y="165"/>
                  </a:lnTo>
                  <a:cubicBezTo>
                    <a:pt x="114" y="167"/>
                    <a:pt x="112" y="169"/>
                    <a:pt x="109" y="169"/>
                  </a:cubicBezTo>
                  <a:lnTo>
                    <a:pt x="48" y="169"/>
                  </a:lnTo>
                  <a:cubicBezTo>
                    <a:pt x="46" y="169"/>
                    <a:pt x="44" y="169"/>
                    <a:pt x="41" y="167"/>
                  </a:cubicBezTo>
                  <a:lnTo>
                    <a:pt x="21" y="146"/>
                  </a:lnTo>
                  <a:cubicBezTo>
                    <a:pt x="19" y="146"/>
                    <a:pt x="19" y="146"/>
                    <a:pt x="17" y="146"/>
                  </a:cubicBezTo>
                  <a:lnTo>
                    <a:pt x="0" y="171"/>
                  </a:lnTo>
                  <a:cubicBezTo>
                    <a:pt x="0" y="173"/>
                    <a:pt x="0" y="175"/>
                    <a:pt x="0" y="177"/>
                  </a:cubicBezTo>
                  <a:cubicBezTo>
                    <a:pt x="0" y="177"/>
                    <a:pt x="37" y="210"/>
                    <a:pt x="39" y="214"/>
                  </a:cubicBezTo>
                  <a:cubicBezTo>
                    <a:pt x="41" y="216"/>
                    <a:pt x="44" y="219"/>
                    <a:pt x="52" y="219"/>
                  </a:cubicBezTo>
                  <a:lnTo>
                    <a:pt x="155" y="219"/>
                  </a:lnTo>
                  <a:cubicBezTo>
                    <a:pt x="163" y="219"/>
                    <a:pt x="167" y="214"/>
                    <a:pt x="167" y="206"/>
                  </a:cubicBezTo>
                  <a:lnTo>
                    <a:pt x="167" y="107"/>
                  </a:lnTo>
                  <a:cubicBezTo>
                    <a:pt x="165" y="103"/>
                    <a:pt x="159" y="95"/>
                    <a:pt x="145" y="85"/>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Freeform 155"/>
            <p:cNvSpPr>
              <a:spLocks/>
            </p:cNvSpPr>
            <p:nvPr/>
          </p:nvSpPr>
          <p:spPr bwMode="auto">
            <a:xfrm>
              <a:off x="8834227" y="6276803"/>
              <a:ext cx="84761" cy="65358"/>
            </a:xfrm>
            <a:custGeom>
              <a:avLst/>
              <a:gdLst>
                <a:gd name="T0" fmla="*/ 0 w 218"/>
                <a:gd name="T1" fmla="*/ 148 h 167"/>
                <a:gd name="T2" fmla="*/ 2 w 218"/>
                <a:gd name="T3" fmla="*/ 152 h 167"/>
                <a:gd name="T4" fmla="*/ 6 w 218"/>
                <a:gd name="T5" fmla="*/ 156 h 167"/>
                <a:gd name="T6" fmla="*/ 10 w 218"/>
                <a:gd name="T7" fmla="*/ 156 h 167"/>
                <a:gd name="T8" fmla="*/ 109 w 218"/>
                <a:gd name="T9" fmla="*/ 55 h 167"/>
                <a:gd name="T10" fmla="*/ 119 w 218"/>
                <a:gd name="T11" fmla="*/ 53 h 167"/>
                <a:gd name="T12" fmla="*/ 164 w 218"/>
                <a:gd name="T13" fmla="*/ 53 h 167"/>
                <a:gd name="T14" fmla="*/ 169 w 218"/>
                <a:gd name="T15" fmla="*/ 57 h 167"/>
                <a:gd name="T16" fmla="*/ 169 w 218"/>
                <a:gd name="T17" fmla="*/ 119 h 167"/>
                <a:gd name="T18" fmla="*/ 166 w 218"/>
                <a:gd name="T19" fmla="*/ 125 h 167"/>
                <a:gd name="T20" fmla="*/ 146 w 218"/>
                <a:gd name="T21" fmla="*/ 146 h 167"/>
                <a:gd name="T22" fmla="*/ 146 w 218"/>
                <a:gd name="T23" fmla="*/ 150 h 167"/>
                <a:gd name="T24" fmla="*/ 171 w 218"/>
                <a:gd name="T25" fmla="*/ 167 h 167"/>
                <a:gd name="T26" fmla="*/ 177 w 218"/>
                <a:gd name="T27" fmla="*/ 167 h 167"/>
                <a:gd name="T28" fmla="*/ 214 w 218"/>
                <a:gd name="T29" fmla="*/ 127 h 167"/>
                <a:gd name="T30" fmla="*/ 218 w 218"/>
                <a:gd name="T31" fmla="*/ 115 h 167"/>
                <a:gd name="T32" fmla="*/ 218 w 218"/>
                <a:gd name="T33" fmla="*/ 12 h 167"/>
                <a:gd name="T34" fmla="*/ 206 w 218"/>
                <a:gd name="T35" fmla="*/ 0 h 167"/>
                <a:gd name="T36" fmla="*/ 109 w 218"/>
                <a:gd name="T37" fmla="*/ 0 h 167"/>
                <a:gd name="T38" fmla="*/ 82 w 218"/>
                <a:gd name="T39" fmla="*/ 20 h 167"/>
                <a:gd name="T40" fmla="*/ 14 w 218"/>
                <a:gd name="T41" fmla="*/ 115 h 167"/>
                <a:gd name="T42" fmla="*/ 0 w 218"/>
                <a:gd name="T43" fmla="*/ 1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167">
                  <a:moveTo>
                    <a:pt x="0" y="148"/>
                  </a:moveTo>
                  <a:cubicBezTo>
                    <a:pt x="0" y="148"/>
                    <a:pt x="0" y="150"/>
                    <a:pt x="2" y="152"/>
                  </a:cubicBezTo>
                  <a:lnTo>
                    <a:pt x="6" y="156"/>
                  </a:lnTo>
                  <a:cubicBezTo>
                    <a:pt x="6" y="156"/>
                    <a:pt x="10" y="156"/>
                    <a:pt x="10" y="156"/>
                  </a:cubicBezTo>
                  <a:cubicBezTo>
                    <a:pt x="10" y="156"/>
                    <a:pt x="98" y="66"/>
                    <a:pt x="109" y="55"/>
                  </a:cubicBezTo>
                  <a:cubicBezTo>
                    <a:pt x="111" y="53"/>
                    <a:pt x="117" y="53"/>
                    <a:pt x="119" y="53"/>
                  </a:cubicBezTo>
                  <a:lnTo>
                    <a:pt x="164" y="53"/>
                  </a:lnTo>
                  <a:cubicBezTo>
                    <a:pt x="166" y="53"/>
                    <a:pt x="169" y="55"/>
                    <a:pt x="169" y="57"/>
                  </a:cubicBezTo>
                  <a:lnTo>
                    <a:pt x="169" y="119"/>
                  </a:lnTo>
                  <a:cubicBezTo>
                    <a:pt x="169" y="121"/>
                    <a:pt x="169" y="123"/>
                    <a:pt x="166" y="125"/>
                  </a:cubicBezTo>
                  <a:lnTo>
                    <a:pt x="146" y="146"/>
                  </a:lnTo>
                  <a:cubicBezTo>
                    <a:pt x="146" y="148"/>
                    <a:pt x="146" y="148"/>
                    <a:pt x="146" y="150"/>
                  </a:cubicBezTo>
                  <a:lnTo>
                    <a:pt x="171" y="167"/>
                  </a:lnTo>
                  <a:cubicBezTo>
                    <a:pt x="173" y="167"/>
                    <a:pt x="175" y="167"/>
                    <a:pt x="177" y="167"/>
                  </a:cubicBezTo>
                  <a:cubicBezTo>
                    <a:pt x="177" y="167"/>
                    <a:pt x="210" y="130"/>
                    <a:pt x="214" y="127"/>
                  </a:cubicBezTo>
                  <a:cubicBezTo>
                    <a:pt x="216" y="125"/>
                    <a:pt x="218" y="123"/>
                    <a:pt x="218" y="115"/>
                  </a:cubicBezTo>
                  <a:lnTo>
                    <a:pt x="218" y="12"/>
                  </a:lnTo>
                  <a:cubicBezTo>
                    <a:pt x="218" y="4"/>
                    <a:pt x="214" y="0"/>
                    <a:pt x="206" y="0"/>
                  </a:cubicBezTo>
                  <a:lnTo>
                    <a:pt x="109" y="0"/>
                  </a:lnTo>
                  <a:cubicBezTo>
                    <a:pt x="101" y="0"/>
                    <a:pt x="94" y="6"/>
                    <a:pt x="82" y="20"/>
                  </a:cubicBezTo>
                  <a:cubicBezTo>
                    <a:pt x="61" y="45"/>
                    <a:pt x="33" y="84"/>
                    <a:pt x="14" y="115"/>
                  </a:cubicBezTo>
                  <a:cubicBezTo>
                    <a:pt x="8" y="132"/>
                    <a:pt x="0" y="146"/>
                    <a:pt x="0" y="148"/>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Rectangle 156"/>
            <p:cNvSpPr>
              <a:spLocks noChangeArrowheads="1"/>
            </p:cNvSpPr>
            <p:nvPr/>
          </p:nvSpPr>
          <p:spPr bwMode="auto">
            <a:xfrm>
              <a:off x="8541440" y="6544361"/>
              <a:ext cx="500394"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Segoe UI" panose="020B0502040204020203" pitchFamily="34" charset="0"/>
                </a:rPr>
                <a:t>Exchange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47" name="Rectangle 157"/>
            <p:cNvSpPr>
              <a:spLocks noChangeArrowheads="1"/>
            </p:cNvSpPr>
            <p:nvPr/>
          </p:nvSpPr>
          <p:spPr bwMode="auto">
            <a:xfrm>
              <a:off x="8688194" y="6693458"/>
              <a:ext cx="274706"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dirty="0">
                  <a:ln>
                    <a:noFill/>
                  </a:ln>
                  <a:solidFill>
                    <a:srgbClr val="00188F"/>
                  </a:solidFill>
                  <a:effectLst/>
                  <a:uLnTx/>
                  <a:uFillTx/>
                  <a:latin typeface="Segoe UI" panose="020B0502040204020203" pitchFamily="34" charset="0"/>
                </a:rPr>
                <a:t>2010</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48" name="Freeform 158"/>
            <p:cNvSpPr>
              <a:spLocks/>
            </p:cNvSpPr>
            <p:nvPr/>
          </p:nvSpPr>
          <p:spPr bwMode="auto">
            <a:xfrm>
              <a:off x="8631006" y="4295651"/>
              <a:ext cx="341085" cy="228752"/>
            </a:xfrm>
            <a:custGeom>
              <a:avLst/>
              <a:gdLst>
                <a:gd name="T0" fmla="*/ 428 w 872"/>
                <a:gd name="T1" fmla="*/ 538 h 587"/>
                <a:gd name="T2" fmla="*/ 82 w 872"/>
                <a:gd name="T3" fmla="*/ 538 h 587"/>
                <a:gd name="T4" fmla="*/ 50 w 872"/>
                <a:gd name="T5" fmla="*/ 506 h 587"/>
                <a:gd name="T6" fmla="*/ 50 w 872"/>
                <a:gd name="T7" fmla="*/ 148 h 587"/>
                <a:gd name="T8" fmla="*/ 150 w 872"/>
                <a:gd name="T9" fmla="*/ 148 h 587"/>
                <a:gd name="T10" fmla="*/ 150 w 872"/>
                <a:gd name="T11" fmla="*/ 50 h 587"/>
                <a:gd name="T12" fmla="*/ 791 w 872"/>
                <a:gd name="T13" fmla="*/ 50 h 587"/>
                <a:gd name="T14" fmla="*/ 823 w 872"/>
                <a:gd name="T15" fmla="*/ 82 h 587"/>
                <a:gd name="T16" fmla="*/ 823 w 872"/>
                <a:gd name="T17" fmla="*/ 86 h 587"/>
                <a:gd name="T18" fmla="*/ 872 w 872"/>
                <a:gd name="T19" fmla="*/ 105 h 587"/>
                <a:gd name="T20" fmla="*/ 872 w 872"/>
                <a:gd name="T21" fmla="*/ 82 h 587"/>
                <a:gd name="T22" fmla="*/ 791 w 872"/>
                <a:gd name="T23" fmla="*/ 0 h 587"/>
                <a:gd name="T24" fmla="*/ 121 w 872"/>
                <a:gd name="T25" fmla="*/ 0 h 587"/>
                <a:gd name="T26" fmla="*/ 0 w 872"/>
                <a:gd name="T27" fmla="*/ 123 h 587"/>
                <a:gd name="T28" fmla="*/ 0 w 872"/>
                <a:gd name="T29" fmla="*/ 506 h 587"/>
                <a:gd name="T30" fmla="*/ 82 w 872"/>
                <a:gd name="T31" fmla="*/ 587 h 587"/>
                <a:gd name="T32" fmla="*/ 457 w 872"/>
                <a:gd name="T33" fmla="*/ 587 h 587"/>
                <a:gd name="T34" fmla="*/ 428 w 872"/>
                <a:gd name="T35" fmla="*/ 53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2" h="587">
                  <a:moveTo>
                    <a:pt x="428" y="538"/>
                  </a:moveTo>
                  <a:lnTo>
                    <a:pt x="82" y="538"/>
                  </a:lnTo>
                  <a:cubicBezTo>
                    <a:pt x="64" y="538"/>
                    <a:pt x="50" y="523"/>
                    <a:pt x="50" y="506"/>
                  </a:cubicBezTo>
                  <a:lnTo>
                    <a:pt x="50" y="148"/>
                  </a:lnTo>
                  <a:lnTo>
                    <a:pt x="150" y="148"/>
                  </a:lnTo>
                  <a:lnTo>
                    <a:pt x="150" y="50"/>
                  </a:lnTo>
                  <a:lnTo>
                    <a:pt x="791" y="50"/>
                  </a:lnTo>
                  <a:cubicBezTo>
                    <a:pt x="809" y="50"/>
                    <a:pt x="823" y="64"/>
                    <a:pt x="823" y="82"/>
                  </a:cubicBezTo>
                  <a:lnTo>
                    <a:pt x="823" y="86"/>
                  </a:lnTo>
                  <a:cubicBezTo>
                    <a:pt x="840" y="91"/>
                    <a:pt x="856" y="98"/>
                    <a:pt x="872" y="105"/>
                  </a:cubicBezTo>
                  <a:lnTo>
                    <a:pt x="872" y="82"/>
                  </a:lnTo>
                  <a:cubicBezTo>
                    <a:pt x="872" y="37"/>
                    <a:pt x="836" y="0"/>
                    <a:pt x="791" y="0"/>
                  </a:cubicBezTo>
                  <a:lnTo>
                    <a:pt x="121" y="0"/>
                  </a:lnTo>
                  <a:lnTo>
                    <a:pt x="0" y="123"/>
                  </a:lnTo>
                  <a:lnTo>
                    <a:pt x="0" y="506"/>
                  </a:lnTo>
                  <a:cubicBezTo>
                    <a:pt x="0" y="551"/>
                    <a:pt x="37" y="587"/>
                    <a:pt x="82" y="587"/>
                  </a:cubicBezTo>
                  <a:lnTo>
                    <a:pt x="457" y="587"/>
                  </a:lnTo>
                  <a:cubicBezTo>
                    <a:pt x="446" y="571"/>
                    <a:pt x="436" y="555"/>
                    <a:pt x="428" y="538"/>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Freeform 159"/>
            <p:cNvSpPr>
              <a:spLocks/>
            </p:cNvSpPr>
            <p:nvPr/>
          </p:nvSpPr>
          <p:spPr bwMode="auto">
            <a:xfrm>
              <a:off x="8816866" y="4533593"/>
              <a:ext cx="198115" cy="100079"/>
            </a:xfrm>
            <a:custGeom>
              <a:avLst/>
              <a:gdLst>
                <a:gd name="T0" fmla="*/ 387 w 508"/>
                <a:gd name="T1" fmla="*/ 15 h 257"/>
                <a:gd name="T2" fmla="*/ 508 w 508"/>
                <a:gd name="T3" fmla="*/ 196 h 257"/>
                <a:gd name="T4" fmla="*/ 396 w 508"/>
                <a:gd name="T5" fmla="*/ 166 h 257"/>
                <a:gd name="T6" fmla="*/ 365 w 508"/>
                <a:gd name="T7" fmla="*/ 257 h 257"/>
                <a:gd name="T8" fmla="*/ 244 w 508"/>
                <a:gd name="T9" fmla="*/ 97 h 257"/>
                <a:gd name="T10" fmla="*/ 154 w 508"/>
                <a:gd name="T11" fmla="*/ 257 h 257"/>
                <a:gd name="T12" fmla="*/ 112 w 508"/>
                <a:gd name="T13" fmla="*/ 160 h 257"/>
                <a:gd name="T14" fmla="*/ 0 w 508"/>
                <a:gd name="T15" fmla="*/ 190 h 257"/>
                <a:gd name="T16" fmla="*/ 111 w 508"/>
                <a:gd name="T17" fmla="*/ 0 h 257"/>
                <a:gd name="T18" fmla="*/ 249 w 508"/>
                <a:gd name="T19" fmla="*/ 52 h 257"/>
                <a:gd name="T20" fmla="*/ 387 w 508"/>
                <a:gd name="T21"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257">
                  <a:moveTo>
                    <a:pt x="387" y="15"/>
                  </a:moveTo>
                  <a:lnTo>
                    <a:pt x="508" y="196"/>
                  </a:lnTo>
                  <a:lnTo>
                    <a:pt x="396" y="166"/>
                  </a:lnTo>
                  <a:lnTo>
                    <a:pt x="365" y="257"/>
                  </a:lnTo>
                  <a:lnTo>
                    <a:pt x="244" y="97"/>
                  </a:lnTo>
                  <a:lnTo>
                    <a:pt x="154" y="257"/>
                  </a:lnTo>
                  <a:lnTo>
                    <a:pt x="112" y="160"/>
                  </a:lnTo>
                  <a:lnTo>
                    <a:pt x="0" y="190"/>
                  </a:lnTo>
                  <a:lnTo>
                    <a:pt x="111" y="0"/>
                  </a:lnTo>
                  <a:cubicBezTo>
                    <a:pt x="111" y="0"/>
                    <a:pt x="140" y="52"/>
                    <a:pt x="249" y="52"/>
                  </a:cubicBezTo>
                  <a:cubicBezTo>
                    <a:pt x="358" y="52"/>
                    <a:pt x="387" y="15"/>
                    <a:pt x="387" y="15"/>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Freeform 160"/>
            <p:cNvSpPr>
              <a:spLocks noEditPoints="1"/>
            </p:cNvSpPr>
            <p:nvPr/>
          </p:nvSpPr>
          <p:spPr bwMode="auto">
            <a:xfrm>
              <a:off x="8842397" y="4378369"/>
              <a:ext cx="149097" cy="148076"/>
            </a:xfrm>
            <a:custGeom>
              <a:avLst/>
              <a:gdLst>
                <a:gd name="T0" fmla="*/ 191 w 383"/>
                <a:gd name="T1" fmla="*/ 379 h 379"/>
                <a:gd name="T2" fmla="*/ 0 w 383"/>
                <a:gd name="T3" fmla="*/ 189 h 379"/>
                <a:gd name="T4" fmla="*/ 191 w 383"/>
                <a:gd name="T5" fmla="*/ 0 h 379"/>
                <a:gd name="T6" fmla="*/ 383 w 383"/>
                <a:gd name="T7" fmla="*/ 189 h 379"/>
                <a:gd name="T8" fmla="*/ 191 w 383"/>
                <a:gd name="T9" fmla="*/ 379 h 379"/>
                <a:gd name="T10" fmla="*/ 191 w 383"/>
                <a:gd name="T11" fmla="*/ 42 h 379"/>
                <a:gd name="T12" fmla="*/ 42 w 383"/>
                <a:gd name="T13" fmla="*/ 189 h 379"/>
                <a:gd name="T14" fmla="*/ 191 w 383"/>
                <a:gd name="T15" fmla="*/ 337 h 379"/>
                <a:gd name="T16" fmla="*/ 341 w 383"/>
                <a:gd name="T17" fmla="*/ 189 h 379"/>
                <a:gd name="T18" fmla="*/ 191 w 383"/>
                <a:gd name="T19" fmla="*/ 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79">
                  <a:moveTo>
                    <a:pt x="191" y="379"/>
                  </a:moveTo>
                  <a:cubicBezTo>
                    <a:pt x="86" y="379"/>
                    <a:pt x="0" y="294"/>
                    <a:pt x="0" y="189"/>
                  </a:cubicBezTo>
                  <a:cubicBezTo>
                    <a:pt x="0" y="85"/>
                    <a:pt x="86" y="0"/>
                    <a:pt x="191" y="0"/>
                  </a:cubicBezTo>
                  <a:cubicBezTo>
                    <a:pt x="297" y="0"/>
                    <a:pt x="383" y="85"/>
                    <a:pt x="383" y="189"/>
                  </a:cubicBezTo>
                  <a:cubicBezTo>
                    <a:pt x="383" y="294"/>
                    <a:pt x="297" y="379"/>
                    <a:pt x="191" y="379"/>
                  </a:cubicBezTo>
                  <a:close/>
                  <a:moveTo>
                    <a:pt x="191" y="42"/>
                  </a:moveTo>
                  <a:cubicBezTo>
                    <a:pt x="109" y="42"/>
                    <a:pt x="42" y="108"/>
                    <a:pt x="42" y="189"/>
                  </a:cubicBezTo>
                  <a:cubicBezTo>
                    <a:pt x="42" y="271"/>
                    <a:pt x="109" y="337"/>
                    <a:pt x="191" y="337"/>
                  </a:cubicBezTo>
                  <a:cubicBezTo>
                    <a:pt x="274" y="337"/>
                    <a:pt x="341" y="271"/>
                    <a:pt x="341" y="189"/>
                  </a:cubicBezTo>
                  <a:cubicBezTo>
                    <a:pt x="341" y="108"/>
                    <a:pt x="274" y="42"/>
                    <a:pt x="191" y="42"/>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Freeform 161"/>
            <p:cNvSpPr>
              <a:spLocks noEditPoints="1"/>
            </p:cNvSpPr>
            <p:nvPr/>
          </p:nvSpPr>
          <p:spPr bwMode="auto">
            <a:xfrm>
              <a:off x="8801548" y="4338542"/>
              <a:ext cx="229773" cy="227730"/>
            </a:xfrm>
            <a:custGeom>
              <a:avLst/>
              <a:gdLst>
                <a:gd name="T0" fmla="*/ 294 w 588"/>
                <a:gd name="T1" fmla="*/ 581 h 581"/>
                <a:gd name="T2" fmla="*/ 0 w 588"/>
                <a:gd name="T3" fmla="*/ 291 h 581"/>
                <a:gd name="T4" fmla="*/ 294 w 588"/>
                <a:gd name="T5" fmla="*/ 0 h 581"/>
                <a:gd name="T6" fmla="*/ 588 w 588"/>
                <a:gd name="T7" fmla="*/ 291 h 581"/>
                <a:gd name="T8" fmla="*/ 294 w 588"/>
                <a:gd name="T9" fmla="*/ 581 h 581"/>
                <a:gd name="T10" fmla="*/ 294 w 588"/>
                <a:gd name="T11" fmla="*/ 43 h 581"/>
                <a:gd name="T12" fmla="*/ 43 w 588"/>
                <a:gd name="T13" fmla="*/ 291 h 581"/>
                <a:gd name="T14" fmla="*/ 294 w 588"/>
                <a:gd name="T15" fmla="*/ 538 h 581"/>
                <a:gd name="T16" fmla="*/ 546 w 588"/>
                <a:gd name="T17" fmla="*/ 291 h 581"/>
                <a:gd name="T18" fmla="*/ 294 w 588"/>
                <a:gd name="T19" fmla="*/ 4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581">
                  <a:moveTo>
                    <a:pt x="294" y="581"/>
                  </a:moveTo>
                  <a:cubicBezTo>
                    <a:pt x="132" y="581"/>
                    <a:pt x="0" y="450"/>
                    <a:pt x="0" y="291"/>
                  </a:cubicBezTo>
                  <a:cubicBezTo>
                    <a:pt x="0" y="131"/>
                    <a:pt x="132" y="0"/>
                    <a:pt x="294" y="0"/>
                  </a:cubicBezTo>
                  <a:cubicBezTo>
                    <a:pt x="457" y="0"/>
                    <a:pt x="588" y="131"/>
                    <a:pt x="588" y="291"/>
                  </a:cubicBezTo>
                  <a:cubicBezTo>
                    <a:pt x="588" y="450"/>
                    <a:pt x="456" y="581"/>
                    <a:pt x="294" y="581"/>
                  </a:cubicBezTo>
                  <a:close/>
                  <a:moveTo>
                    <a:pt x="294" y="43"/>
                  </a:moveTo>
                  <a:cubicBezTo>
                    <a:pt x="156" y="43"/>
                    <a:pt x="43" y="154"/>
                    <a:pt x="43" y="291"/>
                  </a:cubicBezTo>
                  <a:cubicBezTo>
                    <a:pt x="43" y="427"/>
                    <a:pt x="156" y="538"/>
                    <a:pt x="294" y="538"/>
                  </a:cubicBezTo>
                  <a:cubicBezTo>
                    <a:pt x="433" y="538"/>
                    <a:pt x="546" y="427"/>
                    <a:pt x="546" y="291"/>
                  </a:cubicBezTo>
                  <a:cubicBezTo>
                    <a:pt x="546" y="154"/>
                    <a:pt x="433" y="43"/>
                    <a:pt x="294" y="43"/>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Rectangle 162"/>
            <p:cNvSpPr>
              <a:spLocks noChangeArrowheads="1"/>
            </p:cNvSpPr>
            <p:nvPr/>
          </p:nvSpPr>
          <p:spPr bwMode="auto">
            <a:xfrm>
              <a:off x="8620794" y="4660224"/>
              <a:ext cx="531030"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Segoe UI" panose="020B0502040204020203" pitchFamily="34" charset="0"/>
                </a:rPr>
                <a:t>Certificate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53" name="Rectangle 163"/>
            <p:cNvSpPr>
              <a:spLocks noChangeArrowheads="1"/>
            </p:cNvSpPr>
            <p:nvPr/>
          </p:nvSpPr>
          <p:spPr bwMode="auto">
            <a:xfrm>
              <a:off x="8640197" y="4773578"/>
              <a:ext cx="462609"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Segoe UI" panose="020B0502040204020203" pitchFamily="34" charset="0"/>
                </a:rPr>
                <a:t>Authority</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54" name="Freeform 164"/>
            <p:cNvSpPr>
              <a:spLocks noEditPoints="1"/>
            </p:cNvSpPr>
            <p:nvPr/>
          </p:nvSpPr>
          <p:spPr bwMode="auto">
            <a:xfrm>
              <a:off x="7825269" y="4302799"/>
              <a:ext cx="156245" cy="320661"/>
            </a:xfrm>
            <a:custGeom>
              <a:avLst/>
              <a:gdLst>
                <a:gd name="T0" fmla="*/ 360 w 400"/>
                <a:gd name="T1" fmla="*/ 0 h 820"/>
                <a:gd name="T2" fmla="*/ 40 w 400"/>
                <a:gd name="T3" fmla="*/ 0 h 820"/>
                <a:gd name="T4" fmla="*/ 0 w 400"/>
                <a:gd name="T5" fmla="*/ 39 h 820"/>
                <a:gd name="T6" fmla="*/ 0 w 400"/>
                <a:gd name="T7" fmla="*/ 820 h 820"/>
                <a:gd name="T8" fmla="*/ 400 w 400"/>
                <a:gd name="T9" fmla="*/ 820 h 820"/>
                <a:gd name="T10" fmla="*/ 400 w 400"/>
                <a:gd name="T11" fmla="*/ 39 h 820"/>
                <a:gd name="T12" fmla="*/ 360 w 400"/>
                <a:gd name="T13" fmla="*/ 0 h 820"/>
                <a:gd name="T14" fmla="*/ 340 w 400"/>
                <a:gd name="T15" fmla="*/ 740 h 820"/>
                <a:gd name="T16" fmla="*/ 60 w 400"/>
                <a:gd name="T17" fmla="*/ 740 h 820"/>
                <a:gd name="T18" fmla="*/ 60 w 400"/>
                <a:gd name="T19" fmla="*/ 700 h 820"/>
                <a:gd name="T20" fmla="*/ 340 w 400"/>
                <a:gd name="T21" fmla="*/ 700 h 820"/>
                <a:gd name="T22" fmla="*/ 340 w 400"/>
                <a:gd name="T23" fmla="*/ 740 h 820"/>
                <a:gd name="T24" fmla="*/ 340 w 400"/>
                <a:gd name="T25" fmla="*/ 660 h 820"/>
                <a:gd name="T26" fmla="*/ 60 w 400"/>
                <a:gd name="T27" fmla="*/ 660 h 820"/>
                <a:gd name="T28" fmla="*/ 60 w 400"/>
                <a:gd name="T29" fmla="*/ 620 h 820"/>
                <a:gd name="T30" fmla="*/ 340 w 400"/>
                <a:gd name="T31" fmla="*/ 620 h 820"/>
                <a:gd name="T32" fmla="*/ 340 w 400"/>
                <a:gd name="T33" fmla="*/ 660 h 820"/>
                <a:gd name="T34" fmla="*/ 340 w 400"/>
                <a:gd name="T35" fmla="*/ 160 h 820"/>
                <a:gd name="T36" fmla="*/ 60 w 400"/>
                <a:gd name="T37" fmla="*/ 160 h 820"/>
                <a:gd name="T38" fmla="*/ 60 w 400"/>
                <a:gd name="T39" fmla="*/ 120 h 820"/>
                <a:gd name="T40" fmla="*/ 340 w 400"/>
                <a:gd name="T41" fmla="*/ 120 h 820"/>
                <a:gd name="T42" fmla="*/ 34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360" y="0"/>
                  </a:moveTo>
                  <a:lnTo>
                    <a:pt x="40" y="0"/>
                  </a:lnTo>
                  <a:cubicBezTo>
                    <a:pt x="18" y="0"/>
                    <a:pt x="0" y="18"/>
                    <a:pt x="0" y="39"/>
                  </a:cubicBezTo>
                  <a:lnTo>
                    <a:pt x="0" y="820"/>
                  </a:lnTo>
                  <a:lnTo>
                    <a:pt x="400" y="820"/>
                  </a:lnTo>
                  <a:lnTo>
                    <a:pt x="400" y="39"/>
                  </a:lnTo>
                  <a:cubicBezTo>
                    <a:pt x="400" y="18"/>
                    <a:pt x="382" y="0"/>
                    <a:pt x="360" y="0"/>
                  </a:cubicBezTo>
                  <a:close/>
                  <a:moveTo>
                    <a:pt x="340" y="740"/>
                  </a:moveTo>
                  <a:lnTo>
                    <a:pt x="60" y="740"/>
                  </a:lnTo>
                  <a:lnTo>
                    <a:pt x="60" y="700"/>
                  </a:lnTo>
                  <a:lnTo>
                    <a:pt x="340" y="700"/>
                  </a:lnTo>
                  <a:lnTo>
                    <a:pt x="340" y="740"/>
                  </a:lnTo>
                  <a:close/>
                  <a:moveTo>
                    <a:pt x="340" y="660"/>
                  </a:moveTo>
                  <a:lnTo>
                    <a:pt x="60" y="660"/>
                  </a:lnTo>
                  <a:lnTo>
                    <a:pt x="60" y="620"/>
                  </a:lnTo>
                  <a:lnTo>
                    <a:pt x="340" y="620"/>
                  </a:lnTo>
                  <a:lnTo>
                    <a:pt x="340" y="660"/>
                  </a:ln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Rectangle 165"/>
            <p:cNvSpPr>
              <a:spLocks noChangeArrowheads="1"/>
            </p:cNvSpPr>
            <p:nvPr/>
          </p:nvSpPr>
          <p:spPr bwMode="auto">
            <a:xfrm>
              <a:off x="7783400" y="4647969"/>
              <a:ext cx="3736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00188F"/>
                  </a:solidFill>
                  <a:effectLst/>
                  <a:uLnTx/>
                  <a:uFillTx/>
                  <a:latin typeface="+mj-lt"/>
                </a:rPr>
                <a:t>NDES </a:t>
              </a:r>
              <a:endParaRPr kumimoji="0" lang="da-DK" altLang="da-DK" sz="1800" b="0" i="0" u="none" strike="noStrike" kern="0" cap="none" spc="0" normalizeH="0" baseline="0" noProof="0">
                <a:ln>
                  <a:noFill/>
                </a:ln>
                <a:solidFill>
                  <a:schemeClr val="tx1"/>
                </a:solidFill>
                <a:effectLst/>
                <a:uLnTx/>
                <a:uFillTx/>
                <a:latin typeface="+mj-lt"/>
              </a:endParaRPr>
            </a:p>
          </p:txBody>
        </p:sp>
        <p:sp>
          <p:nvSpPr>
            <p:cNvPr id="256" name="Freeform 166"/>
            <p:cNvSpPr>
              <a:spLocks noEditPoints="1"/>
            </p:cNvSpPr>
            <p:nvPr/>
          </p:nvSpPr>
          <p:spPr bwMode="auto">
            <a:xfrm>
              <a:off x="7727233" y="4833830"/>
              <a:ext cx="179733" cy="542264"/>
            </a:xfrm>
            <a:custGeom>
              <a:avLst/>
              <a:gdLst>
                <a:gd name="T0" fmla="*/ 440 w 460"/>
                <a:gd name="T1" fmla="*/ 30 h 1387"/>
                <a:gd name="T2" fmla="*/ 460 w 460"/>
                <a:gd name="T3" fmla="*/ 70 h 1387"/>
                <a:gd name="T4" fmla="*/ 440 w 460"/>
                <a:gd name="T5" fmla="*/ 70 h 1387"/>
                <a:gd name="T6" fmla="*/ 460 w 460"/>
                <a:gd name="T7" fmla="*/ 150 h 1387"/>
                <a:gd name="T8" fmla="*/ 450 w 460"/>
                <a:gd name="T9" fmla="*/ 120 h 1387"/>
                <a:gd name="T10" fmla="*/ 450 w 460"/>
                <a:gd name="T11" fmla="*/ 220 h 1387"/>
                <a:gd name="T12" fmla="*/ 460 w 460"/>
                <a:gd name="T13" fmla="*/ 190 h 1387"/>
                <a:gd name="T14" fmla="*/ 440 w 460"/>
                <a:gd name="T15" fmla="*/ 270 h 1387"/>
                <a:gd name="T16" fmla="*/ 460 w 460"/>
                <a:gd name="T17" fmla="*/ 310 h 1387"/>
                <a:gd name="T18" fmla="*/ 440 w 460"/>
                <a:gd name="T19" fmla="*/ 310 h 1387"/>
                <a:gd name="T20" fmla="*/ 460 w 460"/>
                <a:gd name="T21" fmla="*/ 390 h 1387"/>
                <a:gd name="T22" fmla="*/ 450 w 460"/>
                <a:gd name="T23" fmla="*/ 360 h 1387"/>
                <a:gd name="T24" fmla="*/ 450 w 460"/>
                <a:gd name="T25" fmla="*/ 460 h 1387"/>
                <a:gd name="T26" fmla="*/ 460 w 460"/>
                <a:gd name="T27" fmla="*/ 430 h 1387"/>
                <a:gd name="T28" fmla="*/ 440 w 460"/>
                <a:gd name="T29" fmla="*/ 510 h 1387"/>
                <a:gd name="T30" fmla="*/ 460 w 460"/>
                <a:gd name="T31" fmla="*/ 550 h 1387"/>
                <a:gd name="T32" fmla="*/ 440 w 460"/>
                <a:gd name="T33" fmla="*/ 550 h 1387"/>
                <a:gd name="T34" fmla="*/ 460 w 460"/>
                <a:gd name="T35" fmla="*/ 630 h 1387"/>
                <a:gd name="T36" fmla="*/ 450 w 460"/>
                <a:gd name="T37" fmla="*/ 600 h 1387"/>
                <a:gd name="T38" fmla="*/ 450 w 460"/>
                <a:gd name="T39" fmla="*/ 700 h 1387"/>
                <a:gd name="T40" fmla="*/ 460 w 460"/>
                <a:gd name="T41" fmla="*/ 670 h 1387"/>
                <a:gd name="T42" fmla="*/ 440 w 460"/>
                <a:gd name="T43" fmla="*/ 750 h 1387"/>
                <a:gd name="T44" fmla="*/ 460 w 460"/>
                <a:gd name="T45" fmla="*/ 790 h 1387"/>
                <a:gd name="T46" fmla="*/ 440 w 460"/>
                <a:gd name="T47" fmla="*/ 790 h 1387"/>
                <a:gd name="T48" fmla="*/ 460 w 460"/>
                <a:gd name="T49" fmla="*/ 870 h 1387"/>
                <a:gd name="T50" fmla="*/ 450 w 460"/>
                <a:gd name="T51" fmla="*/ 840 h 1387"/>
                <a:gd name="T52" fmla="*/ 450 w 460"/>
                <a:gd name="T53" fmla="*/ 940 h 1387"/>
                <a:gd name="T54" fmla="*/ 460 w 460"/>
                <a:gd name="T55" fmla="*/ 910 h 1387"/>
                <a:gd name="T56" fmla="*/ 440 w 460"/>
                <a:gd name="T57" fmla="*/ 990 h 1387"/>
                <a:gd name="T58" fmla="*/ 460 w 460"/>
                <a:gd name="T59" fmla="*/ 1030 h 1387"/>
                <a:gd name="T60" fmla="*/ 440 w 460"/>
                <a:gd name="T61" fmla="*/ 1030 h 1387"/>
                <a:gd name="T62" fmla="*/ 460 w 460"/>
                <a:gd name="T63" fmla="*/ 1110 h 1387"/>
                <a:gd name="T64" fmla="*/ 450 w 460"/>
                <a:gd name="T65" fmla="*/ 1080 h 1387"/>
                <a:gd name="T66" fmla="*/ 450 w 460"/>
                <a:gd name="T67" fmla="*/ 1180 h 1387"/>
                <a:gd name="T68" fmla="*/ 460 w 460"/>
                <a:gd name="T69" fmla="*/ 1150 h 1387"/>
                <a:gd name="T70" fmla="*/ 440 w 460"/>
                <a:gd name="T71" fmla="*/ 1230 h 1387"/>
                <a:gd name="T72" fmla="*/ 460 w 460"/>
                <a:gd name="T73" fmla="*/ 1270 h 1387"/>
                <a:gd name="T74" fmla="*/ 440 w 460"/>
                <a:gd name="T75" fmla="*/ 1270 h 1387"/>
                <a:gd name="T76" fmla="*/ 460 w 460"/>
                <a:gd name="T77" fmla="*/ 1350 h 1387"/>
                <a:gd name="T78" fmla="*/ 450 w 460"/>
                <a:gd name="T79" fmla="*/ 1320 h 1387"/>
                <a:gd name="T80" fmla="*/ 408 w 460"/>
                <a:gd name="T81" fmla="*/ 1377 h 1387"/>
                <a:gd name="T82" fmla="*/ 438 w 460"/>
                <a:gd name="T83" fmla="*/ 1387 h 1387"/>
                <a:gd name="T84" fmla="*/ 358 w 460"/>
                <a:gd name="T85" fmla="*/ 1367 h 1387"/>
                <a:gd name="T86" fmla="*/ 318 w 460"/>
                <a:gd name="T87" fmla="*/ 1387 h 1387"/>
                <a:gd name="T88" fmla="*/ 318 w 460"/>
                <a:gd name="T89" fmla="*/ 1367 h 1387"/>
                <a:gd name="T90" fmla="*/ 238 w 460"/>
                <a:gd name="T91" fmla="*/ 1387 h 1387"/>
                <a:gd name="T92" fmla="*/ 268 w 460"/>
                <a:gd name="T93" fmla="*/ 1377 h 1387"/>
                <a:gd name="T94" fmla="*/ 168 w 460"/>
                <a:gd name="T95" fmla="*/ 1377 h 1387"/>
                <a:gd name="T96" fmla="*/ 198 w 460"/>
                <a:gd name="T97" fmla="*/ 1387 h 1387"/>
                <a:gd name="T98" fmla="*/ 118 w 460"/>
                <a:gd name="T99" fmla="*/ 1367 h 1387"/>
                <a:gd name="T100" fmla="*/ 78 w 460"/>
                <a:gd name="T101" fmla="*/ 1387 h 1387"/>
                <a:gd name="T102" fmla="*/ 78 w 460"/>
                <a:gd name="T103" fmla="*/ 1367 h 1387"/>
                <a:gd name="T104" fmla="*/ 10 w 460"/>
                <a:gd name="T105" fmla="*/ 1387 h 1387"/>
                <a:gd name="T106" fmla="*/ 28 w 460"/>
                <a:gd name="T107" fmla="*/ 137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0" h="1387">
                  <a:moveTo>
                    <a:pt x="460" y="10"/>
                  </a:moveTo>
                  <a:lnTo>
                    <a:pt x="460" y="30"/>
                  </a:lnTo>
                  <a:cubicBezTo>
                    <a:pt x="460" y="36"/>
                    <a:pt x="456" y="40"/>
                    <a:pt x="450" y="40"/>
                  </a:cubicBezTo>
                  <a:cubicBezTo>
                    <a:pt x="445" y="40"/>
                    <a:pt x="440" y="36"/>
                    <a:pt x="440" y="30"/>
                  </a:cubicBezTo>
                  <a:lnTo>
                    <a:pt x="440" y="10"/>
                  </a:lnTo>
                  <a:cubicBezTo>
                    <a:pt x="440" y="4"/>
                    <a:pt x="445" y="0"/>
                    <a:pt x="450" y="0"/>
                  </a:cubicBezTo>
                  <a:cubicBezTo>
                    <a:pt x="456" y="0"/>
                    <a:pt x="460" y="4"/>
                    <a:pt x="460" y="10"/>
                  </a:cubicBezTo>
                  <a:close/>
                  <a:moveTo>
                    <a:pt x="460" y="70"/>
                  </a:moveTo>
                  <a:lnTo>
                    <a:pt x="460" y="90"/>
                  </a:lnTo>
                  <a:cubicBezTo>
                    <a:pt x="460" y="96"/>
                    <a:pt x="456" y="100"/>
                    <a:pt x="450" y="100"/>
                  </a:cubicBezTo>
                  <a:cubicBezTo>
                    <a:pt x="445" y="100"/>
                    <a:pt x="440" y="96"/>
                    <a:pt x="440" y="90"/>
                  </a:cubicBezTo>
                  <a:lnTo>
                    <a:pt x="440" y="70"/>
                  </a:lnTo>
                  <a:cubicBezTo>
                    <a:pt x="440" y="64"/>
                    <a:pt x="445" y="60"/>
                    <a:pt x="450" y="60"/>
                  </a:cubicBezTo>
                  <a:cubicBezTo>
                    <a:pt x="456" y="60"/>
                    <a:pt x="460" y="64"/>
                    <a:pt x="460" y="70"/>
                  </a:cubicBezTo>
                  <a:close/>
                  <a:moveTo>
                    <a:pt x="460" y="130"/>
                  </a:moveTo>
                  <a:lnTo>
                    <a:pt x="460" y="150"/>
                  </a:lnTo>
                  <a:cubicBezTo>
                    <a:pt x="460" y="156"/>
                    <a:pt x="456" y="160"/>
                    <a:pt x="450" y="160"/>
                  </a:cubicBezTo>
                  <a:cubicBezTo>
                    <a:pt x="445" y="160"/>
                    <a:pt x="440" y="156"/>
                    <a:pt x="440" y="150"/>
                  </a:cubicBezTo>
                  <a:lnTo>
                    <a:pt x="440" y="130"/>
                  </a:lnTo>
                  <a:cubicBezTo>
                    <a:pt x="440" y="124"/>
                    <a:pt x="445" y="120"/>
                    <a:pt x="450" y="120"/>
                  </a:cubicBezTo>
                  <a:cubicBezTo>
                    <a:pt x="456" y="120"/>
                    <a:pt x="460" y="124"/>
                    <a:pt x="460" y="130"/>
                  </a:cubicBezTo>
                  <a:close/>
                  <a:moveTo>
                    <a:pt x="460" y="190"/>
                  </a:moveTo>
                  <a:lnTo>
                    <a:pt x="460" y="210"/>
                  </a:lnTo>
                  <a:cubicBezTo>
                    <a:pt x="460" y="216"/>
                    <a:pt x="456" y="220"/>
                    <a:pt x="450" y="220"/>
                  </a:cubicBezTo>
                  <a:cubicBezTo>
                    <a:pt x="445" y="220"/>
                    <a:pt x="440" y="216"/>
                    <a:pt x="440" y="210"/>
                  </a:cubicBezTo>
                  <a:lnTo>
                    <a:pt x="440" y="190"/>
                  </a:lnTo>
                  <a:cubicBezTo>
                    <a:pt x="440" y="184"/>
                    <a:pt x="445" y="180"/>
                    <a:pt x="450" y="180"/>
                  </a:cubicBezTo>
                  <a:cubicBezTo>
                    <a:pt x="456" y="180"/>
                    <a:pt x="460" y="184"/>
                    <a:pt x="460" y="190"/>
                  </a:cubicBezTo>
                  <a:close/>
                  <a:moveTo>
                    <a:pt x="460" y="250"/>
                  </a:moveTo>
                  <a:lnTo>
                    <a:pt x="460" y="270"/>
                  </a:lnTo>
                  <a:cubicBezTo>
                    <a:pt x="460" y="276"/>
                    <a:pt x="456" y="280"/>
                    <a:pt x="450" y="280"/>
                  </a:cubicBezTo>
                  <a:cubicBezTo>
                    <a:pt x="445" y="280"/>
                    <a:pt x="440" y="276"/>
                    <a:pt x="440" y="270"/>
                  </a:cubicBezTo>
                  <a:lnTo>
                    <a:pt x="440" y="250"/>
                  </a:lnTo>
                  <a:cubicBezTo>
                    <a:pt x="440" y="244"/>
                    <a:pt x="445" y="240"/>
                    <a:pt x="450" y="240"/>
                  </a:cubicBezTo>
                  <a:cubicBezTo>
                    <a:pt x="456" y="240"/>
                    <a:pt x="460" y="244"/>
                    <a:pt x="460" y="250"/>
                  </a:cubicBezTo>
                  <a:close/>
                  <a:moveTo>
                    <a:pt x="460" y="310"/>
                  </a:moveTo>
                  <a:lnTo>
                    <a:pt x="460" y="330"/>
                  </a:lnTo>
                  <a:cubicBezTo>
                    <a:pt x="460" y="336"/>
                    <a:pt x="456" y="340"/>
                    <a:pt x="450" y="340"/>
                  </a:cubicBezTo>
                  <a:cubicBezTo>
                    <a:pt x="445" y="340"/>
                    <a:pt x="440" y="336"/>
                    <a:pt x="440" y="330"/>
                  </a:cubicBezTo>
                  <a:lnTo>
                    <a:pt x="440" y="310"/>
                  </a:lnTo>
                  <a:cubicBezTo>
                    <a:pt x="440" y="304"/>
                    <a:pt x="445" y="300"/>
                    <a:pt x="450" y="300"/>
                  </a:cubicBezTo>
                  <a:cubicBezTo>
                    <a:pt x="456" y="300"/>
                    <a:pt x="460" y="304"/>
                    <a:pt x="460" y="310"/>
                  </a:cubicBezTo>
                  <a:close/>
                  <a:moveTo>
                    <a:pt x="460" y="370"/>
                  </a:moveTo>
                  <a:lnTo>
                    <a:pt x="460" y="390"/>
                  </a:lnTo>
                  <a:cubicBezTo>
                    <a:pt x="460" y="396"/>
                    <a:pt x="456" y="400"/>
                    <a:pt x="450" y="400"/>
                  </a:cubicBezTo>
                  <a:cubicBezTo>
                    <a:pt x="445" y="400"/>
                    <a:pt x="440" y="396"/>
                    <a:pt x="440" y="390"/>
                  </a:cubicBezTo>
                  <a:lnTo>
                    <a:pt x="440" y="370"/>
                  </a:lnTo>
                  <a:cubicBezTo>
                    <a:pt x="440" y="364"/>
                    <a:pt x="445" y="360"/>
                    <a:pt x="450" y="360"/>
                  </a:cubicBezTo>
                  <a:cubicBezTo>
                    <a:pt x="456" y="360"/>
                    <a:pt x="460" y="364"/>
                    <a:pt x="460" y="370"/>
                  </a:cubicBezTo>
                  <a:close/>
                  <a:moveTo>
                    <a:pt x="460" y="430"/>
                  </a:moveTo>
                  <a:lnTo>
                    <a:pt x="460" y="450"/>
                  </a:lnTo>
                  <a:cubicBezTo>
                    <a:pt x="460" y="456"/>
                    <a:pt x="456" y="460"/>
                    <a:pt x="450" y="460"/>
                  </a:cubicBezTo>
                  <a:cubicBezTo>
                    <a:pt x="445" y="460"/>
                    <a:pt x="440" y="456"/>
                    <a:pt x="440" y="450"/>
                  </a:cubicBezTo>
                  <a:lnTo>
                    <a:pt x="440" y="430"/>
                  </a:lnTo>
                  <a:cubicBezTo>
                    <a:pt x="440" y="424"/>
                    <a:pt x="445" y="420"/>
                    <a:pt x="450" y="420"/>
                  </a:cubicBezTo>
                  <a:cubicBezTo>
                    <a:pt x="456" y="420"/>
                    <a:pt x="460" y="424"/>
                    <a:pt x="460" y="430"/>
                  </a:cubicBezTo>
                  <a:close/>
                  <a:moveTo>
                    <a:pt x="460" y="490"/>
                  </a:moveTo>
                  <a:lnTo>
                    <a:pt x="460" y="510"/>
                  </a:lnTo>
                  <a:cubicBezTo>
                    <a:pt x="460" y="516"/>
                    <a:pt x="456" y="520"/>
                    <a:pt x="450" y="520"/>
                  </a:cubicBezTo>
                  <a:cubicBezTo>
                    <a:pt x="445" y="520"/>
                    <a:pt x="440" y="516"/>
                    <a:pt x="440" y="510"/>
                  </a:cubicBezTo>
                  <a:lnTo>
                    <a:pt x="440" y="490"/>
                  </a:lnTo>
                  <a:cubicBezTo>
                    <a:pt x="440" y="484"/>
                    <a:pt x="445" y="480"/>
                    <a:pt x="450" y="480"/>
                  </a:cubicBezTo>
                  <a:cubicBezTo>
                    <a:pt x="456" y="480"/>
                    <a:pt x="460" y="484"/>
                    <a:pt x="460" y="490"/>
                  </a:cubicBezTo>
                  <a:close/>
                  <a:moveTo>
                    <a:pt x="460" y="550"/>
                  </a:moveTo>
                  <a:lnTo>
                    <a:pt x="460" y="570"/>
                  </a:lnTo>
                  <a:cubicBezTo>
                    <a:pt x="460" y="576"/>
                    <a:pt x="456" y="580"/>
                    <a:pt x="450" y="580"/>
                  </a:cubicBezTo>
                  <a:cubicBezTo>
                    <a:pt x="445" y="580"/>
                    <a:pt x="440" y="576"/>
                    <a:pt x="440" y="570"/>
                  </a:cubicBezTo>
                  <a:lnTo>
                    <a:pt x="440" y="550"/>
                  </a:lnTo>
                  <a:cubicBezTo>
                    <a:pt x="440" y="544"/>
                    <a:pt x="445" y="540"/>
                    <a:pt x="450" y="540"/>
                  </a:cubicBezTo>
                  <a:cubicBezTo>
                    <a:pt x="456" y="540"/>
                    <a:pt x="460" y="544"/>
                    <a:pt x="460" y="550"/>
                  </a:cubicBezTo>
                  <a:close/>
                  <a:moveTo>
                    <a:pt x="460" y="610"/>
                  </a:moveTo>
                  <a:lnTo>
                    <a:pt x="460" y="630"/>
                  </a:lnTo>
                  <a:cubicBezTo>
                    <a:pt x="460" y="636"/>
                    <a:pt x="456" y="640"/>
                    <a:pt x="450" y="640"/>
                  </a:cubicBezTo>
                  <a:cubicBezTo>
                    <a:pt x="445" y="640"/>
                    <a:pt x="440" y="636"/>
                    <a:pt x="440" y="630"/>
                  </a:cubicBezTo>
                  <a:lnTo>
                    <a:pt x="440" y="610"/>
                  </a:lnTo>
                  <a:cubicBezTo>
                    <a:pt x="440" y="604"/>
                    <a:pt x="445" y="600"/>
                    <a:pt x="450" y="600"/>
                  </a:cubicBezTo>
                  <a:cubicBezTo>
                    <a:pt x="456" y="600"/>
                    <a:pt x="460" y="604"/>
                    <a:pt x="460" y="610"/>
                  </a:cubicBezTo>
                  <a:close/>
                  <a:moveTo>
                    <a:pt x="460" y="670"/>
                  </a:moveTo>
                  <a:lnTo>
                    <a:pt x="460" y="690"/>
                  </a:lnTo>
                  <a:cubicBezTo>
                    <a:pt x="460" y="696"/>
                    <a:pt x="456" y="700"/>
                    <a:pt x="450" y="700"/>
                  </a:cubicBezTo>
                  <a:cubicBezTo>
                    <a:pt x="445" y="700"/>
                    <a:pt x="440" y="696"/>
                    <a:pt x="440" y="690"/>
                  </a:cubicBezTo>
                  <a:lnTo>
                    <a:pt x="440" y="670"/>
                  </a:lnTo>
                  <a:cubicBezTo>
                    <a:pt x="440" y="664"/>
                    <a:pt x="445" y="660"/>
                    <a:pt x="450" y="660"/>
                  </a:cubicBezTo>
                  <a:cubicBezTo>
                    <a:pt x="456" y="660"/>
                    <a:pt x="460" y="664"/>
                    <a:pt x="460" y="670"/>
                  </a:cubicBezTo>
                  <a:close/>
                  <a:moveTo>
                    <a:pt x="460" y="730"/>
                  </a:moveTo>
                  <a:lnTo>
                    <a:pt x="460" y="750"/>
                  </a:lnTo>
                  <a:cubicBezTo>
                    <a:pt x="460" y="756"/>
                    <a:pt x="456" y="760"/>
                    <a:pt x="450" y="760"/>
                  </a:cubicBezTo>
                  <a:cubicBezTo>
                    <a:pt x="445" y="760"/>
                    <a:pt x="440" y="756"/>
                    <a:pt x="440" y="750"/>
                  </a:cubicBezTo>
                  <a:lnTo>
                    <a:pt x="440" y="730"/>
                  </a:lnTo>
                  <a:cubicBezTo>
                    <a:pt x="440" y="724"/>
                    <a:pt x="445" y="720"/>
                    <a:pt x="450" y="720"/>
                  </a:cubicBezTo>
                  <a:cubicBezTo>
                    <a:pt x="456" y="720"/>
                    <a:pt x="460" y="724"/>
                    <a:pt x="460" y="730"/>
                  </a:cubicBezTo>
                  <a:close/>
                  <a:moveTo>
                    <a:pt x="460" y="790"/>
                  </a:moveTo>
                  <a:lnTo>
                    <a:pt x="460" y="810"/>
                  </a:lnTo>
                  <a:cubicBezTo>
                    <a:pt x="460" y="816"/>
                    <a:pt x="456" y="820"/>
                    <a:pt x="450" y="820"/>
                  </a:cubicBezTo>
                  <a:cubicBezTo>
                    <a:pt x="445" y="820"/>
                    <a:pt x="440" y="816"/>
                    <a:pt x="440" y="810"/>
                  </a:cubicBezTo>
                  <a:lnTo>
                    <a:pt x="440" y="790"/>
                  </a:lnTo>
                  <a:cubicBezTo>
                    <a:pt x="440" y="784"/>
                    <a:pt x="445" y="780"/>
                    <a:pt x="450" y="780"/>
                  </a:cubicBezTo>
                  <a:cubicBezTo>
                    <a:pt x="456" y="780"/>
                    <a:pt x="460" y="784"/>
                    <a:pt x="460" y="790"/>
                  </a:cubicBezTo>
                  <a:close/>
                  <a:moveTo>
                    <a:pt x="460" y="850"/>
                  </a:moveTo>
                  <a:lnTo>
                    <a:pt x="460" y="870"/>
                  </a:lnTo>
                  <a:cubicBezTo>
                    <a:pt x="460" y="876"/>
                    <a:pt x="456" y="880"/>
                    <a:pt x="450" y="880"/>
                  </a:cubicBezTo>
                  <a:cubicBezTo>
                    <a:pt x="445" y="880"/>
                    <a:pt x="440" y="876"/>
                    <a:pt x="440" y="870"/>
                  </a:cubicBezTo>
                  <a:lnTo>
                    <a:pt x="440" y="850"/>
                  </a:lnTo>
                  <a:cubicBezTo>
                    <a:pt x="440" y="844"/>
                    <a:pt x="445" y="840"/>
                    <a:pt x="450" y="840"/>
                  </a:cubicBezTo>
                  <a:cubicBezTo>
                    <a:pt x="456" y="840"/>
                    <a:pt x="460" y="844"/>
                    <a:pt x="460" y="850"/>
                  </a:cubicBezTo>
                  <a:close/>
                  <a:moveTo>
                    <a:pt x="460" y="910"/>
                  </a:moveTo>
                  <a:lnTo>
                    <a:pt x="460" y="930"/>
                  </a:lnTo>
                  <a:cubicBezTo>
                    <a:pt x="460" y="936"/>
                    <a:pt x="456" y="940"/>
                    <a:pt x="450" y="940"/>
                  </a:cubicBezTo>
                  <a:cubicBezTo>
                    <a:pt x="445" y="940"/>
                    <a:pt x="440" y="936"/>
                    <a:pt x="440" y="930"/>
                  </a:cubicBezTo>
                  <a:lnTo>
                    <a:pt x="440" y="910"/>
                  </a:lnTo>
                  <a:cubicBezTo>
                    <a:pt x="440" y="904"/>
                    <a:pt x="445" y="900"/>
                    <a:pt x="450" y="900"/>
                  </a:cubicBezTo>
                  <a:cubicBezTo>
                    <a:pt x="456" y="900"/>
                    <a:pt x="460" y="904"/>
                    <a:pt x="460" y="910"/>
                  </a:cubicBezTo>
                  <a:close/>
                  <a:moveTo>
                    <a:pt x="460" y="970"/>
                  </a:moveTo>
                  <a:lnTo>
                    <a:pt x="460" y="990"/>
                  </a:lnTo>
                  <a:cubicBezTo>
                    <a:pt x="460" y="996"/>
                    <a:pt x="456" y="1000"/>
                    <a:pt x="450" y="1000"/>
                  </a:cubicBezTo>
                  <a:cubicBezTo>
                    <a:pt x="445" y="1000"/>
                    <a:pt x="440" y="996"/>
                    <a:pt x="440" y="990"/>
                  </a:cubicBezTo>
                  <a:lnTo>
                    <a:pt x="440" y="970"/>
                  </a:lnTo>
                  <a:cubicBezTo>
                    <a:pt x="440" y="964"/>
                    <a:pt x="445" y="960"/>
                    <a:pt x="450" y="960"/>
                  </a:cubicBezTo>
                  <a:cubicBezTo>
                    <a:pt x="456" y="960"/>
                    <a:pt x="460" y="964"/>
                    <a:pt x="460" y="970"/>
                  </a:cubicBezTo>
                  <a:close/>
                  <a:moveTo>
                    <a:pt x="460" y="1030"/>
                  </a:moveTo>
                  <a:lnTo>
                    <a:pt x="460" y="1050"/>
                  </a:lnTo>
                  <a:cubicBezTo>
                    <a:pt x="460" y="1056"/>
                    <a:pt x="456" y="1060"/>
                    <a:pt x="450" y="1060"/>
                  </a:cubicBezTo>
                  <a:cubicBezTo>
                    <a:pt x="445" y="1060"/>
                    <a:pt x="440" y="1056"/>
                    <a:pt x="440" y="1050"/>
                  </a:cubicBezTo>
                  <a:lnTo>
                    <a:pt x="440" y="1030"/>
                  </a:lnTo>
                  <a:cubicBezTo>
                    <a:pt x="440" y="1024"/>
                    <a:pt x="445" y="1020"/>
                    <a:pt x="450" y="1020"/>
                  </a:cubicBezTo>
                  <a:cubicBezTo>
                    <a:pt x="456" y="1020"/>
                    <a:pt x="460" y="1024"/>
                    <a:pt x="460" y="1030"/>
                  </a:cubicBezTo>
                  <a:close/>
                  <a:moveTo>
                    <a:pt x="460" y="1090"/>
                  </a:moveTo>
                  <a:lnTo>
                    <a:pt x="460" y="1110"/>
                  </a:lnTo>
                  <a:cubicBezTo>
                    <a:pt x="460" y="1116"/>
                    <a:pt x="456" y="1120"/>
                    <a:pt x="450" y="1120"/>
                  </a:cubicBezTo>
                  <a:cubicBezTo>
                    <a:pt x="445" y="1120"/>
                    <a:pt x="440" y="1116"/>
                    <a:pt x="440" y="1110"/>
                  </a:cubicBezTo>
                  <a:lnTo>
                    <a:pt x="440" y="1090"/>
                  </a:lnTo>
                  <a:cubicBezTo>
                    <a:pt x="440" y="1084"/>
                    <a:pt x="445" y="1080"/>
                    <a:pt x="450" y="1080"/>
                  </a:cubicBezTo>
                  <a:cubicBezTo>
                    <a:pt x="456" y="1080"/>
                    <a:pt x="460" y="1084"/>
                    <a:pt x="460" y="1090"/>
                  </a:cubicBezTo>
                  <a:close/>
                  <a:moveTo>
                    <a:pt x="460" y="1150"/>
                  </a:moveTo>
                  <a:lnTo>
                    <a:pt x="460" y="1170"/>
                  </a:lnTo>
                  <a:cubicBezTo>
                    <a:pt x="460" y="1176"/>
                    <a:pt x="456" y="1180"/>
                    <a:pt x="450" y="1180"/>
                  </a:cubicBezTo>
                  <a:cubicBezTo>
                    <a:pt x="445" y="1180"/>
                    <a:pt x="440" y="1176"/>
                    <a:pt x="440" y="1170"/>
                  </a:cubicBezTo>
                  <a:lnTo>
                    <a:pt x="440" y="1150"/>
                  </a:lnTo>
                  <a:cubicBezTo>
                    <a:pt x="440" y="1144"/>
                    <a:pt x="445" y="1140"/>
                    <a:pt x="450" y="1140"/>
                  </a:cubicBezTo>
                  <a:cubicBezTo>
                    <a:pt x="456" y="1140"/>
                    <a:pt x="460" y="1144"/>
                    <a:pt x="460" y="1150"/>
                  </a:cubicBezTo>
                  <a:close/>
                  <a:moveTo>
                    <a:pt x="460" y="1210"/>
                  </a:moveTo>
                  <a:lnTo>
                    <a:pt x="460" y="1230"/>
                  </a:lnTo>
                  <a:cubicBezTo>
                    <a:pt x="460" y="1236"/>
                    <a:pt x="456" y="1240"/>
                    <a:pt x="450" y="1240"/>
                  </a:cubicBezTo>
                  <a:cubicBezTo>
                    <a:pt x="445" y="1240"/>
                    <a:pt x="440" y="1236"/>
                    <a:pt x="440" y="1230"/>
                  </a:cubicBezTo>
                  <a:lnTo>
                    <a:pt x="440" y="1210"/>
                  </a:lnTo>
                  <a:cubicBezTo>
                    <a:pt x="440" y="1204"/>
                    <a:pt x="445" y="1200"/>
                    <a:pt x="450" y="1200"/>
                  </a:cubicBezTo>
                  <a:cubicBezTo>
                    <a:pt x="456" y="1200"/>
                    <a:pt x="460" y="1204"/>
                    <a:pt x="460" y="1210"/>
                  </a:cubicBezTo>
                  <a:close/>
                  <a:moveTo>
                    <a:pt x="460" y="1270"/>
                  </a:moveTo>
                  <a:lnTo>
                    <a:pt x="460" y="1290"/>
                  </a:lnTo>
                  <a:cubicBezTo>
                    <a:pt x="460" y="1296"/>
                    <a:pt x="456" y="1300"/>
                    <a:pt x="450" y="1300"/>
                  </a:cubicBezTo>
                  <a:cubicBezTo>
                    <a:pt x="445" y="1300"/>
                    <a:pt x="440" y="1296"/>
                    <a:pt x="440" y="1290"/>
                  </a:cubicBezTo>
                  <a:lnTo>
                    <a:pt x="440" y="1270"/>
                  </a:lnTo>
                  <a:cubicBezTo>
                    <a:pt x="440" y="1264"/>
                    <a:pt x="445" y="1260"/>
                    <a:pt x="450" y="1260"/>
                  </a:cubicBezTo>
                  <a:cubicBezTo>
                    <a:pt x="456" y="1260"/>
                    <a:pt x="460" y="1264"/>
                    <a:pt x="460" y="1270"/>
                  </a:cubicBezTo>
                  <a:close/>
                  <a:moveTo>
                    <a:pt x="460" y="1330"/>
                  </a:moveTo>
                  <a:lnTo>
                    <a:pt x="460" y="1350"/>
                  </a:lnTo>
                  <a:cubicBezTo>
                    <a:pt x="460" y="1356"/>
                    <a:pt x="456" y="1360"/>
                    <a:pt x="450" y="1360"/>
                  </a:cubicBezTo>
                  <a:cubicBezTo>
                    <a:pt x="445" y="1360"/>
                    <a:pt x="440" y="1356"/>
                    <a:pt x="440" y="1350"/>
                  </a:cubicBezTo>
                  <a:lnTo>
                    <a:pt x="440" y="1330"/>
                  </a:lnTo>
                  <a:cubicBezTo>
                    <a:pt x="440" y="1324"/>
                    <a:pt x="445" y="1320"/>
                    <a:pt x="450" y="1320"/>
                  </a:cubicBezTo>
                  <a:cubicBezTo>
                    <a:pt x="456" y="1320"/>
                    <a:pt x="460" y="1324"/>
                    <a:pt x="460" y="1330"/>
                  </a:cubicBezTo>
                  <a:close/>
                  <a:moveTo>
                    <a:pt x="438" y="1387"/>
                  </a:moveTo>
                  <a:lnTo>
                    <a:pt x="418" y="1387"/>
                  </a:lnTo>
                  <a:cubicBezTo>
                    <a:pt x="412" y="1387"/>
                    <a:pt x="408" y="1383"/>
                    <a:pt x="408" y="1377"/>
                  </a:cubicBezTo>
                  <a:cubicBezTo>
                    <a:pt x="408" y="1372"/>
                    <a:pt x="412" y="1367"/>
                    <a:pt x="418" y="1367"/>
                  </a:cubicBezTo>
                  <a:lnTo>
                    <a:pt x="438" y="1367"/>
                  </a:lnTo>
                  <a:cubicBezTo>
                    <a:pt x="443" y="1367"/>
                    <a:pt x="448" y="1372"/>
                    <a:pt x="448" y="1377"/>
                  </a:cubicBezTo>
                  <a:cubicBezTo>
                    <a:pt x="448" y="1383"/>
                    <a:pt x="443" y="1387"/>
                    <a:pt x="438" y="1387"/>
                  </a:cubicBezTo>
                  <a:close/>
                  <a:moveTo>
                    <a:pt x="378" y="1387"/>
                  </a:moveTo>
                  <a:lnTo>
                    <a:pt x="358" y="1387"/>
                  </a:lnTo>
                  <a:cubicBezTo>
                    <a:pt x="352" y="1387"/>
                    <a:pt x="348" y="1383"/>
                    <a:pt x="348" y="1377"/>
                  </a:cubicBezTo>
                  <a:cubicBezTo>
                    <a:pt x="348" y="1372"/>
                    <a:pt x="352" y="1367"/>
                    <a:pt x="358" y="1367"/>
                  </a:cubicBezTo>
                  <a:lnTo>
                    <a:pt x="378" y="1367"/>
                  </a:lnTo>
                  <a:cubicBezTo>
                    <a:pt x="383" y="1367"/>
                    <a:pt x="388" y="1372"/>
                    <a:pt x="388" y="1377"/>
                  </a:cubicBezTo>
                  <a:cubicBezTo>
                    <a:pt x="388" y="1383"/>
                    <a:pt x="383" y="1387"/>
                    <a:pt x="378" y="1387"/>
                  </a:cubicBezTo>
                  <a:close/>
                  <a:moveTo>
                    <a:pt x="318" y="1387"/>
                  </a:moveTo>
                  <a:lnTo>
                    <a:pt x="298" y="1387"/>
                  </a:lnTo>
                  <a:cubicBezTo>
                    <a:pt x="292" y="1387"/>
                    <a:pt x="288" y="1383"/>
                    <a:pt x="288" y="1377"/>
                  </a:cubicBezTo>
                  <a:cubicBezTo>
                    <a:pt x="288" y="1372"/>
                    <a:pt x="292" y="1367"/>
                    <a:pt x="298" y="1367"/>
                  </a:cubicBezTo>
                  <a:lnTo>
                    <a:pt x="318" y="1367"/>
                  </a:lnTo>
                  <a:cubicBezTo>
                    <a:pt x="323" y="1367"/>
                    <a:pt x="328" y="1372"/>
                    <a:pt x="328" y="1377"/>
                  </a:cubicBezTo>
                  <a:cubicBezTo>
                    <a:pt x="328" y="1383"/>
                    <a:pt x="323" y="1387"/>
                    <a:pt x="318" y="1387"/>
                  </a:cubicBezTo>
                  <a:close/>
                  <a:moveTo>
                    <a:pt x="258" y="1387"/>
                  </a:moveTo>
                  <a:lnTo>
                    <a:pt x="238" y="1387"/>
                  </a:lnTo>
                  <a:cubicBezTo>
                    <a:pt x="232" y="1387"/>
                    <a:pt x="228" y="1383"/>
                    <a:pt x="228" y="1377"/>
                  </a:cubicBezTo>
                  <a:cubicBezTo>
                    <a:pt x="228" y="1372"/>
                    <a:pt x="232" y="1367"/>
                    <a:pt x="238" y="1367"/>
                  </a:cubicBezTo>
                  <a:lnTo>
                    <a:pt x="258" y="1367"/>
                  </a:lnTo>
                  <a:cubicBezTo>
                    <a:pt x="263" y="1367"/>
                    <a:pt x="268" y="1372"/>
                    <a:pt x="268" y="1377"/>
                  </a:cubicBezTo>
                  <a:cubicBezTo>
                    <a:pt x="268" y="1383"/>
                    <a:pt x="263" y="1387"/>
                    <a:pt x="258" y="1387"/>
                  </a:cubicBezTo>
                  <a:close/>
                  <a:moveTo>
                    <a:pt x="198" y="1387"/>
                  </a:moveTo>
                  <a:lnTo>
                    <a:pt x="178" y="1387"/>
                  </a:lnTo>
                  <a:cubicBezTo>
                    <a:pt x="172" y="1387"/>
                    <a:pt x="168" y="1383"/>
                    <a:pt x="168" y="1377"/>
                  </a:cubicBezTo>
                  <a:cubicBezTo>
                    <a:pt x="168" y="1372"/>
                    <a:pt x="172" y="1367"/>
                    <a:pt x="178" y="1367"/>
                  </a:cubicBezTo>
                  <a:lnTo>
                    <a:pt x="198" y="1367"/>
                  </a:lnTo>
                  <a:cubicBezTo>
                    <a:pt x="203" y="1367"/>
                    <a:pt x="208" y="1372"/>
                    <a:pt x="208" y="1377"/>
                  </a:cubicBezTo>
                  <a:cubicBezTo>
                    <a:pt x="208" y="1383"/>
                    <a:pt x="203" y="1387"/>
                    <a:pt x="198" y="1387"/>
                  </a:cubicBezTo>
                  <a:close/>
                  <a:moveTo>
                    <a:pt x="138" y="1387"/>
                  </a:moveTo>
                  <a:lnTo>
                    <a:pt x="118" y="1387"/>
                  </a:lnTo>
                  <a:cubicBezTo>
                    <a:pt x="112" y="1387"/>
                    <a:pt x="108" y="1383"/>
                    <a:pt x="108" y="1377"/>
                  </a:cubicBezTo>
                  <a:cubicBezTo>
                    <a:pt x="108" y="1372"/>
                    <a:pt x="112" y="1367"/>
                    <a:pt x="118" y="1367"/>
                  </a:cubicBezTo>
                  <a:lnTo>
                    <a:pt x="138" y="1367"/>
                  </a:lnTo>
                  <a:cubicBezTo>
                    <a:pt x="143" y="1367"/>
                    <a:pt x="148" y="1372"/>
                    <a:pt x="148" y="1377"/>
                  </a:cubicBezTo>
                  <a:cubicBezTo>
                    <a:pt x="148" y="1383"/>
                    <a:pt x="143" y="1387"/>
                    <a:pt x="138" y="1387"/>
                  </a:cubicBezTo>
                  <a:close/>
                  <a:moveTo>
                    <a:pt x="78" y="1387"/>
                  </a:moveTo>
                  <a:lnTo>
                    <a:pt x="58" y="1387"/>
                  </a:lnTo>
                  <a:cubicBezTo>
                    <a:pt x="52" y="1387"/>
                    <a:pt x="48" y="1383"/>
                    <a:pt x="48" y="1377"/>
                  </a:cubicBezTo>
                  <a:cubicBezTo>
                    <a:pt x="48" y="1372"/>
                    <a:pt x="52" y="1367"/>
                    <a:pt x="58" y="1367"/>
                  </a:cubicBezTo>
                  <a:lnTo>
                    <a:pt x="78" y="1367"/>
                  </a:lnTo>
                  <a:cubicBezTo>
                    <a:pt x="83" y="1367"/>
                    <a:pt x="88" y="1372"/>
                    <a:pt x="88" y="1377"/>
                  </a:cubicBezTo>
                  <a:cubicBezTo>
                    <a:pt x="88" y="1383"/>
                    <a:pt x="83" y="1387"/>
                    <a:pt x="78" y="1387"/>
                  </a:cubicBezTo>
                  <a:close/>
                  <a:moveTo>
                    <a:pt x="18" y="1387"/>
                  </a:moveTo>
                  <a:lnTo>
                    <a:pt x="10" y="1387"/>
                  </a:lnTo>
                  <a:cubicBezTo>
                    <a:pt x="4" y="1387"/>
                    <a:pt x="0" y="1383"/>
                    <a:pt x="0" y="1377"/>
                  </a:cubicBezTo>
                  <a:cubicBezTo>
                    <a:pt x="0" y="1372"/>
                    <a:pt x="4" y="1367"/>
                    <a:pt x="10" y="1367"/>
                  </a:cubicBezTo>
                  <a:lnTo>
                    <a:pt x="18" y="1367"/>
                  </a:lnTo>
                  <a:cubicBezTo>
                    <a:pt x="23" y="1367"/>
                    <a:pt x="28" y="1372"/>
                    <a:pt x="28" y="1377"/>
                  </a:cubicBezTo>
                  <a:cubicBezTo>
                    <a:pt x="28" y="1383"/>
                    <a:pt x="23" y="1387"/>
                    <a:pt x="18" y="1387"/>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Freeform 167"/>
            <p:cNvSpPr>
              <a:spLocks noEditPoints="1"/>
            </p:cNvSpPr>
            <p:nvPr/>
          </p:nvSpPr>
          <p:spPr bwMode="auto">
            <a:xfrm>
              <a:off x="7734382" y="5367924"/>
              <a:ext cx="172585" cy="836373"/>
            </a:xfrm>
            <a:custGeom>
              <a:avLst/>
              <a:gdLst>
                <a:gd name="T0" fmla="*/ 442 w 442"/>
                <a:gd name="T1" fmla="*/ 2128 h 2138"/>
                <a:gd name="T2" fmla="*/ 432 w 442"/>
                <a:gd name="T3" fmla="*/ 2038 h 2138"/>
                <a:gd name="T4" fmla="*/ 422 w 442"/>
                <a:gd name="T5" fmla="*/ 2008 h 2138"/>
                <a:gd name="T6" fmla="*/ 432 w 442"/>
                <a:gd name="T7" fmla="*/ 2018 h 2138"/>
                <a:gd name="T8" fmla="*/ 442 w 442"/>
                <a:gd name="T9" fmla="*/ 1928 h 2138"/>
                <a:gd name="T10" fmla="*/ 422 w 442"/>
                <a:gd name="T11" fmla="*/ 1868 h 2138"/>
                <a:gd name="T12" fmla="*/ 422 w 442"/>
                <a:gd name="T13" fmla="*/ 1888 h 2138"/>
                <a:gd name="T14" fmla="*/ 442 w 442"/>
                <a:gd name="T15" fmla="*/ 1828 h 2138"/>
                <a:gd name="T16" fmla="*/ 432 w 442"/>
                <a:gd name="T17" fmla="*/ 1738 h 2138"/>
                <a:gd name="T18" fmla="*/ 422 w 442"/>
                <a:gd name="T19" fmla="*/ 1708 h 2138"/>
                <a:gd name="T20" fmla="*/ 432 w 442"/>
                <a:gd name="T21" fmla="*/ 1718 h 2138"/>
                <a:gd name="T22" fmla="*/ 442 w 442"/>
                <a:gd name="T23" fmla="*/ 1628 h 2138"/>
                <a:gd name="T24" fmla="*/ 422 w 442"/>
                <a:gd name="T25" fmla="*/ 1568 h 2138"/>
                <a:gd name="T26" fmla="*/ 422 w 442"/>
                <a:gd name="T27" fmla="*/ 1588 h 2138"/>
                <a:gd name="T28" fmla="*/ 442 w 442"/>
                <a:gd name="T29" fmla="*/ 1528 h 2138"/>
                <a:gd name="T30" fmla="*/ 432 w 442"/>
                <a:gd name="T31" fmla="*/ 1438 h 2138"/>
                <a:gd name="T32" fmla="*/ 422 w 442"/>
                <a:gd name="T33" fmla="*/ 1408 h 2138"/>
                <a:gd name="T34" fmla="*/ 432 w 442"/>
                <a:gd name="T35" fmla="*/ 1418 h 2138"/>
                <a:gd name="T36" fmla="*/ 442 w 442"/>
                <a:gd name="T37" fmla="*/ 1328 h 2138"/>
                <a:gd name="T38" fmla="*/ 422 w 442"/>
                <a:gd name="T39" fmla="*/ 1268 h 2138"/>
                <a:gd name="T40" fmla="*/ 422 w 442"/>
                <a:gd name="T41" fmla="*/ 1288 h 2138"/>
                <a:gd name="T42" fmla="*/ 442 w 442"/>
                <a:gd name="T43" fmla="*/ 1228 h 2138"/>
                <a:gd name="T44" fmla="*/ 432 w 442"/>
                <a:gd name="T45" fmla="*/ 1138 h 2138"/>
                <a:gd name="T46" fmla="*/ 422 w 442"/>
                <a:gd name="T47" fmla="*/ 1108 h 2138"/>
                <a:gd name="T48" fmla="*/ 432 w 442"/>
                <a:gd name="T49" fmla="*/ 1118 h 2138"/>
                <a:gd name="T50" fmla="*/ 442 w 442"/>
                <a:gd name="T51" fmla="*/ 1028 h 2138"/>
                <a:gd name="T52" fmla="*/ 422 w 442"/>
                <a:gd name="T53" fmla="*/ 968 h 2138"/>
                <a:gd name="T54" fmla="*/ 422 w 442"/>
                <a:gd name="T55" fmla="*/ 988 h 2138"/>
                <a:gd name="T56" fmla="*/ 442 w 442"/>
                <a:gd name="T57" fmla="*/ 928 h 2138"/>
                <a:gd name="T58" fmla="*/ 432 w 442"/>
                <a:gd name="T59" fmla="*/ 838 h 2138"/>
                <a:gd name="T60" fmla="*/ 422 w 442"/>
                <a:gd name="T61" fmla="*/ 808 h 2138"/>
                <a:gd name="T62" fmla="*/ 432 w 442"/>
                <a:gd name="T63" fmla="*/ 818 h 2138"/>
                <a:gd name="T64" fmla="*/ 442 w 442"/>
                <a:gd name="T65" fmla="*/ 728 h 2138"/>
                <a:gd name="T66" fmla="*/ 422 w 442"/>
                <a:gd name="T67" fmla="*/ 668 h 2138"/>
                <a:gd name="T68" fmla="*/ 422 w 442"/>
                <a:gd name="T69" fmla="*/ 688 h 2138"/>
                <a:gd name="T70" fmla="*/ 442 w 442"/>
                <a:gd name="T71" fmla="*/ 628 h 2138"/>
                <a:gd name="T72" fmla="*/ 432 w 442"/>
                <a:gd name="T73" fmla="*/ 538 h 2138"/>
                <a:gd name="T74" fmla="*/ 422 w 442"/>
                <a:gd name="T75" fmla="*/ 508 h 2138"/>
                <a:gd name="T76" fmla="*/ 432 w 442"/>
                <a:gd name="T77" fmla="*/ 518 h 2138"/>
                <a:gd name="T78" fmla="*/ 442 w 442"/>
                <a:gd name="T79" fmla="*/ 428 h 2138"/>
                <a:gd name="T80" fmla="*/ 422 w 442"/>
                <a:gd name="T81" fmla="*/ 368 h 2138"/>
                <a:gd name="T82" fmla="*/ 422 w 442"/>
                <a:gd name="T83" fmla="*/ 388 h 2138"/>
                <a:gd name="T84" fmla="*/ 442 w 442"/>
                <a:gd name="T85" fmla="*/ 328 h 2138"/>
                <a:gd name="T86" fmla="*/ 432 w 442"/>
                <a:gd name="T87" fmla="*/ 238 h 2138"/>
                <a:gd name="T88" fmla="*/ 422 w 442"/>
                <a:gd name="T89" fmla="*/ 208 h 2138"/>
                <a:gd name="T90" fmla="*/ 432 w 442"/>
                <a:gd name="T91" fmla="*/ 218 h 2138"/>
                <a:gd name="T92" fmla="*/ 442 w 442"/>
                <a:gd name="T93" fmla="*/ 128 h 2138"/>
                <a:gd name="T94" fmla="*/ 422 w 442"/>
                <a:gd name="T95" fmla="*/ 68 h 2138"/>
                <a:gd name="T96" fmla="*/ 422 w 442"/>
                <a:gd name="T97" fmla="*/ 88 h 2138"/>
                <a:gd name="T98" fmla="*/ 420 w 442"/>
                <a:gd name="T99" fmla="*/ 10 h 2138"/>
                <a:gd name="T100" fmla="*/ 432 w 442"/>
                <a:gd name="T101" fmla="*/ 38 h 2138"/>
                <a:gd name="T102" fmla="*/ 370 w 442"/>
                <a:gd name="T103" fmla="*/ 0 h 2138"/>
                <a:gd name="T104" fmla="*/ 310 w 442"/>
                <a:gd name="T105" fmla="*/ 20 h 2138"/>
                <a:gd name="T106" fmla="*/ 330 w 442"/>
                <a:gd name="T107" fmla="*/ 20 h 2138"/>
                <a:gd name="T108" fmla="*/ 270 w 442"/>
                <a:gd name="T109" fmla="*/ 0 h 2138"/>
                <a:gd name="T110" fmla="*/ 180 w 442"/>
                <a:gd name="T111" fmla="*/ 10 h 2138"/>
                <a:gd name="T112" fmla="*/ 150 w 442"/>
                <a:gd name="T113" fmla="*/ 20 h 2138"/>
                <a:gd name="T114" fmla="*/ 160 w 442"/>
                <a:gd name="T115" fmla="*/ 10 h 2138"/>
                <a:gd name="T116" fmla="*/ 70 w 442"/>
                <a:gd name="T117" fmla="*/ 0 h 2138"/>
                <a:gd name="T118" fmla="*/ 10 w 442"/>
                <a:gd name="T119" fmla="*/ 20 h 2138"/>
                <a:gd name="T120" fmla="*/ 30 w 442"/>
                <a:gd name="T121" fmla="*/ 20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 h="2138">
                  <a:moveTo>
                    <a:pt x="422" y="2128"/>
                  </a:moveTo>
                  <a:lnTo>
                    <a:pt x="422" y="2108"/>
                  </a:lnTo>
                  <a:cubicBezTo>
                    <a:pt x="422" y="2103"/>
                    <a:pt x="427" y="2098"/>
                    <a:pt x="432" y="2098"/>
                  </a:cubicBezTo>
                  <a:cubicBezTo>
                    <a:pt x="438" y="2098"/>
                    <a:pt x="442" y="2103"/>
                    <a:pt x="442" y="2108"/>
                  </a:cubicBezTo>
                  <a:lnTo>
                    <a:pt x="442" y="2128"/>
                  </a:lnTo>
                  <a:cubicBezTo>
                    <a:pt x="442" y="2134"/>
                    <a:pt x="438" y="2138"/>
                    <a:pt x="432" y="2138"/>
                  </a:cubicBezTo>
                  <a:cubicBezTo>
                    <a:pt x="427" y="2138"/>
                    <a:pt x="422" y="2134"/>
                    <a:pt x="422" y="2128"/>
                  </a:cubicBezTo>
                  <a:close/>
                  <a:moveTo>
                    <a:pt x="422" y="2068"/>
                  </a:moveTo>
                  <a:lnTo>
                    <a:pt x="422" y="2048"/>
                  </a:lnTo>
                  <a:cubicBezTo>
                    <a:pt x="422" y="2043"/>
                    <a:pt x="427" y="2038"/>
                    <a:pt x="432" y="2038"/>
                  </a:cubicBezTo>
                  <a:cubicBezTo>
                    <a:pt x="438" y="2038"/>
                    <a:pt x="442" y="2043"/>
                    <a:pt x="442" y="2048"/>
                  </a:cubicBezTo>
                  <a:lnTo>
                    <a:pt x="442" y="2068"/>
                  </a:lnTo>
                  <a:cubicBezTo>
                    <a:pt x="442" y="2074"/>
                    <a:pt x="438" y="2078"/>
                    <a:pt x="432" y="2078"/>
                  </a:cubicBezTo>
                  <a:cubicBezTo>
                    <a:pt x="427" y="2078"/>
                    <a:pt x="422" y="2074"/>
                    <a:pt x="422" y="2068"/>
                  </a:cubicBezTo>
                  <a:close/>
                  <a:moveTo>
                    <a:pt x="422" y="2008"/>
                  </a:moveTo>
                  <a:lnTo>
                    <a:pt x="422" y="1988"/>
                  </a:lnTo>
                  <a:cubicBezTo>
                    <a:pt x="422" y="1983"/>
                    <a:pt x="427" y="1978"/>
                    <a:pt x="432" y="1978"/>
                  </a:cubicBezTo>
                  <a:cubicBezTo>
                    <a:pt x="438" y="1978"/>
                    <a:pt x="442" y="1983"/>
                    <a:pt x="442" y="1988"/>
                  </a:cubicBezTo>
                  <a:lnTo>
                    <a:pt x="442" y="2008"/>
                  </a:lnTo>
                  <a:cubicBezTo>
                    <a:pt x="442" y="2014"/>
                    <a:pt x="438" y="2018"/>
                    <a:pt x="432" y="2018"/>
                  </a:cubicBezTo>
                  <a:cubicBezTo>
                    <a:pt x="427" y="2018"/>
                    <a:pt x="422" y="2014"/>
                    <a:pt x="422" y="2008"/>
                  </a:cubicBezTo>
                  <a:close/>
                  <a:moveTo>
                    <a:pt x="422" y="1948"/>
                  </a:moveTo>
                  <a:lnTo>
                    <a:pt x="422" y="1928"/>
                  </a:lnTo>
                  <a:cubicBezTo>
                    <a:pt x="422" y="1923"/>
                    <a:pt x="427" y="1918"/>
                    <a:pt x="432" y="1918"/>
                  </a:cubicBezTo>
                  <a:cubicBezTo>
                    <a:pt x="438" y="1918"/>
                    <a:pt x="442" y="1923"/>
                    <a:pt x="442" y="1928"/>
                  </a:cubicBezTo>
                  <a:lnTo>
                    <a:pt x="442" y="1948"/>
                  </a:lnTo>
                  <a:cubicBezTo>
                    <a:pt x="442" y="1954"/>
                    <a:pt x="438" y="1958"/>
                    <a:pt x="432" y="1958"/>
                  </a:cubicBezTo>
                  <a:cubicBezTo>
                    <a:pt x="427" y="1958"/>
                    <a:pt x="422" y="1954"/>
                    <a:pt x="422" y="1948"/>
                  </a:cubicBezTo>
                  <a:close/>
                  <a:moveTo>
                    <a:pt x="422" y="1888"/>
                  </a:moveTo>
                  <a:lnTo>
                    <a:pt x="422" y="1868"/>
                  </a:lnTo>
                  <a:cubicBezTo>
                    <a:pt x="422" y="1863"/>
                    <a:pt x="427" y="1858"/>
                    <a:pt x="432" y="1858"/>
                  </a:cubicBezTo>
                  <a:cubicBezTo>
                    <a:pt x="438" y="1858"/>
                    <a:pt x="442" y="1863"/>
                    <a:pt x="442" y="1868"/>
                  </a:cubicBezTo>
                  <a:lnTo>
                    <a:pt x="442" y="1888"/>
                  </a:lnTo>
                  <a:cubicBezTo>
                    <a:pt x="442" y="1894"/>
                    <a:pt x="438" y="1898"/>
                    <a:pt x="432" y="1898"/>
                  </a:cubicBezTo>
                  <a:cubicBezTo>
                    <a:pt x="427" y="1898"/>
                    <a:pt x="422" y="1894"/>
                    <a:pt x="422" y="1888"/>
                  </a:cubicBezTo>
                  <a:close/>
                  <a:moveTo>
                    <a:pt x="422" y="1828"/>
                  </a:moveTo>
                  <a:lnTo>
                    <a:pt x="422" y="1808"/>
                  </a:lnTo>
                  <a:cubicBezTo>
                    <a:pt x="422" y="1803"/>
                    <a:pt x="427" y="1798"/>
                    <a:pt x="432" y="1798"/>
                  </a:cubicBezTo>
                  <a:cubicBezTo>
                    <a:pt x="438" y="1798"/>
                    <a:pt x="442" y="1803"/>
                    <a:pt x="442" y="1808"/>
                  </a:cubicBezTo>
                  <a:lnTo>
                    <a:pt x="442" y="1828"/>
                  </a:lnTo>
                  <a:cubicBezTo>
                    <a:pt x="442" y="1834"/>
                    <a:pt x="438" y="1838"/>
                    <a:pt x="432" y="1838"/>
                  </a:cubicBezTo>
                  <a:cubicBezTo>
                    <a:pt x="427" y="1838"/>
                    <a:pt x="422" y="1834"/>
                    <a:pt x="422" y="1828"/>
                  </a:cubicBezTo>
                  <a:close/>
                  <a:moveTo>
                    <a:pt x="422" y="1768"/>
                  </a:moveTo>
                  <a:lnTo>
                    <a:pt x="422" y="1748"/>
                  </a:lnTo>
                  <a:cubicBezTo>
                    <a:pt x="422" y="1743"/>
                    <a:pt x="427" y="1738"/>
                    <a:pt x="432" y="1738"/>
                  </a:cubicBezTo>
                  <a:cubicBezTo>
                    <a:pt x="438" y="1738"/>
                    <a:pt x="442" y="1743"/>
                    <a:pt x="442" y="1748"/>
                  </a:cubicBezTo>
                  <a:lnTo>
                    <a:pt x="442" y="1768"/>
                  </a:lnTo>
                  <a:cubicBezTo>
                    <a:pt x="442" y="1774"/>
                    <a:pt x="438" y="1778"/>
                    <a:pt x="432" y="1778"/>
                  </a:cubicBezTo>
                  <a:cubicBezTo>
                    <a:pt x="427" y="1778"/>
                    <a:pt x="422" y="1774"/>
                    <a:pt x="422" y="1768"/>
                  </a:cubicBezTo>
                  <a:close/>
                  <a:moveTo>
                    <a:pt x="422" y="1708"/>
                  </a:moveTo>
                  <a:lnTo>
                    <a:pt x="422" y="1688"/>
                  </a:lnTo>
                  <a:cubicBezTo>
                    <a:pt x="422" y="1683"/>
                    <a:pt x="427" y="1678"/>
                    <a:pt x="432" y="1678"/>
                  </a:cubicBezTo>
                  <a:cubicBezTo>
                    <a:pt x="438" y="1678"/>
                    <a:pt x="442" y="1683"/>
                    <a:pt x="442" y="1688"/>
                  </a:cubicBezTo>
                  <a:lnTo>
                    <a:pt x="442" y="1708"/>
                  </a:lnTo>
                  <a:cubicBezTo>
                    <a:pt x="442" y="1714"/>
                    <a:pt x="438" y="1718"/>
                    <a:pt x="432" y="1718"/>
                  </a:cubicBezTo>
                  <a:cubicBezTo>
                    <a:pt x="427" y="1718"/>
                    <a:pt x="422" y="1714"/>
                    <a:pt x="422" y="1708"/>
                  </a:cubicBezTo>
                  <a:close/>
                  <a:moveTo>
                    <a:pt x="422" y="1648"/>
                  </a:moveTo>
                  <a:lnTo>
                    <a:pt x="422" y="1628"/>
                  </a:lnTo>
                  <a:cubicBezTo>
                    <a:pt x="422" y="1623"/>
                    <a:pt x="427" y="1618"/>
                    <a:pt x="432" y="1618"/>
                  </a:cubicBezTo>
                  <a:cubicBezTo>
                    <a:pt x="438" y="1618"/>
                    <a:pt x="442" y="1623"/>
                    <a:pt x="442" y="1628"/>
                  </a:cubicBezTo>
                  <a:lnTo>
                    <a:pt x="442" y="1648"/>
                  </a:lnTo>
                  <a:cubicBezTo>
                    <a:pt x="442" y="1654"/>
                    <a:pt x="438" y="1658"/>
                    <a:pt x="432" y="1658"/>
                  </a:cubicBezTo>
                  <a:cubicBezTo>
                    <a:pt x="427" y="1658"/>
                    <a:pt x="422" y="1654"/>
                    <a:pt x="422" y="1648"/>
                  </a:cubicBezTo>
                  <a:close/>
                  <a:moveTo>
                    <a:pt x="422" y="1588"/>
                  </a:moveTo>
                  <a:lnTo>
                    <a:pt x="422" y="1568"/>
                  </a:lnTo>
                  <a:cubicBezTo>
                    <a:pt x="422" y="1563"/>
                    <a:pt x="427" y="1558"/>
                    <a:pt x="432" y="1558"/>
                  </a:cubicBezTo>
                  <a:cubicBezTo>
                    <a:pt x="438" y="1558"/>
                    <a:pt x="442" y="1563"/>
                    <a:pt x="442" y="1568"/>
                  </a:cubicBezTo>
                  <a:lnTo>
                    <a:pt x="442" y="1588"/>
                  </a:lnTo>
                  <a:cubicBezTo>
                    <a:pt x="442" y="1594"/>
                    <a:pt x="438" y="1598"/>
                    <a:pt x="432" y="1598"/>
                  </a:cubicBezTo>
                  <a:cubicBezTo>
                    <a:pt x="427" y="1598"/>
                    <a:pt x="422" y="1594"/>
                    <a:pt x="422" y="1588"/>
                  </a:cubicBezTo>
                  <a:close/>
                  <a:moveTo>
                    <a:pt x="422" y="1528"/>
                  </a:moveTo>
                  <a:lnTo>
                    <a:pt x="422" y="1508"/>
                  </a:lnTo>
                  <a:cubicBezTo>
                    <a:pt x="422" y="1503"/>
                    <a:pt x="427" y="1498"/>
                    <a:pt x="432" y="1498"/>
                  </a:cubicBezTo>
                  <a:cubicBezTo>
                    <a:pt x="438" y="1498"/>
                    <a:pt x="442" y="1503"/>
                    <a:pt x="442" y="1508"/>
                  </a:cubicBezTo>
                  <a:lnTo>
                    <a:pt x="442" y="1528"/>
                  </a:lnTo>
                  <a:cubicBezTo>
                    <a:pt x="442" y="1534"/>
                    <a:pt x="438" y="1538"/>
                    <a:pt x="432" y="1538"/>
                  </a:cubicBezTo>
                  <a:cubicBezTo>
                    <a:pt x="427" y="1538"/>
                    <a:pt x="422" y="1534"/>
                    <a:pt x="422" y="1528"/>
                  </a:cubicBezTo>
                  <a:close/>
                  <a:moveTo>
                    <a:pt x="422" y="1468"/>
                  </a:moveTo>
                  <a:lnTo>
                    <a:pt x="422" y="1448"/>
                  </a:lnTo>
                  <a:cubicBezTo>
                    <a:pt x="422" y="1443"/>
                    <a:pt x="427" y="1438"/>
                    <a:pt x="432" y="1438"/>
                  </a:cubicBezTo>
                  <a:cubicBezTo>
                    <a:pt x="438" y="1438"/>
                    <a:pt x="442" y="1443"/>
                    <a:pt x="442" y="1448"/>
                  </a:cubicBezTo>
                  <a:lnTo>
                    <a:pt x="442" y="1468"/>
                  </a:lnTo>
                  <a:cubicBezTo>
                    <a:pt x="442" y="1474"/>
                    <a:pt x="438" y="1478"/>
                    <a:pt x="432" y="1478"/>
                  </a:cubicBezTo>
                  <a:cubicBezTo>
                    <a:pt x="427" y="1478"/>
                    <a:pt x="422" y="1474"/>
                    <a:pt x="422" y="1468"/>
                  </a:cubicBezTo>
                  <a:close/>
                  <a:moveTo>
                    <a:pt x="422" y="1408"/>
                  </a:moveTo>
                  <a:lnTo>
                    <a:pt x="422" y="1388"/>
                  </a:lnTo>
                  <a:cubicBezTo>
                    <a:pt x="422" y="1383"/>
                    <a:pt x="427" y="1378"/>
                    <a:pt x="432" y="1378"/>
                  </a:cubicBezTo>
                  <a:cubicBezTo>
                    <a:pt x="438" y="1378"/>
                    <a:pt x="442" y="1383"/>
                    <a:pt x="442" y="1388"/>
                  </a:cubicBezTo>
                  <a:lnTo>
                    <a:pt x="442" y="1408"/>
                  </a:lnTo>
                  <a:cubicBezTo>
                    <a:pt x="442" y="1414"/>
                    <a:pt x="438" y="1418"/>
                    <a:pt x="432" y="1418"/>
                  </a:cubicBezTo>
                  <a:cubicBezTo>
                    <a:pt x="427" y="1418"/>
                    <a:pt x="422" y="1414"/>
                    <a:pt x="422" y="1408"/>
                  </a:cubicBezTo>
                  <a:close/>
                  <a:moveTo>
                    <a:pt x="422" y="1348"/>
                  </a:moveTo>
                  <a:lnTo>
                    <a:pt x="422" y="1328"/>
                  </a:lnTo>
                  <a:cubicBezTo>
                    <a:pt x="422" y="1323"/>
                    <a:pt x="427" y="1318"/>
                    <a:pt x="432" y="1318"/>
                  </a:cubicBezTo>
                  <a:cubicBezTo>
                    <a:pt x="438" y="1318"/>
                    <a:pt x="442" y="1323"/>
                    <a:pt x="442" y="1328"/>
                  </a:cubicBezTo>
                  <a:lnTo>
                    <a:pt x="442" y="1348"/>
                  </a:lnTo>
                  <a:cubicBezTo>
                    <a:pt x="442" y="1354"/>
                    <a:pt x="438" y="1358"/>
                    <a:pt x="432" y="1358"/>
                  </a:cubicBezTo>
                  <a:cubicBezTo>
                    <a:pt x="427" y="1358"/>
                    <a:pt x="422" y="1354"/>
                    <a:pt x="422" y="1348"/>
                  </a:cubicBezTo>
                  <a:close/>
                  <a:moveTo>
                    <a:pt x="422" y="1288"/>
                  </a:moveTo>
                  <a:lnTo>
                    <a:pt x="422" y="1268"/>
                  </a:lnTo>
                  <a:cubicBezTo>
                    <a:pt x="422" y="1263"/>
                    <a:pt x="427" y="1258"/>
                    <a:pt x="432" y="1258"/>
                  </a:cubicBezTo>
                  <a:cubicBezTo>
                    <a:pt x="438" y="1258"/>
                    <a:pt x="442" y="1263"/>
                    <a:pt x="442" y="1268"/>
                  </a:cubicBezTo>
                  <a:lnTo>
                    <a:pt x="442" y="1288"/>
                  </a:lnTo>
                  <a:cubicBezTo>
                    <a:pt x="442" y="1294"/>
                    <a:pt x="438" y="1298"/>
                    <a:pt x="432" y="1298"/>
                  </a:cubicBezTo>
                  <a:cubicBezTo>
                    <a:pt x="427" y="1298"/>
                    <a:pt x="422" y="1294"/>
                    <a:pt x="422" y="1288"/>
                  </a:cubicBezTo>
                  <a:close/>
                  <a:moveTo>
                    <a:pt x="422" y="1228"/>
                  </a:moveTo>
                  <a:lnTo>
                    <a:pt x="422" y="1208"/>
                  </a:lnTo>
                  <a:cubicBezTo>
                    <a:pt x="422" y="1203"/>
                    <a:pt x="427" y="1198"/>
                    <a:pt x="432" y="1198"/>
                  </a:cubicBezTo>
                  <a:cubicBezTo>
                    <a:pt x="438" y="1198"/>
                    <a:pt x="442" y="1203"/>
                    <a:pt x="442" y="1208"/>
                  </a:cubicBezTo>
                  <a:lnTo>
                    <a:pt x="442" y="1228"/>
                  </a:lnTo>
                  <a:cubicBezTo>
                    <a:pt x="442" y="1234"/>
                    <a:pt x="438" y="1238"/>
                    <a:pt x="432" y="1238"/>
                  </a:cubicBezTo>
                  <a:cubicBezTo>
                    <a:pt x="427" y="1238"/>
                    <a:pt x="422" y="1234"/>
                    <a:pt x="422" y="1228"/>
                  </a:cubicBezTo>
                  <a:close/>
                  <a:moveTo>
                    <a:pt x="422" y="1168"/>
                  </a:moveTo>
                  <a:lnTo>
                    <a:pt x="422" y="1148"/>
                  </a:lnTo>
                  <a:cubicBezTo>
                    <a:pt x="422" y="1143"/>
                    <a:pt x="427" y="1138"/>
                    <a:pt x="432" y="1138"/>
                  </a:cubicBezTo>
                  <a:cubicBezTo>
                    <a:pt x="438" y="1138"/>
                    <a:pt x="442" y="1143"/>
                    <a:pt x="442" y="1148"/>
                  </a:cubicBezTo>
                  <a:lnTo>
                    <a:pt x="442" y="1168"/>
                  </a:lnTo>
                  <a:cubicBezTo>
                    <a:pt x="442" y="1174"/>
                    <a:pt x="438" y="1178"/>
                    <a:pt x="432" y="1178"/>
                  </a:cubicBezTo>
                  <a:cubicBezTo>
                    <a:pt x="427" y="1178"/>
                    <a:pt x="422" y="1174"/>
                    <a:pt x="422" y="1168"/>
                  </a:cubicBezTo>
                  <a:close/>
                  <a:moveTo>
                    <a:pt x="422" y="1108"/>
                  </a:moveTo>
                  <a:lnTo>
                    <a:pt x="422" y="1088"/>
                  </a:lnTo>
                  <a:cubicBezTo>
                    <a:pt x="422" y="1083"/>
                    <a:pt x="427" y="1078"/>
                    <a:pt x="432" y="1078"/>
                  </a:cubicBezTo>
                  <a:cubicBezTo>
                    <a:pt x="438" y="1078"/>
                    <a:pt x="442" y="1083"/>
                    <a:pt x="442" y="1088"/>
                  </a:cubicBezTo>
                  <a:lnTo>
                    <a:pt x="442" y="1108"/>
                  </a:lnTo>
                  <a:cubicBezTo>
                    <a:pt x="442" y="1114"/>
                    <a:pt x="438" y="1118"/>
                    <a:pt x="432" y="1118"/>
                  </a:cubicBezTo>
                  <a:cubicBezTo>
                    <a:pt x="427" y="1118"/>
                    <a:pt x="422" y="1114"/>
                    <a:pt x="422" y="1108"/>
                  </a:cubicBezTo>
                  <a:close/>
                  <a:moveTo>
                    <a:pt x="422" y="1048"/>
                  </a:moveTo>
                  <a:lnTo>
                    <a:pt x="422" y="1028"/>
                  </a:lnTo>
                  <a:cubicBezTo>
                    <a:pt x="422" y="1023"/>
                    <a:pt x="427" y="1018"/>
                    <a:pt x="432" y="1018"/>
                  </a:cubicBezTo>
                  <a:cubicBezTo>
                    <a:pt x="438" y="1018"/>
                    <a:pt x="442" y="1023"/>
                    <a:pt x="442" y="1028"/>
                  </a:cubicBezTo>
                  <a:lnTo>
                    <a:pt x="442" y="1048"/>
                  </a:lnTo>
                  <a:cubicBezTo>
                    <a:pt x="442" y="1054"/>
                    <a:pt x="438" y="1058"/>
                    <a:pt x="432" y="1058"/>
                  </a:cubicBezTo>
                  <a:cubicBezTo>
                    <a:pt x="427" y="1058"/>
                    <a:pt x="422" y="1054"/>
                    <a:pt x="422" y="1048"/>
                  </a:cubicBezTo>
                  <a:close/>
                  <a:moveTo>
                    <a:pt x="422" y="988"/>
                  </a:moveTo>
                  <a:lnTo>
                    <a:pt x="422" y="968"/>
                  </a:lnTo>
                  <a:cubicBezTo>
                    <a:pt x="422" y="963"/>
                    <a:pt x="427" y="958"/>
                    <a:pt x="432" y="958"/>
                  </a:cubicBezTo>
                  <a:cubicBezTo>
                    <a:pt x="438" y="958"/>
                    <a:pt x="442" y="963"/>
                    <a:pt x="442" y="968"/>
                  </a:cubicBezTo>
                  <a:lnTo>
                    <a:pt x="442" y="988"/>
                  </a:lnTo>
                  <a:cubicBezTo>
                    <a:pt x="442" y="994"/>
                    <a:pt x="438" y="998"/>
                    <a:pt x="432" y="998"/>
                  </a:cubicBezTo>
                  <a:cubicBezTo>
                    <a:pt x="427" y="998"/>
                    <a:pt x="422" y="994"/>
                    <a:pt x="422" y="988"/>
                  </a:cubicBezTo>
                  <a:close/>
                  <a:moveTo>
                    <a:pt x="422" y="928"/>
                  </a:moveTo>
                  <a:lnTo>
                    <a:pt x="422" y="908"/>
                  </a:lnTo>
                  <a:cubicBezTo>
                    <a:pt x="422" y="903"/>
                    <a:pt x="427" y="898"/>
                    <a:pt x="432" y="898"/>
                  </a:cubicBezTo>
                  <a:cubicBezTo>
                    <a:pt x="438" y="898"/>
                    <a:pt x="442" y="903"/>
                    <a:pt x="442" y="908"/>
                  </a:cubicBezTo>
                  <a:lnTo>
                    <a:pt x="442" y="928"/>
                  </a:lnTo>
                  <a:cubicBezTo>
                    <a:pt x="442" y="934"/>
                    <a:pt x="438" y="938"/>
                    <a:pt x="432" y="938"/>
                  </a:cubicBezTo>
                  <a:cubicBezTo>
                    <a:pt x="427" y="938"/>
                    <a:pt x="422" y="934"/>
                    <a:pt x="422" y="928"/>
                  </a:cubicBezTo>
                  <a:close/>
                  <a:moveTo>
                    <a:pt x="422" y="868"/>
                  </a:moveTo>
                  <a:lnTo>
                    <a:pt x="422" y="848"/>
                  </a:lnTo>
                  <a:cubicBezTo>
                    <a:pt x="422" y="843"/>
                    <a:pt x="427" y="838"/>
                    <a:pt x="432" y="838"/>
                  </a:cubicBezTo>
                  <a:cubicBezTo>
                    <a:pt x="438" y="838"/>
                    <a:pt x="442" y="843"/>
                    <a:pt x="442" y="848"/>
                  </a:cubicBezTo>
                  <a:lnTo>
                    <a:pt x="442" y="868"/>
                  </a:lnTo>
                  <a:cubicBezTo>
                    <a:pt x="442" y="874"/>
                    <a:pt x="438" y="878"/>
                    <a:pt x="432" y="878"/>
                  </a:cubicBezTo>
                  <a:cubicBezTo>
                    <a:pt x="427" y="878"/>
                    <a:pt x="422" y="874"/>
                    <a:pt x="422" y="868"/>
                  </a:cubicBezTo>
                  <a:close/>
                  <a:moveTo>
                    <a:pt x="422" y="808"/>
                  </a:moveTo>
                  <a:lnTo>
                    <a:pt x="422" y="788"/>
                  </a:lnTo>
                  <a:cubicBezTo>
                    <a:pt x="422" y="783"/>
                    <a:pt x="427" y="778"/>
                    <a:pt x="432" y="778"/>
                  </a:cubicBezTo>
                  <a:cubicBezTo>
                    <a:pt x="438" y="778"/>
                    <a:pt x="442" y="783"/>
                    <a:pt x="442" y="788"/>
                  </a:cubicBezTo>
                  <a:lnTo>
                    <a:pt x="442" y="808"/>
                  </a:lnTo>
                  <a:cubicBezTo>
                    <a:pt x="442" y="814"/>
                    <a:pt x="438" y="818"/>
                    <a:pt x="432" y="818"/>
                  </a:cubicBezTo>
                  <a:cubicBezTo>
                    <a:pt x="427" y="818"/>
                    <a:pt x="422" y="814"/>
                    <a:pt x="422" y="808"/>
                  </a:cubicBezTo>
                  <a:close/>
                  <a:moveTo>
                    <a:pt x="422" y="748"/>
                  </a:moveTo>
                  <a:lnTo>
                    <a:pt x="422" y="728"/>
                  </a:lnTo>
                  <a:cubicBezTo>
                    <a:pt x="422" y="723"/>
                    <a:pt x="427" y="718"/>
                    <a:pt x="432" y="718"/>
                  </a:cubicBezTo>
                  <a:cubicBezTo>
                    <a:pt x="438" y="718"/>
                    <a:pt x="442" y="723"/>
                    <a:pt x="442" y="728"/>
                  </a:cubicBezTo>
                  <a:lnTo>
                    <a:pt x="442" y="748"/>
                  </a:lnTo>
                  <a:cubicBezTo>
                    <a:pt x="442" y="754"/>
                    <a:pt x="438" y="758"/>
                    <a:pt x="432" y="758"/>
                  </a:cubicBezTo>
                  <a:cubicBezTo>
                    <a:pt x="427" y="758"/>
                    <a:pt x="422" y="754"/>
                    <a:pt x="422" y="748"/>
                  </a:cubicBezTo>
                  <a:close/>
                  <a:moveTo>
                    <a:pt x="422" y="688"/>
                  </a:moveTo>
                  <a:lnTo>
                    <a:pt x="422" y="668"/>
                  </a:lnTo>
                  <a:cubicBezTo>
                    <a:pt x="422" y="663"/>
                    <a:pt x="427" y="658"/>
                    <a:pt x="432" y="658"/>
                  </a:cubicBezTo>
                  <a:cubicBezTo>
                    <a:pt x="438" y="658"/>
                    <a:pt x="442" y="663"/>
                    <a:pt x="442" y="668"/>
                  </a:cubicBezTo>
                  <a:lnTo>
                    <a:pt x="442" y="688"/>
                  </a:lnTo>
                  <a:cubicBezTo>
                    <a:pt x="442" y="694"/>
                    <a:pt x="438" y="698"/>
                    <a:pt x="432" y="698"/>
                  </a:cubicBezTo>
                  <a:cubicBezTo>
                    <a:pt x="427" y="698"/>
                    <a:pt x="422" y="694"/>
                    <a:pt x="422" y="688"/>
                  </a:cubicBezTo>
                  <a:close/>
                  <a:moveTo>
                    <a:pt x="422" y="628"/>
                  </a:moveTo>
                  <a:lnTo>
                    <a:pt x="422" y="608"/>
                  </a:lnTo>
                  <a:cubicBezTo>
                    <a:pt x="422" y="603"/>
                    <a:pt x="427" y="598"/>
                    <a:pt x="432" y="598"/>
                  </a:cubicBezTo>
                  <a:cubicBezTo>
                    <a:pt x="438" y="598"/>
                    <a:pt x="442" y="603"/>
                    <a:pt x="442" y="608"/>
                  </a:cubicBezTo>
                  <a:lnTo>
                    <a:pt x="442" y="628"/>
                  </a:lnTo>
                  <a:cubicBezTo>
                    <a:pt x="442" y="634"/>
                    <a:pt x="438" y="638"/>
                    <a:pt x="432" y="638"/>
                  </a:cubicBezTo>
                  <a:cubicBezTo>
                    <a:pt x="427" y="638"/>
                    <a:pt x="422" y="634"/>
                    <a:pt x="422" y="628"/>
                  </a:cubicBezTo>
                  <a:close/>
                  <a:moveTo>
                    <a:pt x="422" y="568"/>
                  </a:moveTo>
                  <a:lnTo>
                    <a:pt x="422" y="548"/>
                  </a:lnTo>
                  <a:cubicBezTo>
                    <a:pt x="422" y="543"/>
                    <a:pt x="427" y="538"/>
                    <a:pt x="432" y="538"/>
                  </a:cubicBezTo>
                  <a:cubicBezTo>
                    <a:pt x="438" y="538"/>
                    <a:pt x="442" y="543"/>
                    <a:pt x="442" y="548"/>
                  </a:cubicBezTo>
                  <a:lnTo>
                    <a:pt x="442" y="568"/>
                  </a:lnTo>
                  <a:cubicBezTo>
                    <a:pt x="442" y="574"/>
                    <a:pt x="438" y="578"/>
                    <a:pt x="432" y="578"/>
                  </a:cubicBezTo>
                  <a:cubicBezTo>
                    <a:pt x="427" y="578"/>
                    <a:pt x="422" y="574"/>
                    <a:pt x="422" y="568"/>
                  </a:cubicBezTo>
                  <a:close/>
                  <a:moveTo>
                    <a:pt x="422" y="508"/>
                  </a:moveTo>
                  <a:lnTo>
                    <a:pt x="422" y="488"/>
                  </a:lnTo>
                  <a:cubicBezTo>
                    <a:pt x="422" y="483"/>
                    <a:pt x="427" y="478"/>
                    <a:pt x="432" y="478"/>
                  </a:cubicBezTo>
                  <a:cubicBezTo>
                    <a:pt x="438" y="478"/>
                    <a:pt x="442" y="483"/>
                    <a:pt x="442" y="488"/>
                  </a:cubicBezTo>
                  <a:lnTo>
                    <a:pt x="442" y="508"/>
                  </a:lnTo>
                  <a:cubicBezTo>
                    <a:pt x="442" y="514"/>
                    <a:pt x="438" y="518"/>
                    <a:pt x="432" y="518"/>
                  </a:cubicBezTo>
                  <a:cubicBezTo>
                    <a:pt x="427" y="518"/>
                    <a:pt x="422" y="514"/>
                    <a:pt x="422" y="508"/>
                  </a:cubicBezTo>
                  <a:close/>
                  <a:moveTo>
                    <a:pt x="422" y="448"/>
                  </a:moveTo>
                  <a:lnTo>
                    <a:pt x="422" y="428"/>
                  </a:lnTo>
                  <a:cubicBezTo>
                    <a:pt x="422" y="423"/>
                    <a:pt x="427" y="418"/>
                    <a:pt x="432" y="418"/>
                  </a:cubicBezTo>
                  <a:cubicBezTo>
                    <a:pt x="438" y="418"/>
                    <a:pt x="442" y="423"/>
                    <a:pt x="442" y="428"/>
                  </a:cubicBezTo>
                  <a:lnTo>
                    <a:pt x="442" y="448"/>
                  </a:lnTo>
                  <a:cubicBezTo>
                    <a:pt x="442" y="454"/>
                    <a:pt x="438" y="458"/>
                    <a:pt x="432" y="458"/>
                  </a:cubicBezTo>
                  <a:cubicBezTo>
                    <a:pt x="427" y="458"/>
                    <a:pt x="422" y="454"/>
                    <a:pt x="422" y="448"/>
                  </a:cubicBezTo>
                  <a:close/>
                  <a:moveTo>
                    <a:pt x="422" y="388"/>
                  </a:moveTo>
                  <a:lnTo>
                    <a:pt x="422" y="368"/>
                  </a:lnTo>
                  <a:cubicBezTo>
                    <a:pt x="422" y="363"/>
                    <a:pt x="427" y="358"/>
                    <a:pt x="432" y="358"/>
                  </a:cubicBezTo>
                  <a:cubicBezTo>
                    <a:pt x="438" y="358"/>
                    <a:pt x="442" y="363"/>
                    <a:pt x="442" y="368"/>
                  </a:cubicBezTo>
                  <a:lnTo>
                    <a:pt x="442" y="388"/>
                  </a:lnTo>
                  <a:cubicBezTo>
                    <a:pt x="442" y="394"/>
                    <a:pt x="438" y="398"/>
                    <a:pt x="432" y="398"/>
                  </a:cubicBezTo>
                  <a:cubicBezTo>
                    <a:pt x="427" y="398"/>
                    <a:pt x="422" y="394"/>
                    <a:pt x="422" y="388"/>
                  </a:cubicBezTo>
                  <a:close/>
                  <a:moveTo>
                    <a:pt x="422" y="328"/>
                  </a:moveTo>
                  <a:lnTo>
                    <a:pt x="422" y="308"/>
                  </a:lnTo>
                  <a:cubicBezTo>
                    <a:pt x="422" y="303"/>
                    <a:pt x="427" y="298"/>
                    <a:pt x="432" y="298"/>
                  </a:cubicBezTo>
                  <a:cubicBezTo>
                    <a:pt x="438" y="298"/>
                    <a:pt x="442" y="303"/>
                    <a:pt x="442" y="308"/>
                  </a:cubicBezTo>
                  <a:lnTo>
                    <a:pt x="442" y="328"/>
                  </a:lnTo>
                  <a:cubicBezTo>
                    <a:pt x="442" y="334"/>
                    <a:pt x="438" y="338"/>
                    <a:pt x="432" y="338"/>
                  </a:cubicBezTo>
                  <a:cubicBezTo>
                    <a:pt x="427" y="338"/>
                    <a:pt x="422" y="334"/>
                    <a:pt x="422" y="328"/>
                  </a:cubicBezTo>
                  <a:close/>
                  <a:moveTo>
                    <a:pt x="422" y="268"/>
                  </a:moveTo>
                  <a:lnTo>
                    <a:pt x="422" y="248"/>
                  </a:lnTo>
                  <a:cubicBezTo>
                    <a:pt x="422" y="243"/>
                    <a:pt x="427" y="238"/>
                    <a:pt x="432" y="238"/>
                  </a:cubicBezTo>
                  <a:cubicBezTo>
                    <a:pt x="438" y="238"/>
                    <a:pt x="442" y="243"/>
                    <a:pt x="442" y="248"/>
                  </a:cubicBezTo>
                  <a:lnTo>
                    <a:pt x="442" y="268"/>
                  </a:lnTo>
                  <a:cubicBezTo>
                    <a:pt x="442" y="274"/>
                    <a:pt x="438" y="278"/>
                    <a:pt x="432" y="278"/>
                  </a:cubicBezTo>
                  <a:cubicBezTo>
                    <a:pt x="427" y="278"/>
                    <a:pt x="422" y="274"/>
                    <a:pt x="422" y="268"/>
                  </a:cubicBezTo>
                  <a:close/>
                  <a:moveTo>
                    <a:pt x="422" y="208"/>
                  </a:moveTo>
                  <a:lnTo>
                    <a:pt x="422" y="188"/>
                  </a:lnTo>
                  <a:cubicBezTo>
                    <a:pt x="422" y="183"/>
                    <a:pt x="427" y="178"/>
                    <a:pt x="432" y="178"/>
                  </a:cubicBezTo>
                  <a:cubicBezTo>
                    <a:pt x="438" y="178"/>
                    <a:pt x="442" y="183"/>
                    <a:pt x="442" y="188"/>
                  </a:cubicBezTo>
                  <a:lnTo>
                    <a:pt x="442" y="208"/>
                  </a:lnTo>
                  <a:cubicBezTo>
                    <a:pt x="442" y="214"/>
                    <a:pt x="438" y="218"/>
                    <a:pt x="432" y="218"/>
                  </a:cubicBezTo>
                  <a:cubicBezTo>
                    <a:pt x="427" y="218"/>
                    <a:pt x="422" y="214"/>
                    <a:pt x="422" y="208"/>
                  </a:cubicBezTo>
                  <a:close/>
                  <a:moveTo>
                    <a:pt x="422" y="148"/>
                  </a:moveTo>
                  <a:lnTo>
                    <a:pt x="422" y="128"/>
                  </a:lnTo>
                  <a:cubicBezTo>
                    <a:pt x="422" y="123"/>
                    <a:pt x="427" y="118"/>
                    <a:pt x="432" y="118"/>
                  </a:cubicBezTo>
                  <a:cubicBezTo>
                    <a:pt x="438" y="118"/>
                    <a:pt x="442" y="123"/>
                    <a:pt x="442" y="128"/>
                  </a:cubicBezTo>
                  <a:lnTo>
                    <a:pt x="442" y="148"/>
                  </a:lnTo>
                  <a:cubicBezTo>
                    <a:pt x="442" y="154"/>
                    <a:pt x="438" y="158"/>
                    <a:pt x="432" y="158"/>
                  </a:cubicBezTo>
                  <a:cubicBezTo>
                    <a:pt x="427" y="158"/>
                    <a:pt x="422" y="154"/>
                    <a:pt x="422" y="148"/>
                  </a:cubicBezTo>
                  <a:close/>
                  <a:moveTo>
                    <a:pt x="422" y="88"/>
                  </a:moveTo>
                  <a:lnTo>
                    <a:pt x="422" y="68"/>
                  </a:lnTo>
                  <a:cubicBezTo>
                    <a:pt x="422" y="63"/>
                    <a:pt x="427" y="58"/>
                    <a:pt x="432" y="58"/>
                  </a:cubicBezTo>
                  <a:cubicBezTo>
                    <a:pt x="438" y="58"/>
                    <a:pt x="442" y="63"/>
                    <a:pt x="442" y="68"/>
                  </a:cubicBezTo>
                  <a:lnTo>
                    <a:pt x="442" y="88"/>
                  </a:lnTo>
                  <a:cubicBezTo>
                    <a:pt x="442" y="94"/>
                    <a:pt x="438" y="98"/>
                    <a:pt x="432" y="98"/>
                  </a:cubicBezTo>
                  <a:cubicBezTo>
                    <a:pt x="427" y="98"/>
                    <a:pt x="422" y="94"/>
                    <a:pt x="422" y="88"/>
                  </a:cubicBezTo>
                  <a:close/>
                  <a:moveTo>
                    <a:pt x="422" y="28"/>
                  </a:moveTo>
                  <a:lnTo>
                    <a:pt x="422" y="10"/>
                  </a:lnTo>
                  <a:lnTo>
                    <a:pt x="432" y="20"/>
                  </a:lnTo>
                  <a:lnTo>
                    <a:pt x="430" y="20"/>
                  </a:lnTo>
                  <a:cubicBezTo>
                    <a:pt x="425" y="20"/>
                    <a:pt x="420" y="16"/>
                    <a:pt x="420" y="10"/>
                  </a:cubicBezTo>
                  <a:cubicBezTo>
                    <a:pt x="420" y="5"/>
                    <a:pt x="425" y="0"/>
                    <a:pt x="430" y="0"/>
                  </a:cubicBezTo>
                  <a:lnTo>
                    <a:pt x="432" y="0"/>
                  </a:lnTo>
                  <a:cubicBezTo>
                    <a:pt x="438" y="0"/>
                    <a:pt x="442" y="5"/>
                    <a:pt x="442" y="10"/>
                  </a:cubicBezTo>
                  <a:lnTo>
                    <a:pt x="442" y="28"/>
                  </a:lnTo>
                  <a:cubicBezTo>
                    <a:pt x="442" y="34"/>
                    <a:pt x="438" y="38"/>
                    <a:pt x="432" y="38"/>
                  </a:cubicBezTo>
                  <a:cubicBezTo>
                    <a:pt x="427" y="38"/>
                    <a:pt x="422" y="34"/>
                    <a:pt x="422" y="28"/>
                  </a:cubicBezTo>
                  <a:close/>
                  <a:moveTo>
                    <a:pt x="390" y="20"/>
                  </a:moveTo>
                  <a:lnTo>
                    <a:pt x="370" y="20"/>
                  </a:lnTo>
                  <a:cubicBezTo>
                    <a:pt x="365" y="20"/>
                    <a:pt x="360" y="16"/>
                    <a:pt x="360" y="10"/>
                  </a:cubicBezTo>
                  <a:cubicBezTo>
                    <a:pt x="360" y="5"/>
                    <a:pt x="365" y="0"/>
                    <a:pt x="370" y="0"/>
                  </a:cubicBezTo>
                  <a:lnTo>
                    <a:pt x="390" y="0"/>
                  </a:lnTo>
                  <a:cubicBezTo>
                    <a:pt x="396" y="0"/>
                    <a:pt x="400" y="5"/>
                    <a:pt x="400" y="10"/>
                  </a:cubicBezTo>
                  <a:cubicBezTo>
                    <a:pt x="400" y="16"/>
                    <a:pt x="396" y="20"/>
                    <a:pt x="390" y="20"/>
                  </a:cubicBezTo>
                  <a:close/>
                  <a:moveTo>
                    <a:pt x="330" y="20"/>
                  </a:moveTo>
                  <a:lnTo>
                    <a:pt x="310" y="20"/>
                  </a:lnTo>
                  <a:cubicBezTo>
                    <a:pt x="305" y="20"/>
                    <a:pt x="300" y="16"/>
                    <a:pt x="300" y="10"/>
                  </a:cubicBezTo>
                  <a:cubicBezTo>
                    <a:pt x="300" y="5"/>
                    <a:pt x="305" y="0"/>
                    <a:pt x="310" y="0"/>
                  </a:cubicBezTo>
                  <a:lnTo>
                    <a:pt x="330" y="0"/>
                  </a:lnTo>
                  <a:cubicBezTo>
                    <a:pt x="336" y="0"/>
                    <a:pt x="340" y="5"/>
                    <a:pt x="340" y="10"/>
                  </a:cubicBezTo>
                  <a:cubicBezTo>
                    <a:pt x="340" y="16"/>
                    <a:pt x="336" y="20"/>
                    <a:pt x="330" y="20"/>
                  </a:cubicBezTo>
                  <a:close/>
                  <a:moveTo>
                    <a:pt x="270" y="20"/>
                  </a:moveTo>
                  <a:lnTo>
                    <a:pt x="250" y="20"/>
                  </a:lnTo>
                  <a:cubicBezTo>
                    <a:pt x="245" y="20"/>
                    <a:pt x="240" y="16"/>
                    <a:pt x="240" y="10"/>
                  </a:cubicBezTo>
                  <a:cubicBezTo>
                    <a:pt x="240" y="5"/>
                    <a:pt x="245" y="0"/>
                    <a:pt x="250" y="0"/>
                  </a:cubicBezTo>
                  <a:lnTo>
                    <a:pt x="270" y="0"/>
                  </a:lnTo>
                  <a:cubicBezTo>
                    <a:pt x="276" y="0"/>
                    <a:pt x="280" y="5"/>
                    <a:pt x="280" y="10"/>
                  </a:cubicBezTo>
                  <a:cubicBezTo>
                    <a:pt x="280" y="16"/>
                    <a:pt x="276" y="20"/>
                    <a:pt x="270" y="20"/>
                  </a:cubicBezTo>
                  <a:close/>
                  <a:moveTo>
                    <a:pt x="210" y="20"/>
                  </a:moveTo>
                  <a:lnTo>
                    <a:pt x="190" y="20"/>
                  </a:lnTo>
                  <a:cubicBezTo>
                    <a:pt x="185" y="20"/>
                    <a:pt x="180" y="16"/>
                    <a:pt x="180" y="10"/>
                  </a:cubicBezTo>
                  <a:cubicBezTo>
                    <a:pt x="180" y="5"/>
                    <a:pt x="185" y="0"/>
                    <a:pt x="190" y="0"/>
                  </a:cubicBezTo>
                  <a:lnTo>
                    <a:pt x="210" y="0"/>
                  </a:lnTo>
                  <a:cubicBezTo>
                    <a:pt x="216" y="0"/>
                    <a:pt x="220" y="5"/>
                    <a:pt x="220" y="10"/>
                  </a:cubicBezTo>
                  <a:cubicBezTo>
                    <a:pt x="220" y="16"/>
                    <a:pt x="216" y="20"/>
                    <a:pt x="210" y="20"/>
                  </a:cubicBezTo>
                  <a:close/>
                  <a:moveTo>
                    <a:pt x="150" y="20"/>
                  </a:moveTo>
                  <a:lnTo>
                    <a:pt x="130" y="20"/>
                  </a:lnTo>
                  <a:cubicBezTo>
                    <a:pt x="125" y="20"/>
                    <a:pt x="120" y="16"/>
                    <a:pt x="120" y="10"/>
                  </a:cubicBezTo>
                  <a:cubicBezTo>
                    <a:pt x="120" y="5"/>
                    <a:pt x="125" y="0"/>
                    <a:pt x="130" y="0"/>
                  </a:cubicBezTo>
                  <a:lnTo>
                    <a:pt x="150" y="0"/>
                  </a:lnTo>
                  <a:cubicBezTo>
                    <a:pt x="156" y="0"/>
                    <a:pt x="160" y="5"/>
                    <a:pt x="160" y="10"/>
                  </a:cubicBezTo>
                  <a:cubicBezTo>
                    <a:pt x="160" y="16"/>
                    <a:pt x="156" y="20"/>
                    <a:pt x="150" y="20"/>
                  </a:cubicBezTo>
                  <a:close/>
                  <a:moveTo>
                    <a:pt x="90" y="20"/>
                  </a:moveTo>
                  <a:lnTo>
                    <a:pt x="70" y="20"/>
                  </a:lnTo>
                  <a:cubicBezTo>
                    <a:pt x="65" y="20"/>
                    <a:pt x="60" y="16"/>
                    <a:pt x="60" y="10"/>
                  </a:cubicBezTo>
                  <a:cubicBezTo>
                    <a:pt x="60" y="5"/>
                    <a:pt x="65" y="0"/>
                    <a:pt x="70" y="0"/>
                  </a:cubicBezTo>
                  <a:lnTo>
                    <a:pt x="90" y="0"/>
                  </a:lnTo>
                  <a:cubicBezTo>
                    <a:pt x="96" y="0"/>
                    <a:pt x="100" y="5"/>
                    <a:pt x="100" y="10"/>
                  </a:cubicBezTo>
                  <a:cubicBezTo>
                    <a:pt x="100" y="16"/>
                    <a:pt x="96" y="20"/>
                    <a:pt x="90" y="20"/>
                  </a:cubicBezTo>
                  <a:close/>
                  <a:moveTo>
                    <a:pt x="30" y="20"/>
                  </a:moveTo>
                  <a:lnTo>
                    <a:pt x="10" y="20"/>
                  </a:lnTo>
                  <a:cubicBezTo>
                    <a:pt x="5" y="20"/>
                    <a:pt x="0" y="16"/>
                    <a:pt x="0" y="10"/>
                  </a:cubicBezTo>
                  <a:cubicBezTo>
                    <a:pt x="0" y="5"/>
                    <a:pt x="5" y="0"/>
                    <a:pt x="10" y="0"/>
                  </a:cubicBezTo>
                  <a:lnTo>
                    <a:pt x="30" y="0"/>
                  </a:lnTo>
                  <a:cubicBezTo>
                    <a:pt x="36" y="0"/>
                    <a:pt x="40" y="5"/>
                    <a:pt x="40" y="10"/>
                  </a:cubicBezTo>
                  <a:cubicBezTo>
                    <a:pt x="40" y="16"/>
                    <a:pt x="36" y="20"/>
                    <a:pt x="30" y="20"/>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Freeform 168"/>
            <p:cNvSpPr>
              <a:spLocks noEditPoints="1"/>
            </p:cNvSpPr>
            <p:nvPr/>
          </p:nvSpPr>
          <p:spPr bwMode="auto">
            <a:xfrm>
              <a:off x="7980494" y="4461087"/>
              <a:ext cx="647448" cy="8170"/>
            </a:xfrm>
            <a:custGeom>
              <a:avLst/>
              <a:gdLst>
                <a:gd name="T0" fmla="*/ 30 w 1656"/>
                <a:gd name="T1" fmla="*/ 23 h 23"/>
                <a:gd name="T2" fmla="*/ 70 w 1656"/>
                <a:gd name="T3" fmla="*/ 3 h 23"/>
                <a:gd name="T4" fmla="*/ 70 w 1656"/>
                <a:gd name="T5" fmla="*/ 23 h 23"/>
                <a:gd name="T6" fmla="*/ 150 w 1656"/>
                <a:gd name="T7" fmla="*/ 3 h 23"/>
                <a:gd name="T8" fmla="*/ 120 w 1656"/>
                <a:gd name="T9" fmla="*/ 13 h 23"/>
                <a:gd name="T10" fmla="*/ 220 w 1656"/>
                <a:gd name="T11" fmla="*/ 13 h 23"/>
                <a:gd name="T12" fmla="*/ 190 w 1656"/>
                <a:gd name="T13" fmla="*/ 3 h 23"/>
                <a:gd name="T14" fmla="*/ 270 w 1656"/>
                <a:gd name="T15" fmla="*/ 23 h 23"/>
                <a:gd name="T16" fmla="*/ 310 w 1656"/>
                <a:gd name="T17" fmla="*/ 2 h 23"/>
                <a:gd name="T18" fmla="*/ 310 w 1656"/>
                <a:gd name="T19" fmla="*/ 22 h 23"/>
                <a:gd name="T20" fmla="*/ 390 w 1656"/>
                <a:gd name="T21" fmla="*/ 2 h 23"/>
                <a:gd name="T22" fmla="*/ 360 w 1656"/>
                <a:gd name="T23" fmla="*/ 12 h 23"/>
                <a:gd name="T24" fmla="*/ 460 w 1656"/>
                <a:gd name="T25" fmla="*/ 12 h 23"/>
                <a:gd name="T26" fmla="*/ 430 w 1656"/>
                <a:gd name="T27" fmla="*/ 2 h 23"/>
                <a:gd name="T28" fmla="*/ 510 w 1656"/>
                <a:gd name="T29" fmla="*/ 22 h 23"/>
                <a:gd name="T30" fmla="*/ 550 w 1656"/>
                <a:gd name="T31" fmla="*/ 2 h 23"/>
                <a:gd name="T32" fmla="*/ 550 w 1656"/>
                <a:gd name="T33" fmla="*/ 22 h 23"/>
                <a:gd name="T34" fmla="*/ 630 w 1656"/>
                <a:gd name="T35" fmla="*/ 2 h 23"/>
                <a:gd name="T36" fmla="*/ 600 w 1656"/>
                <a:gd name="T37" fmla="*/ 12 h 23"/>
                <a:gd name="T38" fmla="*/ 700 w 1656"/>
                <a:gd name="T39" fmla="*/ 12 h 23"/>
                <a:gd name="T40" fmla="*/ 670 w 1656"/>
                <a:gd name="T41" fmla="*/ 2 h 23"/>
                <a:gd name="T42" fmla="*/ 750 w 1656"/>
                <a:gd name="T43" fmla="*/ 22 h 23"/>
                <a:gd name="T44" fmla="*/ 790 w 1656"/>
                <a:gd name="T45" fmla="*/ 2 h 23"/>
                <a:gd name="T46" fmla="*/ 790 w 1656"/>
                <a:gd name="T47" fmla="*/ 22 h 23"/>
                <a:gd name="T48" fmla="*/ 870 w 1656"/>
                <a:gd name="T49" fmla="*/ 2 h 23"/>
                <a:gd name="T50" fmla="*/ 840 w 1656"/>
                <a:gd name="T51" fmla="*/ 12 h 23"/>
                <a:gd name="T52" fmla="*/ 940 w 1656"/>
                <a:gd name="T53" fmla="*/ 11 h 23"/>
                <a:gd name="T54" fmla="*/ 910 w 1656"/>
                <a:gd name="T55" fmla="*/ 1 h 23"/>
                <a:gd name="T56" fmla="*/ 990 w 1656"/>
                <a:gd name="T57" fmla="*/ 21 h 23"/>
                <a:gd name="T58" fmla="*/ 1030 w 1656"/>
                <a:gd name="T59" fmla="*/ 1 h 23"/>
                <a:gd name="T60" fmla="*/ 1030 w 1656"/>
                <a:gd name="T61" fmla="*/ 21 h 23"/>
                <a:gd name="T62" fmla="*/ 1110 w 1656"/>
                <a:gd name="T63" fmla="*/ 1 h 23"/>
                <a:gd name="T64" fmla="*/ 1080 w 1656"/>
                <a:gd name="T65" fmla="*/ 11 h 23"/>
                <a:gd name="T66" fmla="*/ 1180 w 1656"/>
                <a:gd name="T67" fmla="*/ 11 h 23"/>
                <a:gd name="T68" fmla="*/ 1150 w 1656"/>
                <a:gd name="T69" fmla="*/ 1 h 23"/>
                <a:gd name="T70" fmla="*/ 1230 w 1656"/>
                <a:gd name="T71" fmla="*/ 21 h 23"/>
                <a:gd name="T72" fmla="*/ 1270 w 1656"/>
                <a:gd name="T73" fmla="*/ 1 h 23"/>
                <a:gd name="T74" fmla="*/ 1270 w 1656"/>
                <a:gd name="T75" fmla="*/ 21 h 23"/>
                <a:gd name="T76" fmla="*/ 1350 w 1656"/>
                <a:gd name="T77" fmla="*/ 1 h 23"/>
                <a:gd name="T78" fmla="*/ 1320 w 1656"/>
                <a:gd name="T79" fmla="*/ 11 h 23"/>
                <a:gd name="T80" fmla="*/ 1420 w 1656"/>
                <a:gd name="T81" fmla="*/ 11 h 23"/>
                <a:gd name="T82" fmla="*/ 1390 w 1656"/>
                <a:gd name="T83" fmla="*/ 1 h 23"/>
                <a:gd name="T84" fmla="*/ 1470 w 1656"/>
                <a:gd name="T85" fmla="*/ 21 h 23"/>
                <a:gd name="T86" fmla="*/ 1510 w 1656"/>
                <a:gd name="T87" fmla="*/ 1 h 23"/>
                <a:gd name="T88" fmla="*/ 1510 w 1656"/>
                <a:gd name="T89" fmla="*/ 21 h 23"/>
                <a:gd name="T90" fmla="*/ 1590 w 1656"/>
                <a:gd name="T91" fmla="*/ 0 h 23"/>
                <a:gd name="T92" fmla="*/ 1560 w 1656"/>
                <a:gd name="T93" fmla="*/ 10 h 23"/>
                <a:gd name="T94" fmla="*/ 1656 w 1656"/>
                <a:gd name="T95" fmla="*/ 10 h 23"/>
                <a:gd name="T96" fmla="*/ 1630 w 1656"/>
                <a:gd name="T9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6" h="23">
                  <a:moveTo>
                    <a:pt x="10" y="3"/>
                  </a:moveTo>
                  <a:lnTo>
                    <a:pt x="30" y="3"/>
                  </a:lnTo>
                  <a:cubicBezTo>
                    <a:pt x="35" y="3"/>
                    <a:pt x="40" y="7"/>
                    <a:pt x="40" y="13"/>
                  </a:cubicBezTo>
                  <a:cubicBezTo>
                    <a:pt x="40" y="18"/>
                    <a:pt x="35" y="23"/>
                    <a:pt x="30" y="23"/>
                  </a:cubicBezTo>
                  <a:lnTo>
                    <a:pt x="10" y="23"/>
                  </a:lnTo>
                  <a:cubicBezTo>
                    <a:pt x="4" y="23"/>
                    <a:pt x="0" y="19"/>
                    <a:pt x="0" y="13"/>
                  </a:cubicBezTo>
                  <a:cubicBezTo>
                    <a:pt x="0" y="7"/>
                    <a:pt x="4" y="3"/>
                    <a:pt x="10" y="3"/>
                  </a:cubicBezTo>
                  <a:close/>
                  <a:moveTo>
                    <a:pt x="70" y="3"/>
                  </a:moveTo>
                  <a:lnTo>
                    <a:pt x="90" y="3"/>
                  </a:lnTo>
                  <a:cubicBezTo>
                    <a:pt x="95" y="3"/>
                    <a:pt x="100" y="7"/>
                    <a:pt x="100" y="13"/>
                  </a:cubicBezTo>
                  <a:cubicBezTo>
                    <a:pt x="100" y="18"/>
                    <a:pt x="95" y="23"/>
                    <a:pt x="90" y="23"/>
                  </a:cubicBezTo>
                  <a:lnTo>
                    <a:pt x="70" y="23"/>
                  </a:lnTo>
                  <a:cubicBezTo>
                    <a:pt x="64" y="23"/>
                    <a:pt x="60" y="18"/>
                    <a:pt x="60" y="13"/>
                  </a:cubicBezTo>
                  <a:cubicBezTo>
                    <a:pt x="60" y="7"/>
                    <a:pt x="64" y="3"/>
                    <a:pt x="70" y="3"/>
                  </a:cubicBezTo>
                  <a:close/>
                  <a:moveTo>
                    <a:pt x="130" y="3"/>
                  </a:moveTo>
                  <a:lnTo>
                    <a:pt x="150" y="3"/>
                  </a:lnTo>
                  <a:cubicBezTo>
                    <a:pt x="155" y="3"/>
                    <a:pt x="160" y="7"/>
                    <a:pt x="160" y="13"/>
                  </a:cubicBezTo>
                  <a:cubicBezTo>
                    <a:pt x="160" y="18"/>
                    <a:pt x="155" y="23"/>
                    <a:pt x="150" y="23"/>
                  </a:cubicBezTo>
                  <a:lnTo>
                    <a:pt x="130" y="23"/>
                  </a:lnTo>
                  <a:cubicBezTo>
                    <a:pt x="124" y="23"/>
                    <a:pt x="120" y="18"/>
                    <a:pt x="120" y="13"/>
                  </a:cubicBezTo>
                  <a:cubicBezTo>
                    <a:pt x="120" y="7"/>
                    <a:pt x="124" y="3"/>
                    <a:pt x="130" y="3"/>
                  </a:cubicBezTo>
                  <a:close/>
                  <a:moveTo>
                    <a:pt x="190" y="3"/>
                  </a:moveTo>
                  <a:lnTo>
                    <a:pt x="210" y="3"/>
                  </a:lnTo>
                  <a:cubicBezTo>
                    <a:pt x="215" y="3"/>
                    <a:pt x="220" y="7"/>
                    <a:pt x="220" y="13"/>
                  </a:cubicBezTo>
                  <a:cubicBezTo>
                    <a:pt x="220" y="18"/>
                    <a:pt x="215" y="23"/>
                    <a:pt x="210" y="23"/>
                  </a:cubicBezTo>
                  <a:lnTo>
                    <a:pt x="190" y="23"/>
                  </a:lnTo>
                  <a:cubicBezTo>
                    <a:pt x="184" y="23"/>
                    <a:pt x="180" y="18"/>
                    <a:pt x="180" y="13"/>
                  </a:cubicBezTo>
                  <a:cubicBezTo>
                    <a:pt x="180" y="7"/>
                    <a:pt x="184" y="3"/>
                    <a:pt x="190" y="3"/>
                  </a:cubicBezTo>
                  <a:close/>
                  <a:moveTo>
                    <a:pt x="250" y="3"/>
                  </a:moveTo>
                  <a:lnTo>
                    <a:pt x="270" y="3"/>
                  </a:lnTo>
                  <a:cubicBezTo>
                    <a:pt x="275" y="3"/>
                    <a:pt x="280" y="7"/>
                    <a:pt x="280" y="13"/>
                  </a:cubicBezTo>
                  <a:cubicBezTo>
                    <a:pt x="280" y="18"/>
                    <a:pt x="275" y="23"/>
                    <a:pt x="270" y="23"/>
                  </a:cubicBezTo>
                  <a:lnTo>
                    <a:pt x="250" y="23"/>
                  </a:lnTo>
                  <a:cubicBezTo>
                    <a:pt x="244" y="23"/>
                    <a:pt x="240" y="18"/>
                    <a:pt x="240" y="13"/>
                  </a:cubicBezTo>
                  <a:cubicBezTo>
                    <a:pt x="240" y="7"/>
                    <a:pt x="244" y="3"/>
                    <a:pt x="250" y="3"/>
                  </a:cubicBezTo>
                  <a:close/>
                  <a:moveTo>
                    <a:pt x="310" y="2"/>
                  </a:moveTo>
                  <a:lnTo>
                    <a:pt x="330" y="2"/>
                  </a:lnTo>
                  <a:cubicBezTo>
                    <a:pt x="335" y="2"/>
                    <a:pt x="340" y="7"/>
                    <a:pt x="340" y="12"/>
                  </a:cubicBezTo>
                  <a:cubicBezTo>
                    <a:pt x="340" y="18"/>
                    <a:pt x="335" y="22"/>
                    <a:pt x="330" y="22"/>
                  </a:cubicBezTo>
                  <a:lnTo>
                    <a:pt x="310" y="22"/>
                  </a:lnTo>
                  <a:cubicBezTo>
                    <a:pt x="304" y="23"/>
                    <a:pt x="300" y="18"/>
                    <a:pt x="300" y="13"/>
                  </a:cubicBezTo>
                  <a:cubicBezTo>
                    <a:pt x="300" y="7"/>
                    <a:pt x="304" y="3"/>
                    <a:pt x="310" y="2"/>
                  </a:cubicBezTo>
                  <a:close/>
                  <a:moveTo>
                    <a:pt x="370" y="2"/>
                  </a:moveTo>
                  <a:lnTo>
                    <a:pt x="390" y="2"/>
                  </a:lnTo>
                  <a:cubicBezTo>
                    <a:pt x="395" y="2"/>
                    <a:pt x="400" y="7"/>
                    <a:pt x="400" y="12"/>
                  </a:cubicBezTo>
                  <a:cubicBezTo>
                    <a:pt x="400" y="18"/>
                    <a:pt x="395" y="22"/>
                    <a:pt x="390" y="22"/>
                  </a:cubicBezTo>
                  <a:lnTo>
                    <a:pt x="370" y="22"/>
                  </a:lnTo>
                  <a:cubicBezTo>
                    <a:pt x="364" y="22"/>
                    <a:pt x="360" y="18"/>
                    <a:pt x="360" y="12"/>
                  </a:cubicBezTo>
                  <a:cubicBezTo>
                    <a:pt x="360" y="7"/>
                    <a:pt x="364" y="2"/>
                    <a:pt x="370" y="2"/>
                  </a:cubicBezTo>
                  <a:close/>
                  <a:moveTo>
                    <a:pt x="430" y="2"/>
                  </a:moveTo>
                  <a:lnTo>
                    <a:pt x="450" y="2"/>
                  </a:lnTo>
                  <a:cubicBezTo>
                    <a:pt x="455" y="2"/>
                    <a:pt x="460" y="7"/>
                    <a:pt x="460" y="12"/>
                  </a:cubicBezTo>
                  <a:cubicBezTo>
                    <a:pt x="460" y="18"/>
                    <a:pt x="455" y="22"/>
                    <a:pt x="450" y="22"/>
                  </a:cubicBezTo>
                  <a:lnTo>
                    <a:pt x="430" y="22"/>
                  </a:lnTo>
                  <a:cubicBezTo>
                    <a:pt x="424" y="22"/>
                    <a:pt x="420" y="18"/>
                    <a:pt x="420" y="12"/>
                  </a:cubicBezTo>
                  <a:cubicBezTo>
                    <a:pt x="420" y="7"/>
                    <a:pt x="424" y="2"/>
                    <a:pt x="430" y="2"/>
                  </a:cubicBezTo>
                  <a:close/>
                  <a:moveTo>
                    <a:pt x="490" y="2"/>
                  </a:moveTo>
                  <a:lnTo>
                    <a:pt x="510" y="2"/>
                  </a:lnTo>
                  <a:cubicBezTo>
                    <a:pt x="515" y="2"/>
                    <a:pt x="520" y="7"/>
                    <a:pt x="520" y="12"/>
                  </a:cubicBezTo>
                  <a:cubicBezTo>
                    <a:pt x="520" y="18"/>
                    <a:pt x="515" y="22"/>
                    <a:pt x="510" y="22"/>
                  </a:cubicBezTo>
                  <a:lnTo>
                    <a:pt x="490" y="22"/>
                  </a:lnTo>
                  <a:cubicBezTo>
                    <a:pt x="484" y="22"/>
                    <a:pt x="480" y="18"/>
                    <a:pt x="480" y="12"/>
                  </a:cubicBezTo>
                  <a:cubicBezTo>
                    <a:pt x="480" y="7"/>
                    <a:pt x="484" y="2"/>
                    <a:pt x="490" y="2"/>
                  </a:cubicBezTo>
                  <a:close/>
                  <a:moveTo>
                    <a:pt x="550" y="2"/>
                  </a:moveTo>
                  <a:lnTo>
                    <a:pt x="570" y="2"/>
                  </a:lnTo>
                  <a:cubicBezTo>
                    <a:pt x="575" y="2"/>
                    <a:pt x="580" y="7"/>
                    <a:pt x="580" y="12"/>
                  </a:cubicBezTo>
                  <a:cubicBezTo>
                    <a:pt x="580" y="18"/>
                    <a:pt x="575" y="22"/>
                    <a:pt x="570" y="22"/>
                  </a:cubicBezTo>
                  <a:lnTo>
                    <a:pt x="550" y="22"/>
                  </a:lnTo>
                  <a:cubicBezTo>
                    <a:pt x="544" y="22"/>
                    <a:pt x="540" y="18"/>
                    <a:pt x="540" y="12"/>
                  </a:cubicBezTo>
                  <a:cubicBezTo>
                    <a:pt x="540" y="7"/>
                    <a:pt x="544" y="2"/>
                    <a:pt x="550" y="2"/>
                  </a:cubicBezTo>
                  <a:close/>
                  <a:moveTo>
                    <a:pt x="610" y="2"/>
                  </a:moveTo>
                  <a:lnTo>
                    <a:pt x="630" y="2"/>
                  </a:lnTo>
                  <a:cubicBezTo>
                    <a:pt x="635" y="2"/>
                    <a:pt x="640" y="6"/>
                    <a:pt x="640" y="12"/>
                  </a:cubicBezTo>
                  <a:cubicBezTo>
                    <a:pt x="640" y="17"/>
                    <a:pt x="635" y="22"/>
                    <a:pt x="630" y="22"/>
                  </a:cubicBezTo>
                  <a:lnTo>
                    <a:pt x="610" y="22"/>
                  </a:lnTo>
                  <a:cubicBezTo>
                    <a:pt x="604" y="22"/>
                    <a:pt x="600" y="18"/>
                    <a:pt x="600" y="12"/>
                  </a:cubicBezTo>
                  <a:cubicBezTo>
                    <a:pt x="600" y="6"/>
                    <a:pt x="604" y="2"/>
                    <a:pt x="610" y="2"/>
                  </a:cubicBezTo>
                  <a:close/>
                  <a:moveTo>
                    <a:pt x="670" y="2"/>
                  </a:moveTo>
                  <a:lnTo>
                    <a:pt x="690" y="2"/>
                  </a:lnTo>
                  <a:cubicBezTo>
                    <a:pt x="695" y="2"/>
                    <a:pt x="700" y="6"/>
                    <a:pt x="700" y="12"/>
                  </a:cubicBezTo>
                  <a:cubicBezTo>
                    <a:pt x="700" y="17"/>
                    <a:pt x="695" y="22"/>
                    <a:pt x="690" y="22"/>
                  </a:cubicBezTo>
                  <a:lnTo>
                    <a:pt x="670" y="22"/>
                  </a:lnTo>
                  <a:cubicBezTo>
                    <a:pt x="664" y="22"/>
                    <a:pt x="660" y="17"/>
                    <a:pt x="660" y="12"/>
                  </a:cubicBezTo>
                  <a:cubicBezTo>
                    <a:pt x="660" y="6"/>
                    <a:pt x="664" y="2"/>
                    <a:pt x="670" y="2"/>
                  </a:cubicBezTo>
                  <a:close/>
                  <a:moveTo>
                    <a:pt x="730" y="2"/>
                  </a:moveTo>
                  <a:lnTo>
                    <a:pt x="750" y="2"/>
                  </a:lnTo>
                  <a:cubicBezTo>
                    <a:pt x="755" y="2"/>
                    <a:pt x="760" y="6"/>
                    <a:pt x="760" y="12"/>
                  </a:cubicBezTo>
                  <a:cubicBezTo>
                    <a:pt x="760" y="17"/>
                    <a:pt x="755" y="22"/>
                    <a:pt x="750" y="22"/>
                  </a:cubicBezTo>
                  <a:lnTo>
                    <a:pt x="730" y="22"/>
                  </a:lnTo>
                  <a:cubicBezTo>
                    <a:pt x="724" y="22"/>
                    <a:pt x="720" y="17"/>
                    <a:pt x="720" y="12"/>
                  </a:cubicBezTo>
                  <a:cubicBezTo>
                    <a:pt x="720" y="6"/>
                    <a:pt x="724" y="2"/>
                    <a:pt x="730" y="2"/>
                  </a:cubicBezTo>
                  <a:close/>
                  <a:moveTo>
                    <a:pt x="790" y="2"/>
                  </a:moveTo>
                  <a:lnTo>
                    <a:pt x="810" y="2"/>
                  </a:lnTo>
                  <a:cubicBezTo>
                    <a:pt x="815" y="2"/>
                    <a:pt x="820" y="6"/>
                    <a:pt x="820" y="12"/>
                  </a:cubicBezTo>
                  <a:cubicBezTo>
                    <a:pt x="820" y="17"/>
                    <a:pt x="815" y="22"/>
                    <a:pt x="810" y="22"/>
                  </a:cubicBezTo>
                  <a:lnTo>
                    <a:pt x="790" y="22"/>
                  </a:lnTo>
                  <a:cubicBezTo>
                    <a:pt x="784" y="22"/>
                    <a:pt x="780" y="17"/>
                    <a:pt x="780" y="12"/>
                  </a:cubicBezTo>
                  <a:cubicBezTo>
                    <a:pt x="780" y="6"/>
                    <a:pt x="784" y="2"/>
                    <a:pt x="790" y="2"/>
                  </a:cubicBezTo>
                  <a:close/>
                  <a:moveTo>
                    <a:pt x="850" y="2"/>
                  </a:moveTo>
                  <a:lnTo>
                    <a:pt x="870" y="2"/>
                  </a:lnTo>
                  <a:cubicBezTo>
                    <a:pt x="875" y="2"/>
                    <a:pt x="880" y="6"/>
                    <a:pt x="880" y="12"/>
                  </a:cubicBezTo>
                  <a:cubicBezTo>
                    <a:pt x="880" y="17"/>
                    <a:pt x="875" y="22"/>
                    <a:pt x="870" y="22"/>
                  </a:cubicBezTo>
                  <a:lnTo>
                    <a:pt x="850" y="22"/>
                  </a:lnTo>
                  <a:cubicBezTo>
                    <a:pt x="844" y="22"/>
                    <a:pt x="840" y="17"/>
                    <a:pt x="840" y="12"/>
                  </a:cubicBezTo>
                  <a:cubicBezTo>
                    <a:pt x="840" y="6"/>
                    <a:pt x="844" y="2"/>
                    <a:pt x="850" y="2"/>
                  </a:cubicBezTo>
                  <a:close/>
                  <a:moveTo>
                    <a:pt x="910" y="1"/>
                  </a:moveTo>
                  <a:lnTo>
                    <a:pt x="930" y="1"/>
                  </a:lnTo>
                  <a:cubicBezTo>
                    <a:pt x="935" y="1"/>
                    <a:pt x="940" y="6"/>
                    <a:pt x="940" y="11"/>
                  </a:cubicBezTo>
                  <a:cubicBezTo>
                    <a:pt x="940" y="17"/>
                    <a:pt x="935" y="21"/>
                    <a:pt x="930" y="21"/>
                  </a:cubicBezTo>
                  <a:lnTo>
                    <a:pt x="910" y="21"/>
                  </a:lnTo>
                  <a:cubicBezTo>
                    <a:pt x="904" y="22"/>
                    <a:pt x="900" y="17"/>
                    <a:pt x="900" y="12"/>
                  </a:cubicBezTo>
                  <a:cubicBezTo>
                    <a:pt x="900" y="6"/>
                    <a:pt x="904" y="2"/>
                    <a:pt x="910" y="1"/>
                  </a:cubicBezTo>
                  <a:close/>
                  <a:moveTo>
                    <a:pt x="970" y="1"/>
                  </a:moveTo>
                  <a:lnTo>
                    <a:pt x="990" y="1"/>
                  </a:lnTo>
                  <a:cubicBezTo>
                    <a:pt x="995" y="1"/>
                    <a:pt x="1000" y="6"/>
                    <a:pt x="1000" y="11"/>
                  </a:cubicBezTo>
                  <a:cubicBezTo>
                    <a:pt x="1000" y="17"/>
                    <a:pt x="995" y="21"/>
                    <a:pt x="990" y="21"/>
                  </a:cubicBezTo>
                  <a:lnTo>
                    <a:pt x="970" y="21"/>
                  </a:lnTo>
                  <a:cubicBezTo>
                    <a:pt x="964" y="21"/>
                    <a:pt x="960" y="17"/>
                    <a:pt x="960" y="11"/>
                  </a:cubicBezTo>
                  <a:cubicBezTo>
                    <a:pt x="960" y="6"/>
                    <a:pt x="964" y="1"/>
                    <a:pt x="970" y="1"/>
                  </a:cubicBezTo>
                  <a:close/>
                  <a:moveTo>
                    <a:pt x="1030" y="1"/>
                  </a:moveTo>
                  <a:lnTo>
                    <a:pt x="1050" y="1"/>
                  </a:lnTo>
                  <a:cubicBezTo>
                    <a:pt x="1055" y="1"/>
                    <a:pt x="1060" y="6"/>
                    <a:pt x="1060" y="11"/>
                  </a:cubicBezTo>
                  <a:cubicBezTo>
                    <a:pt x="1060" y="17"/>
                    <a:pt x="1055" y="21"/>
                    <a:pt x="1050" y="21"/>
                  </a:cubicBezTo>
                  <a:lnTo>
                    <a:pt x="1030" y="21"/>
                  </a:lnTo>
                  <a:cubicBezTo>
                    <a:pt x="1024" y="21"/>
                    <a:pt x="1020" y="17"/>
                    <a:pt x="1020" y="11"/>
                  </a:cubicBezTo>
                  <a:cubicBezTo>
                    <a:pt x="1020" y="6"/>
                    <a:pt x="1024" y="1"/>
                    <a:pt x="1030" y="1"/>
                  </a:cubicBezTo>
                  <a:close/>
                  <a:moveTo>
                    <a:pt x="1090" y="1"/>
                  </a:moveTo>
                  <a:lnTo>
                    <a:pt x="1110" y="1"/>
                  </a:lnTo>
                  <a:cubicBezTo>
                    <a:pt x="1115" y="1"/>
                    <a:pt x="1120" y="6"/>
                    <a:pt x="1120" y="11"/>
                  </a:cubicBezTo>
                  <a:cubicBezTo>
                    <a:pt x="1120" y="17"/>
                    <a:pt x="1115" y="21"/>
                    <a:pt x="1110" y="21"/>
                  </a:cubicBezTo>
                  <a:lnTo>
                    <a:pt x="1090" y="21"/>
                  </a:lnTo>
                  <a:cubicBezTo>
                    <a:pt x="1084" y="21"/>
                    <a:pt x="1080" y="17"/>
                    <a:pt x="1080" y="11"/>
                  </a:cubicBezTo>
                  <a:cubicBezTo>
                    <a:pt x="1080" y="6"/>
                    <a:pt x="1084" y="1"/>
                    <a:pt x="1090" y="1"/>
                  </a:cubicBezTo>
                  <a:close/>
                  <a:moveTo>
                    <a:pt x="1150" y="1"/>
                  </a:moveTo>
                  <a:lnTo>
                    <a:pt x="1170" y="1"/>
                  </a:lnTo>
                  <a:cubicBezTo>
                    <a:pt x="1175" y="1"/>
                    <a:pt x="1180" y="6"/>
                    <a:pt x="1180" y="11"/>
                  </a:cubicBezTo>
                  <a:cubicBezTo>
                    <a:pt x="1180" y="17"/>
                    <a:pt x="1175" y="21"/>
                    <a:pt x="1170" y="21"/>
                  </a:cubicBezTo>
                  <a:lnTo>
                    <a:pt x="1150" y="21"/>
                  </a:lnTo>
                  <a:cubicBezTo>
                    <a:pt x="1144" y="21"/>
                    <a:pt x="1140" y="17"/>
                    <a:pt x="1140" y="11"/>
                  </a:cubicBezTo>
                  <a:cubicBezTo>
                    <a:pt x="1140" y="6"/>
                    <a:pt x="1144" y="1"/>
                    <a:pt x="1150" y="1"/>
                  </a:cubicBezTo>
                  <a:close/>
                  <a:moveTo>
                    <a:pt x="1210" y="1"/>
                  </a:moveTo>
                  <a:lnTo>
                    <a:pt x="1230" y="1"/>
                  </a:lnTo>
                  <a:cubicBezTo>
                    <a:pt x="1235" y="1"/>
                    <a:pt x="1240" y="5"/>
                    <a:pt x="1240" y="11"/>
                  </a:cubicBezTo>
                  <a:cubicBezTo>
                    <a:pt x="1240" y="16"/>
                    <a:pt x="1235" y="21"/>
                    <a:pt x="1230" y="21"/>
                  </a:cubicBezTo>
                  <a:lnTo>
                    <a:pt x="1210" y="21"/>
                  </a:lnTo>
                  <a:cubicBezTo>
                    <a:pt x="1204" y="21"/>
                    <a:pt x="1200" y="17"/>
                    <a:pt x="1200" y="11"/>
                  </a:cubicBezTo>
                  <a:cubicBezTo>
                    <a:pt x="1200" y="5"/>
                    <a:pt x="1204" y="1"/>
                    <a:pt x="1210" y="1"/>
                  </a:cubicBezTo>
                  <a:close/>
                  <a:moveTo>
                    <a:pt x="1270" y="1"/>
                  </a:moveTo>
                  <a:lnTo>
                    <a:pt x="1290" y="1"/>
                  </a:lnTo>
                  <a:cubicBezTo>
                    <a:pt x="1295" y="1"/>
                    <a:pt x="1300" y="5"/>
                    <a:pt x="1300" y="11"/>
                  </a:cubicBezTo>
                  <a:cubicBezTo>
                    <a:pt x="1300" y="16"/>
                    <a:pt x="1295" y="21"/>
                    <a:pt x="1290" y="21"/>
                  </a:cubicBezTo>
                  <a:lnTo>
                    <a:pt x="1270" y="21"/>
                  </a:lnTo>
                  <a:cubicBezTo>
                    <a:pt x="1264" y="21"/>
                    <a:pt x="1260" y="16"/>
                    <a:pt x="1260" y="11"/>
                  </a:cubicBezTo>
                  <a:cubicBezTo>
                    <a:pt x="1260" y="5"/>
                    <a:pt x="1264" y="1"/>
                    <a:pt x="1270" y="1"/>
                  </a:cubicBezTo>
                  <a:close/>
                  <a:moveTo>
                    <a:pt x="1330" y="1"/>
                  </a:moveTo>
                  <a:lnTo>
                    <a:pt x="1350" y="1"/>
                  </a:lnTo>
                  <a:cubicBezTo>
                    <a:pt x="1355" y="1"/>
                    <a:pt x="1360" y="5"/>
                    <a:pt x="1360" y="11"/>
                  </a:cubicBezTo>
                  <a:cubicBezTo>
                    <a:pt x="1360" y="16"/>
                    <a:pt x="1355" y="21"/>
                    <a:pt x="1350" y="21"/>
                  </a:cubicBezTo>
                  <a:lnTo>
                    <a:pt x="1330" y="21"/>
                  </a:lnTo>
                  <a:cubicBezTo>
                    <a:pt x="1324" y="21"/>
                    <a:pt x="1320" y="16"/>
                    <a:pt x="1320" y="11"/>
                  </a:cubicBezTo>
                  <a:cubicBezTo>
                    <a:pt x="1320" y="5"/>
                    <a:pt x="1324" y="1"/>
                    <a:pt x="1330" y="1"/>
                  </a:cubicBezTo>
                  <a:close/>
                  <a:moveTo>
                    <a:pt x="1390" y="1"/>
                  </a:moveTo>
                  <a:lnTo>
                    <a:pt x="1410" y="1"/>
                  </a:lnTo>
                  <a:cubicBezTo>
                    <a:pt x="1415" y="1"/>
                    <a:pt x="1420" y="5"/>
                    <a:pt x="1420" y="11"/>
                  </a:cubicBezTo>
                  <a:cubicBezTo>
                    <a:pt x="1420" y="16"/>
                    <a:pt x="1415" y="21"/>
                    <a:pt x="1410" y="21"/>
                  </a:cubicBezTo>
                  <a:lnTo>
                    <a:pt x="1390" y="21"/>
                  </a:lnTo>
                  <a:cubicBezTo>
                    <a:pt x="1384" y="21"/>
                    <a:pt x="1380" y="16"/>
                    <a:pt x="1380" y="11"/>
                  </a:cubicBezTo>
                  <a:cubicBezTo>
                    <a:pt x="1380" y="5"/>
                    <a:pt x="1384" y="1"/>
                    <a:pt x="1390" y="1"/>
                  </a:cubicBezTo>
                  <a:close/>
                  <a:moveTo>
                    <a:pt x="1450" y="1"/>
                  </a:moveTo>
                  <a:lnTo>
                    <a:pt x="1470" y="1"/>
                  </a:lnTo>
                  <a:cubicBezTo>
                    <a:pt x="1475" y="1"/>
                    <a:pt x="1480" y="5"/>
                    <a:pt x="1480" y="11"/>
                  </a:cubicBezTo>
                  <a:cubicBezTo>
                    <a:pt x="1480" y="16"/>
                    <a:pt x="1475" y="21"/>
                    <a:pt x="1470" y="21"/>
                  </a:cubicBezTo>
                  <a:lnTo>
                    <a:pt x="1450" y="21"/>
                  </a:lnTo>
                  <a:cubicBezTo>
                    <a:pt x="1444" y="21"/>
                    <a:pt x="1440" y="16"/>
                    <a:pt x="1440" y="11"/>
                  </a:cubicBezTo>
                  <a:cubicBezTo>
                    <a:pt x="1440" y="5"/>
                    <a:pt x="1444" y="1"/>
                    <a:pt x="1450" y="1"/>
                  </a:cubicBezTo>
                  <a:close/>
                  <a:moveTo>
                    <a:pt x="1510" y="1"/>
                  </a:moveTo>
                  <a:lnTo>
                    <a:pt x="1530" y="0"/>
                  </a:lnTo>
                  <a:cubicBezTo>
                    <a:pt x="1535" y="0"/>
                    <a:pt x="1540" y="5"/>
                    <a:pt x="1540" y="10"/>
                  </a:cubicBezTo>
                  <a:cubicBezTo>
                    <a:pt x="1540" y="16"/>
                    <a:pt x="1535" y="20"/>
                    <a:pt x="1530" y="20"/>
                  </a:cubicBezTo>
                  <a:lnTo>
                    <a:pt x="1510" y="21"/>
                  </a:lnTo>
                  <a:cubicBezTo>
                    <a:pt x="1504" y="21"/>
                    <a:pt x="1500" y="16"/>
                    <a:pt x="1500" y="11"/>
                  </a:cubicBezTo>
                  <a:cubicBezTo>
                    <a:pt x="1500" y="5"/>
                    <a:pt x="1504" y="1"/>
                    <a:pt x="1510" y="1"/>
                  </a:cubicBezTo>
                  <a:close/>
                  <a:moveTo>
                    <a:pt x="1570" y="0"/>
                  </a:moveTo>
                  <a:lnTo>
                    <a:pt x="1590" y="0"/>
                  </a:lnTo>
                  <a:cubicBezTo>
                    <a:pt x="1595" y="0"/>
                    <a:pt x="1600" y="5"/>
                    <a:pt x="1600" y="10"/>
                  </a:cubicBezTo>
                  <a:cubicBezTo>
                    <a:pt x="1600" y="16"/>
                    <a:pt x="1595" y="20"/>
                    <a:pt x="1590" y="20"/>
                  </a:cubicBezTo>
                  <a:lnTo>
                    <a:pt x="1570" y="20"/>
                  </a:lnTo>
                  <a:cubicBezTo>
                    <a:pt x="1564" y="20"/>
                    <a:pt x="1560" y="16"/>
                    <a:pt x="1560" y="10"/>
                  </a:cubicBezTo>
                  <a:cubicBezTo>
                    <a:pt x="1560" y="5"/>
                    <a:pt x="1564" y="0"/>
                    <a:pt x="1570" y="0"/>
                  </a:cubicBezTo>
                  <a:close/>
                  <a:moveTo>
                    <a:pt x="1630" y="0"/>
                  </a:moveTo>
                  <a:lnTo>
                    <a:pt x="1646" y="0"/>
                  </a:lnTo>
                  <a:cubicBezTo>
                    <a:pt x="1651" y="0"/>
                    <a:pt x="1656" y="5"/>
                    <a:pt x="1656" y="10"/>
                  </a:cubicBezTo>
                  <a:cubicBezTo>
                    <a:pt x="1656" y="16"/>
                    <a:pt x="1651" y="20"/>
                    <a:pt x="1646" y="20"/>
                  </a:cubicBezTo>
                  <a:lnTo>
                    <a:pt x="1630" y="20"/>
                  </a:lnTo>
                  <a:cubicBezTo>
                    <a:pt x="1624" y="20"/>
                    <a:pt x="1620" y="16"/>
                    <a:pt x="1620" y="10"/>
                  </a:cubicBezTo>
                  <a:cubicBezTo>
                    <a:pt x="1620" y="5"/>
                    <a:pt x="1624" y="0"/>
                    <a:pt x="1630" y="0"/>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Freeform 169"/>
            <p:cNvSpPr>
              <a:spLocks noEditPoints="1"/>
            </p:cNvSpPr>
            <p:nvPr/>
          </p:nvSpPr>
          <p:spPr bwMode="auto">
            <a:xfrm>
              <a:off x="8001939" y="6342160"/>
              <a:ext cx="624982" cy="10212"/>
            </a:xfrm>
            <a:custGeom>
              <a:avLst/>
              <a:gdLst>
                <a:gd name="T0" fmla="*/ 40 w 1600"/>
                <a:gd name="T1" fmla="*/ 14 h 24"/>
                <a:gd name="T2" fmla="*/ 0 w 1600"/>
                <a:gd name="T3" fmla="*/ 14 h 24"/>
                <a:gd name="T4" fmla="*/ 90 w 1600"/>
                <a:gd name="T5" fmla="*/ 4 h 24"/>
                <a:gd name="T6" fmla="*/ 70 w 1600"/>
                <a:gd name="T7" fmla="*/ 24 h 24"/>
                <a:gd name="T8" fmla="*/ 130 w 1600"/>
                <a:gd name="T9" fmla="*/ 4 h 24"/>
                <a:gd name="T10" fmla="*/ 150 w 1600"/>
                <a:gd name="T11" fmla="*/ 24 h 24"/>
                <a:gd name="T12" fmla="*/ 130 w 1600"/>
                <a:gd name="T13" fmla="*/ 4 h 24"/>
                <a:gd name="T14" fmla="*/ 220 w 1600"/>
                <a:gd name="T15" fmla="*/ 14 h 24"/>
                <a:gd name="T16" fmla="*/ 180 w 1600"/>
                <a:gd name="T17" fmla="*/ 14 h 24"/>
                <a:gd name="T18" fmla="*/ 270 w 1600"/>
                <a:gd name="T19" fmla="*/ 4 h 24"/>
                <a:gd name="T20" fmla="*/ 250 w 1600"/>
                <a:gd name="T21" fmla="*/ 24 h 24"/>
                <a:gd name="T22" fmla="*/ 310 w 1600"/>
                <a:gd name="T23" fmla="*/ 3 h 24"/>
                <a:gd name="T24" fmla="*/ 330 w 1600"/>
                <a:gd name="T25" fmla="*/ 23 h 24"/>
                <a:gd name="T26" fmla="*/ 310 w 1600"/>
                <a:gd name="T27" fmla="*/ 3 h 24"/>
                <a:gd name="T28" fmla="*/ 400 w 1600"/>
                <a:gd name="T29" fmla="*/ 13 h 24"/>
                <a:gd name="T30" fmla="*/ 360 w 1600"/>
                <a:gd name="T31" fmla="*/ 13 h 24"/>
                <a:gd name="T32" fmla="*/ 450 w 1600"/>
                <a:gd name="T33" fmla="*/ 3 h 24"/>
                <a:gd name="T34" fmla="*/ 430 w 1600"/>
                <a:gd name="T35" fmla="*/ 23 h 24"/>
                <a:gd name="T36" fmla="*/ 490 w 1600"/>
                <a:gd name="T37" fmla="*/ 3 h 24"/>
                <a:gd name="T38" fmla="*/ 510 w 1600"/>
                <a:gd name="T39" fmla="*/ 23 h 24"/>
                <a:gd name="T40" fmla="*/ 490 w 1600"/>
                <a:gd name="T41" fmla="*/ 3 h 24"/>
                <a:gd name="T42" fmla="*/ 580 w 1600"/>
                <a:gd name="T43" fmla="*/ 13 h 24"/>
                <a:gd name="T44" fmla="*/ 540 w 1600"/>
                <a:gd name="T45" fmla="*/ 13 h 24"/>
                <a:gd name="T46" fmla="*/ 630 w 1600"/>
                <a:gd name="T47" fmla="*/ 3 h 24"/>
                <a:gd name="T48" fmla="*/ 610 w 1600"/>
                <a:gd name="T49" fmla="*/ 23 h 24"/>
                <a:gd name="T50" fmla="*/ 670 w 1600"/>
                <a:gd name="T51" fmla="*/ 2 h 24"/>
                <a:gd name="T52" fmla="*/ 690 w 1600"/>
                <a:gd name="T53" fmla="*/ 22 h 24"/>
                <a:gd name="T54" fmla="*/ 670 w 1600"/>
                <a:gd name="T55" fmla="*/ 2 h 24"/>
                <a:gd name="T56" fmla="*/ 760 w 1600"/>
                <a:gd name="T57" fmla="*/ 12 h 24"/>
                <a:gd name="T58" fmla="*/ 720 w 1600"/>
                <a:gd name="T59" fmla="*/ 12 h 24"/>
                <a:gd name="T60" fmla="*/ 810 w 1600"/>
                <a:gd name="T61" fmla="*/ 2 h 24"/>
                <a:gd name="T62" fmla="*/ 790 w 1600"/>
                <a:gd name="T63" fmla="*/ 22 h 24"/>
                <a:gd name="T64" fmla="*/ 850 w 1600"/>
                <a:gd name="T65" fmla="*/ 2 h 24"/>
                <a:gd name="T66" fmla="*/ 870 w 1600"/>
                <a:gd name="T67" fmla="*/ 22 h 24"/>
                <a:gd name="T68" fmla="*/ 850 w 1600"/>
                <a:gd name="T69" fmla="*/ 2 h 24"/>
                <a:gd name="T70" fmla="*/ 940 w 1600"/>
                <a:gd name="T71" fmla="*/ 12 h 24"/>
                <a:gd name="T72" fmla="*/ 900 w 1600"/>
                <a:gd name="T73" fmla="*/ 12 h 24"/>
                <a:gd name="T74" fmla="*/ 990 w 1600"/>
                <a:gd name="T75" fmla="*/ 2 h 24"/>
                <a:gd name="T76" fmla="*/ 970 w 1600"/>
                <a:gd name="T77" fmla="*/ 22 h 24"/>
                <a:gd name="T78" fmla="*/ 1030 w 1600"/>
                <a:gd name="T79" fmla="*/ 2 h 24"/>
                <a:gd name="T80" fmla="*/ 1050 w 1600"/>
                <a:gd name="T81" fmla="*/ 21 h 24"/>
                <a:gd name="T82" fmla="*/ 1030 w 1600"/>
                <a:gd name="T83" fmla="*/ 2 h 24"/>
                <a:gd name="T84" fmla="*/ 1120 w 1600"/>
                <a:gd name="T85" fmla="*/ 11 h 24"/>
                <a:gd name="T86" fmla="*/ 1080 w 1600"/>
                <a:gd name="T87" fmla="*/ 11 h 24"/>
                <a:gd name="T88" fmla="*/ 1170 w 1600"/>
                <a:gd name="T89" fmla="*/ 1 h 24"/>
                <a:gd name="T90" fmla="*/ 1150 w 1600"/>
                <a:gd name="T91" fmla="*/ 21 h 24"/>
                <a:gd name="T92" fmla="*/ 1210 w 1600"/>
                <a:gd name="T93" fmla="*/ 1 h 24"/>
                <a:gd name="T94" fmla="*/ 1230 w 1600"/>
                <a:gd name="T95" fmla="*/ 21 h 24"/>
                <a:gd name="T96" fmla="*/ 1210 w 1600"/>
                <a:gd name="T97" fmla="*/ 1 h 24"/>
                <a:gd name="T98" fmla="*/ 1300 w 1600"/>
                <a:gd name="T99" fmla="*/ 11 h 24"/>
                <a:gd name="T100" fmla="*/ 1260 w 1600"/>
                <a:gd name="T101" fmla="*/ 11 h 24"/>
                <a:gd name="T102" fmla="*/ 1350 w 1600"/>
                <a:gd name="T103" fmla="*/ 1 h 24"/>
                <a:gd name="T104" fmla="*/ 1330 w 1600"/>
                <a:gd name="T105" fmla="*/ 21 h 24"/>
                <a:gd name="T106" fmla="*/ 1390 w 1600"/>
                <a:gd name="T107" fmla="*/ 1 h 24"/>
                <a:gd name="T108" fmla="*/ 1410 w 1600"/>
                <a:gd name="T109" fmla="*/ 20 h 24"/>
                <a:gd name="T110" fmla="*/ 1390 w 1600"/>
                <a:gd name="T111" fmla="*/ 1 h 24"/>
                <a:gd name="T112" fmla="*/ 1480 w 1600"/>
                <a:gd name="T113" fmla="*/ 10 h 24"/>
                <a:gd name="T114" fmla="*/ 1440 w 1600"/>
                <a:gd name="T115" fmla="*/ 10 h 24"/>
                <a:gd name="T116" fmla="*/ 1530 w 1600"/>
                <a:gd name="T117" fmla="*/ 0 h 24"/>
                <a:gd name="T118" fmla="*/ 1510 w 1600"/>
                <a:gd name="T119" fmla="*/ 20 h 24"/>
                <a:gd name="T120" fmla="*/ 1570 w 1600"/>
                <a:gd name="T121" fmla="*/ 0 h 24"/>
                <a:gd name="T122" fmla="*/ 1590 w 1600"/>
                <a:gd name="T123" fmla="*/ 20 h 24"/>
                <a:gd name="T124" fmla="*/ 1570 w 1600"/>
                <a:gd name="T1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24">
                  <a:moveTo>
                    <a:pt x="10" y="4"/>
                  </a:moveTo>
                  <a:lnTo>
                    <a:pt x="30" y="4"/>
                  </a:lnTo>
                  <a:cubicBezTo>
                    <a:pt x="35" y="4"/>
                    <a:pt x="40" y="9"/>
                    <a:pt x="40" y="14"/>
                  </a:cubicBezTo>
                  <a:cubicBezTo>
                    <a:pt x="40" y="20"/>
                    <a:pt x="35" y="24"/>
                    <a:pt x="30" y="24"/>
                  </a:cubicBezTo>
                  <a:lnTo>
                    <a:pt x="10" y="24"/>
                  </a:lnTo>
                  <a:cubicBezTo>
                    <a:pt x="4" y="24"/>
                    <a:pt x="0" y="20"/>
                    <a:pt x="0" y="14"/>
                  </a:cubicBezTo>
                  <a:cubicBezTo>
                    <a:pt x="0" y="9"/>
                    <a:pt x="4" y="4"/>
                    <a:pt x="10" y="4"/>
                  </a:cubicBezTo>
                  <a:close/>
                  <a:moveTo>
                    <a:pt x="70" y="4"/>
                  </a:moveTo>
                  <a:lnTo>
                    <a:pt x="90" y="4"/>
                  </a:lnTo>
                  <a:cubicBezTo>
                    <a:pt x="95" y="4"/>
                    <a:pt x="100" y="9"/>
                    <a:pt x="100" y="14"/>
                  </a:cubicBezTo>
                  <a:cubicBezTo>
                    <a:pt x="100" y="20"/>
                    <a:pt x="95" y="24"/>
                    <a:pt x="90" y="24"/>
                  </a:cubicBezTo>
                  <a:lnTo>
                    <a:pt x="70" y="24"/>
                  </a:lnTo>
                  <a:cubicBezTo>
                    <a:pt x="64" y="24"/>
                    <a:pt x="60" y="20"/>
                    <a:pt x="60" y="14"/>
                  </a:cubicBezTo>
                  <a:cubicBezTo>
                    <a:pt x="60" y="9"/>
                    <a:pt x="64" y="4"/>
                    <a:pt x="70" y="4"/>
                  </a:cubicBezTo>
                  <a:close/>
                  <a:moveTo>
                    <a:pt x="130" y="4"/>
                  </a:moveTo>
                  <a:lnTo>
                    <a:pt x="150" y="4"/>
                  </a:lnTo>
                  <a:cubicBezTo>
                    <a:pt x="155" y="4"/>
                    <a:pt x="160" y="8"/>
                    <a:pt x="160" y="14"/>
                  </a:cubicBezTo>
                  <a:cubicBezTo>
                    <a:pt x="160" y="19"/>
                    <a:pt x="155" y="24"/>
                    <a:pt x="150" y="24"/>
                  </a:cubicBezTo>
                  <a:lnTo>
                    <a:pt x="130" y="24"/>
                  </a:lnTo>
                  <a:cubicBezTo>
                    <a:pt x="124" y="24"/>
                    <a:pt x="120" y="20"/>
                    <a:pt x="120" y="14"/>
                  </a:cubicBezTo>
                  <a:cubicBezTo>
                    <a:pt x="120" y="8"/>
                    <a:pt x="124" y="4"/>
                    <a:pt x="130" y="4"/>
                  </a:cubicBezTo>
                  <a:close/>
                  <a:moveTo>
                    <a:pt x="190" y="4"/>
                  </a:moveTo>
                  <a:lnTo>
                    <a:pt x="210" y="4"/>
                  </a:lnTo>
                  <a:cubicBezTo>
                    <a:pt x="215" y="4"/>
                    <a:pt x="220" y="8"/>
                    <a:pt x="220" y="14"/>
                  </a:cubicBezTo>
                  <a:cubicBezTo>
                    <a:pt x="220" y="19"/>
                    <a:pt x="215" y="24"/>
                    <a:pt x="210" y="24"/>
                  </a:cubicBezTo>
                  <a:lnTo>
                    <a:pt x="190" y="24"/>
                  </a:lnTo>
                  <a:cubicBezTo>
                    <a:pt x="184" y="24"/>
                    <a:pt x="180" y="19"/>
                    <a:pt x="180" y="14"/>
                  </a:cubicBezTo>
                  <a:cubicBezTo>
                    <a:pt x="180" y="8"/>
                    <a:pt x="184" y="4"/>
                    <a:pt x="190" y="4"/>
                  </a:cubicBezTo>
                  <a:close/>
                  <a:moveTo>
                    <a:pt x="250" y="4"/>
                  </a:moveTo>
                  <a:lnTo>
                    <a:pt x="270" y="4"/>
                  </a:lnTo>
                  <a:cubicBezTo>
                    <a:pt x="275" y="4"/>
                    <a:pt x="280" y="8"/>
                    <a:pt x="280" y="14"/>
                  </a:cubicBezTo>
                  <a:cubicBezTo>
                    <a:pt x="280" y="19"/>
                    <a:pt x="275" y="24"/>
                    <a:pt x="270" y="24"/>
                  </a:cubicBezTo>
                  <a:lnTo>
                    <a:pt x="250" y="24"/>
                  </a:lnTo>
                  <a:cubicBezTo>
                    <a:pt x="244" y="24"/>
                    <a:pt x="240" y="19"/>
                    <a:pt x="240" y="14"/>
                  </a:cubicBezTo>
                  <a:cubicBezTo>
                    <a:pt x="240" y="8"/>
                    <a:pt x="244" y="4"/>
                    <a:pt x="250" y="4"/>
                  </a:cubicBezTo>
                  <a:close/>
                  <a:moveTo>
                    <a:pt x="310" y="3"/>
                  </a:moveTo>
                  <a:lnTo>
                    <a:pt x="330" y="3"/>
                  </a:lnTo>
                  <a:cubicBezTo>
                    <a:pt x="335" y="3"/>
                    <a:pt x="340" y="8"/>
                    <a:pt x="340" y="13"/>
                  </a:cubicBezTo>
                  <a:cubicBezTo>
                    <a:pt x="340" y="19"/>
                    <a:pt x="335" y="23"/>
                    <a:pt x="330" y="23"/>
                  </a:cubicBezTo>
                  <a:lnTo>
                    <a:pt x="310" y="23"/>
                  </a:lnTo>
                  <a:cubicBezTo>
                    <a:pt x="304" y="23"/>
                    <a:pt x="300" y="19"/>
                    <a:pt x="300" y="14"/>
                  </a:cubicBezTo>
                  <a:cubicBezTo>
                    <a:pt x="300" y="8"/>
                    <a:pt x="304" y="3"/>
                    <a:pt x="310" y="3"/>
                  </a:cubicBezTo>
                  <a:close/>
                  <a:moveTo>
                    <a:pt x="370" y="3"/>
                  </a:moveTo>
                  <a:lnTo>
                    <a:pt x="390" y="3"/>
                  </a:lnTo>
                  <a:cubicBezTo>
                    <a:pt x="395" y="3"/>
                    <a:pt x="400" y="8"/>
                    <a:pt x="400" y="13"/>
                  </a:cubicBezTo>
                  <a:cubicBezTo>
                    <a:pt x="400" y="19"/>
                    <a:pt x="395" y="23"/>
                    <a:pt x="390" y="23"/>
                  </a:cubicBezTo>
                  <a:lnTo>
                    <a:pt x="370" y="23"/>
                  </a:lnTo>
                  <a:cubicBezTo>
                    <a:pt x="364" y="23"/>
                    <a:pt x="360" y="19"/>
                    <a:pt x="360" y="13"/>
                  </a:cubicBezTo>
                  <a:cubicBezTo>
                    <a:pt x="360" y="8"/>
                    <a:pt x="364" y="3"/>
                    <a:pt x="370" y="3"/>
                  </a:cubicBezTo>
                  <a:close/>
                  <a:moveTo>
                    <a:pt x="430" y="3"/>
                  </a:moveTo>
                  <a:lnTo>
                    <a:pt x="450" y="3"/>
                  </a:lnTo>
                  <a:cubicBezTo>
                    <a:pt x="455" y="3"/>
                    <a:pt x="460" y="8"/>
                    <a:pt x="460" y="13"/>
                  </a:cubicBezTo>
                  <a:cubicBezTo>
                    <a:pt x="460" y="19"/>
                    <a:pt x="455" y="23"/>
                    <a:pt x="450" y="23"/>
                  </a:cubicBezTo>
                  <a:lnTo>
                    <a:pt x="430" y="23"/>
                  </a:lnTo>
                  <a:cubicBezTo>
                    <a:pt x="424" y="23"/>
                    <a:pt x="420" y="19"/>
                    <a:pt x="420" y="13"/>
                  </a:cubicBezTo>
                  <a:cubicBezTo>
                    <a:pt x="420" y="8"/>
                    <a:pt x="424" y="3"/>
                    <a:pt x="430" y="3"/>
                  </a:cubicBezTo>
                  <a:close/>
                  <a:moveTo>
                    <a:pt x="490" y="3"/>
                  </a:moveTo>
                  <a:lnTo>
                    <a:pt x="510" y="3"/>
                  </a:lnTo>
                  <a:cubicBezTo>
                    <a:pt x="515" y="3"/>
                    <a:pt x="520" y="7"/>
                    <a:pt x="520" y="13"/>
                  </a:cubicBezTo>
                  <a:cubicBezTo>
                    <a:pt x="520" y="18"/>
                    <a:pt x="515" y="23"/>
                    <a:pt x="510" y="23"/>
                  </a:cubicBezTo>
                  <a:lnTo>
                    <a:pt x="490" y="23"/>
                  </a:lnTo>
                  <a:cubicBezTo>
                    <a:pt x="484" y="23"/>
                    <a:pt x="480" y="19"/>
                    <a:pt x="480" y="13"/>
                  </a:cubicBezTo>
                  <a:cubicBezTo>
                    <a:pt x="480" y="7"/>
                    <a:pt x="484" y="3"/>
                    <a:pt x="490" y="3"/>
                  </a:cubicBezTo>
                  <a:close/>
                  <a:moveTo>
                    <a:pt x="550" y="3"/>
                  </a:moveTo>
                  <a:lnTo>
                    <a:pt x="570" y="3"/>
                  </a:lnTo>
                  <a:cubicBezTo>
                    <a:pt x="575" y="3"/>
                    <a:pt x="580" y="7"/>
                    <a:pt x="580" y="13"/>
                  </a:cubicBezTo>
                  <a:cubicBezTo>
                    <a:pt x="580" y="18"/>
                    <a:pt x="575" y="23"/>
                    <a:pt x="570" y="23"/>
                  </a:cubicBezTo>
                  <a:lnTo>
                    <a:pt x="550" y="23"/>
                  </a:lnTo>
                  <a:cubicBezTo>
                    <a:pt x="544" y="23"/>
                    <a:pt x="540" y="18"/>
                    <a:pt x="540" y="13"/>
                  </a:cubicBezTo>
                  <a:cubicBezTo>
                    <a:pt x="540" y="7"/>
                    <a:pt x="544" y="3"/>
                    <a:pt x="550" y="3"/>
                  </a:cubicBezTo>
                  <a:close/>
                  <a:moveTo>
                    <a:pt x="610" y="3"/>
                  </a:moveTo>
                  <a:lnTo>
                    <a:pt x="630" y="3"/>
                  </a:lnTo>
                  <a:cubicBezTo>
                    <a:pt x="635" y="3"/>
                    <a:pt x="640" y="7"/>
                    <a:pt x="640" y="13"/>
                  </a:cubicBezTo>
                  <a:cubicBezTo>
                    <a:pt x="640" y="18"/>
                    <a:pt x="635" y="23"/>
                    <a:pt x="630" y="23"/>
                  </a:cubicBezTo>
                  <a:lnTo>
                    <a:pt x="610" y="23"/>
                  </a:lnTo>
                  <a:cubicBezTo>
                    <a:pt x="604" y="23"/>
                    <a:pt x="600" y="18"/>
                    <a:pt x="600" y="13"/>
                  </a:cubicBezTo>
                  <a:cubicBezTo>
                    <a:pt x="600" y="7"/>
                    <a:pt x="604" y="3"/>
                    <a:pt x="610" y="3"/>
                  </a:cubicBezTo>
                  <a:close/>
                  <a:moveTo>
                    <a:pt x="670" y="2"/>
                  </a:moveTo>
                  <a:lnTo>
                    <a:pt x="690" y="2"/>
                  </a:lnTo>
                  <a:cubicBezTo>
                    <a:pt x="695" y="2"/>
                    <a:pt x="700" y="7"/>
                    <a:pt x="700" y="12"/>
                  </a:cubicBezTo>
                  <a:cubicBezTo>
                    <a:pt x="700" y="18"/>
                    <a:pt x="695" y="22"/>
                    <a:pt x="690" y="22"/>
                  </a:cubicBezTo>
                  <a:lnTo>
                    <a:pt x="670" y="22"/>
                  </a:lnTo>
                  <a:cubicBezTo>
                    <a:pt x="664" y="23"/>
                    <a:pt x="660" y="18"/>
                    <a:pt x="660" y="13"/>
                  </a:cubicBezTo>
                  <a:cubicBezTo>
                    <a:pt x="660" y="7"/>
                    <a:pt x="664" y="3"/>
                    <a:pt x="670" y="2"/>
                  </a:cubicBezTo>
                  <a:close/>
                  <a:moveTo>
                    <a:pt x="730" y="2"/>
                  </a:moveTo>
                  <a:lnTo>
                    <a:pt x="750" y="2"/>
                  </a:lnTo>
                  <a:cubicBezTo>
                    <a:pt x="755" y="2"/>
                    <a:pt x="760" y="7"/>
                    <a:pt x="760" y="12"/>
                  </a:cubicBezTo>
                  <a:cubicBezTo>
                    <a:pt x="760" y="18"/>
                    <a:pt x="755" y="22"/>
                    <a:pt x="750" y="22"/>
                  </a:cubicBezTo>
                  <a:lnTo>
                    <a:pt x="730" y="22"/>
                  </a:lnTo>
                  <a:cubicBezTo>
                    <a:pt x="724" y="22"/>
                    <a:pt x="720" y="18"/>
                    <a:pt x="720" y="12"/>
                  </a:cubicBezTo>
                  <a:cubicBezTo>
                    <a:pt x="720" y="7"/>
                    <a:pt x="724" y="2"/>
                    <a:pt x="730" y="2"/>
                  </a:cubicBezTo>
                  <a:close/>
                  <a:moveTo>
                    <a:pt x="790" y="2"/>
                  </a:moveTo>
                  <a:lnTo>
                    <a:pt x="810" y="2"/>
                  </a:lnTo>
                  <a:cubicBezTo>
                    <a:pt x="815" y="2"/>
                    <a:pt x="820" y="7"/>
                    <a:pt x="820" y="12"/>
                  </a:cubicBezTo>
                  <a:cubicBezTo>
                    <a:pt x="820" y="18"/>
                    <a:pt x="815" y="22"/>
                    <a:pt x="810" y="22"/>
                  </a:cubicBezTo>
                  <a:lnTo>
                    <a:pt x="790" y="22"/>
                  </a:lnTo>
                  <a:cubicBezTo>
                    <a:pt x="784" y="22"/>
                    <a:pt x="780" y="18"/>
                    <a:pt x="780" y="12"/>
                  </a:cubicBezTo>
                  <a:cubicBezTo>
                    <a:pt x="780" y="7"/>
                    <a:pt x="784" y="2"/>
                    <a:pt x="790" y="2"/>
                  </a:cubicBezTo>
                  <a:close/>
                  <a:moveTo>
                    <a:pt x="850" y="2"/>
                  </a:moveTo>
                  <a:lnTo>
                    <a:pt x="870" y="2"/>
                  </a:lnTo>
                  <a:cubicBezTo>
                    <a:pt x="875" y="2"/>
                    <a:pt x="880" y="6"/>
                    <a:pt x="880" y="12"/>
                  </a:cubicBezTo>
                  <a:cubicBezTo>
                    <a:pt x="880" y="17"/>
                    <a:pt x="875" y="22"/>
                    <a:pt x="870" y="22"/>
                  </a:cubicBezTo>
                  <a:lnTo>
                    <a:pt x="850" y="22"/>
                  </a:lnTo>
                  <a:cubicBezTo>
                    <a:pt x="844" y="22"/>
                    <a:pt x="840" y="18"/>
                    <a:pt x="840" y="12"/>
                  </a:cubicBezTo>
                  <a:cubicBezTo>
                    <a:pt x="840" y="7"/>
                    <a:pt x="844" y="2"/>
                    <a:pt x="850" y="2"/>
                  </a:cubicBezTo>
                  <a:close/>
                  <a:moveTo>
                    <a:pt x="910" y="2"/>
                  </a:moveTo>
                  <a:lnTo>
                    <a:pt x="930" y="2"/>
                  </a:lnTo>
                  <a:cubicBezTo>
                    <a:pt x="935" y="2"/>
                    <a:pt x="940" y="6"/>
                    <a:pt x="940" y="12"/>
                  </a:cubicBezTo>
                  <a:cubicBezTo>
                    <a:pt x="940" y="17"/>
                    <a:pt x="935" y="22"/>
                    <a:pt x="930" y="22"/>
                  </a:cubicBezTo>
                  <a:lnTo>
                    <a:pt x="910" y="22"/>
                  </a:lnTo>
                  <a:cubicBezTo>
                    <a:pt x="904" y="22"/>
                    <a:pt x="900" y="17"/>
                    <a:pt x="900" y="12"/>
                  </a:cubicBezTo>
                  <a:cubicBezTo>
                    <a:pt x="900" y="6"/>
                    <a:pt x="904" y="2"/>
                    <a:pt x="910" y="2"/>
                  </a:cubicBezTo>
                  <a:close/>
                  <a:moveTo>
                    <a:pt x="970" y="2"/>
                  </a:moveTo>
                  <a:lnTo>
                    <a:pt x="990" y="2"/>
                  </a:lnTo>
                  <a:cubicBezTo>
                    <a:pt x="995" y="2"/>
                    <a:pt x="1000" y="6"/>
                    <a:pt x="1000" y="12"/>
                  </a:cubicBezTo>
                  <a:cubicBezTo>
                    <a:pt x="1000" y="17"/>
                    <a:pt x="995" y="22"/>
                    <a:pt x="990" y="22"/>
                  </a:cubicBezTo>
                  <a:lnTo>
                    <a:pt x="970" y="22"/>
                  </a:lnTo>
                  <a:cubicBezTo>
                    <a:pt x="964" y="22"/>
                    <a:pt x="960" y="17"/>
                    <a:pt x="960" y="12"/>
                  </a:cubicBezTo>
                  <a:cubicBezTo>
                    <a:pt x="960" y="6"/>
                    <a:pt x="964" y="2"/>
                    <a:pt x="970" y="2"/>
                  </a:cubicBezTo>
                  <a:close/>
                  <a:moveTo>
                    <a:pt x="1030" y="2"/>
                  </a:moveTo>
                  <a:lnTo>
                    <a:pt x="1050" y="1"/>
                  </a:lnTo>
                  <a:cubicBezTo>
                    <a:pt x="1055" y="1"/>
                    <a:pt x="1060" y="6"/>
                    <a:pt x="1060" y="11"/>
                  </a:cubicBezTo>
                  <a:cubicBezTo>
                    <a:pt x="1060" y="17"/>
                    <a:pt x="1055" y="21"/>
                    <a:pt x="1050" y="21"/>
                  </a:cubicBezTo>
                  <a:lnTo>
                    <a:pt x="1030" y="22"/>
                  </a:lnTo>
                  <a:cubicBezTo>
                    <a:pt x="1024" y="22"/>
                    <a:pt x="1020" y="17"/>
                    <a:pt x="1020" y="12"/>
                  </a:cubicBezTo>
                  <a:cubicBezTo>
                    <a:pt x="1020" y="6"/>
                    <a:pt x="1024" y="2"/>
                    <a:pt x="1030" y="2"/>
                  </a:cubicBezTo>
                  <a:close/>
                  <a:moveTo>
                    <a:pt x="1090" y="1"/>
                  </a:moveTo>
                  <a:lnTo>
                    <a:pt x="1110" y="1"/>
                  </a:lnTo>
                  <a:cubicBezTo>
                    <a:pt x="1115" y="1"/>
                    <a:pt x="1120" y="6"/>
                    <a:pt x="1120" y="11"/>
                  </a:cubicBezTo>
                  <a:cubicBezTo>
                    <a:pt x="1120" y="17"/>
                    <a:pt x="1115" y="21"/>
                    <a:pt x="1110" y="21"/>
                  </a:cubicBezTo>
                  <a:lnTo>
                    <a:pt x="1090" y="21"/>
                  </a:lnTo>
                  <a:cubicBezTo>
                    <a:pt x="1084" y="21"/>
                    <a:pt x="1080" y="17"/>
                    <a:pt x="1080" y="11"/>
                  </a:cubicBezTo>
                  <a:cubicBezTo>
                    <a:pt x="1080" y="6"/>
                    <a:pt x="1084" y="1"/>
                    <a:pt x="1090" y="1"/>
                  </a:cubicBezTo>
                  <a:close/>
                  <a:moveTo>
                    <a:pt x="1150" y="1"/>
                  </a:moveTo>
                  <a:lnTo>
                    <a:pt x="1170" y="1"/>
                  </a:lnTo>
                  <a:cubicBezTo>
                    <a:pt x="1175" y="1"/>
                    <a:pt x="1180" y="6"/>
                    <a:pt x="1180" y="11"/>
                  </a:cubicBezTo>
                  <a:cubicBezTo>
                    <a:pt x="1180" y="17"/>
                    <a:pt x="1175" y="21"/>
                    <a:pt x="1170" y="21"/>
                  </a:cubicBezTo>
                  <a:lnTo>
                    <a:pt x="1150" y="21"/>
                  </a:lnTo>
                  <a:cubicBezTo>
                    <a:pt x="1144" y="21"/>
                    <a:pt x="1140" y="17"/>
                    <a:pt x="1140" y="11"/>
                  </a:cubicBezTo>
                  <a:cubicBezTo>
                    <a:pt x="1140" y="6"/>
                    <a:pt x="1144" y="1"/>
                    <a:pt x="1150" y="1"/>
                  </a:cubicBezTo>
                  <a:close/>
                  <a:moveTo>
                    <a:pt x="1210" y="1"/>
                  </a:moveTo>
                  <a:lnTo>
                    <a:pt x="1230" y="1"/>
                  </a:lnTo>
                  <a:cubicBezTo>
                    <a:pt x="1235" y="1"/>
                    <a:pt x="1240" y="5"/>
                    <a:pt x="1240" y="11"/>
                  </a:cubicBezTo>
                  <a:cubicBezTo>
                    <a:pt x="1240" y="16"/>
                    <a:pt x="1235" y="21"/>
                    <a:pt x="1230" y="21"/>
                  </a:cubicBezTo>
                  <a:lnTo>
                    <a:pt x="1210" y="21"/>
                  </a:lnTo>
                  <a:cubicBezTo>
                    <a:pt x="1204" y="21"/>
                    <a:pt x="1200" y="17"/>
                    <a:pt x="1200" y="11"/>
                  </a:cubicBezTo>
                  <a:cubicBezTo>
                    <a:pt x="1200" y="6"/>
                    <a:pt x="1204" y="1"/>
                    <a:pt x="1210" y="1"/>
                  </a:cubicBezTo>
                  <a:close/>
                  <a:moveTo>
                    <a:pt x="1270" y="1"/>
                  </a:moveTo>
                  <a:lnTo>
                    <a:pt x="1290" y="1"/>
                  </a:lnTo>
                  <a:cubicBezTo>
                    <a:pt x="1295" y="1"/>
                    <a:pt x="1300" y="5"/>
                    <a:pt x="1300" y="11"/>
                  </a:cubicBezTo>
                  <a:cubicBezTo>
                    <a:pt x="1300" y="16"/>
                    <a:pt x="1295" y="21"/>
                    <a:pt x="1290" y="21"/>
                  </a:cubicBezTo>
                  <a:lnTo>
                    <a:pt x="1270" y="21"/>
                  </a:lnTo>
                  <a:cubicBezTo>
                    <a:pt x="1264" y="21"/>
                    <a:pt x="1260" y="16"/>
                    <a:pt x="1260" y="11"/>
                  </a:cubicBezTo>
                  <a:cubicBezTo>
                    <a:pt x="1260" y="5"/>
                    <a:pt x="1264" y="1"/>
                    <a:pt x="1270" y="1"/>
                  </a:cubicBezTo>
                  <a:close/>
                  <a:moveTo>
                    <a:pt x="1330" y="1"/>
                  </a:moveTo>
                  <a:lnTo>
                    <a:pt x="1350" y="1"/>
                  </a:lnTo>
                  <a:cubicBezTo>
                    <a:pt x="1355" y="1"/>
                    <a:pt x="1360" y="5"/>
                    <a:pt x="1360" y="11"/>
                  </a:cubicBezTo>
                  <a:cubicBezTo>
                    <a:pt x="1360" y="16"/>
                    <a:pt x="1355" y="21"/>
                    <a:pt x="1350" y="21"/>
                  </a:cubicBezTo>
                  <a:lnTo>
                    <a:pt x="1330" y="21"/>
                  </a:lnTo>
                  <a:cubicBezTo>
                    <a:pt x="1324" y="21"/>
                    <a:pt x="1320" y="16"/>
                    <a:pt x="1320" y="11"/>
                  </a:cubicBezTo>
                  <a:cubicBezTo>
                    <a:pt x="1320" y="5"/>
                    <a:pt x="1324" y="1"/>
                    <a:pt x="1330" y="1"/>
                  </a:cubicBezTo>
                  <a:close/>
                  <a:moveTo>
                    <a:pt x="1390" y="1"/>
                  </a:moveTo>
                  <a:lnTo>
                    <a:pt x="1410" y="0"/>
                  </a:lnTo>
                  <a:cubicBezTo>
                    <a:pt x="1415" y="0"/>
                    <a:pt x="1420" y="5"/>
                    <a:pt x="1420" y="10"/>
                  </a:cubicBezTo>
                  <a:cubicBezTo>
                    <a:pt x="1420" y="16"/>
                    <a:pt x="1415" y="20"/>
                    <a:pt x="1410" y="20"/>
                  </a:cubicBezTo>
                  <a:lnTo>
                    <a:pt x="1390" y="21"/>
                  </a:lnTo>
                  <a:cubicBezTo>
                    <a:pt x="1384" y="21"/>
                    <a:pt x="1380" y="16"/>
                    <a:pt x="1380" y="11"/>
                  </a:cubicBezTo>
                  <a:cubicBezTo>
                    <a:pt x="1380" y="5"/>
                    <a:pt x="1384" y="1"/>
                    <a:pt x="1390" y="1"/>
                  </a:cubicBezTo>
                  <a:close/>
                  <a:moveTo>
                    <a:pt x="1450" y="0"/>
                  </a:moveTo>
                  <a:lnTo>
                    <a:pt x="1470" y="0"/>
                  </a:lnTo>
                  <a:cubicBezTo>
                    <a:pt x="1475" y="0"/>
                    <a:pt x="1480" y="5"/>
                    <a:pt x="1480" y="10"/>
                  </a:cubicBezTo>
                  <a:cubicBezTo>
                    <a:pt x="1480" y="16"/>
                    <a:pt x="1475" y="20"/>
                    <a:pt x="1470" y="20"/>
                  </a:cubicBezTo>
                  <a:lnTo>
                    <a:pt x="1450" y="20"/>
                  </a:lnTo>
                  <a:cubicBezTo>
                    <a:pt x="1444" y="20"/>
                    <a:pt x="1440" y="16"/>
                    <a:pt x="1440" y="10"/>
                  </a:cubicBezTo>
                  <a:cubicBezTo>
                    <a:pt x="1440" y="5"/>
                    <a:pt x="1444" y="0"/>
                    <a:pt x="1450" y="0"/>
                  </a:cubicBezTo>
                  <a:close/>
                  <a:moveTo>
                    <a:pt x="1510" y="0"/>
                  </a:moveTo>
                  <a:lnTo>
                    <a:pt x="1530" y="0"/>
                  </a:lnTo>
                  <a:cubicBezTo>
                    <a:pt x="1535" y="0"/>
                    <a:pt x="1540" y="5"/>
                    <a:pt x="1540" y="10"/>
                  </a:cubicBezTo>
                  <a:cubicBezTo>
                    <a:pt x="1540" y="16"/>
                    <a:pt x="1535" y="20"/>
                    <a:pt x="1530" y="20"/>
                  </a:cubicBezTo>
                  <a:lnTo>
                    <a:pt x="1510" y="20"/>
                  </a:lnTo>
                  <a:cubicBezTo>
                    <a:pt x="1504" y="20"/>
                    <a:pt x="1500" y="16"/>
                    <a:pt x="1500" y="10"/>
                  </a:cubicBezTo>
                  <a:cubicBezTo>
                    <a:pt x="1500" y="5"/>
                    <a:pt x="1504" y="0"/>
                    <a:pt x="1510" y="0"/>
                  </a:cubicBezTo>
                  <a:close/>
                  <a:moveTo>
                    <a:pt x="1570" y="0"/>
                  </a:moveTo>
                  <a:lnTo>
                    <a:pt x="1590" y="0"/>
                  </a:lnTo>
                  <a:cubicBezTo>
                    <a:pt x="1595" y="0"/>
                    <a:pt x="1600" y="4"/>
                    <a:pt x="1600" y="10"/>
                  </a:cubicBezTo>
                  <a:cubicBezTo>
                    <a:pt x="1600" y="16"/>
                    <a:pt x="1595" y="20"/>
                    <a:pt x="1590" y="20"/>
                  </a:cubicBezTo>
                  <a:lnTo>
                    <a:pt x="1570" y="20"/>
                  </a:lnTo>
                  <a:cubicBezTo>
                    <a:pt x="1564" y="20"/>
                    <a:pt x="1560" y="16"/>
                    <a:pt x="1560" y="10"/>
                  </a:cubicBezTo>
                  <a:cubicBezTo>
                    <a:pt x="1560" y="5"/>
                    <a:pt x="1564" y="0"/>
                    <a:pt x="1570" y="0"/>
                  </a:cubicBezTo>
                  <a:close/>
                </a:path>
              </a:pathLst>
            </a:custGeom>
            <a:solidFill>
              <a:srgbClr val="515150"/>
            </a:solidFill>
            <a:ln w="9525"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5" name="Straight Arrow Connector 4"/>
          <p:cNvCxnSpPr/>
          <p:nvPr/>
        </p:nvCxnSpPr>
        <p:spPr>
          <a:xfrm flipH="1">
            <a:off x="3196931" y="3832020"/>
            <a:ext cx="1404773" cy="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207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Conditional Access</a:t>
            </a:r>
          </a:p>
        </p:txBody>
      </p:sp>
    </p:spTree>
    <p:extLst>
      <p:ext uri="{BB962C8B-B14F-4D97-AF65-F5344CB8AC3E}">
        <p14:creationId xmlns:p14="http://schemas.microsoft.com/office/powerpoint/2010/main" val="3815746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case #3</a:t>
            </a:r>
          </a:p>
        </p:txBody>
      </p:sp>
      <p:sp>
        <p:nvSpPr>
          <p:cNvPr id="7" name="Text Placeholder 6"/>
          <p:cNvSpPr>
            <a:spLocks noGrp="1"/>
          </p:cNvSpPr>
          <p:nvPr>
            <p:ph type="body" sz="quarter" idx="12"/>
          </p:nvPr>
        </p:nvSpPr>
        <p:spPr/>
        <p:txBody>
          <a:bodyPr>
            <a:normAutofit fontScale="92500" lnSpcReduction="10000"/>
          </a:bodyPr>
          <a:lstStyle/>
          <a:p>
            <a:r>
              <a:rPr lang="en-US" i="1" dirty="0"/>
              <a:t>“The primary reason for implementing Microsoft Intune is to replace the existing mobile device management platform with a platform that offers a more secure platform overall for managing Windows 10 and mobile devices”</a:t>
            </a:r>
          </a:p>
          <a:p>
            <a:endParaRPr lang="en-US" dirty="0"/>
          </a:p>
          <a:p>
            <a:r>
              <a:rPr lang="en-US" dirty="0" err="1"/>
              <a:t>Mr</a:t>
            </a:r>
            <a:r>
              <a:rPr lang="en-US" dirty="0"/>
              <a:t> Bo Rejnholt</a:t>
            </a:r>
            <a:br>
              <a:rPr lang="en-US" dirty="0"/>
            </a:br>
            <a:r>
              <a:rPr lang="en-US" dirty="0"/>
              <a:t>Project Manager, </a:t>
            </a:r>
            <a:r>
              <a:rPr lang="en-US" dirty="0" err="1"/>
              <a:t>Ferring</a:t>
            </a:r>
            <a:r>
              <a:rPr lang="en-US" dirty="0"/>
              <a:t> Pharmaceuticals </a:t>
            </a:r>
          </a:p>
          <a:p>
            <a:endParaRPr lang="da-DK" dirty="0"/>
          </a:p>
          <a:p>
            <a:endParaRPr lang="en-US" dirty="0"/>
          </a:p>
        </p:txBody>
      </p:sp>
      <p:sp>
        <p:nvSpPr>
          <p:cNvPr id="8" name="Text Placeholder 7"/>
          <p:cNvSpPr>
            <a:spLocks noGrp="1"/>
          </p:cNvSpPr>
          <p:nvPr>
            <p:ph type="body" sz="quarter" idx="13"/>
          </p:nvPr>
        </p:nvSpPr>
        <p:spPr/>
        <p:txBody>
          <a:bodyPr/>
          <a:lstStyle/>
          <a:p>
            <a:r>
              <a:rPr lang="en-US" dirty="0"/>
              <a:t>“In just two days, tomorrow will become yesterday.”</a:t>
            </a:r>
          </a:p>
          <a:p>
            <a:r>
              <a:rPr lang="en-US" dirty="0"/>
              <a:t>—Unknown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5" y="1841078"/>
            <a:ext cx="2662903" cy="1221110"/>
          </a:xfrm>
          <a:prstGeom prst="rect">
            <a:avLst/>
          </a:prstGeom>
        </p:spPr>
      </p:pic>
      <p:pic>
        <p:nvPicPr>
          <p:cNvPr id="6" name="Picture Placeholder 5"/>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698" r="3698"/>
          <a:stretch>
            <a:fillRect/>
          </a:stretch>
        </p:blipFill>
        <p:spPr/>
      </p:pic>
    </p:spTree>
    <p:extLst>
      <p:ext uri="{BB962C8B-B14F-4D97-AF65-F5344CB8AC3E}">
        <p14:creationId xmlns:p14="http://schemas.microsoft.com/office/powerpoint/2010/main" val="40643250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Certificate workflow</a:t>
            </a:r>
          </a:p>
        </p:txBody>
      </p:sp>
      <p:grpSp>
        <p:nvGrpSpPr>
          <p:cNvPr id="6" name="Group 5"/>
          <p:cNvGrpSpPr/>
          <p:nvPr/>
        </p:nvGrpSpPr>
        <p:grpSpPr>
          <a:xfrm>
            <a:off x="1753741" y="487971"/>
            <a:ext cx="8949444" cy="6258189"/>
            <a:chOff x="2980287" y="112886"/>
            <a:chExt cx="9183916" cy="6422151"/>
          </a:xfrm>
        </p:grpSpPr>
        <p:pic>
          <p:nvPicPr>
            <p:cNvPr id="4" name="Picture 3"/>
            <p:cNvPicPr>
              <a:picLocks noChangeAspect="1"/>
            </p:cNvPicPr>
            <p:nvPr/>
          </p:nvPicPr>
          <p:blipFill>
            <a:blip r:embed="rId3"/>
            <a:stretch>
              <a:fillRect/>
            </a:stretch>
          </p:blipFill>
          <p:spPr>
            <a:xfrm>
              <a:off x="2980287" y="184894"/>
              <a:ext cx="9183916" cy="6350143"/>
            </a:xfrm>
            <a:prstGeom prst="rect">
              <a:avLst/>
            </a:prstGeom>
          </p:spPr>
        </p:pic>
        <p:sp>
          <p:nvSpPr>
            <p:cNvPr id="3" name="Rectangle 2"/>
            <p:cNvSpPr/>
            <p:nvPr/>
          </p:nvSpPr>
          <p:spPr bwMode="auto">
            <a:xfrm>
              <a:off x="8666509" y="112886"/>
              <a:ext cx="3497694" cy="3175071"/>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accent4"/>
                </a:solidFill>
                <a:effectLst/>
                <a:uLnTx/>
                <a:uFillTx/>
              </a:endParaRPr>
            </a:p>
          </p:txBody>
        </p:sp>
      </p:grpSp>
      <p:sp>
        <p:nvSpPr>
          <p:cNvPr id="5" name="TextBox 4"/>
          <p:cNvSpPr txBox="1"/>
          <p:nvPr/>
        </p:nvSpPr>
        <p:spPr>
          <a:xfrm>
            <a:off x="274640" y="1120998"/>
            <a:ext cx="6231629" cy="249606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1. Certificate profile created in </a:t>
            </a:r>
            <a:r>
              <a:rPr kumimoji="0" lang="en-US" sz="1600" b="0" i="0" u="none" strike="noStrike" kern="0" cap="none" spc="0" normalizeH="0" baseline="0" noProof="0" dirty="0" err="1">
                <a:ln>
                  <a:noFill/>
                </a:ln>
                <a:gradFill>
                  <a:gsLst>
                    <a:gs pos="1255">
                      <a:schemeClr val="tx1"/>
                    </a:gs>
                    <a:gs pos="11000">
                      <a:schemeClr val="tx1"/>
                    </a:gs>
                  </a:gsLst>
                  <a:lin ang="5400000" scaled="0"/>
                </a:gradFill>
                <a:effectLst/>
                <a:uLnTx/>
                <a:uFillTx/>
              </a:rPr>
              <a:t>ConfigMgr</a:t>
            </a: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2. Profile is sent to the Intune service, where details about the cert policy are used to create the challenge for device(s).</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3. Profile is pushed to mobile device by Intune service during the next check-in. This policy contains the URL of the NDES Server (through WAP), as well as the challenge generated by Intune.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4. Device contacts the NDES server using the URL from Step 3 and provides the challenge response.</a:t>
            </a:r>
          </a:p>
        </p:txBody>
      </p:sp>
      <p:sp>
        <p:nvSpPr>
          <p:cNvPr id="7" name="TextBox 6"/>
          <p:cNvSpPr txBox="1"/>
          <p:nvPr/>
        </p:nvSpPr>
        <p:spPr>
          <a:xfrm>
            <a:off x="6362253" y="1120998"/>
            <a:ext cx="6231629" cy="266534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5. NDES Server (together with </a:t>
            </a:r>
            <a:r>
              <a:rPr kumimoji="0" lang="en-US" sz="1600" b="0" i="0" u="none" strike="noStrike" kern="0" cap="none" spc="0" normalizeH="0" baseline="0" noProof="0" dirty="0" err="1">
                <a:ln>
                  <a:noFill/>
                </a:ln>
                <a:gradFill>
                  <a:gsLst>
                    <a:gs pos="1255">
                      <a:schemeClr val="tx1"/>
                    </a:gs>
                    <a:gs pos="11000">
                      <a:schemeClr val="tx1"/>
                    </a:gs>
                  </a:gsLst>
                  <a:lin ang="5400000" scaled="0"/>
                </a:gradFill>
                <a:effectLst/>
                <a:uLnTx/>
                <a:uFillTx/>
              </a:rPr>
              <a:t>ConfigMgr</a:t>
            </a: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 module) talks to the Certificate Registration Point (CRP) role to validate the challenge.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6. CRP responds to NDES server with “true” or “false” to challenge verification (again, over 443 SSL).</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7. If the challenge is true, then the NDES server communicates with the CA to get a certificate for the device.</a:t>
            </a:r>
          </a:p>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1255">
                      <a:schemeClr val="tx1"/>
                    </a:gs>
                    <a:gs pos="11000">
                      <a:schemeClr val="tx1"/>
                    </a:gs>
                  </a:gsLst>
                  <a:lin ang="5400000" scaled="0"/>
                </a:gradFill>
                <a:effectLst/>
                <a:uLnTx/>
                <a:uFillTx/>
              </a:rPr>
              <a:t>8. NDES delivers certificate to mobile device.</a:t>
            </a:r>
          </a:p>
          <a:p>
            <a:pPr marL="457200" marR="0" lvl="0" indent="-457200" defTabSz="914400" eaLnBrk="1" fontAlgn="auto" latinLnBrk="0" hangingPunct="1">
              <a:lnSpc>
                <a:spcPct val="100000"/>
              </a:lnSpc>
              <a:spcBef>
                <a:spcPts val="0"/>
              </a:spcBef>
              <a:spcAft>
                <a:spcPts val="600"/>
              </a:spcAft>
              <a:buClrTx/>
              <a:buSzTx/>
              <a:buFontTx/>
              <a:buAutoNum type="arabicPeriod"/>
              <a:tabLst/>
              <a:defRPr/>
            </a:pPr>
            <a:endParaRPr kumimoji="0" lang="en-US" sz="2200" b="0" i="0" u="none" strike="noStrike" kern="0" cap="none" spc="0" normalizeH="0" baseline="0" noProof="0" dirty="0">
              <a:ln>
                <a:noFill/>
              </a:ln>
              <a:gradFill>
                <a:gsLst>
                  <a:gs pos="1255">
                    <a:schemeClr val="tx1"/>
                  </a:gs>
                  <a:gs pos="11000">
                    <a:schemeClr val="tx1"/>
                  </a:gs>
                </a:gsLst>
                <a:lin ang="5400000" scaled="0"/>
              </a:gradFill>
              <a:effectLst/>
              <a:uLnTx/>
              <a:uFillTx/>
            </a:endParaRPr>
          </a:p>
        </p:txBody>
      </p:sp>
    </p:spTree>
    <p:extLst>
      <p:ext uri="{BB962C8B-B14F-4D97-AF65-F5344CB8AC3E}">
        <p14:creationId xmlns:p14="http://schemas.microsoft.com/office/powerpoint/2010/main" val="11423980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81334" y="529946"/>
            <a:ext cx="4938188" cy="4503810"/>
          </a:xfrm>
          <a:prstGeom prst="rect">
            <a:avLst/>
          </a:prstGeom>
        </p:spPr>
      </p:pic>
      <p:sp>
        <p:nvSpPr>
          <p:cNvPr id="7" name="Title 6"/>
          <p:cNvSpPr>
            <a:spLocks noGrp="1"/>
          </p:cNvSpPr>
          <p:nvPr>
            <p:ph type="title"/>
          </p:nvPr>
        </p:nvSpPr>
        <p:spPr/>
        <p:txBody>
          <a:bodyPr/>
          <a:lstStyle/>
          <a:p>
            <a:r>
              <a:rPr lang="da-DK" dirty="0"/>
              <a:t>Usefull tips </a:t>
            </a:r>
          </a:p>
        </p:txBody>
      </p:sp>
      <p:sp>
        <p:nvSpPr>
          <p:cNvPr id="8" name="Text Placeholder 7"/>
          <p:cNvSpPr>
            <a:spLocks noGrp="1"/>
          </p:cNvSpPr>
          <p:nvPr>
            <p:ph type="body" sz="quarter" idx="10"/>
          </p:nvPr>
        </p:nvSpPr>
        <p:spPr>
          <a:xfrm>
            <a:off x="274639" y="1212849"/>
            <a:ext cx="5486399" cy="4191917"/>
          </a:xfrm>
        </p:spPr>
        <p:txBody>
          <a:bodyPr/>
          <a:lstStyle/>
          <a:p>
            <a:pPr>
              <a:buClr>
                <a:schemeClr val="tx2"/>
              </a:buClr>
            </a:pPr>
            <a:r>
              <a:rPr lang="da-DK" dirty="0">
                <a:solidFill>
                  <a:schemeClr val="tx2"/>
                </a:solidFill>
              </a:rPr>
              <a:t>Root certificates are easy and do not use NDES</a:t>
            </a:r>
          </a:p>
          <a:p>
            <a:pPr>
              <a:buClr>
                <a:schemeClr val="tx2"/>
              </a:buClr>
            </a:pPr>
            <a:r>
              <a:rPr lang="en-US" dirty="0">
                <a:solidFill>
                  <a:schemeClr val="tx2"/>
                </a:solidFill>
              </a:rPr>
              <a:t>Resource cert requirements</a:t>
            </a:r>
          </a:p>
          <a:p>
            <a:pPr>
              <a:buClr>
                <a:schemeClr val="tx2"/>
              </a:buClr>
            </a:pPr>
            <a:r>
              <a:rPr lang="en-US" dirty="0">
                <a:solidFill>
                  <a:schemeClr val="tx2"/>
                </a:solidFill>
              </a:rPr>
              <a:t>WI-FI profiles can use Pre-shared secrets or certificates</a:t>
            </a:r>
          </a:p>
          <a:p>
            <a:pPr>
              <a:buClr>
                <a:schemeClr val="tx2"/>
              </a:buClr>
            </a:pPr>
            <a:r>
              <a:rPr lang="en-US" dirty="0">
                <a:solidFill>
                  <a:schemeClr val="tx2"/>
                </a:solidFill>
              </a:rPr>
              <a:t>Watch out for Fully distinguished name as the subject name </a:t>
            </a:r>
            <a:r>
              <a:rPr lang="da-DK" dirty="0">
                <a:solidFill>
                  <a:schemeClr val="tx2"/>
                </a:solidFill>
              </a:rPr>
              <a:t> </a:t>
            </a:r>
          </a:p>
        </p:txBody>
      </p:sp>
      <p:graphicFrame>
        <p:nvGraphicFramePr>
          <p:cNvPr id="9" name="Table 8"/>
          <p:cNvGraphicFramePr>
            <a:graphicFrameLocks noGrp="1"/>
          </p:cNvGraphicFramePr>
          <p:nvPr>
            <p:extLst/>
          </p:nvPr>
        </p:nvGraphicFramePr>
        <p:xfrm>
          <a:off x="440166" y="5585494"/>
          <a:ext cx="8726170" cy="1005840"/>
        </p:xfrm>
        <a:graphic>
          <a:graphicData uri="http://schemas.openxmlformats.org/drawingml/2006/table">
            <a:tbl>
              <a:tblPr firstRow="1" firstCol="1" bandRow="1">
                <a:tableStyleId>{5C22544A-7EE6-4342-B048-85BDC9FD1C3A}</a:tableStyleId>
              </a:tblPr>
              <a:tblGrid>
                <a:gridCol w="8726170">
                  <a:extLst>
                    <a:ext uri="{9D8B030D-6E8A-4147-A177-3AD203B41FA5}">
                      <a16:colId xmlns:a16="http://schemas.microsoft.com/office/drawing/2014/main" val="73731825"/>
                    </a:ext>
                  </a:extLst>
                </a:gridCol>
              </a:tblGrid>
              <a:tr h="907276">
                <a:tc>
                  <a:txBody>
                    <a:bodyPr/>
                    <a:lstStyle/>
                    <a:p>
                      <a:pPr>
                        <a:spcAft>
                          <a:spcPts val="0"/>
                        </a:spcAft>
                      </a:pPr>
                      <a:r>
                        <a:rPr lang="en-US" sz="1100" dirty="0">
                          <a:solidFill>
                            <a:schemeClr val="tx1"/>
                          </a:solidFill>
                          <a:effectLst/>
                        </a:rPr>
                        <a:t>Subject Name in CSR: </a:t>
                      </a:r>
                      <a:endParaRPr lang="da-DK" sz="1100" dirty="0">
                        <a:solidFill>
                          <a:schemeClr val="tx1"/>
                        </a:solidFill>
                        <a:effectLst/>
                      </a:endParaRPr>
                    </a:p>
                    <a:p>
                      <a:pPr>
                        <a:spcAft>
                          <a:spcPts val="0"/>
                        </a:spcAft>
                      </a:pPr>
                      <a:r>
                        <a:rPr lang="en-US" sz="1100" dirty="0">
                          <a:solidFill>
                            <a:schemeClr val="tx1"/>
                          </a:solidFill>
                          <a:effectLst/>
                          <a:highlight>
                            <a:srgbClr val="FFFF00"/>
                          </a:highlight>
                        </a:rPr>
                        <a:t>"CN="Nielsen\, Henrik Hoe CONS,OU=</a:t>
                      </a:r>
                      <a:r>
                        <a:rPr lang="en-US" sz="1100" dirty="0" err="1">
                          <a:solidFill>
                            <a:schemeClr val="tx1"/>
                          </a:solidFill>
                          <a:effectLst/>
                          <a:highlight>
                            <a:srgbClr val="FFFF00"/>
                          </a:highlight>
                        </a:rPr>
                        <a:t>test,DC</a:t>
                      </a:r>
                      <a:r>
                        <a:rPr lang="en-US" sz="1100" dirty="0">
                          <a:solidFill>
                            <a:schemeClr val="tx1"/>
                          </a:solidFill>
                          <a:effectLst/>
                          <a:highlight>
                            <a:srgbClr val="FFFF00"/>
                          </a:highlight>
                        </a:rPr>
                        <a:t>=</a:t>
                      </a:r>
                      <a:r>
                        <a:rPr lang="en-US" sz="1100" dirty="0" err="1">
                          <a:solidFill>
                            <a:schemeClr val="tx1"/>
                          </a:solidFill>
                          <a:effectLst/>
                          <a:highlight>
                            <a:srgbClr val="FFFF00"/>
                          </a:highlight>
                        </a:rPr>
                        <a:t>test,DC</a:t>
                      </a:r>
                      <a:r>
                        <a:rPr lang="en-US" sz="1100" dirty="0">
                          <a:solidFill>
                            <a:schemeClr val="tx1"/>
                          </a:solidFill>
                          <a:effectLst/>
                          <a:highlight>
                            <a:srgbClr val="FFFF00"/>
                          </a:highlight>
                        </a:rPr>
                        <a:t>=com""</a:t>
                      </a:r>
                      <a:r>
                        <a:rPr lang="en-US" sz="1100" dirty="0">
                          <a:solidFill>
                            <a:schemeClr val="tx1"/>
                          </a:solidFill>
                          <a:effectLst/>
                        </a:rPr>
                        <a:t> </a:t>
                      </a:r>
                      <a:endParaRPr lang="da-DK" sz="1100" dirty="0">
                        <a:solidFill>
                          <a:schemeClr val="tx1"/>
                        </a:solidFill>
                        <a:effectLst/>
                      </a:endParaRPr>
                    </a:p>
                    <a:p>
                      <a:pPr>
                        <a:spcAft>
                          <a:spcPts val="0"/>
                        </a:spcAft>
                      </a:pPr>
                      <a:r>
                        <a:rPr lang="en-US" sz="1100" dirty="0">
                          <a:solidFill>
                            <a:schemeClr val="tx1"/>
                          </a:solidFill>
                          <a:effectLst/>
                        </a:rPr>
                        <a:t>and challenge: </a:t>
                      </a:r>
                      <a:endParaRPr lang="da-DK" sz="1100" dirty="0">
                        <a:solidFill>
                          <a:schemeClr val="tx1"/>
                        </a:solidFill>
                        <a:effectLst/>
                      </a:endParaRPr>
                    </a:p>
                    <a:p>
                      <a:pPr>
                        <a:spcAft>
                          <a:spcPts val="0"/>
                        </a:spcAft>
                      </a:pPr>
                      <a:r>
                        <a:rPr lang="en-US" sz="1100" dirty="0">
                          <a:solidFill>
                            <a:schemeClr val="tx1"/>
                          </a:solidFill>
                          <a:effectLst/>
                          <a:highlight>
                            <a:srgbClr val="FFFF00"/>
                          </a:highlight>
                        </a:rPr>
                        <a:t>"CN=Nielsen\, Henrik Hoe CONS,OU=</a:t>
                      </a:r>
                      <a:r>
                        <a:rPr lang="en-US" sz="1100" dirty="0" err="1">
                          <a:solidFill>
                            <a:schemeClr val="tx1"/>
                          </a:solidFill>
                          <a:effectLst/>
                          <a:highlight>
                            <a:srgbClr val="FFFF00"/>
                          </a:highlight>
                        </a:rPr>
                        <a:t>test,DC</a:t>
                      </a:r>
                      <a:r>
                        <a:rPr lang="en-US" sz="1100" dirty="0">
                          <a:solidFill>
                            <a:schemeClr val="tx1"/>
                          </a:solidFill>
                          <a:effectLst/>
                          <a:highlight>
                            <a:srgbClr val="FFFF00"/>
                          </a:highlight>
                        </a:rPr>
                        <a:t>=</a:t>
                      </a:r>
                      <a:r>
                        <a:rPr lang="en-US" sz="1100" dirty="0" err="1">
                          <a:solidFill>
                            <a:schemeClr val="tx1"/>
                          </a:solidFill>
                          <a:effectLst/>
                          <a:highlight>
                            <a:srgbClr val="FFFF00"/>
                          </a:highlight>
                        </a:rPr>
                        <a:t>test,DC</a:t>
                      </a:r>
                      <a:r>
                        <a:rPr lang="en-US" sz="1100" dirty="0">
                          <a:solidFill>
                            <a:schemeClr val="tx1"/>
                          </a:solidFill>
                          <a:effectLst/>
                          <a:highlight>
                            <a:srgbClr val="FFFF00"/>
                          </a:highlight>
                        </a:rPr>
                        <a:t>=com"</a:t>
                      </a:r>
                      <a:r>
                        <a:rPr lang="en-US" sz="1100" dirty="0">
                          <a:solidFill>
                            <a:schemeClr val="tx1"/>
                          </a:solidFill>
                          <a:effectLst/>
                        </a:rPr>
                        <a:t> </a:t>
                      </a:r>
                      <a:endParaRPr lang="da-DK" sz="1100" dirty="0">
                        <a:solidFill>
                          <a:schemeClr val="tx1"/>
                        </a:solidFill>
                        <a:effectLst/>
                      </a:endParaRPr>
                    </a:p>
                    <a:p>
                      <a:pPr>
                        <a:spcAft>
                          <a:spcPts val="0"/>
                        </a:spcAft>
                      </a:pPr>
                      <a:r>
                        <a:rPr lang="en-US" sz="1100" dirty="0">
                          <a:solidFill>
                            <a:schemeClr val="tx1"/>
                          </a:solidFill>
                          <a:effectLst/>
                        </a:rPr>
                        <a:t>do not match for </a:t>
                      </a:r>
                      <a:r>
                        <a:rPr lang="en-US" sz="1100" dirty="0" err="1">
                          <a:solidFill>
                            <a:schemeClr val="tx1"/>
                          </a:solidFill>
                          <a:effectLst/>
                        </a:rPr>
                        <a:t>CertRequestId</a:t>
                      </a:r>
                      <a:r>
                        <a:rPr lang="en-US" sz="1100" dirty="0">
                          <a:solidFill>
                            <a:schemeClr val="tx1"/>
                          </a:solidFill>
                          <a:effectLst/>
                        </a:rPr>
                        <a:t>: </a:t>
                      </a:r>
                      <a:r>
                        <a:rPr lang="en-US" sz="1100" dirty="0" err="1">
                          <a:solidFill>
                            <a:schemeClr val="tx1"/>
                          </a:solidFill>
                          <a:effectLst/>
                        </a:rPr>
                        <a:t>ModelName</a:t>
                      </a:r>
                      <a:r>
                        <a:rPr lang="en-US" sz="1100" dirty="0">
                          <a:solidFill>
                            <a:schemeClr val="tx1"/>
                          </a:solidFill>
                          <a:effectLst/>
                        </a:rPr>
                        <a:t>=ScopeId_9FF14ED8-DE8E-4AFD-94D1-D546F6DCBE68/ConfigurationPolicy_b999b410-4fce-43e4-b058-399fc84cdd07;Version=12;Hash=-2122617072</a:t>
                      </a:r>
                      <a:endParaRPr lang="da-DK" sz="11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4"/>
                    </a:solidFill>
                  </a:tcPr>
                </a:tc>
                <a:extLst>
                  <a:ext uri="{0D108BD9-81ED-4DB2-BD59-A6C34878D82A}">
                    <a16:rowId xmlns:a16="http://schemas.microsoft.com/office/drawing/2014/main" val="2145189024"/>
                  </a:ext>
                </a:extLst>
              </a:tr>
            </a:tbl>
          </a:graphicData>
        </a:graphic>
      </p:graphicFrame>
      <p:pic>
        <p:nvPicPr>
          <p:cNvPr id="2" name="Picture 1"/>
          <p:cNvPicPr>
            <a:picLocks noChangeAspect="1"/>
          </p:cNvPicPr>
          <p:nvPr/>
        </p:nvPicPr>
        <p:blipFill>
          <a:blip r:embed="rId4"/>
          <a:stretch>
            <a:fillRect/>
          </a:stretch>
        </p:blipFill>
        <p:spPr>
          <a:xfrm>
            <a:off x="5354141" y="4037771"/>
            <a:ext cx="4570004" cy="2050643"/>
          </a:xfrm>
          <a:prstGeom prst="rect">
            <a:avLst/>
          </a:prstGeom>
        </p:spPr>
      </p:pic>
    </p:spTree>
    <p:extLst>
      <p:ext uri="{BB962C8B-B14F-4D97-AF65-F5344CB8AC3E}">
        <p14:creationId xmlns:p14="http://schemas.microsoft.com/office/powerpoint/2010/main" val="2049348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9" y="295274"/>
            <a:ext cx="7499349" cy="866777"/>
          </a:xfrm>
        </p:spPr>
        <p:txBody>
          <a:bodyPr/>
          <a:lstStyle/>
          <a:p>
            <a:r>
              <a:rPr lang="en-US" dirty="0"/>
              <a:t>Example architecture</a:t>
            </a:r>
            <a:endParaRPr lang="da-DK" dirty="0"/>
          </a:p>
        </p:txBody>
      </p:sp>
      <p:sp>
        <p:nvSpPr>
          <p:cNvPr id="368" name="Rectangle 188"/>
          <p:cNvSpPr>
            <a:spLocks noChangeArrowheads="1"/>
          </p:cNvSpPr>
          <p:nvPr/>
        </p:nvSpPr>
        <p:spPr bwMode="auto">
          <a:xfrm>
            <a:off x="3510284" y="2273126"/>
            <a:ext cx="2287588" cy="2982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9" name="Freeform 189"/>
          <p:cNvSpPr>
            <a:spLocks noEditPoints="1"/>
          </p:cNvSpPr>
          <p:nvPr/>
        </p:nvSpPr>
        <p:spPr bwMode="auto">
          <a:xfrm>
            <a:off x="3507109" y="2268363"/>
            <a:ext cx="2293938" cy="2992438"/>
          </a:xfrm>
          <a:custGeom>
            <a:avLst/>
            <a:gdLst>
              <a:gd name="T0" fmla="*/ 10 w 5690"/>
              <a:gd name="T1" fmla="*/ 260 h 7428"/>
              <a:gd name="T2" fmla="*/ 0 w 5690"/>
              <a:gd name="T3" fmla="*/ 750 h 7428"/>
              <a:gd name="T4" fmla="*/ 0 w 5690"/>
              <a:gd name="T5" fmla="*/ 1370 h 7428"/>
              <a:gd name="T6" fmla="*/ 10 w 5690"/>
              <a:gd name="T7" fmla="*/ 1860 h 7428"/>
              <a:gd name="T8" fmla="*/ 20 w 5690"/>
              <a:gd name="T9" fmla="*/ 2330 h 7428"/>
              <a:gd name="T10" fmla="*/ 20 w 5690"/>
              <a:gd name="T11" fmla="*/ 2670 h 7428"/>
              <a:gd name="T12" fmla="*/ 20 w 5690"/>
              <a:gd name="T13" fmla="*/ 2910 h 7428"/>
              <a:gd name="T14" fmla="*/ 10 w 5690"/>
              <a:gd name="T15" fmla="*/ 3380 h 7428"/>
              <a:gd name="T16" fmla="*/ 0 w 5690"/>
              <a:gd name="T17" fmla="*/ 3870 h 7428"/>
              <a:gd name="T18" fmla="*/ 0 w 5690"/>
              <a:gd name="T19" fmla="*/ 4490 h 7428"/>
              <a:gd name="T20" fmla="*/ 10 w 5690"/>
              <a:gd name="T21" fmla="*/ 4980 h 7428"/>
              <a:gd name="T22" fmla="*/ 20 w 5690"/>
              <a:gd name="T23" fmla="*/ 5450 h 7428"/>
              <a:gd name="T24" fmla="*/ 20 w 5690"/>
              <a:gd name="T25" fmla="*/ 5790 h 7428"/>
              <a:gd name="T26" fmla="*/ 20 w 5690"/>
              <a:gd name="T27" fmla="*/ 6030 h 7428"/>
              <a:gd name="T28" fmla="*/ 10 w 5690"/>
              <a:gd name="T29" fmla="*/ 6500 h 7428"/>
              <a:gd name="T30" fmla="*/ 0 w 5690"/>
              <a:gd name="T31" fmla="*/ 6990 h 7428"/>
              <a:gd name="T32" fmla="*/ 203 w 5690"/>
              <a:gd name="T33" fmla="*/ 7428 h 7428"/>
              <a:gd name="T34" fmla="*/ 693 w 5690"/>
              <a:gd name="T35" fmla="*/ 7418 h 7428"/>
              <a:gd name="T36" fmla="*/ 1163 w 5690"/>
              <a:gd name="T37" fmla="*/ 7408 h 7428"/>
              <a:gd name="T38" fmla="*/ 1503 w 5690"/>
              <a:gd name="T39" fmla="*/ 7408 h 7428"/>
              <a:gd name="T40" fmla="*/ 1743 w 5690"/>
              <a:gd name="T41" fmla="*/ 7408 h 7428"/>
              <a:gd name="T42" fmla="*/ 2213 w 5690"/>
              <a:gd name="T43" fmla="*/ 7418 h 7428"/>
              <a:gd name="T44" fmla="*/ 2703 w 5690"/>
              <a:gd name="T45" fmla="*/ 7428 h 7428"/>
              <a:gd name="T46" fmla="*/ 3323 w 5690"/>
              <a:gd name="T47" fmla="*/ 7428 h 7428"/>
              <a:gd name="T48" fmla="*/ 3813 w 5690"/>
              <a:gd name="T49" fmla="*/ 7418 h 7428"/>
              <a:gd name="T50" fmla="*/ 4283 w 5690"/>
              <a:gd name="T51" fmla="*/ 7408 h 7428"/>
              <a:gd name="T52" fmla="*/ 4623 w 5690"/>
              <a:gd name="T53" fmla="*/ 7408 h 7428"/>
              <a:gd name="T54" fmla="*/ 4863 w 5690"/>
              <a:gd name="T55" fmla="*/ 7408 h 7428"/>
              <a:gd name="T56" fmla="*/ 5333 w 5690"/>
              <a:gd name="T57" fmla="*/ 7418 h 7428"/>
              <a:gd name="T58" fmla="*/ 5670 w 5690"/>
              <a:gd name="T59" fmla="*/ 7275 h 7428"/>
              <a:gd name="T60" fmla="*/ 5670 w 5690"/>
              <a:gd name="T61" fmla="*/ 7035 h 7428"/>
              <a:gd name="T62" fmla="*/ 5680 w 5690"/>
              <a:gd name="T63" fmla="*/ 6565 h 7428"/>
              <a:gd name="T64" fmla="*/ 5690 w 5690"/>
              <a:gd name="T65" fmla="*/ 6075 h 7428"/>
              <a:gd name="T66" fmla="*/ 5690 w 5690"/>
              <a:gd name="T67" fmla="*/ 5455 h 7428"/>
              <a:gd name="T68" fmla="*/ 5680 w 5690"/>
              <a:gd name="T69" fmla="*/ 4965 h 7428"/>
              <a:gd name="T70" fmla="*/ 5670 w 5690"/>
              <a:gd name="T71" fmla="*/ 4495 h 7428"/>
              <a:gd name="T72" fmla="*/ 5670 w 5690"/>
              <a:gd name="T73" fmla="*/ 4155 h 7428"/>
              <a:gd name="T74" fmla="*/ 5670 w 5690"/>
              <a:gd name="T75" fmla="*/ 3915 h 7428"/>
              <a:gd name="T76" fmla="*/ 5680 w 5690"/>
              <a:gd name="T77" fmla="*/ 3445 h 7428"/>
              <a:gd name="T78" fmla="*/ 5690 w 5690"/>
              <a:gd name="T79" fmla="*/ 2955 h 7428"/>
              <a:gd name="T80" fmla="*/ 5690 w 5690"/>
              <a:gd name="T81" fmla="*/ 2335 h 7428"/>
              <a:gd name="T82" fmla="*/ 5680 w 5690"/>
              <a:gd name="T83" fmla="*/ 1845 h 7428"/>
              <a:gd name="T84" fmla="*/ 5670 w 5690"/>
              <a:gd name="T85" fmla="*/ 1375 h 7428"/>
              <a:gd name="T86" fmla="*/ 5670 w 5690"/>
              <a:gd name="T87" fmla="*/ 1035 h 7428"/>
              <a:gd name="T88" fmla="*/ 5670 w 5690"/>
              <a:gd name="T89" fmla="*/ 795 h 7428"/>
              <a:gd name="T90" fmla="*/ 5680 w 5690"/>
              <a:gd name="T91" fmla="*/ 325 h 7428"/>
              <a:gd name="T92" fmla="*/ 5505 w 5690"/>
              <a:gd name="T93" fmla="*/ 20 h 7428"/>
              <a:gd name="T94" fmla="*/ 5265 w 5690"/>
              <a:gd name="T95" fmla="*/ 20 h 7428"/>
              <a:gd name="T96" fmla="*/ 4795 w 5690"/>
              <a:gd name="T97" fmla="*/ 10 h 7428"/>
              <a:gd name="T98" fmla="*/ 4305 w 5690"/>
              <a:gd name="T99" fmla="*/ 0 h 7428"/>
              <a:gd name="T100" fmla="*/ 3685 w 5690"/>
              <a:gd name="T101" fmla="*/ 0 h 7428"/>
              <a:gd name="T102" fmla="*/ 3195 w 5690"/>
              <a:gd name="T103" fmla="*/ 10 h 7428"/>
              <a:gd name="T104" fmla="*/ 2725 w 5690"/>
              <a:gd name="T105" fmla="*/ 20 h 7428"/>
              <a:gd name="T106" fmla="*/ 2385 w 5690"/>
              <a:gd name="T107" fmla="*/ 20 h 7428"/>
              <a:gd name="T108" fmla="*/ 2145 w 5690"/>
              <a:gd name="T109" fmla="*/ 20 h 7428"/>
              <a:gd name="T110" fmla="*/ 1675 w 5690"/>
              <a:gd name="T111" fmla="*/ 10 h 7428"/>
              <a:gd name="T112" fmla="*/ 1185 w 5690"/>
              <a:gd name="T113" fmla="*/ 0 h 7428"/>
              <a:gd name="T114" fmla="*/ 565 w 5690"/>
              <a:gd name="T115" fmla="*/ 0 h 7428"/>
              <a:gd name="T116" fmla="*/ 75 w 5690"/>
              <a:gd name="T117" fmla="*/ 1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90" h="7428">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63" y="7408"/>
                </a:moveTo>
                <a:lnTo>
                  <a:pt x="203" y="7408"/>
                </a:lnTo>
                <a:cubicBezTo>
                  <a:pt x="208" y="7408"/>
                  <a:pt x="213" y="7413"/>
                  <a:pt x="213" y="7418"/>
                </a:cubicBezTo>
                <a:cubicBezTo>
                  <a:pt x="213" y="7424"/>
                  <a:pt x="208" y="7428"/>
                  <a:pt x="203" y="7428"/>
                </a:cubicBezTo>
                <a:lnTo>
                  <a:pt x="63" y="7428"/>
                </a:lnTo>
                <a:cubicBezTo>
                  <a:pt x="57" y="7428"/>
                  <a:pt x="53" y="7424"/>
                  <a:pt x="53" y="7418"/>
                </a:cubicBezTo>
                <a:cubicBezTo>
                  <a:pt x="53" y="7413"/>
                  <a:pt x="57" y="7408"/>
                  <a:pt x="63" y="7408"/>
                </a:cubicBezTo>
                <a:close/>
                <a:moveTo>
                  <a:pt x="303" y="7408"/>
                </a:moveTo>
                <a:lnTo>
                  <a:pt x="443" y="7408"/>
                </a:lnTo>
                <a:cubicBezTo>
                  <a:pt x="448" y="7408"/>
                  <a:pt x="453" y="7413"/>
                  <a:pt x="453" y="7418"/>
                </a:cubicBezTo>
                <a:cubicBezTo>
                  <a:pt x="453" y="7424"/>
                  <a:pt x="448" y="7428"/>
                  <a:pt x="443" y="7428"/>
                </a:cubicBezTo>
                <a:lnTo>
                  <a:pt x="303" y="7428"/>
                </a:lnTo>
                <a:cubicBezTo>
                  <a:pt x="297" y="7428"/>
                  <a:pt x="293" y="7424"/>
                  <a:pt x="293" y="7418"/>
                </a:cubicBezTo>
                <a:cubicBezTo>
                  <a:pt x="293" y="7413"/>
                  <a:pt x="297" y="7408"/>
                  <a:pt x="303" y="7408"/>
                </a:cubicBezTo>
                <a:close/>
                <a:moveTo>
                  <a:pt x="543" y="7408"/>
                </a:moveTo>
                <a:lnTo>
                  <a:pt x="683" y="7408"/>
                </a:lnTo>
                <a:cubicBezTo>
                  <a:pt x="688" y="7408"/>
                  <a:pt x="693" y="7413"/>
                  <a:pt x="693" y="7418"/>
                </a:cubicBezTo>
                <a:cubicBezTo>
                  <a:pt x="693" y="7424"/>
                  <a:pt x="688" y="7428"/>
                  <a:pt x="683" y="7428"/>
                </a:cubicBezTo>
                <a:lnTo>
                  <a:pt x="543" y="7428"/>
                </a:lnTo>
                <a:cubicBezTo>
                  <a:pt x="537" y="7428"/>
                  <a:pt x="533" y="7424"/>
                  <a:pt x="533" y="7418"/>
                </a:cubicBezTo>
                <a:cubicBezTo>
                  <a:pt x="533" y="7413"/>
                  <a:pt x="537" y="7408"/>
                  <a:pt x="543" y="7408"/>
                </a:cubicBezTo>
                <a:close/>
                <a:moveTo>
                  <a:pt x="783" y="7408"/>
                </a:moveTo>
                <a:lnTo>
                  <a:pt x="923" y="7408"/>
                </a:lnTo>
                <a:cubicBezTo>
                  <a:pt x="928" y="7408"/>
                  <a:pt x="933" y="7413"/>
                  <a:pt x="933" y="7418"/>
                </a:cubicBezTo>
                <a:cubicBezTo>
                  <a:pt x="933" y="7424"/>
                  <a:pt x="928" y="7428"/>
                  <a:pt x="923" y="7428"/>
                </a:cubicBezTo>
                <a:lnTo>
                  <a:pt x="783" y="7428"/>
                </a:lnTo>
                <a:cubicBezTo>
                  <a:pt x="777" y="7428"/>
                  <a:pt x="773" y="7424"/>
                  <a:pt x="773" y="7418"/>
                </a:cubicBezTo>
                <a:cubicBezTo>
                  <a:pt x="773" y="7413"/>
                  <a:pt x="777" y="7408"/>
                  <a:pt x="783" y="7408"/>
                </a:cubicBezTo>
                <a:close/>
                <a:moveTo>
                  <a:pt x="1023" y="7408"/>
                </a:moveTo>
                <a:lnTo>
                  <a:pt x="1163" y="7408"/>
                </a:lnTo>
                <a:cubicBezTo>
                  <a:pt x="1168" y="7408"/>
                  <a:pt x="1173" y="7413"/>
                  <a:pt x="1173" y="7418"/>
                </a:cubicBezTo>
                <a:cubicBezTo>
                  <a:pt x="1173" y="7424"/>
                  <a:pt x="1168" y="7428"/>
                  <a:pt x="1163" y="7428"/>
                </a:cubicBezTo>
                <a:lnTo>
                  <a:pt x="1023" y="7428"/>
                </a:lnTo>
                <a:cubicBezTo>
                  <a:pt x="1017" y="7428"/>
                  <a:pt x="1013" y="7424"/>
                  <a:pt x="1013" y="7418"/>
                </a:cubicBezTo>
                <a:cubicBezTo>
                  <a:pt x="1013" y="7413"/>
                  <a:pt x="1017" y="7408"/>
                  <a:pt x="1023" y="7408"/>
                </a:cubicBezTo>
                <a:close/>
                <a:moveTo>
                  <a:pt x="1263" y="7408"/>
                </a:moveTo>
                <a:lnTo>
                  <a:pt x="1403" y="7408"/>
                </a:lnTo>
                <a:cubicBezTo>
                  <a:pt x="1408" y="7408"/>
                  <a:pt x="1413" y="7413"/>
                  <a:pt x="1413" y="7418"/>
                </a:cubicBezTo>
                <a:cubicBezTo>
                  <a:pt x="1413" y="7424"/>
                  <a:pt x="1408" y="7428"/>
                  <a:pt x="1403" y="7428"/>
                </a:cubicBezTo>
                <a:lnTo>
                  <a:pt x="1263" y="7428"/>
                </a:lnTo>
                <a:cubicBezTo>
                  <a:pt x="1257" y="7428"/>
                  <a:pt x="1253" y="7424"/>
                  <a:pt x="1253" y="7418"/>
                </a:cubicBezTo>
                <a:cubicBezTo>
                  <a:pt x="1253" y="7413"/>
                  <a:pt x="1257" y="7408"/>
                  <a:pt x="1263" y="7408"/>
                </a:cubicBezTo>
                <a:close/>
                <a:moveTo>
                  <a:pt x="1503" y="7408"/>
                </a:moveTo>
                <a:lnTo>
                  <a:pt x="1643" y="7408"/>
                </a:lnTo>
                <a:cubicBezTo>
                  <a:pt x="1648" y="7408"/>
                  <a:pt x="1653" y="7413"/>
                  <a:pt x="1653" y="7418"/>
                </a:cubicBezTo>
                <a:cubicBezTo>
                  <a:pt x="1653" y="7424"/>
                  <a:pt x="1648" y="7428"/>
                  <a:pt x="1643" y="7428"/>
                </a:cubicBezTo>
                <a:lnTo>
                  <a:pt x="1503" y="7428"/>
                </a:lnTo>
                <a:cubicBezTo>
                  <a:pt x="1497" y="7428"/>
                  <a:pt x="1493" y="7424"/>
                  <a:pt x="1493" y="7418"/>
                </a:cubicBezTo>
                <a:cubicBezTo>
                  <a:pt x="1493" y="7413"/>
                  <a:pt x="1497" y="7408"/>
                  <a:pt x="1503" y="7408"/>
                </a:cubicBezTo>
                <a:close/>
                <a:moveTo>
                  <a:pt x="1743" y="7408"/>
                </a:moveTo>
                <a:lnTo>
                  <a:pt x="1883" y="7408"/>
                </a:lnTo>
                <a:cubicBezTo>
                  <a:pt x="1888" y="7408"/>
                  <a:pt x="1893" y="7413"/>
                  <a:pt x="1893" y="7418"/>
                </a:cubicBezTo>
                <a:cubicBezTo>
                  <a:pt x="1893" y="7424"/>
                  <a:pt x="1888" y="7428"/>
                  <a:pt x="1883" y="7428"/>
                </a:cubicBezTo>
                <a:lnTo>
                  <a:pt x="1743" y="7428"/>
                </a:lnTo>
                <a:cubicBezTo>
                  <a:pt x="1737" y="7428"/>
                  <a:pt x="1733" y="7424"/>
                  <a:pt x="1733" y="7418"/>
                </a:cubicBezTo>
                <a:cubicBezTo>
                  <a:pt x="1733" y="7413"/>
                  <a:pt x="1737" y="7408"/>
                  <a:pt x="1743" y="7408"/>
                </a:cubicBezTo>
                <a:close/>
                <a:moveTo>
                  <a:pt x="1983" y="7408"/>
                </a:moveTo>
                <a:lnTo>
                  <a:pt x="2123" y="7408"/>
                </a:lnTo>
                <a:cubicBezTo>
                  <a:pt x="2128" y="7408"/>
                  <a:pt x="2133" y="7413"/>
                  <a:pt x="2133" y="7418"/>
                </a:cubicBezTo>
                <a:cubicBezTo>
                  <a:pt x="2133" y="7424"/>
                  <a:pt x="2128" y="7428"/>
                  <a:pt x="2123" y="7428"/>
                </a:cubicBezTo>
                <a:lnTo>
                  <a:pt x="1983" y="7428"/>
                </a:lnTo>
                <a:cubicBezTo>
                  <a:pt x="1977" y="7428"/>
                  <a:pt x="1973" y="7424"/>
                  <a:pt x="1973" y="7418"/>
                </a:cubicBezTo>
                <a:cubicBezTo>
                  <a:pt x="1973" y="7413"/>
                  <a:pt x="1977" y="7408"/>
                  <a:pt x="1983" y="7408"/>
                </a:cubicBezTo>
                <a:close/>
                <a:moveTo>
                  <a:pt x="2223" y="7408"/>
                </a:moveTo>
                <a:lnTo>
                  <a:pt x="2363" y="7408"/>
                </a:lnTo>
                <a:cubicBezTo>
                  <a:pt x="2368" y="7408"/>
                  <a:pt x="2373" y="7413"/>
                  <a:pt x="2373" y="7418"/>
                </a:cubicBezTo>
                <a:cubicBezTo>
                  <a:pt x="2373" y="7424"/>
                  <a:pt x="2368" y="7428"/>
                  <a:pt x="2363" y="7428"/>
                </a:cubicBezTo>
                <a:lnTo>
                  <a:pt x="2223" y="7428"/>
                </a:lnTo>
                <a:cubicBezTo>
                  <a:pt x="2217" y="7428"/>
                  <a:pt x="2213" y="7424"/>
                  <a:pt x="2213" y="7418"/>
                </a:cubicBezTo>
                <a:cubicBezTo>
                  <a:pt x="2213" y="7413"/>
                  <a:pt x="2217" y="7408"/>
                  <a:pt x="2223" y="7408"/>
                </a:cubicBezTo>
                <a:close/>
                <a:moveTo>
                  <a:pt x="2463" y="7408"/>
                </a:moveTo>
                <a:lnTo>
                  <a:pt x="2603" y="7408"/>
                </a:lnTo>
                <a:cubicBezTo>
                  <a:pt x="2608" y="7408"/>
                  <a:pt x="2613" y="7413"/>
                  <a:pt x="2613" y="7418"/>
                </a:cubicBezTo>
                <a:cubicBezTo>
                  <a:pt x="2613" y="7424"/>
                  <a:pt x="2608" y="7428"/>
                  <a:pt x="2603" y="7428"/>
                </a:cubicBezTo>
                <a:lnTo>
                  <a:pt x="2463" y="7428"/>
                </a:lnTo>
                <a:cubicBezTo>
                  <a:pt x="2457" y="7428"/>
                  <a:pt x="2453" y="7424"/>
                  <a:pt x="2453" y="7418"/>
                </a:cubicBezTo>
                <a:cubicBezTo>
                  <a:pt x="2453" y="7413"/>
                  <a:pt x="2457" y="7408"/>
                  <a:pt x="2463" y="7408"/>
                </a:cubicBezTo>
                <a:close/>
                <a:moveTo>
                  <a:pt x="2703" y="7408"/>
                </a:moveTo>
                <a:lnTo>
                  <a:pt x="2843" y="7408"/>
                </a:lnTo>
                <a:cubicBezTo>
                  <a:pt x="2848" y="7408"/>
                  <a:pt x="2853" y="7413"/>
                  <a:pt x="2853" y="7418"/>
                </a:cubicBezTo>
                <a:cubicBezTo>
                  <a:pt x="2853" y="7424"/>
                  <a:pt x="2848" y="7428"/>
                  <a:pt x="2843" y="7428"/>
                </a:cubicBezTo>
                <a:lnTo>
                  <a:pt x="2703" y="7428"/>
                </a:lnTo>
                <a:cubicBezTo>
                  <a:pt x="2697" y="7428"/>
                  <a:pt x="2693" y="7424"/>
                  <a:pt x="2693" y="7418"/>
                </a:cubicBezTo>
                <a:cubicBezTo>
                  <a:pt x="2693" y="7413"/>
                  <a:pt x="2697" y="7408"/>
                  <a:pt x="2703" y="7408"/>
                </a:cubicBezTo>
                <a:close/>
                <a:moveTo>
                  <a:pt x="2943" y="7408"/>
                </a:moveTo>
                <a:lnTo>
                  <a:pt x="3083" y="7408"/>
                </a:lnTo>
                <a:cubicBezTo>
                  <a:pt x="3088" y="7408"/>
                  <a:pt x="3093" y="7413"/>
                  <a:pt x="3093" y="7418"/>
                </a:cubicBezTo>
                <a:cubicBezTo>
                  <a:pt x="3093" y="7424"/>
                  <a:pt x="3088" y="7428"/>
                  <a:pt x="3083" y="7428"/>
                </a:cubicBezTo>
                <a:lnTo>
                  <a:pt x="2943" y="7428"/>
                </a:lnTo>
                <a:cubicBezTo>
                  <a:pt x="2937" y="7428"/>
                  <a:pt x="2933" y="7424"/>
                  <a:pt x="2933" y="7418"/>
                </a:cubicBezTo>
                <a:cubicBezTo>
                  <a:pt x="2933" y="7413"/>
                  <a:pt x="2937" y="7408"/>
                  <a:pt x="2943" y="7408"/>
                </a:cubicBezTo>
                <a:close/>
                <a:moveTo>
                  <a:pt x="3183" y="7408"/>
                </a:moveTo>
                <a:lnTo>
                  <a:pt x="3323" y="7408"/>
                </a:lnTo>
                <a:cubicBezTo>
                  <a:pt x="3328" y="7408"/>
                  <a:pt x="3333" y="7413"/>
                  <a:pt x="3333" y="7418"/>
                </a:cubicBezTo>
                <a:cubicBezTo>
                  <a:pt x="3333" y="7424"/>
                  <a:pt x="3328" y="7428"/>
                  <a:pt x="3323" y="7428"/>
                </a:cubicBezTo>
                <a:lnTo>
                  <a:pt x="3183" y="7428"/>
                </a:lnTo>
                <a:cubicBezTo>
                  <a:pt x="3177" y="7428"/>
                  <a:pt x="3173" y="7424"/>
                  <a:pt x="3173" y="7418"/>
                </a:cubicBezTo>
                <a:cubicBezTo>
                  <a:pt x="3173" y="7413"/>
                  <a:pt x="3177" y="7408"/>
                  <a:pt x="3183" y="7408"/>
                </a:cubicBezTo>
                <a:close/>
                <a:moveTo>
                  <a:pt x="3423" y="7408"/>
                </a:moveTo>
                <a:lnTo>
                  <a:pt x="3563" y="7408"/>
                </a:lnTo>
                <a:cubicBezTo>
                  <a:pt x="3568" y="7408"/>
                  <a:pt x="3573" y="7413"/>
                  <a:pt x="3573" y="7418"/>
                </a:cubicBezTo>
                <a:cubicBezTo>
                  <a:pt x="3573" y="7424"/>
                  <a:pt x="3568" y="7428"/>
                  <a:pt x="3563" y="7428"/>
                </a:cubicBezTo>
                <a:lnTo>
                  <a:pt x="3423" y="7428"/>
                </a:lnTo>
                <a:cubicBezTo>
                  <a:pt x="3417" y="7428"/>
                  <a:pt x="3413" y="7424"/>
                  <a:pt x="3413" y="7418"/>
                </a:cubicBezTo>
                <a:cubicBezTo>
                  <a:pt x="3413" y="7413"/>
                  <a:pt x="3417" y="7408"/>
                  <a:pt x="3423" y="7408"/>
                </a:cubicBezTo>
                <a:close/>
                <a:moveTo>
                  <a:pt x="3663" y="7408"/>
                </a:moveTo>
                <a:lnTo>
                  <a:pt x="3803" y="7408"/>
                </a:lnTo>
                <a:cubicBezTo>
                  <a:pt x="3808" y="7408"/>
                  <a:pt x="3813" y="7413"/>
                  <a:pt x="3813" y="7418"/>
                </a:cubicBezTo>
                <a:cubicBezTo>
                  <a:pt x="3813" y="7424"/>
                  <a:pt x="3808" y="7428"/>
                  <a:pt x="3803" y="7428"/>
                </a:cubicBezTo>
                <a:lnTo>
                  <a:pt x="3663" y="7428"/>
                </a:lnTo>
                <a:cubicBezTo>
                  <a:pt x="3657" y="7428"/>
                  <a:pt x="3653" y="7424"/>
                  <a:pt x="3653" y="7418"/>
                </a:cubicBezTo>
                <a:cubicBezTo>
                  <a:pt x="3653" y="7413"/>
                  <a:pt x="3657" y="7408"/>
                  <a:pt x="3663" y="7408"/>
                </a:cubicBezTo>
                <a:close/>
                <a:moveTo>
                  <a:pt x="3903" y="7408"/>
                </a:moveTo>
                <a:lnTo>
                  <a:pt x="4043" y="7408"/>
                </a:lnTo>
                <a:cubicBezTo>
                  <a:pt x="4048" y="7408"/>
                  <a:pt x="4053" y="7413"/>
                  <a:pt x="4053" y="7418"/>
                </a:cubicBezTo>
                <a:cubicBezTo>
                  <a:pt x="4053" y="7424"/>
                  <a:pt x="4048" y="7428"/>
                  <a:pt x="4043" y="7428"/>
                </a:cubicBezTo>
                <a:lnTo>
                  <a:pt x="3903" y="7428"/>
                </a:lnTo>
                <a:cubicBezTo>
                  <a:pt x="3897" y="7428"/>
                  <a:pt x="3893" y="7424"/>
                  <a:pt x="3893" y="7418"/>
                </a:cubicBezTo>
                <a:cubicBezTo>
                  <a:pt x="3893" y="7413"/>
                  <a:pt x="3897" y="7408"/>
                  <a:pt x="3903" y="7408"/>
                </a:cubicBezTo>
                <a:close/>
                <a:moveTo>
                  <a:pt x="4143" y="7408"/>
                </a:moveTo>
                <a:lnTo>
                  <a:pt x="4283" y="7408"/>
                </a:lnTo>
                <a:cubicBezTo>
                  <a:pt x="4288" y="7408"/>
                  <a:pt x="4293" y="7413"/>
                  <a:pt x="4293" y="7418"/>
                </a:cubicBezTo>
                <a:cubicBezTo>
                  <a:pt x="4293" y="7424"/>
                  <a:pt x="4288" y="7428"/>
                  <a:pt x="4283" y="7428"/>
                </a:cubicBezTo>
                <a:lnTo>
                  <a:pt x="4143" y="7428"/>
                </a:lnTo>
                <a:cubicBezTo>
                  <a:pt x="4137" y="7428"/>
                  <a:pt x="4133" y="7424"/>
                  <a:pt x="4133" y="7418"/>
                </a:cubicBezTo>
                <a:cubicBezTo>
                  <a:pt x="4133" y="7413"/>
                  <a:pt x="4137" y="7408"/>
                  <a:pt x="4143" y="7408"/>
                </a:cubicBezTo>
                <a:close/>
                <a:moveTo>
                  <a:pt x="4383" y="7408"/>
                </a:moveTo>
                <a:lnTo>
                  <a:pt x="4523" y="7408"/>
                </a:lnTo>
                <a:cubicBezTo>
                  <a:pt x="4528" y="7408"/>
                  <a:pt x="4533" y="7413"/>
                  <a:pt x="4533" y="7418"/>
                </a:cubicBezTo>
                <a:cubicBezTo>
                  <a:pt x="4533" y="7424"/>
                  <a:pt x="4528" y="7428"/>
                  <a:pt x="4523" y="7428"/>
                </a:cubicBezTo>
                <a:lnTo>
                  <a:pt x="4383" y="7428"/>
                </a:lnTo>
                <a:cubicBezTo>
                  <a:pt x="4377" y="7428"/>
                  <a:pt x="4373" y="7424"/>
                  <a:pt x="4373" y="7418"/>
                </a:cubicBezTo>
                <a:cubicBezTo>
                  <a:pt x="4373" y="7413"/>
                  <a:pt x="4377" y="7408"/>
                  <a:pt x="4383" y="7408"/>
                </a:cubicBezTo>
                <a:close/>
                <a:moveTo>
                  <a:pt x="4623" y="7408"/>
                </a:moveTo>
                <a:lnTo>
                  <a:pt x="4763" y="7408"/>
                </a:lnTo>
                <a:cubicBezTo>
                  <a:pt x="4768" y="7408"/>
                  <a:pt x="4773" y="7413"/>
                  <a:pt x="4773" y="7418"/>
                </a:cubicBezTo>
                <a:cubicBezTo>
                  <a:pt x="4773" y="7424"/>
                  <a:pt x="4768" y="7428"/>
                  <a:pt x="4763" y="7428"/>
                </a:cubicBezTo>
                <a:lnTo>
                  <a:pt x="4623" y="7428"/>
                </a:lnTo>
                <a:cubicBezTo>
                  <a:pt x="4617" y="7428"/>
                  <a:pt x="4613" y="7424"/>
                  <a:pt x="4613" y="7418"/>
                </a:cubicBezTo>
                <a:cubicBezTo>
                  <a:pt x="4613" y="7413"/>
                  <a:pt x="4617" y="7408"/>
                  <a:pt x="4623" y="7408"/>
                </a:cubicBezTo>
                <a:close/>
                <a:moveTo>
                  <a:pt x="4863" y="7408"/>
                </a:moveTo>
                <a:lnTo>
                  <a:pt x="5003" y="7408"/>
                </a:lnTo>
                <a:cubicBezTo>
                  <a:pt x="5008" y="7408"/>
                  <a:pt x="5013" y="7413"/>
                  <a:pt x="5013" y="7418"/>
                </a:cubicBezTo>
                <a:cubicBezTo>
                  <a:pt x="5013" y="7424"/>
                  <a:pt x="5008" y="7428"/>
                  <a:pt x="5003" y="7428"/>
                </a:cubicBezTo>
                <a:lnTo>
                  <a:pt x="4863" y="7428"/>
                </a:lnTo>
                <a:cubicBezTo>
                  <a:pt x="4857" y="7428"/>
                  <a:pt x="4853" y="7424"/>
                  <a:pt x="4853" y="7418"/>
                </a:cubicBezTo>
                <a:cubicBezTo>
                  <a:pt x="4853" y="7413"/>
                  <a:pt x="4857" y="7408"/>
                  <a:pt x="4863" y="7408"/>
                </a:cubicBezTo>
                <a:close/>
                <a:moveTo>
                  <a:pt x="5103" y="7408"/>
                </a:moveTo>
                <a:lnTo>
                  <a:pt x="5243" y="7408"/>
                </a:lnTo>
                <a:cubicBezTo>
                  <a:pt x="5248" y="7408"/>
                  <a:pt x="5253" y="7413"/>
                  <a:pt x="5253" y="7418"/>
                </a:cubicBezTo>
                <a:cubicBezTo>
                  <a:pt x="5253" y="7424"/>
                  <a:pt x="5248" y="7428"/>
                  <a:pt x="5243" y="7428"/>
                </a:cubicBezTo>
                <a:lnTo>
                  <a:pt x="5103" y="7428"/>
                </a:lnTo>
                <a:cubicBezTo>
                  <a:pt x="5097" y="7428"/>
                  <a:pt x="5093" y="7424"/>
                  <a:pt x="5093" y="7418"/>
                </a:cubicBezTo>
                <a:cubicBezTo>
                  <a:pt x="5093" y="7413"/>
                  <a:pt x="5097" y="7408"/>
                  <a:pt x="5103" y="7408"/>
                </a:cubicBezTo>
                <a:close/>
                <a:moveTo>
                  <a:pt x="5343" y="7408"/>
                </a:moveTo>
                <a:lnTo>
                  <a:pt x="5483" y="7408"/>
                </a:lnTo>
                <a:cubicBezTo>
                  <a:pt x="5488" y="7408"/>
                  <a:pt x="5493" y="7413"/>
                  <a:pt x="5493" y="7418"/>
                </a:cubicBezTo>
                <a:cubicBezTo>
                  <a:pt x="5493" y="7424"/>
                  <a:pt x="5488" y="7428"/>
                  <a:pt x="5483" y="7428"/>
                </a:cubicBezTo>
                <a:lnTo>
                  <a:pt x="5343" y="7428"/>
                </a:lnTo>
                <a:cubicBezTo>
                  <a:pt x="5337" y="7428"/>
                  <a:pt x="5333" y="7424"/>
                  <a:pt x="5333" y="7418"/>
                </a:cubicBezTo>
                <a:cubicBezTo>
                  <a:pt x="5333" y="7413"/>
                  <a:pt x="5337" y="7408"/>
                  <a:pt x="5343" y="7408"/>
                </a:cubicBezTo>
                <a:close/>
                <a:moveTo>
                  <a:pt x="5583" y="7408"/>
                </a:moveTo>
                <a:lnTo>
                  <a:pt x="5680" y="7408"/>
                </a:lnTo>
                <a:lnTo>
                  <a:pt x="5670" y="7418"/>
                </a:lnTo>
                <a:lnTo>
                  <a:pt x="5670" y="7375"/>
                </a:lnTo>
                <a:cubicBezTo>
                  <a:pt x="5670" y="7370"/>
                  <a:pt x="5674" y="7365"/>
                  <a:pt x="5680" y="7365"/>
                </a:cubicBezTo>
                <a:cubicBezTo>
                  <a:pt x="5685" y="7365"/>
                  <a:pt x="5690" y="7370"/>
                  <a:pt x="5690" y="7375"/>
                </a:cubicBezTo>
                <a:lnTo>
                  <a:pt x="5690" y="7418"/>
                </a:lnTo>
                <a:cubicBezTo>
                  <a:pt x="5690" y="7424"/>
                  <a:pt x="5685" y="7428"/>
                  <a:pt x="5680" y="7428"/>
                </a:cubicBezTo>
                <a:lnTo>
                  <a:pt x="5583" y="7428"/>
                </a:lnTo>
                <a:cubicBezTo>
                  <a:pt x="5577" y="7428"/>
                  <a:pt x="5573" y="7424"/>
                  <a:pt x="5573" y="7418"/>
                </a:cubicBezTo>
                <a:cubicBezTo>
                  <a:pt x="5573" y="7413"/>
                  <a:pt x="5577" y="7408"/>
                  <a:pt x="5583" y="7408"/>
                </a:cubicBezTo>
                <a:close/>
                <a:moveTo>
                  <a:pt x="5670" y="7275"/>
                </a:moveTo>
                <a:lnTo>
                  <a:pt x="5670" y="7135"/>
                </a:lnTo>
                <a:cubicBezTo>
                  <a:pt x="5670" y="7130"/>
                  <a:pt x="5674" y="7125"/>
                  <a:pt x="5680" y="7125"/>
                </a:cubicBezTo>
                <a:cubicBezTo>
                  <a:pt x="5685" y="7125"/>
                  <a:pt x="5690" y="7130"/>
                  <a:pt x="5690" y="7135"/>
                </a:cubicBezTo>
                <a:lnTo>
                  <a:pt x="5690" y="7275"/>
                </a:lnTo>
                <a:cubicBezTo>
                  <a:pt x="5690" y="7281"/>
                  <a:pt x="5685" y="7285"/>
                  <a:pt x="5680" y="7285"/>
                </a:cubicBezTo>
                <a:cubicBezTo>
                  <a:pt x="5674" y="7285"/>
                  <a:pt x="5670" y="7281"/>
                  <a:pt x="5670" y="7275"/>
                </a:cubicBezTo>
                <a:close/>
                <a:moveTo>
                  <a:pt x="5670" y="7035"/>
                </a:moveTo>
                <a:lnTo>
                  <a:pt x="5670" y="6895"/>
                </a:lnTo>
                <a:cubicBezTo>
                  <a:pt x="5670" y="6890"/>
                  <a:pt x="5674" y="6885"/>
                  <a:pt x="5680" y="6885"/>
                </a:cubicBezTo>
                <a:cubicBezTo>
                  <a:pt x="5685" y="6885"/>
                  <a:pt x="5690" y="6890"/>
                  <a:pt x="5690" y="6895"/>
                </a:cubicBezTo>
                <a:lnTo>
                  <a:pt x="5690" y="7035"/>
                </a:lnTo>
                <a:cubicBezTo>
                  <a:pt x="5690" y="7041"/>
                  <a:pt x="5685" y="7045"/>
                  <a:pt x="5680" y="7045"/>
                </a:cubicBezTo>
                <a:cubicBezTo>
                  <a:pt x="5674" y="7045"/>
                  <a:pt x="5670" y="7041"/>
                  <a:pt x="5670" y="7035"/>
                </a:cubicBezTo>
                <a:close/>
                <a:moveTo>
                  <a:pt x="5670" y="6795"/>
                </a:moveTo>
                <a:lnTo>
                  <a:pt x="5670" y="6655"/>
                </a:lnTo>
                <a:cubicBezTo>
                  <a:pt x="5670" y="6650"/>
                  <a:pt x="5674" y="6645"/>
                  <a:pt x="5680" y="6645"/>
                </a:cubicBezTo>
                <a:cubicBezTo>
                  <a:pt x="5685" y="6645"/>
                  <a:pt x="5690" y="6650"/>
                  <a:pt x="5690" y="6655"/>
                </a:cubicBezTo>
                <a:lnTo>
                  <a:pt x="5690" y="6795"/>
                </a:lnTo>
                <a:cubicBezTo>
                  <a:pt x="5690" y="6801"/>
                  <a:pt x="5685" y="6805"/>
                  <a:pt x="5680" y="6805"/>
                </a:cubicBezTo>
                <a:cubicBezTo>
                  <a:pt x="5674" y="6805"/>
                  <a:pt x="5670" y="6801"/>
                  <a:pt x="5670" y="6795"/>
                </a:cubicBezTo>
                <a:close/>
                <a:moveTo>
                  <a:pt x="5670" y="6555"/>
                </a:moveTo>
                <a:lnTo>
                  <a:pt x="5670" y="6415"/>
                </a:lnTo>
                <a:cubicBezTo>
                  <a:pt x="5670" y="6410"/>
                  <a:pt x="5674" y="6405"/>
                  <a:pt x="5680" y="6405"/>
                </a:cubicBezTo>
                <a:cubicBezTo>
                  <a:pt x="5685" y="6405"/>
                  <a:pt x="5690" y="6410"/>
                  <a:pt x="5690" y="6415"/>
                </a:cubicBezTo>
                <a:lnTo>
                  <a:pt x="5690" y="6555"/>
                </a:lnTo>
                <a:cubicBezTo>
                  <a:pt x="5690" y="6561"/>
                  <a:pt x="5685" y="6565"/>
                  <a:pt x="5680" y="6565"/>
                </a:cubicBezTo>
                <a:cubicBezTo>
                  <a:pt x="5674" y="6565"/>
                  <a:pt x="5670" y="6561"/>
                  <a:pt x="5670" y="6555"/>
                </a:cubicBezTo>
                <a:close/>
                <a:moveTo>
                  <a:pt x="5670" y="6315"/>
                </a:moveTo>
                <a:lnTo>
                  <a:pt x="5670" y="6175"/>
                </a:lnTo>
                <a:cubicBezTo>
                  <a:pt x="5670" y="6170"/>
                  <a:pt x="5674" y="6165"/>
                  <a:pt x="5680" y="6165"/>
                </a:cubicBezTo>
                <a:cubicBezTo>
                  <a:pt x="5685" y="6165"/>
                  <a:pt x="5690" y="6170"/>
                  <a:pt x="5690" y="6175"/>
                </a:cubicBezTo>
                <a:lnTo>
                  <a:pt x="5690" y="6315"/>
                </a:lnTo>
                <a:cubicBezTo>
                  <a:pt x="5690" y="6321"/>
                  <a:pt x="5685" y="6325"/>
                  <a:pt x="5680" y="6325"/>
                </a:cubicBezTo>
                <a:cubicBezTo>
                  <a:pt x="5674" y="6325"/>
                  <a:pt x="5670" y="6321"/>
                  <a:pt x="5670" y="6315"/>
                </a:cubicBezTo>
                <a:close/>
                <a:moveTo>
                  <a:pt x="5670" y="6075"/>
                </a:moveTo>
                <a:lnTo>
                  <a:pt x="5670" y="5935"/>
                </a:lnTo>
                <a:cubicBezTo>
                  <a:pt x="5670" y="5930"/>
                  <a:pt x="5674" y="5925"/>
                  <a:pt x="5680" y="5925"/>
                </a:cubicBezTo>
                <a:cubicBezTo>
                  <a:pt x="5685" y="5925"/>
                  <a:pt x="5690" y="5930"/>
                  <a:pt x="5690" y="5935"/>
                </a:cubicBezTo>
                <a:lnTo>
                  <a:pt x="5690" y="6075"/>
                </a:lnTo>
                <a:cubicBezTo>
                  <a:pt x="5690" y="6081"/>
                  <a:pt x="5685" y="6085"/>
                  <a:pt x="5680" y="6085"/>
                </a:cubicBezTo>
                <a:cubicBezTo>
                  <a:pt x="5674" y="6085"/>
                  <a:pt x="5670" y="6081"/>
                  <a:pt x="5670" y="6075"/>
                </a:cubicBezTo>
                <a:close/>
                <a:moveTo>
                  <a:pt x="5670" y="5835"/>
                </a:moveTo>
                <a:lnTo>
                  <a:pt x="5670" y="5695"/>
                </a:lnTo>
                <a:cubicBezTo>
                  <a:pt x="5670" y="5690"/>
                  <a:pt x="5674" y="5685"/>
                  <a:pt x="5680" y="5685"/>
                </a:cubicBezTo>
                <a:cubicBezTo>
                  <a:pt x="5685" y="5685"/>
                  <a:pt x="5690" y="5690"/>
                  <a:pt x="5690" y="5695"/>
                </a:cubicBezTo>
                <a:lnTo>
                  <a:pt x="5690" y="5835"/>
                </a:lnTo>
                <a:cubicBezTo>
                  <a:pt x="5690" y="5841"/>
                  <a:pt x="5685" y="5845"/>
                  <a:pt x="5680" y="5845"/>
                </a:cubicBezTo>
                <a:cubicBezTo>
                  <a:pt x="5674" y="5845"/>
                  <a:pt x="5670" y="5841"/>
                  <a:pt x="5670" y="5835"/>
                </a:cubicBezTo>
                <a:close/>
                <a:moveTo>
                  <a:pt x="5670" y="5595"/>
                </a:moveTo>
                <a:lnTo>
                  <a:pt x="5670" y="5455"/>
                </a:lnTo>
                <a:cubicBezTo>
                  <a:pt x="5670" y="5450"/>
                  <a:pt x="5674" y="5445"/>
                  <a:pt x="5680" y="5445"/>
                </a:cubicBezTo>
                <a:cubicBezTo>
                  <a:pt x="5685" y="5445"/>
                  <a:pt x="5690" y="5450"/>
                  <a:pt x="5690" y="5455"/>
                </a:cubicBezTo>
                <a:lnTo>
                  <a:pt x="5690" y="5595"/>
                </a:lnTo>
                <a:cubicBezTo>
                  <a:pt x="5690" y="5601"/>
                  <a:pt x="5685" y="5605"/>
                  <a:pt x="5680" y="5605"/>
                </a:cubicBezTo>
                <a:cubicBezTo>
                  <a:pt x="5674" y="5605"/>
                  <a:pt x="5670" y="5601"/>
                  <a:pt x="5670" y="5595"/>
                </a:cubicBezTo>
                <a:close/>
                <a:moveTo>
                  <a:pt x="5670" y="5355"/>
                </a:moveTo>
                <a:lnTo>
                  <a:pt x="5670" y="5215"/>
                </a:lnTo>
                <a:cubicBezTo>
                  <a:pt x="5670" y="5210"/>
                  <a:pt x="5674" y="5205"/>
                  <a:pt x="5680" y="5205"/>
                </a:cubicBezTo>
                <a:cubicBezTo>
                  <a:pt x="5685" y="5205"/>
                  <a:pt x="5690" y="5210"/>
                  <a:pt x="5690" y="5215"/>
                </a:cubicBezTo>
                <a:lnTo>
                  <a:pt x="5690" y="5355"/>
                </a:lnTo>
                <a:cubicBezTo>
                  <a:pt x="5690" y="5361"/>
                  <a:pt x="5685" y="5365"/>
                  <a:pt x="5680" y="5365"/>
                </a:cubicBezTo>
                <a:cubicBezTo>
                  <a:pt x="5674" y="5365"/>
                  <a:pt x="5670" y="5361"/>
                  <a:pt x="5670" y="5355"/>
                </a:cubicBezTo>
                <a:close/>
                <a:moveTo>
                  <a:pt x="5670" y="5115"/>
                </a:moveTo>
                <a:lnTo>
                  <a:pt x="5670" y="4975"/>
                </a:lnTo>
                <a:cubicBezTo>
                  <a:pt x="5670" y="4970"/>
                  <a:pt x="5674" y="4965"/>
                  <a:pt x="5680" y="4965"/>
                </a:cubicBezTo>
                <a:cubicBezTo>
                  <a:pt x="5685" y="4965"/>
                  <a:pt x="5690" y="4970"/>
                  <a:pt x="5690" y="4975"/>
                </a:cubicBezTo>
                <a:lnTo>
                  <a:pt x="5690" y="5115"/>
                </a:lnTo>
                <a:cubicBezTo>
                  <a:pt x="5690" y="5121"/>
                  <a:pt x="5685" y="5125"/>
                  <a:pt x="5680" y="5125"/>
                </a:cubicBezTo>
                <a:cubicBezTo>
                  <a:pt x="5674" y="5125"/>
                  <a:pt x="5670" y="5121"/>
                  <a:pt x="5670" y="5115"/>
                </a:cubicBezTo>
                <a:close/>
                <a:moveTo>
                  <a:pt x="5670" y="4875"/>
                </a:moveTo>
                <a:lnTo>
                  <a:pt x="5670" y="4735"/>
                </a:lnTo>
                <a:cubicBezTo>
                  <a:pt x="5670" y="4730"/>
                  <a:pt x="5674" y="4725"/>
                  <a:pt x="5680" y="4725"/>
                </a:cubicBezTo>
                <a:cubicBezTo>
                  <a:pt x="5685" y="4725"/>
                  <a:pt x="5690" y="4730"/>
                  <a:pt x="5690" y="4735"/>
                </a:cubicBezTo>
                <a:lnTo>
                  <a:pt x="5690" y="4875"/>
                </a:lnTo>
                <a:cubicBezTo>
                  <a:pt x="5690" y="4881"/>
                  <a:pt x="5685" y="4885"/>
                  <a:pt x="5680" y="4885"/>
                </a:cubicBezTo>
                <a:cubicBezTo>
                  <a:pt x="5674" y="4885"/>
                  <a:pt x="5670" y="4881"/>
                  <a:pt x="5670" y="4875"/>
                </a:cubicBezTo>
                <a:close/>
                <a:moveTo>
                  <a:pt x="5670" y="4635"/>
                </a:moveTo>
                <a:lnTo>
                  <a:pt x="5670" y="4495"/>
                </a:lnTo>
                <a:cubicBezTo>
                  <a:pt x="5670" y="4490"/>
                  <a:pt x="5674" y="4485"/>
                  <a:pt x="5680" y="4485"/>
                </a:cubicBezTo>
                <a:cubicBezTo>
                  <a:pt x="5685" y="4485"/>
                  <a:pt x="5690" y="4490"/>
                  <a:pt x="5690" y="4495"/>
                </a:cubicBezTo>
                <a:lnTo>
                  <a:pt x="5690" y="4635"/>
                </a:lnTo>
                <a:cubicBezTo>
                  <a:pt x="5690" y="4641"/>
                  <a:pt x="5685" y="4645"/>
                  <a:pt x="5680" y="4645"/>
                </a:cubicBezTo>
                <a:cubicBezTo>
                  <a:pt x="5674" y="4645"/>
                  <a:pt x="5670" y="4641"/>
                  <a:pt x="5670" y="4635"/>
                </a:cubicBezTo>
                <a:close/>
                <a:moveTo>
                  <a:pt x="5670" y="4395"/>
                </a:moveTo>
                <a:lnTo>
                  <a:pt x="5670" y="4255"/>
                </a:lnTo>
                <a:cubicBezTo>
                  <a:pt x="5670" y="4250"/>
                  <a:pt x="5674" y="4245"/>
                  <a:pt x="5680" y="4245"/>
                </a:cubicBezTo>
                <a:cubicBezTo>
                  <a:pt x="5685" y="4245"/>
                  <a:pt x="5690" y="4250"/>
                  <a:pt x="5690" y="4255"/>
                </a:cubicBezTo>
                <a:lnTo>
                  <a:pt x="5690" y="4395"/>
                </a:lnTo>
                <a:cubicBezTo>
                  <a:pt x="5690" y="4401"/>
                  <a:pt x="5685" y="4405"/>
                  <a:pt x="5680" y="4405"/>
                </a:cubicBezTo>
                <a:cubicBezTo>
                  <a:pt x="5674" y="4405"/>
                  <a:pt x="5670" y="4401"/>
                  <a:pt x="5670" y="4395"/>
                </a:cubicBezTo>
                <a:close/>
                <a:moveTo>
                  <a:pt x="5670" y="4155"/>
                </a:moveTo>
                <a:lnTo>
                  <a:pt x="5670" y="4015"/>
                </a:lnTo>
                <a:cubicBezTo>
                  <a:pt x="5670" y="4010"/>
                  <a:pt x="5674" y="4005"/>
                  <a:pt x="5680" y="4005"/>
                </a:cubicBezTo>
                <a:cubicBezTo>
                  <a:pt x="5685" y="4005"/>
                  <a:pt x="5690" y="4010"/>
                  <a:pt x="5690" y="4015"/>
                </a:cubicBezTo>
                <a:lnTo>
                  <a:pt x="5690" y="4155"/>
                </a:lnTo>
                <a:cubicBezTo>
                  <a:pt x="5690" y="4161"/>
                  <a:pt x="5685" y="4165"/>
                  <a:pt x="5680" y="4165"/>
                </a:cubicBezTo>
                <a:cubicBezTo>
                  <a:pt x="5674" y="4165"/>
                  <a:pt x="5670" y="4161"/>
                  <a:pt x="5670" y="4155"/>
                </a:cubicBezTo>
                <a:close/>
                <a:moveTo>
                  <a:pt x="5670" y="3915"/>
                </a:moveTo>
                <a:lnTo>
                  <a:pt x="5670" y="3775"/>
                </a:lnTo>
                <a:cubicBezTo>
                  <a:pt x="5670" y="3770"/>
                  <a:pt x="5674" y="3765"/>
                  <a:pt x="5680" y="3765"/>
                </a:cubicBezTo>
                <a:cubicBezTo>
                  <a:pt x="5685" y="3765"/>
                  <a:pt x="5690" y="3770"/>
                  <a:pt x="5690" y="3775"/>
                </a:cubicBezTo>
                <a:lnTo>
                  <a:pt x="5690" y="3915"/>
                </a:lnTo>
                <a:cubicBezTo>
                  <a:pt x="5690" y="3921"/>
                  <a:pt x="5685" y="3925"/>
                  <a:pt x="5680" y="3925"/>
                </a:cubicBezTo>
                <a:cubicBezTo>
                  <a:pt x="5674" y="3925"/>
                  <a:pt x="5670" y="3921"/>
                  <a:pt x="5670" y="3915"/>
                </a:cubicBezTo>
                <a:close/>
                <a:moveTo>
                  <a:pt x="5670" y="3675"/>
                </a:moveTo>
                <a:lnTo>
                  <a:pt x="5670" y="3535"/>
                </a:lnTo>
                <a:cubicBezTo>
                  <a:pt x="5670" y="3530"/>
                  <a:pt x="5674" y="3525"/>
                  <a:pt x="5680" y="3525"/>
                </a:cubicBezTo>
                <a:cubicBezTo>
                  <a:pt x="5685" y="3525"/>
                  <a:pt x="5690" y="3530"/>
                  <a:pt x="5690" y="3535"/>
                </a:cubicBezTo>
                <a:lnTo>
                  <a:pt x="5690" y="3675"/>
                </a:lnTo>
                <a:cubicBezTo>
                  <a:pt x="5690" y="3681"/>
                  <a:pt x="5685" y="3685"/>
                  <a:pt x="5680" y="3685"/>
                </a:cubicBezTo>
                <a:cubicBezTo>
                  <a:pt x="5674" y="3685"/>
                  <a:pt x="5670" y="3681"/>
                  <a:pt x="5670" y="3675"/>
                </a:cubicBezTo>
                <a:close/>
                <a:moveTo>
                  <a:pt x="5670" y="3435"/>
                </a:moveTo>
                <a:lnTo>
                  <a:pt x="5670" y="3295"/>
                </a:lnTo>
                <a:cubicBezTo>
                  <a:pt x="5670" y="3290"/>
                  <a:pt x="5674" y="3285"/>
                  <a:pt x="5680" y="3285"/>
                </a:cubicBezTo>
                <a:cubicBezTo>
                  <a:pt x="5685" y="3285"/>
                  <a:pt x="5690" y="3290"/>
                  <a:pt x="5690" y="3295"/>
                </a:cubicBezTo>
                <a:lnTo>
                  <a:pt x="5690" y="3435"/>
                </a:lnTo>
                <a:cubicBezTo>
                  <a:pt x="5690" y="3441"/>
                  <a:pt x="5685" y="3445"/>
                  <a:pt x="5680" y="3445"/>
                </a:cubicBezTo>
                <a:cubicBezTo>
                  <a:pt x="5674" y="3445"/>
                  <a:pt x="5670" y="3441"/>
                  <a:pt x="5670" y="3435"/>
                </a:cubicBezTo>
                <a:close/>
                <a:moveTo>
                  <a:pt x="5670" y="3195"/>
                </a:moveTo>
                <a:lnTo>
                  <a:pt x="5670" y="3055"/>
                </a:lnTo>
                <a:cubicBezTo>
                  <a:pt x="5670" y="3050"/>
                  <a:pt x="5674" y="3045"/>
                  <a:pt x="5680" y="3045"/>
                </a:cubicBezTo>
                <a:cubicBezTo>
                  <a:pt x="5685" y="3045"/>
                  <a:pt x="5690" y="3050"/>
                  <a:pt x="5690" y="3055"/>
                </a:cubicBezTo>
                <a:lnTo>
                  <a:pt x="5690" y="3195"/>
                </a:lnTo>
                <a:cubicBezTo>
                  <a:pt x="5690" y="3201"/>
                  <a:pt x="5685" y="3205"/>
                  <a:pt x="5680" y="3205"/>
                </a:cubicBezTo>
                <a:cubicBezTo>
                  <a:pt x="5674" y="3205"/>
                  <a:pt x="5670" y="3201"/>
                  <a:pt x="5670" y="3195"/>
                </a:cubicBezTo>
                <a:close/>
                <a:moveTo>
                  <a:pt x="5670" y="2955"/>
                </a:moveTo>
                <a:lnTo>
                  <a:pt x="5670" y="2815"/>
                </a:lnTo>
                <a:cubicBezTo>
                  <a:pt x="5670" y="2810"/>
                  <a:pt x="5674" y="2805"/>
                  <a:pt x="5680" y="2805"/>
                </a:cubicBezTo>
                <a:cubicBezTo>
                  <a:pt x="5685" y="2805"/>
                  <a:pt x="5690" y="2810"/>
                  <a:pt x="5690" y="2815"/>
                </a:cubicBezTo>
                <a:lnTo>
                  <a:pt x="5690" y="2955"/>
                </a:lnTo>
                <a:cubicBezTo>
                  <a:pt x="5690" y="2961"/>
                  <a:pt x="5685" y="2965"/>
                  <a:pt x="5680" y="2965"/>
                </a:cubicBezTo>
                <a:cubicBezTo>
                  <a:pt x="5674" y="2965"/>
                  <a:pt x="5670" y="2961"/>
                  <a:pt x="5670" y="2955"/>
                </a:cubicBezTo>
                <a:close/>
                <a:moveTo>
                  <a:pt x="5670" y="2715"/>
                </a:moveTo>
                <a:lnTo>
                  <a:pt x="5670" y="2575"/>
                </a:lnTo>
                <a:cubicBezTo>
                  <a:pt x="5670" y="2570"/>
                  <a:pt x="5674" y="2565"/>
                  <a:pt x="5680" y="2565"/>
                </a:cubicBezTo>
                <a:cubicBezTo>
                  <a:pt x="5685" y="2565"/>
                  <a:pt x="5690" y="2570"/>
                  <a:pt x="5690" y="2575"/>
                </a:cubicBezTo>
                <a:lnTo>
                  <a:pt x="5690" y="2715"/>
                </a:lnTo>
                <a:cubicBezTo>
                  <a:pt x="5690" y="2721"/>
                  <a:pt x="5685" y="2725"/>
                  <a:pt x="5680" y="2725"/>
                </a:cubicBezTo>
                <a:cubicBezTo>
                  <a:pt x="5674" y="2725"/>
                  <a:pt x="5670" y="2721"/>
                  <a:pt x="5670" y="2715"/>
                </a:cubicBezTo>
                <a:close/>
                <a:moveTo>
                  <a:pt x="5670" y="2475"/>
                </a:moveTo>
                <a:lnTo>
                  <a:pt x="5670" y="2335"/>
                </a:lnTo>
                <a:cubicBezTo>
                  <a:pt x="5670" y="2330"/>
                  <a:pt x="5674" y="2325"/>
                  <a:pt x="5680" y="2325"/>
                </a:cubicBezTo>
                <a:cubicBezTo>
                  <a:pt x="5685" y="2325"/>
                  <a:pt x="5690" y="2330"/>
                  <a:pt x="5690" y="2335"/>
                </a:cubicBezTo>
                <a:lnTo>
                  <a:pt x="5690" y="2475"/>
                </a:lnTo>
                <a:cubicBezTo>
                  <a:pt x="5690" y="2481"/>
                  <a:pt x="5685" y="2485"/>
                  <a:pt x="5680" y="2485"/>
                </a:cubicBezTo>
                <a:cubicBezTo>
                  <a:pt x="5674" y="2485"/>
                  <a:pt x="5670" y="2481"/>
                  <a:pt x="5670" y="2475"/>
                </a:cubicBezTo>
                <a:close/>
                <a:moveTo>
                  <a:pt x="5670" y="2235"/>
                </a:moveTo>
                <a:lnTo>
                  <a:pt x="5670" y="2095"/>
                </a:lnTo>
                <a:cubicBezTo>
                  <a:pt x="5670" y="2090"/>
                  <a:pt x="5674" y="2085"/>
                  <a:pt x="5680" y="2085"/>
                </a:cubicBezTo>
                <a:cubicBezTo>
                  <a:pt x="5685" y="2085"/>
                  <a:pt x="5690" y="2090"/>
                  <a:pt x="5690" y="2095"/>
                </a:cubicBezTo>
                <a:lnTo>
                  <a:pt x="5690" y="2235"/>
                </a:lnTo>
                <a:cubicBezTo>
                  <a:pt x="5690" y="2241"/>
                  <a:pt x="5685" y="2245"/>
                  <a:pt x="5680" y="2245"/>
                </a:cubicBezTo>
                <a:cubicBezTo>
                  <a:pt x="5674" y="2245"/>
                  <a:pt x="5670" y="2241"/>
                  <a:pt x="5670" y="2235"/>
                </a:cubicBezTo>
                <a:close/>
                <a:moveTo>
                  <a:pt x="5670" y="1995"/>
                </a:moveTo>
                <a:lnTo>
                  <a:pt x="5670" y="1855"/>
                </a:lnTo>
                <a:cubicBezTo>
                  <a:pt x="5670" y="1850"/>
                  <a:pt x="5674" y="1845"/>
                  <a:pt x="5680" y="1845"/>
                </a:cubicBezTo>
                <a:cubicBezTo>
                  <a:pt x="5685" y="1845"/>
                  <a:pt x="5690" y="1850"/>
                  <a:pt x="5690" y="1855"/>
                </a:cubicBezTo>
                <a:lnTo>
                  <a:pt x="5690" y="1995"/>
                </a:lnTo>
                <a:cubicBezTo>
                  <a:pt x="5690" y="2001"/>
                  <a:pt x="5685" y="2005"/>
                  <a:pt x="5680" y="2005"/>
                </a:cubicBezTo>
                <a:cubicBezTo>
                  <a:pt x="5674" y="2005"/>
                  <a:pt x="5670" y="2001"/>
                  <a:pt x="5670" y="1995"/>
                </a:cubicBezTo>
                <a:close/>
                <a:moveTo>
                  <a:pt x="5670" y="1755"/>
                </a:moveTo>
                <a:lnTo>
                  <a:pt x="5670" y="1615"/>
                </a:lnTo>
                <a:cubicBezTo>
                  <a:pt x="5670" y="1610"/>
                  <a:pt x="5674" y="1605"/>
                  <a:pt x="5680" y="1605"/>
                </a:cubicBezTo>
                <a:cubicBezTo>
                  <a:pt x="5685" y="1605"/>
                  <a:pt x="5690" y="1610"/>
                  <a:pt x="5690" y="1615"/>
                </a:cubicBezTo>
                <a:lnTo>
                  <a:pt x="5690" y="1755"/>
                </a:lnTo>
                <a:cubicBezTo>
                  <a:pt x="5690" y="1761"/>
                  <a:pt x="5685" y="1765"/>
                  <a:pt x="5680" y="1765"/>
                </a:cubicBezTo>
                <a:cubicBezTo>
                  <a:pt x="5674" y="1765"/>
                  <a:pt x="5670" y="1761"/>
                  <a:pt x="5670" y="1755"/>
                </a:cubicBezTo>
                <a:close/>
                <a:moveTo>
                  <a:pt x="5670" y="1515"/>
                </a:moveTo>
                <a:lnTo>
                  <a:pt x="5670" y="1375"/>
                </a:lnTo>
                <a:cubicBezTo>
                  <a:pt x="5670" y="1370"/>
                  <a:pt x="5674" y="1365"/>
                  <a:pt x="5680" y="1365"/>
                </a:cubicBezTo>
                <a:cubicBezTo>
                  <a:pt x="5685" y="1365"/>
                  <a:pt x="5690" y="1370"/>
                  <a:pt x="5690" y="1375"/>
                </a:cubicBezTo>
                <a:lnTo>
                  <a:pt x="5690" y="1515"/>
                </a:lnTo>
                <a:cubicBezTo>
                  <a:pt x="5690" y="1521"/>
                  <a:pt x="5685" y="1525"/>
                  <a:pt x="5680" y="1525"/>
                </a:cubicBezTo>
                <a:cubicBezTo>
                  <a:pt x="5674" y="1525"/>
                  <a:pt x="5670" y="1521"/>
                  <a:pt x="5670" y="1515"/>
                </a:cubicBezTo>
                <a:close/>
                <a:moveTo>
                  <a:pt x="5670" y="1275"/>
                </a:moveTo>
                <a:lnTo>
                  <a:pt x="5670" y="1135"/>
                </a:lnTo>
                <a:cubicBezTo>
                  <a:pt x="5670" y="1130"/>
                  <a:pt x="5674" y="1125"/>
                  <a:pt x="5680" y="1125"/>
                </a:cubicBezTo>
                <a:cubicBezTo>
                  <a:pt x="5685" y="1125"/>
                  <a:pt x="5690" y="1130"/>
                  <a:pt x="5690" y="1135"/>
                </a:cubicBezTo>
                <a:lnTo>
                  <a:pt x="5690" y="1275"/>
                </a:lnTo>
                <a:cubicBezTo>
                  <a:pt x="5690" y="1281"/>
                  <a:pt x="5685" y="1285"/>
                  <a:pt x="5680" y="1285"/>
                </a:cubicBezTo>
                <a:cubicBezTo>
                  <a:pt x="5674" y="1285"/>
                  <a:pt x="5670" y="1281"/>
                  <a:pt x="5670" y="1275"/>
                </a:cubicBezTo>
                <a:close/>
                <a:moveTo>
                  <a:pt x="5670" y="1035"/>
                </a:moveTo>
                <a:lnTo>
                  <a:pt x="5670" y="895"/>
                </a:lnTo>
                <a:cubicBezTo>
                  <a:pt x="5670" y="890"/>
                  <a:pt x="5674" y="885"/>
                  <a:pt x="5680" y="885"/>
                </a:cubicBezTo>
                <a:cubicBezTo>
                  <a:pt x="5685" y="885"/>
                  <a:pt x="5690" y="890"/>
                  <a:pt x="5690" y="895"/>
                </a:cubicBezTo>
                <a:lnTo>
                  <a:pt x="5690" y="1035"/>
                </a:lnTo>
                <a:cubicBezTo>
                  <a:pt x="5690" y="1041"/>
                  <a:pt x="5685" y="1045"/>
                  <a:pt x="5680" y="1045"/>
                </a:cubicBezTo>
                <a:cubicBezTo>
                  <a:pt x="5674" y="1045"/>
                  <a:pt x="5670" y="1041"/>
                  <a:pt x="5670" y="1035"/>
                </a:cubicBezTo>
                <a:close/>
                <a:moveTo>
                  <a:pt x="5670" y="795"/>
                </a:moveTo>
                <a:lnTo>
                  <a:pt x="5670" y="655"/>
                </a:lnTo>
                <a:cubicBezTo>
                  <a:pt x="5670" y="650"/>
                  <a:pt x="5674" y="645"/>
                  <a:pt x="5680" y="645"/>
                </a:cubicBezTo>
                <a:cubicBezTo>
                  <a:pt x="5685" y="645"/>
                  <a:pt x="5690" y="650"/>
                  <a:pt x="5690" y="655"/>
                </a:cubicBezTo>
                <a:lnTo>
                  <a:pt x="5690" y="795"/>
                </a:lnTo>
                <a:cubicBezTo>
                  <a:pt x="5690" y="801"/>
                  <a:pt x="5685" y="805"/>
                  <a:pt x="5680" y="805"/>
                </a:cubicBezTo>
                <a:cubicBezTo>
                  <a:pt x="5674" y="805"/>
                  <a:pt x="5670" y="801"/>
                  <a:pt x="5670" y="795"/>
                </a:cubicBezTo>
                <a:close/>
                <a:moveTo>
                  <a:pt x="5670" y="555"/>
                </a:moveTo>
                <a:lnTo>
                  <a:pt x="5670" y="415"/>
                </a:lnTo>
                <a:cubicBezTo>
                  <a:pt x="5670" y="410"/>
                  <a:pt x="5674" y="405"/>
                  <a:pt x="5680" y="405"/>
                </a:cubicBezTo>
                <a:cubicBezTo>
                  <a:pt x="5685" y="405"/>
                  <a:pt x="5690" y="410"/>
                  <a:pt x="5690" y="415"/>
                </a:cubicBezTo>
                <a:lnTo>
                  <a:pt x="5690" y="555"/>
                </a:lnTo>
                <a:cubicBezTo>
                  <a:pt x="5690" y="561"/>
                  <a:pt x="5685" y="565"/>
                  <a:pt x="5680" y="565"/>
                </a:cubicBezTo>
                <a:cubicBezTo>
                  <a:pt x="5674" y="565"/>
                  <a:pt x="5670" y="561"/>
                  <a:pt x="5670" y="555"/>
                </a:cubicBezTo>
                <a:close/>
                <a:moveTo>
                  <a:pt x="5670" y="315"/>
                </a:moveTo>
                <a:lnTo>
                  <a:pt x="5670" y="175"/>
                </a:lnTo>
                <a:cubicBezTo>
                  <a:pt x="5670" y="170"/>
                  <a:pt x="5674" y="165"/>
                  <a:pt x="5680" y="165"/>
                </a:cubicBezTo>
                <a:cubicBezTo>
                  <a:pt x="5685" y="165"/>
                  <a:pt x="5690" y="170"/>
                  <a:pt x="5690" y="175"/>
                </a:cubicBezTo>
                <a:lnTo>
                  <a:pt x="5690" y="315"/>
                </a:lnTo>
                <a:cubicBezTo>
                  <a:pt x="5690" y="321"/>
                  <a:pt x="5685" y="325"/>
                  <a:pt x="5680" y="325"/>
                </a:cubicBezTo>
                <a:cubicBezTo>
                  <a:pt x="5674" y="325"/>
                  <a:pt x="5670" y="321"/>
                  <a:pt x="5670" y="315"/>
                </a:cubicBezTo>
                <a:close/>
                <a:moveTo>
                  <a:pt x="5670" y="75"/>
                </a:moveTo>
                <a:lnTo>
                  <a:pt x="5670" y="10"/>
                </a:lnTo>
                <a:lnTo>
                  <a:pt x="5680" y="20"/>
                </a:lnTo>
                <a:lnTo>
                  <a:pt x="5605" y="20"/>
                </a:lnTo>
                <a:cubicBezTo>
                  <a:pt x="5599" y="20"/>
                  <a:pt x="5595" y="16"/>
                  <a:pt x="5595" y="10"/>
                </a:cubicBezTo>
                <a:cubicBezTo>
                  <a:pt x="5595" y="5"/>
                  <a:pt x="5599" y="0"/>
                  <a:pt x="5605" y="0"/>
                </a:cubicBezTo>
                <a:lnTo>
                  <a:pt x="5680" y="0"/>
                </a:lnTo>
                <a:cubicBezTo>
                  <a:pt x="5685" y="0"/>
                  <a:pt x="5690" y="5"/>
                  <a:pt x="5690" y="10"/>
                </a:cubicBezTo>
                <a:lnTo>
                  <a:pt x="5690" y="75"/>
                </a:lnTo>
                <a:cubicBezTo>
                  <a:pt x="5690" y="81"/>
                  <a:pt x="5685" y="85"/>
                  <a:pt x="5680" y="85"/>
                </a:cubicBezTo>
                <a:cubicBezTo>
                  <a:pt x="5674" y="85"/>
                  <a:pt x="5670" y="81"/>
                  <a:pt x="5670" y="75"/>
                </a:cubicBezTo>
                <a:close/>
                <a:moveTo>
                  <a:pt x="5505" y="20"/>
                </a:moveTo>
                <a:lnTo>
                  <a:pt x="5365" y="20"/>
                </a:lnTo>
                <a:cubicBezTo>
                  <a:pt x="5359" y="20"/>
                  <a:pt x="5355" y="16"/>
                  <a:pt x="5355" y="10"/>
                </a:cubicBezTo>
                <a:cubicBezTo>
                  <a:pt x="5355" y="5"/>
                  <a:pt x="5359" y="0"/>
                  <a:pt x="5365" y="0"/>
                </a:cubicBezTo>
                <a:lnTo>
                  <a:pt x="5505" y="0"/>
                </a:lnTo>
                <a:cubicBezTo>
                  <a:pt x="5510" y="0"/>
                  <a:pt x="5515" y="5"/>
                  <a:pt x="5515" y="10"/>
                </a:cubicBezTo>
                <a:cubicBezTo>
                  <a:pt x="5515" y="16"/>
                  <a:pt x="5510" y="20"/>
                  <a:pt x="5505" y="20"/>
                </a:cubicBezTo>
                <a:close/>
                <a:moveTo>
                  <a:pt x="5265" y="20"/>
                </a:moveTo>
                <a:lnTo>
                  <a:pt x="5125" y="20"/>
                </a:lnTo>
                <a:cubicBezTo>
                  <a:pt x="5119" y="20"/>
                  <a:pt x="5115" y="16"/>
                  <a:pt x="5115" y="10"/>
                </a:cubicBezTo>
                <a:cubicBezTo>
                  <a:pt x="5115" y="5"/>
                  <a:pt x="5119" y="0"/>
                  <a:pt x="5125" y="0"/>
                </a:cubicBezTo>
                <a:lnTo>
                  <a:pt x="5265" y="0"/>
                </a:lnTo>
                <a:cubicBezTo>
                  <a:pt x="5270" y="0"/>
                  <a:pt x="5275" y="5"/>
                  <a:pt x="5275" y="10"/>
                </a:cubicBezTo>
                <a:cubicBezTo>
                  <a:pt x="5275" y="16"/>
                  <a:pt x="5270" y="20"/>
                  <a:pt x="5265" y="20"/>
                </a:cubicBezTo>
                <a:close/>
                <a:moveTo>
                  <a:pt x="5025" y="20"/>
                </a:moveTo>
                <a:lnTo>
                  <a:pt x="4885" y="20"/>
                </a:lnTo>
                <a:cubicBezTo>
                  <a:pt x="4879" y="20"/>
                  <a:pt x="4875" y="16"/>
                  <a:pt x="4875" y="10"/>
                </a:cubicBezTo>
                <a:cubicBezTo>
                  <a:pt x="4875" y="5"/>
                  <a:pt x="4879" y="0"/>
                  <a:pt x="4885" y="0"/>
                </a:cubicBezTo>
                <a:lnTo>
                  <a:pt x="5025" y="0"/>
                </a:lnTo>
                <a:cubicBezTo>
                  <a:pt x="5030" y="0"/>
                  <a:pt x="5035" y="5"/>
                  <a:pt x="5035" y="10"/>
                </a:cubicBezTo>
                <a:cubicBezTo>
                  <a:pt x="5035" y="16"/>
                  <a:pt x="5030" y="20"/>
                  <a:pt x="5025" y="20"/>
                </a:cubicBezTo>
                <a:close/>
                <a:moveTo>
                  <a:pt x="4785" y="20"/>
                </a:moveTo>
                <a:lnTo>
                  <a:pt x="4645" y="20"/>
                </a:lnTo>
                <a:cubicBezTo>
                  <a:pt x="4639" y="20"/>
                  <a:pt x="4635" y="16"/>
                  <a:pt x="4635" y="10"/>
                </a:cubicBezTo>
                <a:cubicBezTo>
                  <a:pt x="4635" y="5"/>
                  <a:pt x="4639" y="0"/>
                  <a:pt x="4645" y="0"/>
                </a:cubicBezTo>
                <a:lnTo>
                  <a:pt x="4785" y="0"/>
                </a:lnTo>
                <a:cubicBezTo>
                  <a:pt x="4790" y="0"/>
                  <a:pt x="4795" y="5"/>
                  <a:pt x="4795" y="10"/>
                </a:cubicBezTo>
                <a:cubicBezTo>
                  <a:pt x="4795" y="16"/>
                  <a:pt x="4790" y="20"/>
                  <a:pt x="4785" y="20"/>
                </a:cubicBezTo>
                <a:close/>
                <a:moveTo>
                  <a:pt x="4545" y="20"/>
                </a:moveTo>
                <a:lnTo>
                  <a:pt x="4405" y="20"/>
                </a:lnTo>
                <a:cubicBezTo>
                  <a:pt x="4399" y="20"/>
                  <a:pt x="4395" y="16"/>
                  <a:pt x="4395" y="10"/>
                </a:cubicBezTo>
                <a:cubicBezTo>
                  <a:pt x="4395" y="5"/>
                  <a:pt x="4399" y="0"/>
                  <a:pt x="4405" y="0"/>
                </a:cubicBezTo>
                <a:lnTo>
                  <a:pt x="4545" y="0"/>
                </a:lnTo>
                <a:cubicBezTo>
                  <a:pt x="4550" y="0"/>
                  <a:pt x="4555" y="5"/>
                  <a:pt x="4555" y="10"/>
                </a:cubicBezTo>
                <a:cubicBezTo>
                  <a:pt x="4555" y="16"/>
                  <a:pt x="4550" y="20"/>
                  <a:pt x="4545" y="20"/>
                </a:cubicBezTo>
                <a:close/>
                <a:moveTo>
                  <a:pt x="4305" y="20"/>
                </a:moveTo>
                <a:lnTo>
                  <a:pt x="4165" y="20"/>
                </a:lnTo>
                <a:cubicBezTo>
                  <a:pt x="4159" y="20"/>
                  <a:pt x="4155" y="16"/>
                  <a:pt x="4155" y="10"/>
                </a:cubicBezTo>
                <a:cubicBezTo>
                  <a:pt x="4155" y="5"/>
                  <a:pt x="4159" y="0"/>
                  <a:pt x="4165" y="0"/>
                </a:cubicBezTo>
                <a:lnTo>
                  <a:pt x="4305" y="0"/>
                </a:lnTo>
                <a:cubicBezTo>
                  <a:pt x="4310" y="0"/>
                  <a:pt x="4315" y="5"/>
                  <a:pt x="4315" y="10"/>
                </a:cubicBezTo>
                <a:cubicBezTo>
                  <a:pt x="4315" y="16"/>
                  <a:pt x="4310" y="20"/>
                  <a:pt x="4305" y="20"/>
                </a:cubicBezTo>
                <a:close/>
                <a:moveTo>
                  <a:pt x="4065" y="20"/>
                </a:moveTo>
                <a:lnTo>
                  <a:pt x="3925" y="20"/>
                </a:lnTo>
                <a:cubicBezTo>
                  <a:pt x="3919" y="20"/>
                  <a:pt x="3915" y="16"/>
                  <a:pt x="3915" y="10"/>
                </a:cubicBezTo>
                <a:cubicBezTo>
                  <a:pt x="3915" y="5"/>
                  <a:pt x="3919" y="0"/>
                  <a:pt x="3925" y="0"/>
                </a:cubicBezTo>
                <a:lnTo>
                  <a:pt x="4065" y="0"/>
                </a:lnTo>
                <a:cubicBezTo>
                  <a:pt x="4070" y="0"/>
                  <a:pt x="4075" y="5"/>
                  <a:pt x="4075" y="10"/>
                </a:cubicBezTo>
                <a:cubicBezTo>
                  <a:pt x="4075" y="16"/>
                  <a:pt x="4070" y="20"/>
                  <a:pt x="4065" y="20"/>
                </a:cubicBezTo>
                <a:close/>
                <a:moveTo>
                  <a:pt x="3825" y="20"/>
                </a:moveTo>
                <a:lnTo>
                  <a:pt x="3685" y="20"/>
                </a:lnTo>
                <a:cubicBezTo>
                  <a:pt x="3679" y="20"/>
                  <a:pt x="3675" y="16"/>
                  <a:pt x="3675" y="10"/>
                </a:cubicBezTo>
                <a:cubicBezTo>
                  <a:pt x="3675" y="5"/>
                  <a:pt x="3679" y="0"/>
                  <a:pt x="3685" y="0"/>
                </a:cubicBezTo>
                <a:lnTo>
                  <a:pt x="3825" y="0"/>
                </a:lnTo>
                <a:cubicBezTo>
                  <a:pt x="3830" y="0"/>
                  <a:pt x="3835" y="5"/>
                  <a:pt x="3835" y="10"/>
                </a:cubicBezTo>
                <a:cubicBezTo>
                  <a:pt x="3835" y="16"/>
                  <a:pt x="3830" y="20"/>
                  <a:pt x="3825" y="20"/>
                </a:cubicBezTo>
                <a:close/>
                <a:moveTo>
                  <a:pt x="3585" y="20"/>
                </a:moveTo>
                <a:lnTo>
                  <a:pt x="3445" y="20"/>
                </a:lnTo>
                <a:cubicBezTo>
                  <a:pt x="3439" y="20"/>
                  <a:pt x="3435" y="16"/>
                  <a:pt x="3435" y="10"/>
                </a:cubicBezTo>
                <a:cubicBezTo>
                  <a:pt x="3435" y="5"/>
                  <a:pt x="3439" y="0"/>
                  <a:pt x="3445" y="0"/>
                </a:cubicBezTo>
                <a:lnTo>
                  <a:pt x="3585" y="0"/>
                </a:lnTo>
                <a:cubicBezTo>
                  <a:pt x="3590" y="0"/>
                  <a:pt x="3595" y="5"/>
                  <a:pt x="3595" y="10"/>
                </a:cubicBezTo>
                <a:cubicBezTo>
                  <a:pt x="3595" y="16"/>
                  <a:pt x="3590" y="20"/>
                  <a:pt x="3585" y="20"/>
                </a:cubicBezTo>
                <a:close/>
                <a:moveTo>
                  <a:pt x="3345" y="20"/>
                </a:moveTo>
                <a:lnTo>
                  <a:pt x="3205" y="20"/>
                </a:lnTo>
                <a:cubicBezTo>
                  <a:pt x="3199" y="20"/>
                  <a:pt x="3195" y="16"/>
                  <a:pt x="3195" y="10"/>
                </a:cubicBezTo>
                <a:cubicBezTo>
                  <a:pt x="3195" y="5"/>
                  <a:pt x="3199" y="0"/>
                  <a:pt x="3205" y="0"/>
                </a:cubicBezTo>
                <a:lnTo>
                  <a:pt x="3345" y="0"/>
                </a:lnTo>
                <a:cubicBezTo>
                  <a:pt x="3350" y="0"/>
                  <a:pt x="3355" y="5"/>
                  <a:pt x="3355" y="10"/>
                </a:cubicBezTo>
                <a:cubicBezTo>
                  <a:pt x="3355" y="16"/>
                  <a:pt x="3350" y="20"/>
                  <a:pt x="3345" y="20"/>
                </a:cubicBezTo>
                <a:close/>
                <a:moveTo>
                  <a:pt x="3105" y="20"/>
                </a:moveTo>
                <a:lnTo>
                  <a:pt x="2965" y="20"/>
                </a:lnTo>
                <a:cubicBezTo>
                  <a:pt x="2959" y="20"/>
                  <a:pt x="2955" y="16"/>
                  <a:pt x="2955" y="10"/>
                </a:cubicBezTo>
                <a:cubicBezTo>
                  <a:pt x="2955" y="5"/>
                  <a:pt x="2959" y="0"/>
                  <a:pt x="2965" y="0"/>
                </a:cubicBezTo>
                <a:lnTo>
                  <a:pt x="3105" y="0"/>
                </a:lnTo>
                <a:cubicBezTo>
                  <a:pt x="3110" y="0"/>
                  <a:pt x="3115" y="5"/>
                  <a:pt x="3115" y="10"/>
                </a:cubicBezTo>
                <a:cubicBezTo>
                  <a:pt x="3115" y="16"/>
                  <a:pt x="3110" y="20"/>
                  <a:pt x="3105" y="20"/>
                </a:cubicBezTo>
                <a:close/>
                <a:moveTo>
                  <a:pt x="2865" y="20"/>
                </a:moveTo>
                <a:lnTo>
                  <a:pt x="2725" y="20"/>
                </a:lnTo>
                <a:cubicBezTo>
                  <a:pt x="2719" y="20"/>
                  <a:pt x="2715" y="16"/>
                  <a:pt x="2715" y="10"/>
                </a:cubicBezTo>
                <a:cubicBezTo>
                  <a:pt x="2715" y="5"/>
                  <a:pt x="2719" y="0"/>
                  <a:pt x="2725" y="0"/>
                </a:cubicBezTo>
                <a:lnTo>
                  <a:pt x="2865" y="0"/>
                </a:lnTo>
                <a:cubicBezTo>
                  <a:pt x="2870" y="0"/>
                  <a:pt x="2875" y="5"/>
                  <a:pt x="2875" y="10"/>
                </a:cubicBezTo>
                <a:cubicBezTo>
                  <a:pt x="2875" y="16"/>
                  <a:pt x="2870" y="20"/>
                  <a:pt x="2865" y="20"/>
                </a:cubicBezTo>
                <a:close/>
                <a:moveTo>
                  <a:pt x="2625" y="20"/>
                </a:moveTo>
                <a:lnTo>
                  <a:pt x="2485" y="20"/>
                </a:lnTo>
                <a:cubicBezTo>
                  <a:pt x="2479" y="20"/>
                  <a:pt x="2475" y="16"/>
                  <a:pt x="2475" y="10"/>
                </a:cubicBezTo>
                <a:cubicBezTo>
                  <a:pt x="2475" y="5"/>
                  <a:pt x="2479" y="0"/>
                  <a:pt x="2485" y="0"/>
                </a:cubicBezTo>
                <a:lnTo>
                  <a:pt x="2625" y="0"/>
                </a:lnTo>
                <a:cubicBezTo>
                  <a:pt x="2630" y="0"/>
                  <a:pt x="2635" y="5"/>
                  <a:pt x="2635" y="10"/>
                </a:cubicBezTo>
                <a:cubicBezTo>
                  <a:pt x="2635" y="16"/>
                  <a:pt x="2630" y="20"/>
                  <a:pt x="2625" y="20"/>
                </a:cubicBezTo>
                <a:close/>
                <a:moveTo>
                  <a:pt x="2385" y="20"/>
                </a:moveTo>
                <a:lnTo>
                  <a:pt x="2245" y="20"/>
                </a:lnTo>
                <a:cubicBezTo>
                  <a:pt x="2239" y="20"/>
                  <a:pt x="2235" y="16"/>
                  <a:pt x="2235" y="10"/>
                </a:cubicBezTo>
                <a:cubicBezTo>
                  <a:pt x="2235" y="5"/>
                  <a:pt x="2239" y="0"/>
                  <a:pt x="2245" y="0"/>
                </a:cubicBezTo>
                <a:lnTo>
                  <a:pt x="2385" y="0"/>
                </a:lnTo>
                <a:cubicBezTo>
                  <a:pt x="2390" y="0"/>
                  <a:pt x="2395" y="5"/>
                  <a:pt x="2395" y="10"/>
                </a:cubicBezTo>
                <a:cubicBezTo>
                  <a:pt x="2395" y="16"/>
                  <a:pt x="2390" y="20"/>
                  <a:pt x="2385" y="20"/>
                </a:cubicBezTo>
                <a:close/>
                <a:moveTo>
                  <a:pt x="2145" y="20"/>
                </a:moveTo>
                <a:lnTo>
                  <a:pt x="2005" y="20"/>
                </a:lnTo>
                <a:cubicBezTo>
                  <a:pt x="1999" y="20"/>
                  <a:pt x="1995" y="16"/>
                  <a:pt x="1995" y="10"/>
                </a:cubicBezTo>
                <a:cubicBezTo>
                  <a:pt x="1995" y="5"/>
                  <a:pt x="1999" y="0"/>
                  <a:pt x="2005" y="0"/>
                </a:cubicBezTo>
                <a:lnTo>
                  <a:pt x="2145" y="0"/>
                </a:lnTo>
                <a:cubicBezTo>
                  <a:pt x="2150" y="0"/>
                  <a:pt x="2155" y="5"/>
                  <a:pt x="2155" y="10"/>
                </a:cubicBezTo>
                <a:cubicBezTo>
                  <a:pt x="2155" y="16"/>
                  <a:pt x="2150" y="20"/>
                  <a:pt x="2145" y="20"/>
                </a:cubicBezTo>
                <a:close/>
                <a:moveTo>
                  <a:pt x="1905" y="20"/>
                </a:moveTo>
                <a:lnTo>
                  <a:pt x="1765" y="20"/>
                </a:lnTo>
                <a:cubicBezTo>
                  <a:pt x="1759" y="20"/>
                  <a:pt x="1755" y="16"/>
                  <a:pt x="1755" y="10"/>
                </a:cubicBezTo>
                <a:cubicBezTo>
                  <a:pt x="1755" y="5"/>
                  <a:pt x="1759" y="0"/>
                  <a:pt x="1765" y="0"/>
                </a:cubicBezTo>
                <a:lnTo>
                  <a:pt x="1905" y="0"/>
                </a:lnTo>
                <a:cubicBezTo>
                  <a:pt x="1910" y="0"/>
                  <a:pt x="1915" y="5"/>
                  <a:pt x="1915" y="10"/>
                </a:cubicBezTo>
                <a:cubicBezTo>
                  <a:pt x="1915" y="16"/>
                  <a:pt x="1910" y="20"/>
                  <a:pt x="1905" y="20"/>
                </a:cubicBezTo>
                <a:close/>
                <a:moveTo>
                  <a:pt x="1665" y="20"/>
                </a:moveTo>
                <a:lnTo>
                  <a:pt x="1525" y="20"/>
                </a:lnTo>
                <a:cubicBezTo>
                  <a:pt x="1519" y="20"/>
                  <a:pt x="1515" y="16"/>
                  <a:pt x="1515" y="10"/>
                </a:cubicBezTo>
                <a:cubicBezTo>
                  <a:pt x="1515" y="5"/>
                  <a:pt x="1519" y="0"/>
                  <a:pt x="1525" y="0"/>
                </a:cubicBezTo>
                <a:lnTo>
                  <a:pt x="1665" y="0"/>
                </a:lnTo>
                <a:cubicBezTo>
                  <a:pt x="1670" y="0"/>
                  <a:pt x="1675" y="5"/>
                  <a:pt x="1675" y="10"/>
                </a:cubicBezTo>
                <a:cubicBezTo>
                  <a:pt x="1675" y="16"/>
                  <a:pt x="1670" y="20"/>
                  <a:pt x="1665" y="20"/>
                </a:cubicBezTo>
                <a:close/>
                <a:moveTo>
                  <a:pt x="1425" y="20"/>
                </a:moveTo>
                <a:lnTo>
                  <a:pt x="1285" y="20"/>
                </a:lnTo>
                <a:cubicBezTo>
                  <a:pt x="1279" y="20"/>
                  <a:pt x="1275" y="16"/>
                  <a:pt x="1275" y="10"/>
                </a:cubicBezTo>
                <a:cubicBezTo>
                  <a:pt x="1275" y="5"/>
                  <a:pt x="1279" y="0"/>
                  <a:pt x="1285" y="0"/>
                </a:cubicBezTo>
                <a:lnTo>
                  <a:pt x="1425" y="0"/>
                </a:lnTo>
                <a:cubicBezTo>
                  <a:pt x="1430" y="0"/>
                  <a:pt x="1435" y="5"/>
                  <a:pt x="1435" y="10"/>
                </a:cubicBezTo>
                <a:cubicBezTo>
                  <a:pt x="1435" y="16"/>
                  <a:pt x="1430" y="20"/>
                  <a:pt x="1425" y="20"/>
                </a:cubicBezTo>
                <a:close/>
                <a:moveTo>
                  <a:pt x="1185" y="20"/>
                </a:moveTo>
                <a:lnTo>
                  <a:pt x="1045" y="20"/>
                </a:lnTo>
                <a:cubicBezTo>
                  <a:pt x="1039" y="20"/>
                  <a:pt x="1035" y="16"/>
                  <a:pt x="1035" y="10"/>
                </a:cubicBezTo>
                <a:cubicBezTo>
                  <a:pt x="1035" y="5"/>
                  <a:pt x="1039" y="0"/>
                  <a:pt x="1045" y="0"/>
                </a:cubicBezTo>
                <a:lnTo>
                  <a:pt x="1185" y="0"/>
                </a:lnTo>
                <a:cubicBezTo>
                  <a:pt x="1190" y="0"/>
                  <a:pt x="1195" y="5"/>
                  <a:pt x="1195" y="10"/>
                </a:cubicBezTo>
                <a:cubicBezTo>
                  <a:pt x="1195" y="16"/>
                  <a:pt x="1190" y="20"/>
                  <a:pt x="1185" y="20"/>
                </a:cubicBezTo>
                <a:close/>
                <a:moveTo>
                  <a:pt x="945" y="20"/>
                </a:moveTo>
                <a:lnTo>
                  <a:pt x="805" y="20"/>
                </a:lnTo>
                <a:cubicBezTo>
                  <a:pt x="799" y="20"/>
                  <a:pt x="795" y="16"/>
                  <a:pt x="795" y="10"/>
                </a:cubicBezTo>
                <a:cubicBezTo>
                  <a:pt x="795" y="5"/>
                  <a:pt x="799" y="0"/>
                  <a:pt x="805" y="0"/>
                </a:cubicBezTo>
                <a:lnTo>
                  <a:pt x="945" y="0"/>
                </a:lnTo>
                <a:cubicBezTo>
                  <a:pt x="950" y="0"/>
                  <a:pt x="955" y="5"/>
                  <a:pt x="955" y="10"/>
                </a:cubicBezTo>
                <a:cubicBezTo>
                  <a:pt x="955" y="16"/>
                  <a:pt x="950" y="20"/>
                  <a:pt x="945" y="20"/>
                </a:cubicBezTo>
                <a:close/>
                <a:moveTo>
                  <a:pt x="705" y="20"/>
                </a:moveTo>
                <a:lnTo>
                  <a:pt x="565" y="20"/>
                </a:lnTo>
                <a:cubicBezTo>
                  <a:pt x="559" y="20"/>
                  <a:pt x="555" y="16"/>
                  <a:pt x="555" y="10"/>
                </a:cubicBezTo>
                <a:cubicBezTo>
                  <a:pt x="555" y="5"/>
                  <a:pt x="559" y="0"/>
                  <a:pt x="565" y="0"/>
                </a:cubicBezTo>
                <a:lnTo>
                  <a:pt x="705" y="0"/>
                </a:lnTo>
                <a:cubicBezTo>
                  <a:pt x="710" y="0"/>
                  <a:pt x="715" y="5"/>
                  <a:pt x="715" y="10"/>
                </a:cubicBezTo>
                <a:cubicBezTo>
                  <a:pt x="715" y="16"/>
                  <a:pt x="710" y="20"/>
                  <a:pt x="705" y="20"/>
                </a:cubicBezTo>
                <a:close/>
                <a:moveTo>
                  <a:pt x="465" y="20"/>
                </a:moveTo>
                <a:lnTo>
                  <a:pt x="325" y="20"/>
                </a:lnTo>
                <a:cubicBezTo>
                  <a:pt x="319" y="20"/>
                  <a:pt x="315" y="16"/>
                  <a:pt x="315" y="10"/>
                </a:cubicBezTo>
                <a:cubicBezTo>
                  <a:pt x="315" y="5"/>
                  <a:pt x="319" y="0"/>
                  <a:pt x="325" y="0"/>
                </a:cubicBezTo>
                <a:lnTo>
                  <a:pt x="465" y="0"/>
                </a:lnTo>
                <a:cubicBezTo>
                  <a:pt x="470" y="0"/>
                  <a:pt x="475" y="5"/>
                  <a:pt x="475" y="10"/>
                </a:cubicBezTo>
                <a:cubicBezTo>
                  <a:pt x="475" y="16"/>
                  <a:pt x="470" y="20"/>
                  <a:pt x="465" y="20"/>
                </a:cubicBezTo>
                <a:close/>
                <a:moveTo>
                  <a:pt x="225" y="20"/>
                </a:moveTo>
                <a:lnTo>
                  <a:pt x="85" y="20"/>
                </a:lnTo>
                <a:cubicBezTo>
                  <a:pt x="79" y="20"/>
                  <a:pt x="75" y="16"/>
                  <a:pt x="75" y="10"/>
                </a:cubicBezTo>
                <a:cubicBezTo>
                  <a:pt x="75" y="5"/>
                  <a:pt x="79" y="0"/>
                  <a:pt x="85" y="0"/>
                </a:cubicBezTo>
                <a:lnTo>
                  <a:pt x="225" y="0"/>
                </a:lnTo>
                <a:cubicBezTo>
                  <a:pt x="230" y="0"/>
                  <a:pt x="235" y="5"/>
                  <a:pt x="235" y="10"/>
                </a:cubicBezTo>
                <a:cubicBezTo>
                  <a:pt x="235" y="16"/>
                  <a:pt x="230" y="20"/>
                  <a:pt x="225" y="20"/>
                </a:cubicBez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0" name="Rectangle 190"/>
          <p:cNvSpPr>
            <a:spLocks noChangeArrowheads="1"/>
          </p:cNvSpPr>
          <p:nvPr/>
        </p:nvSpPr>
        <p:spPr bwMode="auto">
          <a:xfrm>
            <a:off x="3572197" y="5022676"/>
            <a:ext cx="8079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000000"/>
                </a:solidFill>
                <a:effectLst/>
                <a:uLnTx/>
                <a:uFillTx/>
                <a:latin typeface="Segoe UI" panose="020B0502040204020203" pitchFamily="34" charset="0"/>
              </a:rPr>
              <a:t>Cloud services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371" name="Rectangle 191"/>
          <p:cNvSpPr>
            <a:spLocks noChangeArrowheads="1"/>
          </p:cNvSpPr>
          <p:nvPr/>
        </p:nvSpPr>
        <p:spPr bwMode="auto">
          <a:xfrm>
            <a:off x="5858197" y="2273126"/>
            <a:ext cx="2474913" cy="2982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2" name="Freeform 192"/>
          <p:cNvSpPr>
            <a:spLocks noEditPoints="1"/>
          </p:cNvSpPr>
          <p:nvPr/>
        </p:nvSpPr>
        <p:spPr bwMode="auto">
          <a:xfrm>
            <a:off x="5855022" y="2268363"/>
            <a:ext cx="2482850" cy="2992438"/>
          </a:xfrm>
          <a:custGeom>
            <a:avLst/>
            <a:gdLst>
              <a:gd name="T0" fmla="*/ 10 w 6156"/>
              <a:gd name="T1" fmla="*/ 260 h 7428"/>
              <a:gd name="T2" fmla="*/ 0 w 6156"/>
              <a:gd name="T3" fmla="*/ 750 h 7428"/>
              <a:gd name="T4" fmla="*/ 0 w 6156"/>
              <a:gd name="T5" fmla="*/ 1370 h 7428"/>
              <a:gd name="T6" fmla="*/ 10 w 6156"/>
              <a:gd name="T7" fmla="*/ 1860 h 7428"/>
              <a:gd name="T8" fmla="*/ 20 w 6156"/>
              <a:gd name="T9" fmla="*/ 2330 h 7428"/>
              <a:gd name="T10" fmla="*/ 20 w 6156"/>
              <a:gd name="T11" fmla="*/ 2670 h 7428"/>
              <a:gd name="T12" fmla="*/ 20 w 6156"/>
              <a:gd name="T13" fmla="*/ 2910 h 7428"/>
              <a:gd name="T14" fmla="*/ 10 w 6156"/>
              <a:gd name="T15" fmla="*/ 3380 h 7428"/>
              <a:gd name="T16" fmla="*/ 0 w 6156"/>
              <a:gd name="T17" fmla="*/ 3870 h 7428"/>
              <a:gd name="T18" fmla="*/ 0 w 6156"/>
              <a:gd name="T19" fmla="*/ 4490 h 7428"/>
              <a:gd name="T20" fmla="*/ 10 w 6156"/>
              <a:gd name="T21" fmla="*/ 4980 h 7428"/>
              <a:gd name="T22" fmla="*/ 20 w 6156"/>
              <a:gd name="T23" fmla="*/ 5450 h 7428"/>
              <a:gd name="T24" fmla="*/ 20 w 6156"/>
              <a:gd name="T25" fmla="*/ 5790 h 7428"/>
              <a:gd name="T26" fmla="*/ 20 w 6156"/>
              <a:gd name="T27" fmla="*/ 6030 h 7428"/>
              <a:gd name="T28" fmla="*/ 10 w 6156"/>
              <a:gd name="T29" fmla="*/ 6500 h 7428"/>
              <a:gd name="T30" fmla="*/ 0 w 6156"/>
              <a:gd name="T31" fmla="*/ 6990 h 7428"/>
              <a:gd name="T32" fmla="*/ 202 w 6156"/>
              <a:gd name="T33" fmla="*/ 7428 h 7428"/>
              <a:gd name="T34" fmla="*/ 692 w 6156"/>
              <a:gd name="T35" fmla="*/ 7418 h 7428"/>
              <a:gd name="T36" fmla="*/ 1162 w 6156"/>
              <a:gd name="T37" fmla="*/ 7408 h 7428"/>
              <a:gd name="T38" fmla="*/ 1502 w 6156"/>
              <a:gd name="T39" fmla="*/ 7408 h 7428"/>
              <a:gd name="T40" fmla="*/ 1742 w 6156"/>
              <a:gd name="T41" fmla="*/ 7408 h 7428"/>
              <a:gd name="T42" fmla="*/ 2212 w 6156"/>
              <a:gd name="T43" fmla="*/ 7418 h 7428"/>
              <a:gd name="T44" fmla="*/ 2702 w 6156"/>
              <a:gd name="T45" fmla="*/ 7428 h 7428"/>
              <a:gd name="T46" fmla="*/ 3322 w 6156"/>
              <a:gd name="T47" fmla="*/ 7428 h 7428"/>
              <a:gd name="T48" fmla="*/ 3812 w 6156"/>
              <a:gd name="T49" fmla="*/ 7418 h 7428"/>
              <a:gd name="T50" fmla="*/ 4282 w 6156"/>
              <a:gd name="T51" fmla="*/ 7408 h 7428"/>
              <a:gd name="T52" fmla="*/ 4622 w 6156"/>
              <a:gd name="T53" fmla="*/ 7408 h 7428"/>
              <a:gd name="T54" fmla="*/ 4862 w 6156"/>
              <a:gd name="T55" fmla="*/ 7408 h 7428"/>
              <a:gd name="T56" fmla="*/ 5332 w 6156"/>
              <a:gd name="T57" fmla="*/ 7418 h 7428"/>
              <a:gd name="T58" fmla="*/ 5822 w 6156"/>
              <a:gd name="T59" fmla="*/ 7428 h 7428"/>
              <a:gd name="T60" fmla="*/ 6062 w 6156"/>
              <a:gd name="T61" fmla="*/ 7408 h 7428"/>
              <a:gd name="T62" fmla="*/ 6146 w 6156"/>
              <a:gd name="T63" fmla="*/ 7032 h 7428"/>
              <a:gd name="T64" fmla="*/ 6156 w 6156"/>
              <a:gd name="T65" fmla="*/ 6542 h 7428"/>
              <a:gd name="T66" fmla="*/ 6156 w 6156"/>
              <a:gd name="T67" fmla="*/ 5922 h 7428"/>
              <a:gd name="T68" fmla="*/ 6146 w 6156"/>
              <a:gd name="T69" fmla="*/ 5432 h 7428"/>
              <a:gd name="T70" fmla="*/ 6136 w 6156"/>
              <a:gd name="T71" fmla="*/ 4962 h 7428"/>
              <a:gd name="T72" fmla="*/ 6136 w 6156"/>
              <a:gd name="T73" fmla="*/ 4622 h 7428"/>
              <a:gd name="T74" fmla="*/ 6136 w 6156"/>
              <a:gd name="T75" fmla="*/ 4382 h 7428"/>
              <a:gd name="T76" fmla="*/ 6146 w 6156"/>
              <a:gd name="T77" fmla="*/ 3912 h 7428"/>
              <a:gd name="T78" fmla="*/ 6156 w 6156"/>
              <a:gd name="T79" fmla="*/ 3422 h 7428"/>
              <a:gd name="T80" fmla="*/ 6156 w 6156"/>
              <a:gd name="T81" fmla="*/ 2802 h 7428"/>
              <a:gd name="T82" fmla="*/ 6146 w 6156"/>
              <a:gd name="T83" fmla="*/ 2312 h 7428"/>
              <a:gd name="T84" fmla="*/ 6136 w 6156"/>
              <a:gd name="T85" fmla="*/ 1842 h 7428"/>
              <a:gd name="T86" fmla="*/ 6136 w 6156"/>
              <a:gd name="T87" fmla="*/ 1502 h 7428"/>
              <a:gd name="T88" fmla="*/ 6136 w 6156"/>
              <a:gd name="T89" fmla="*/ 1262 h 7428"/>
              <a:gd name="T90" fmla="*/ 6146 w 6156"/>
              <a:gd name="T91" fmla="*/ 792 h 7428"/>
              <a:gd name="T92" fmla="*/ 6156 w 6156"/>
              <a:gd name="T93" fmla="*/ 302 h 7428"/>
              <a:gd name="T94" fmla="*/ 6136 w 6156"/>
              <a:gd name="T95" fmla="*/ 62 h 7428"/>
              <a:gd name="T96" fmla="*/ 5727 w 6156"/>
              <a:gd name="T97" fmla="*/ 10 h 7428"/>
              <a:gd name="T98" fmla="*/ 5237 w 6156"/>
              <a:gd name="T99" fmla="*/ 0 h 7428"/>
              <a:gd name="T100" fmla="*/ 4617 w 6156"/>
              <a:gd name="T101" fmla="*/ 0 h 7428"/>
              <a:gd name="T102" fmla="*/ 4127 w 6156"/>
              <a:gd name="T103" fmla="*/ 10 h 7428"/>
              <a:gd name="T104" fmla="*/ 3657 w 6156"/>
              <a:gd name="T105" fmla="*/ 20 h 7428"/>
              <a:gd name="T106" fmla="*/ 3317 w 6156"/>
              <a:gd name="T107" fmla="*/ 20 h 7428"/>
              <a:gd name="T108" fmla="*/ 3077 w 6156"/>
              <a:gd name="T109" fmla="*/ 20 h 7428"/>
              <a:gd name="T110" fmla="*/ 2607 w 6156"/>
              <a:gd name="T111" fmla="*/ 10 h 7428"/>
              <a:gd name="T112" fmla="*/ 2117 w 6156"/>
              <a:gd name="T113" fmla="*/ 0 h 7428"/>
              <a:gd name="T114" fmla="*/ 1497 w 6156"/>
              <a:gd name="T115" fmla="*/ 0 h 7428"/>
              <a:gd name="T116" fmla="*/ 1007 w 6156"/>
              <a:gd name="T117" fmla="*/ 10 h 7428"/>
              <a:gd name="T118" fmla="*/ 537 w 6156"/>
              <a:gd name="T119" fmla="*/ 20 h 7428"/>
              <a:gd name="T120" fmla="*/ 197 w 6156"/>
              <a:gd name="T121" fmla="*/ 2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56" h="7428">
                <a:moveTo>
                  <a:pt x="20" y="30"/>
                </a:moveTo>
                <a:lnTo>
                  <a:pt x="20" y="170"/>
                </a:lnTo>
                <a:cubicBezTo>
                  <a:pt x="20" y="176"/>
                  <a:pt x="15" y="180"/>
                  <a:pt x="10" y="180"/>
                </a:cubicBezTo>
                <a:cubicBezTo>
                  <a:pt x="4" y="180"/>
                  <a:pt x="0" y="176"/>
                  <a:pt x="0" y="170"/>
                </a:cubicBezTo>
                <a:lnTo>
                  <a:pt x="0" y="30"/>
                </a:lnTo>
                <a:cubicBezTo>
                  <a:pt x="0" y="25"/>
                  <a:pt x="4" y="20"/>
                  <a:pt x="10" y="20"/>
                </a:cubicBezTo>
                <a:cubicBezTo>
                  <a:pt x="15" y="20"/>
                  <a:pt x="20" y="25"/>
                  <a:pt x="20" y="30"/>
                </a:cubicBezTo>
                <a:close/>
                <a:moveTo>
                  <a:pt x="20" y="270"/>
                </a:moveTo>
                <a:lnTo>
                  <a:pt x="20" y="410"/>
                </a:lnTo>
                <a:cubicBezTo>
                  <a:pt x="20" y="416"/>
                  <a:pt x="15" y="420"/>
                  <a:pt x="10" y="420"/>
                </a:cubicBezTo>
                <a:cubicBezTo>
                  <a:pt x="4" y="420"/>
                  <a:pt x="0" y="416"/>
                  <a:pt x="0" y="410"/>
                </a:cubicBezTo>
                <a:lnTo>
                  <a:pt x="0" y="270"/>
                </a:lnTo>
                <a:cubicBezTo>
                  <a:pt x="0" y="265"/>
                  <a:pt x="4" y="260"/>
                  <a:pt x="10" y="260"/>
                </a:cubicBezTo>
                <a:cubicBezTo>
                  <a:pt x="15" y="260"/>
                  <a:pt x="20" y="265"/>
                  <a:pt x="20" y="270"/>
                </a:cubicBezTo>
                <a:close/>
                <a:moveTo>
                  <a:pt x="20" y="510"/>
                </a:moveTo>
                <a:lnTo>
                  <a:pt x="20" y="650"/>
                </a:lnTo>
                <a:cubicBezTo>
                  <a:pt x="20" y="656"/>
                  <a:pt x="15" y="660"/>
                  <a:pt x="10" y="660"/>
                </a:cubicBezTo>
                <a:cubicBezTo>
                  <a:pt x="4" y="660"/>
                  <a:pt x="0" y="656"/>
                  <a:pt x="0" y="650"/>
                </a:cubicBezTo>
                <a:lnTo>
                  <a:pt x="0" y="510"/>
                </a:lnTo>
                <a:cubicBezTo>
                  <a:pt x="0" y="505"/>
                  <a:pt x="4" y="500"/>
                  <a:pt x="10" y="500"/>
                </a:cubicBezTo>
                <a:cubicBezTo>
                  <a:pt x="15" y="500"/>
                  <a:pt x="20" y="505"/>
                  <a:pt x="20" y="510"/>
                </a:cubicBezTo>
                <a:close/>
                <a:moveTo>
                  <a:pt x="20" y="750"/>
                </a:moveTo>
                <a:lnTo>
                  <a:pt x="20" y="890"/>
                </a:lnTo>
                <a:cubicBezTo>
                  <a:pt x="20" y="896"/>
                  <a:pt x="15" y="900"/>
                  <a:pt x="10" y="900"/>
                </a:cubicBezTo>
                <a:cubicBezTo>
                  <a:pt x="4" y="900"/>
                  <a:pt x="0" y="896"/>
                  <a:pt x="0" y="890"/>
                </a:cubicBezTo>
                <a:lnTo>
                  <a:pt x="0" y="750"/>
                </a:lnTo>
                <a:cubicBezTo>
                  <a:pt x="0" y="745"/>
                  <a:pt x="4" y="740"/>
                  <a:pt x="10" y="740"/>
                </a:cubicBezTo>
                <a:cubicBezTo>
                  <a:pt x="15" y="740"/>
                  <a:pt x="20" y="745"/>
                  <a:pt x="20" y="750"/>
                </a:cubicBezTo>
                <a:close/>
                <a:moveTo>
                  <a:pt x="20" y="990"/>
                </a:moveTo>
                <a:lnTo>
                  <a:pt x="20" y="1130"/>
                </a:lnTo>
                <a:cubicBezTo>
                  <a:pt x="20" y="1136"/>
                  <a:pt x="15" y="1140"/>
                  <a:pt x="10" y="1140"/>
                </a:cubicBezTo>
                <a:cubicBezTo>
                  <a:pt x="4" y="1140"/>
                  <a:pt x="0" y="1136"/>
                  <a:pt x="0" y="1130"/>
                </a:cubicBezTo>
                <a:lnTo>
                  <a:pt x="0" y="990"/>
                </a:lnTo>
                <a:cubicBezTo>
                  <a:pt x="0" y="985"/>
                  <a:pt x="4" y="980"/>
                  <a:pt x="10" y="980"/>
                </a:cubicBezTo>
                <a:cubicBezTo>
                  <a:pt x="15" y="980"/>
                  <a:pt x="20" y="985"/>
                  <a:pt x="20" y="990"/>
                </a:cubicBezTo>
                <a:close/>
                <a:moveTo>
                  <a:pt x="20" y="1230"/>
                </a:moveTo>
                <a:lnTo>
                  <a:pt x="20" y="1370"/>
                </a:lnTo>
                <a:cubicBezTo>
                  <a:pt x="20" y="1376"/>
                  <a:pt x="15" y="1380"/>
                  <a:pt x="10" y="1380"/>
                </a:cubicBezTo>
                <a:cubicBezTo>
                  <a:pt x="4" y="1380"/>
                  <a:pt x="0" y="1376"/>
                  <a:pt x="0" y="1370"/>
                </a:cubicBezTo>
                <a:lnTo>
                  <a:pt x="0" y="1230"/>
                </a:lnTo>
                <a:cubicBezTo>
                  <a:pt x="0" y="1225"/>
                  <a:pt x="4" y="1220"/>
                  <a:pt x="10" y="1220"/>
                </a:cubicBezTo>
                <a:cubicBezTo>
                  <a:pt x="15" y="1220"/>
                  <a:pt x="20" y="1225"/>
                  <a:pt x="20" y="1230"/>
                </a:cubicBezTo>
                <a:close/>
                <a:moveTo>
                  <a:pt x="20" y="1470"/>
                </a:moveTo>
                <a:lnTo>
                  <a:pt x="20" y="1610"/>
                </a:lnTo>
                <a:cubicBezTo>
                  <a:pt x="20" y="1616"/>
                  <a:pt x="15" y="1620"/>
                  <a:pt x="10" y="1620"/>
                </a:cubicBezTo>
                <a:cubicBezTo>
                  <a:pt x="4" y="1620"/>
                  <a:pt x="0" y="1616"/>
                  <a:pt x="0" y="1610"/>
                </a:cubicBezTo>
                <a:lnTo>
                  <a:pt x="0" y="1470"/>
                </a:lnTo>
                <a:cubicBezTo>
                  <a:pt x="0" y="1465"/>
                  <a:pt x="4" y="1460"/>
                  <a:pt x="10" y="1460"/>
                </a:cubicBezTo>
                <a:cubicBezTo>
                  <a:pt x="15" y="1460"/>
                  <a:pt x="20" y="1465"/>
                  <a:pt x="20" y="1470"/>
                </a:cubicBezTo>
                <a:close/>
                <a:moveTo>
                  <a:pt x="20" y="1710"/>
                </a:moveTo>
                <a:lnTo>
                  <a:pt x="20" y="1850"/>
                </a:lnTo>
                <a:cubicBezTo>
                  <a:pt x="20" y="1856"/>
                  <a:pt x="15" y="1860"/>
                  <a:pt x="10" y="1860"/>
                </a:cubicBezTo>
                <a:cubicBezTo>
                  <a:pt x="4" y="1860"/>
                  <a:pt x="0" y="1856"/>
                  <a:pt x="0" y="1850"/>
                </a:cubicBezTo>
                <a:lnTo>
                  <a:pt x="0" y="1710"/>
                </a:lnTo>
                <a:cubicBezTo>
                  <a:pt x="0" y="1705"/>
                  <a:pt x="4" y="1700"/>
                  <a:pt x="10" y="1700"/>
                </a:cubicBezTo>
                <a:cubicBezTo>
                  <a:pt x="15" y="1700"/>
                  <a:pt x="20" y="1705"/>
                  <a:pt x="20" y="1710"/>
                </a:cubicBezTo>
                <a:close/>
                <a:moveTo>
                  <a:pt x="20" y="1950"/>
                </a:moveTo>
                <a:lnTo>
                  <a:pt x="20" y="2090"/>
                </a:lnTo>
                <a:cubicBezTo>
                  <a:pt x="20" y="2096"/>
                  <a:pt x="15" y="2100"/>
                  <a:pt x="10" y="2100"/>
                </a:cubicBezTo>
                <a:cubicBezTo>
                  <a:pt x="4" y="2100"/>
                  <a:pt x="0" y="2096"/>
                  <a:pt x="0" y="2090"/>
                </a:cubicBezTo>
                <a:lnTo>
                  <a:pt x="0" y="1950"/>
                </a:lnTo>
                <a:cubicBezTo>
                  <a:pt x="0" y="1945"/>
                  <a:pt x="4" y="1940"/>
                  <a:pt x="10" y="1940"/>
                </a:cubicBezTo>
                <a:cubicBezTo>
                  <a:pt x="15" y="1940"/>
                  <a:pt x="20" y="1945"/>
                  <a:pt x="20" y="1950"/>
                </a:cubicBezTo>
                <a:close/>
                <a:moveTo>
                  <a:pt x="20" y="2190"/>
                </a:moveTo>
                <a:lnTo>
                  <a:pt x="20" y="2330"/>
                </a:lnTo>
                <a:cubicBezTo>
                  <a:pt x="20" y="2336"/>
                  <a:pt x="15" y="2340"/>
                  <a:pt x="10" y="2340"/>
                </a:cubicBezTo>
                <a:cubicBezTo>
                  <a:pt x="4" y="2340"/>
                  <a:pt x="0" y="2336"/>
                  <a:pt x="0" y="2330"/>
                </a:cubicBezTo>
                <a:lnTo>
                  <a:pt x="0" y="2190"/>
                </a:lnTo>
                <a:cubicBezTo>
                  <a:pt x="0" y="2185"/>
                  <a:pt x="4" y="2180"/>
                  <a:pt x="10" y="2180"/>
                </a:cubicBezTo>
                <a:cubicBezTo>
                  <a:pt x="15" y="2180"/>
                  <a:pt x="20" y="2185"/>
                  <a:pt x="20" y="2190"/>
                </a:cubicBezTo>
                <a:close/>
                <a:moveTo>
                  <a:pt x="20" y="2430"/>
                </a:moveTo>
                <a:lnTo>
                  <a:pt x="20" y="2570"/>
                </a:lnTo>
                <a:cubicBezTo>
                  <a:pt x="20" y="2576"/>
                  <a:pt x="15" y="2580"/>
                  <a:pt x="10" y="2580"/>
                </a:cubicBezTo>
                <a:cubicBezTo>
                  <a:pt x="4" y="2580"/>
                  <a:pt x="0" y="2576"/>
                  <a:pt x="0" y="2570"/>
                </a:cubicBezTo>
                <a:lnTo>
                  <a:pt x="0" y="2430"/>
                </a:lnTo>
                <a:cubicBezTo>
                  <a:pt x="0" y="2425"/>
                  <a:pt x="4" y="2420"/>
                  <a:pt x="10" y="2420"/>
                </a:cubicBezTo>
                <a:cubicBezTo>
                  <a:pt x="15" y="2420"/>
                  <a:pt x="20" y="2425"/>
                  <a:pt x="20" y="2430"/>
                </a:cubicBezTo>
                <a:close/>
                <a:moveTo>
                  <a:pt x="20" y="2670"/>
                </a:moveTo>
                <a:lnTo>
                  <a:pt x="20" y="2810"/>
                </a:lnTo>
                <a:cubicBezTo>
                  <a:pt x="20" y="2816"/>
                  <a:pt x="15" y="2820"/>
                  <a:pt x="10" y="2820"/>
                </a:cubicBezTo>
                <a:cubicBezTo>
                  <a:pt x="4" y="2820"/>
                  <a:pt x="0" y="2816"/>
                  <a:pt x="0" y="2810"/>
                </a:cubicBezTo>
                <a:lnTo>
                  <a:pt x="0" y="2670"/>
                </a:lnTo>
                <a:cubicBezTo>
                  <a:pt x="0" y="2665"/>
                  <a:pt x="4" y="2660"/>
                  <a:pt x="10" y="2660"/>
                </a:cubicBezTo>
                <a:cubicBezTo>
                  <a:pt x="15" y="2660"/>
                  <a:pt x="20" y="2665"/>
                  <a:pt x="20" y="2670"/>
                </a:cubicBezTo>
                <a:close/>
                <a:moveTo>
                  <a:pt x="20" y="2910"/>
                </a:moveTo>
                <a:lnTo>
                  <a:pt x="20" y="3050"/>
                </a:lnTo>
                <a:cubicBezTo>
                  <a:pt x="20" y="3056"/>
                  <a:pt x="15" y="3060"/>
                  <a:pt x="10" y="3060"/>
                </a:cubicBezTo>
                <a:cubicBezTo>
                  <a:pt x="4" y="3060"/>
                  <a:pt x="0" y="3056"/>
                  <a:pt x="0" y="3050"/>
                </a:cubicBezTo>
                <a:lnTo>
                  <a:pt x="0" y="2910"/>
                </a:lnTo>
                <a:cubicBezTo>
                  <a:pt x="0" y="2905"/>
                  <a:pt x="4" y="2900"/>
                  <a:pt x="10" y="2900"/>
                </a:cubicBezTo>
                <a:cubicBezTo>
                  <a:pt x="15" y="2900"/>
                  <a:pt x="20" y="2905"/>
                  <a:pt x="20" y="2910"/>
                </a:cubicBezTo>
                <a:close/>
                <a:moveTo>
                  <a:pt x="20" y="3150"/>
                </a:moveTo>
                <a:lnTo>
                  <a:pt x="20" y="3290"/>
                </a:lnTo>
                <a:cubicBezTo>
                  <a:pt x="20" y="3296"/>
                  <a:pt x="15" y="3300"/>
                  <a:pt x="10" y="3300"/>
                </a:cubicBezTo>
                <a:cubicBezTo>
                  <a:pt x="4" y="3300"/>
                  <a:pt x="0" y="3296"/>
                  <a:pt x="0" y="3290"/>
                </a:cubicBezTo>
                <a:lnTo>
                  <a:pt x="0" y="3150"/>
                </a:lnTo>
                <a:cubicBezTo>
                  <a:pt x="0" y="3145"/>
                  <a:pt x="4" y="3140"/>
                  <a:pt x="10" y="3140"/>
                </a:cubicBezTo>
                <a:cubicBezTo>
                  <a:pt x="15" y="3140"/>
                  <a:pt x="20" y="3145"/>
                  <a:pt x="20" y="3150"/>
                </a:cubicBezTo>
                <a:close/>
                <a:moveTo>
                  <a:pt x="20" y="3390"/>
                </a:moveTo>
                <a:lnTo>
                  <a:pt x="20" y="3530"/>
                </a:lnTo>
                <a:cubicBezTo>
                  <a:pt x="20" y="3536"/>
                  <a:pt x="15" y="3540"/>
                  <a:pt x="10" y="3540"/>
                </a:cubicBezTo>
                <a:cubicBezTo>
                  <a:pt x="4" y="3540"/>
                  <a:pt x="0" y="3536"/>
                  <a:pt x="0" y="3530"/>
                </a:cubicBezTo>
                <a:lnTo>
                  <a:pt x="0" y="3390"/>
                </a:lnTo>
                <a:cubicBezTo>
                  <a:pt x="0" y="3385"/>
                  <a:pt x="4" y="3380"/>
                  <a:pt x="10" y="3380"/>
                </a:cubicBezTo>
                <a:cubicBezTo>
                  <a:pt x="15" y="3380"/>
                  <a:pt x="20" y="3385"/>
                  <a:pt x="20" y="3390"/>
                </a:cubicBezTo>
                <a:close/>
                <a:moveTo>
                  <a:pt x="20" y="3630"/>
                </a:moveTo>
                <a:lnTo>
                  <a:pt x="20" y="3770"/>
                </a:lnTo>
                <a:cubicBezTo>
                  <a:pt x="20" y="3776"/>
                  <a:pt x="15" y="3780"/>
                  <a:pt x="10" y="3780"/>
                </a:cubicBezTo>
                <a:cubicBezTo>
                  <a:pt x="4" y="3780"/>
                  <a:pt x="0" y="3776"/>
                  <a:pt x="0" y="3770"/>
                </a:cubicBezTo>
                <a:lnTo>
                  <a:pt x="0" y="3630"/>
                </a:lnTo>
                <a:cubicBezTo>
                  <a:pt x="0" y="3625"/>
                  <a:pt x="4" y="3620"/>
                  <a:pt x="10" y="3620"/>
                </a:cubicBezTo>
                <a:cubicBezTo>
                  <a:pt x="15" y="3620"/>
                  <a:pt x="20" y="3625"/>
                  <a:pt x="20" y="3630"/>
                </a:cubicBezTo>
                <a:close/>
                <a:moveTo>
                  <a:pt x="20" y="3870"/>
                </a:moveTo>
                <a:lnTo>
                  <a:pt x="20" y="4010"/>
                </a:lnTo>
                <a:cubicBezTo>
                  <a:pt x="20" y="4016"/>
                  <a:pt x="15" y="4020"/>
                  <a:pt x="10" y="4020"/>
                </a:cubicBezTo>
                <a:cubicBezTo>
                  <a:pt x="4" y="4020"/>
                  <a:pt x="0" y="4016"/>
                  <a:pt x="0" y="4010"/>
                </a:cubicBezTo>
                <a:lnTo>
                  <a:pt x="0" y="3870"/>
                </a:lnTo>
                <a:cubicBezTo>
                  <a:pt x="0" y="3865"/>
                  <a:pt x="4" y="3860"/>
                  <a:pt x="10" y="3860"/>
                </a:cubicBezTo>
                <a:cubicBezTo>
                  <a:pt x="15" y="3860"/>
                  <a:pt x="20" y="3865"/>
                  <a:pt x="20" y="3870"/>
                </a:cubicBezTo>
                <a:close/>
                <a:moveTo>
                  <a:pt x="20" y="4110"/>
                </a:moveTo>
                <a:lnTo>
                  <a:pt x="20" y="4250"/>
                </a:lnTo>
                <a:cubicBezTo>
                  <a:pt x="20" y="4256"/>
                  <a:pt x="15" y="4260"/>
                  <a:pt x="10" y="4260"/>
                </a:cubicBezTo>
                <a:cubicBezTo>
                  <a:pt x="4" y="4260"/>
                  <a:pt x="0" y="4256"/>
                  <a:pt x="0" y="4250"/>
                </a:cubicBezTo>
                <a:lnTo>
                  <a:pt x="0" y="4110"/>
                </a:lnTo>
                <a:cubicBezTo>
                  <a:pt x="0" y="4105"/>
                  <a:pt x="4" y="4100"/>
                  <a:pt x="10" y="4100"/>
                </a:cubicBezTo>
                <a:cubicBezTo>
                  <a:pt x="15" y="4100"/>
                  <a:pt x="20" y="4105"/>
                  <a:pt x="20" y="4110"/>
                </a:cubicBezTo>
                <a:close/>
                <a:moveTo>
                  <a:pt x="20" y="4350"/>
                </a:moveTo>
                <a:lnTo>
                  <a:pt x="20" y="4490"/>
                </a:lnTo>
                <a:cubicBezTo>
                  <a:pt x="20" y="4496"/>
                  <a:pt x="15" y="4500"/>
                  <a:pt x="10" y="4500"/>
                </a:cubicBezTo>
                <a:cubicBezTo>
                  <a:pt x="4" y="4500"/>
                  <a:pt x="0" y="4496"/>
                  <a:pt x="0" y="4490"/>
                </a:cubicBezTo>
                <a:lnTo>
                  <a:pt x="0" y="4350"/>
                </a:lnTo>
                <a:cubicBezTo>
                  <a:pt x="0" y="4345"/>
                  <a:pt x="4" y="4340"/>
                  <a:pt x="10" y="4340"/>
                </a:cubicBezTo>
                <a:cubicBezTo>
                  <a:pt x="15" y="4340"/>
                  <a:pt x="20" y="4345"/>
                  <a:pt x="20" y="4350"/>
                </a:cubicBezTo>
                <a:close/>
                <a:moveTo>
                  <a:pt x="20" y="4590"/>
                </a:moveTo>
                <a:lnTo>
                  <a:pt x="20" y="4730"/>
                </a:lnTo>
                <a:cubicBezTo>
                  <a:pt x="20" y="4736"/>
                  <a:pt x="15" y="4740"/>
                  <a:pt x="10" y="4740"/>
                </a:cubicBezTo>
                <a:cubicBezTo>
                  <a:pt x="4" y="4740"/>
                  <a:pt x="0" y="4736"/>
                  <a:pt x="0" y="4730"/>
                </a:cubicBezTo>
                <a:lnTo>
                  <a:pt x="0" y="4590"/>
                </a:lnTo>
                <a:cubicBezTo>
                  <a:pt x="0" y="4585"/>
                  <a:pt x="4" y="4580"/>
                  <a:pt x="10" y="4580"/>
                </a:cubicBezTo>
                <a:cubicBezTo>
                  <a:pt x="15" y="4580"/>
                  <a:pt x="20" y="4585"/>
                  <a:pt x="20" y="4590"/>
                </a:cubicBezTo>
                <a:close/>
                <a:moveTo>
                  <a:pt x="20" y="4830"/>
                </a:moveTo>
                <a:lnTo>
                  <a:pt x="20" y="4970"/>
                </a:lnTo>
                <a:cubicBezTo>
                  <a:pt x="20" y="4976"/>
                  <a:pt x="15" y="4980"/>
                  <a:pt x="10" y="4980"/>
                </a:cubicBezTo>
                <a:cubicBezTo>
                  <a:pt x="4" y="4980"/>
                  <a:pt x="0" y="4976"/>
                  <a:pt x="0" y="4970"/>
                </a:cubicBezTo>
                <a:lnTo>
                  <a:pt x="0" y="4830"/>
                </a:lnTo>
                <a:cubicBezTo>
                  <a:pt x="0" y="4825"/>
                  <a:pt x="4" y="4820"/>
                  <a:pt x="10" y="4820"/>
                </a:cubicBezTo>
                <a:cubicBezTo>
                  <a:pt x="15" y="4820"/>
                  <a:pt x="20" y="4825"/>
                  <a:pt x="20" y="4830"/>
                </a:cubicBezTo>
                <a:close/>
                <a:moveTo>
                  <a:pt x="20" y="5070"/>
                </a:moveTo>
                <a:lnTo>
                  <a:pt x="20" y="5210"/>
                </a:lnTo>
                <a:cubicBezTo>
                  <a:pt x="20" y="5216"/>
                  <a:pt x="15" y="5220"/>
                  <a:pt x="10" y="5220"/>
                </a:cubicBezTo>
                <a:cubicBezTo>
                  <a:pt x="4" y="5220"/>
                  <a:pt x="0" y="5216"/>
                  <a:pt x="0" y="5210"/>
                </a:cubicBezTo>
                <a:lnTo>
                  <a:pt x="0" y="5070"/>
                </a:lnTo>
                <a:cubicBezTo>
                  <a:pt x="0" y="5065"/>
                  <a:pt x="4" y="5060"/>
                  <a:pt x="10" y="5060"/>
                </a:cubicBezTo>
                <a:cubicBezTo>
                  <a:pt x="15" y="5060"/>
                  <a:pt x="20" y="5065"/>
                  <a:pt x="20" y="5070"/>
                </a:cubicBezTo>
                <a:close/>
                <a:moveTo>
                  <a:pt x="20" y="5310"/>
                </a:moveTo>
                <a:lnTo>
                  <a:pt x="20" y="5450"/>
                </a:lnTo>
                <a:cubicBezTo>
                  <a:pt x="20" y="5456"/>
                  <a:pt x="15" y="5460"/>
                  <a:pt x="10" y="5460"/>
                </a:cubicBezTo>
                <a:cubicBezTo>
                  <a:pt x="4" y="5460"/>
                  <a:pt x="0" y="5456"/>
                  <a:pt x="0" y="5450"/>
                </a:cubicBezTo>
                <a:lnTo>
                  <a:pt x="0" y="5310"/>
                </a:lnTo>
                <a:cubicBezTo>
                  <a:pt x="0" y="5305"/>
                  <a:pt x="4" y="5300"/>
                  <a:pt x="10" y="5300"/>
                </a:cubicBezTo>
                <a:cubicBezTo>
                  <a:pt x="15" y="5300"/>
                  <a:pt x="20" y="5305"/>
                  <a:pt x="20" y="5310"/>
                </a:cubicBezTo>
                <a:close/>
                <a:moveTo>
                  <a:pt x="20" y="5550"/>
                </a:moveTo>
                <a:lnTo>
                  <a:pt x="20" y="5690"/>
                </a:lnTo>
                <a:cubicBezTo>
                  <a:pt x="20" y="5696"/>
                  <a:pt x="15" y="5700"/>
                  <a:pt x="10" y="5700"/>
                </a:cubicBezTo>
                <a:cubicBezTo>
                  <a:pt x="4" y="5700"/>
                  <a:pt x="0" y="5696"/>
                  <a:pt x="0" y="5690"/>
                </a:cubicBezTo>
                <a:lnTo>
                  <a:pt x="0" y="5550"/>
                </a:lnTo>
                <a:cubicBezTo>
                  <a:pt x="0" y="5545"/>
                  <a:pt x="4" y="5540"/>
                  <a:pt x="10" y="5540"/>
                </a:cubicBezTo>
                <a:cubicBezTo>
                  <a:pt x="15" y="5540"/>
                  <a:pt x="20" y="5545"/>
                  <a:pt x="20" y="5550"/>
                </a:cubicBezTo>
                <a:close/>
                <a:moveTo>
                  <a:pt x="20" y="5790"/>
                </a:moveTo>
                <a:lnTo>
                  <a:pt x="20" y="5930"/>
                </a:lnTo>
                <a:cubicBezTo>
                  <a:pt x="20" y="5936"/>
                  <a:pt x="15" y="5940"/>
                  <a:pt x="10" y="5940"/>
                </a:cubicBezTo>
                <a:cubicBezTo>
                  <a:pt x="4" y="5940"/>
                  <a:pt x="0" y="5936"/>
                  <a:pt x="0" y="5930"/>
                </a:cubicBezTo>
                <a:lnTo>
                  <a:pt x="0" y="5790"/>
                </a:lnTo>
                <a:cubicBezTo>
                  <a:pt x="0" y="5785"/>
                  <a:pt x="4" y="5780"/>
                  <a:pt x="10" y="5780"/>
                </a:cubicBezTo>
                <a:cubicBezTo>
                  <a:pt x="15" y="5780"/>
                  <a:pt x="20" y="5785"/>
                  <a:pt x="20" y="5790"/>
                </a:cubicBezTo>
                <a:close/>
                <a:moveTo>
                  <a:pt x="20" y="6030"/>
                </a:moveTo>
                <a:lnTo>
                  <a:pt x="20" y="6170"/>
                </a:lnTo>
                <a:cubicBezTo>
                  <a:pt x="20" y="6176"/>
                  <a:pt x="15" y="6180"/>
                  <a:pt x="10" y="6180"/>
                </a:cubicBezTo>
                <a:cubicBezTo>
                  <a:pt x="4" y="6180"/>
                  <a:pt x="0" y="6176"/>
                  <a:pt x="0" y="6170"/>
                </a:cubicBezTo>
                <a:lnTo>
                  <a:pt x="0" y="6030"/>
                </a:lnTo>
                <a:cubicBezTo>
                  <a:pt x="0" y="6025"/>
                  <a:pt x="4" y="6020"/>
                  <a:pt x="10" y="6020"/>
                </a:cubicBezTo>
                <a:cubicBezTo>
                  <a:pt x="15" y="6020"/>
                  <a:pt x="20" y="6025"/>
                  <a:pt x="20" y="6030"/>
                </a:cubicBezTo>
                <a:close/>
                <a:moveTo>
                  <a:pt x="20" y="6270"/>
                </a:moveTo>
                <a:lnTo>
                  <a:pt x="20" y="6410"/>
                </a:lnTo>
                <a:cubicBezTo>
                  <a:pt x="20" y="6416"/>
                  <a:pt x="15" y="6420"/>
                  <a:pt x="10" y="6420"/>
                </a:cubicBezTo>
                <a:cubicBezTo>
                  <a:pt x="4" y="6420"/>
                  <a:pt x="0" y="6416"/>
                  <a:pt x="0" y="6410"/>
                </a:cubicBezTo>
                <a:lnTo>
                  <a:pt x="0" y="6270"/>
                </a:lnTo>
                <a:cubicBezTo>
                  <a:pt x="0" y="6265"/>
                  <a:pt x="4" y="6260"/>
                  <a:pt x="10" y="6260"/>
                </a:cubicBezTo>
                <a:cubicBezTo>
                  <a:pt x="15" y="6260"/>
                  <a:pt x="20" y="6265"/>
                  <a:pt x="20" y="6270"/>
                </a:cubicBezTo>
                <a:close/>
                <a:moveTo>
                  <a:pt x="20" y="6510"/>
                </a:moveTo>
                <a:lnTo>
                  <a:pt x="20" y="6650"/>
                </a:lnTo>
                <a:cubicBezTo>
                  <a:pt x="20" y="6656"/>
                  <a:pt x="15" y="6660"/>
                  <a:pt x="10" y="6660"/>
                </a:cubicBezTo>
                <a:cubicBezTo>
                  <a:pt x="4" y="6660"/>
                  <a:pt x="0" y="6656"/>
                  <a:pt x="0" y="6650"/>
                </a:cubicBezTo>
                <a:lnTo>
                  <a:pt x="0" y="6510"/>
                </a:lnTo>
                <a:cubicBezTo>
                  <a:pt x="0" y="6505"/>
                  <a:pt x="4" y="6500"/>
                  <a:pt x="10" y="6500"/>
                </a:cubicBezTo>
                <a:cubicBezTo>
                  <a:pt x="15" y="6500"/>
                  <a:pt x="20" y="6505"/>
                  <a:pt x="20" y="6510"/>
                </a:cubicBezTo>
                <a:close/>
                <a:moveTo>
                  <a:pt x="20" y="6750"/>
                </a:moveTo>
                <a:lnTo>
                  <a:pt x="20" y="6890"/>
                </a:lnTo>
                <a:cubicBezTo>
                  <a:pt x="20" y="6896"/>
                  <a:pt x="15" y="6900"/>
                  <a:pt x="10" y="6900"/>
                </a:cubicBezTo>
                <a:cubicBezTo>
                  <a:pt x="4" y="6900"/>
                  <a:pt x="0" y="6896"/>
                  <a:pt x="0" y="6890"/>
                </a:cubicBezTo>
                <a:lnTo>
                  <a:pt x="0" y="6750"/>
                </a:lnTo>
                <a:cubicBezTo>
                  <a:pt x="0" y="6745"/>
                  <a:pt x="4" y="6740"/>
                  <a:pt x="10" y="6740"/>
                </a:cubicBezTo>
                <a:cubicBezTo>
                  <a:pt x="15" y="6740"/>
                  <a:pt x="20" y="6745"/>
                  <a:pt x="20" y="6750"/>
                </a:cubicBezTo>
                <a:close/>
                <a:moveTo>
                  <a:pt x="20" y="6990"/>
                </a:moveTo>
                <a:lnTo>
                  <a:pt x="20" y="7130"/>
                </a:lnTo>
                <a:cubicBezTo>
                  <a:pt x="20" y="7136"/>
                  <a:pt x="15" y="7140"/>
                  <a:pt x="10" y="7140"/>
                </a:cubicBezTo>
                <a:cubicBezTo>
                  <a:pt x="4" y="7140"/>
                  <a:pt x="0" y="7136"/>
                  <a:pt x="0" y="7130"/>
                </a:cubicBezTo>
                <a:lnTo>
                  <a:pt x="0" y="6990"/>
                </a:lnTo>
                <a:cubicBezTo>
                  <a:pt x="0" y="6985"/>
                  <a:pt x="4" y="6980"/>
                  <a:pt x="10" y="6980"/>
                </a:cubicBezTo>
                <a:cubicBezTo>
                  <a:pt x="15" y="6980"/>
                  <a:pt x="20" y="6985"/>
                  <a:pt x="20" y="6990"/>
                </a:cubicBezTo>
                <a:close/>
                <a:moveTo>
                  <a:pt x="20" y="7230"/>
                </a:moveTo>
                <a:lnTo>
                  <a:pt x="20" y="7370"/>
                </a:lnTo>
                <a:cubicBezTo>
                  <a:pt x="20" y="7376"/>
                  <a:pt x="15" y="7380"/>
                  <a:pt x="10" y="7380"/>
                </a:cubicBezTo>
                <a:cubicBezTo>
                  <a:pt x="4" y="7380"/>
                  <a:pt x="0" y="7376"/>
                  <a:pt x="0" y="7370"/>
                </a:cubicBezTo>
                <a:lnTo>
                  <a:pt x="0" y="7230"/>
                </a:lnTo>
                <a:cubicBezTo>
                  <a:pt x="0" y="7225"/>
                  <a:pt x="4" y="7220"/>
                  <a:pt x="10" y="7220"/>
                </a:cubicBezTo>
                <a:cubicBezTo>
                  <a:pt x="15" y="7220"/>
                  <a:pt x="20" y="7225"/>
                  <a:pt x="20" y="7230"/>
                </a:cubicBezTo>
                <a:close/>
                <a:moveTo>
                  <a:pt x="62" y="7408"/>
                </a:moveTo>
                <a:lnTo>
                  <a:pt x="202" y="7408"/>
                </a:lnTo>
                <a:cubicBezTo>
                  <a:pt x="208" y="7408"/>
                  <a:pt x="212" y="7413"/>
                  <a:pt x="212" y="7418"/>
                </a:cubicBezTo>
                <a:cubicBezTo>
                  <a:pt x="212" y="7424"/>
                  <a:pt x="208" y="7428"/>
                  <a:pt x="202" y="7428"/>
                </a:cubicBezTo>
                <a:lnTo>
                  <a:pt x="62" y="7428"/>
                </a:lnTo>
                <a:cubicBezTo>
                  <a:pt x="57" y="7428"/>
                  <a:pt x="52" y="7424"/>
                  <a:pt x="52" y="7418"/>
                </a:cubicBezTo>
                <a:cubicBezTo>
                  <a:pt x="52" y="7413"/>
                  <a:pt x="57" y="7408"/>
                  <a:pt x="62" y="7408"/>
                </a:cubicBezTo>
                <a:close/>
                <a:moveTo>
                  <a:pt x="302" y="7408"/>
                </a:moveTo>
                <a:lnTo>
                  <a:pt x="442" y="7408"/>
                </a:lnTo>
                <a:cubicBezTo>
                  <a:pt x="448" y="7408"/>
                  <a:pt x="452" y="7413"/>
                  <a:pt x="452" y="7418"/>
                </a:cubicBezTo>
                <a:cubicBezTo>
                  <a:pt x="452" y="7424"/>
                  <a:pt x="448" y="7428"/>
                  <a:pt x="442" y="7428"/>
                </a:cubicBezTo>
                <a:lnTo>
                  <a:pt x="302" y="7428"/>
                </a:lnTo>
                <a:cubicBezTo>
                  <a:pt x="297" y="7428"/>
                  <a:pt x="292" y="7424"/>
                  <a:pt x="292" y="7418"/>
                </a:cubicBezTo>
                <a:cubicBezTo>
                  <a:pt x="292" y="7413"/>
                  <a:pt x="297" y="7408"/>
                  <a:pt x="302" y="7408"/>
                </a:cubicBezTo>
                <a:close/>
                <a:moveTo>
                  <a:pt x="542" y="7408"/>
                </a:moveTo>
                <a:lnTo>
                  <a:pt x="682" y="7408"/>
                </a:lnTo>
                <a:cubicBezTo>
                  <a:pt x="688" y="7408"/>
                  <a:pt x="692" y="7413"/>
                  <a:pt x="692" y="7418"/>
                </a:cubicBezTo>
                <a:cubicBezTo>
                  <a:pt x="692" y="7424"/>
                  <a:pt x="688" y="7428"/>
                  <a:pt x="682" y="7428"/>
                </a:cubicBezTo>
                <a:lnTo>
                  <a:pt x="542" y="7428"/>
                </a:lnTo>
                <a:cubicBezTo>
                  <a:pt x="537" y="7428"/>
                  <a:pt x="532" y="7424"/>
                  <a:pt x="532" y="7418"/>
                </a:cubicBezTo>
                <a:cubicBezTo>
                  <a:pt x="532" y="7413"/>
                  <a:pt x="537" y="7408"/>
                  <a:pt x="542" y="7408"/>
                </a:cubicBezTo>
                <a:close/>
                <a:moveTo>
                  <a:pt x="782" y="7408"/>
                </a:moveTo>
                <a:lnTo>
                  <a:pt x="922" y="7408"/>
                </a:lnTo>
                <a:cubicBezTo>
                  <a:pt x="928" y="7408"/>
                  <a:pt x="932" y="7413"/>
                  <a:pt x="932" y="7418"/>
                </a:cubicBezTo>
                <a:cubicBezTo>
                  <a:pt x="932" y="7424"/>
                  <a:pt x="928" y="7428"/>
                  <a:pt x="922" y="7428"/>
                </a:cubicBezTo>
                <a:lnTo>
                  <a:pt x="782" y="7428"/>
                </a:lnTo>
                <a:cubicBezTo>
                  <a:pt x="777" y="7428"/>
                  <a:pt x="772" y="7424"/>
                  <a:pt x="772" y="7418"/>
                </a:cubicBezTo>
                <a:cubicBezTo>
                  <a:pt x="772" y="7413"/>
                  <a:pt x="777" y="7408"/>
                  <a:pt x="782" y="7408"/>
                </a:cubicBezTo>
                <a:close/>
                <a:moveTo>
                  <a:pt x="1022" y="7408"/>
                </a:moveTo>
                <a:lnTo>
                  <a:pt x="1162" y="7408"/>
                </a:lnTo>
                <a:cubicBezTo>
                  <a:pt x="1168" y="7408"/>
                  <a:pt x="1172" y="7413"/>
                  <a:pt x="1172" y="7418"/>
                </a:cubicBezTo>
                <a:cubicBezTo>
                  <a:pt x="1172" y="7424"/>
                  <a:pt x="1168" y="7428"/>
                  <a:pt x="1162" y="7428"/>
                </a:cubicBezTo>
                <a:lnTo>
                  <a:pt x="1022" y="7428"/>
                </a:lnTo>
                <a:cubicBezTo>
                  <a:pt x="1017" y="7428"/>
                  <a:pt x="1012" y="7424"/>
                  <a:pt x="1012" y="7418"/>
                </a:cubicBezTo>
                <a:cubicBezTo>
                  <a:pt x="1012" y="7413"/>
                  <a:pt x="1017" y="7408"/>
                  <a:pt x="1022" y="7408"/>
                </a:cubicBezTo>
                <a:close/>
                <a:moveTo>
                  <a:pt x="1262" y="7408"/>
                </a:moveTo>
                <a:lnTo>
                  <a:pt x="1402" y="7408"/>
                </a:lnTo>
                <a:cubicBezTo>
                  <a:pt x="1408" y="7408"/>
                  <a:pt x="1412" y="7413"/>
                  <a:pt x="1412" y="7418"/>
                </a:cubicBezTo>
                <a:cubicBezTo>
                  <a:pt x="1412" y="7424"/>
                  <a:pt x="1408" y="7428"/>
                  <a:pt x="1402" y="7428"/>
                </a:cubicBezTo>
                <a:lnTo>
                  <a:pt x="1262" y="7428"/>
                </a:lnTo>
                <a:cubicBezTo>
                  <a:pt x="1257" y="7428"/>
                  <a:pt x="1252" y="7424"/>
                  <a:pt x="1252" y="7418"/>
                </a:cubicBezTo>
                <a:cubicBezTo>
                  <a:pt x="1252" y="7413"/>
                  <a:pt x="1257" y="7408"/>
                  <a:pt x="1262" y="7408"/>
                </a:cubicBezTo>
                <a:close/>
                <a:moveTo>
                  <a:pt x="1502" y="7408"/>
                </a:moveTo>
                <a:lnTo>
                  <a:pt x="1642" y="7408"/>
                </a:lnTo>
                <a:cubicBezTo>
                  <a:pt x="1648" y="7408"/>
                  <a:pt x="1652" y="7413"/>
                  <a:pt x="1652" y="7418"/>
                </a:cubicBezTo>
                <a:cubicBezTo>
                  <a:pt x="1652" y="7424"/>
                  <a:pt x="1648" y="7428"/>
                  <a:pt x="1642" y="7428"/>
                </a:cubicBezTo>
                <a:lnTo>
                  <a:pt x="1502" y="7428"/>
                </a:lnTo>
                <a:cubicBezTo>
                  <a:pt x="1497" y="7428"/>
                  <a:pt x="1492" y="7424"/>
                  <a:pt x="1492" y="7418"/>
                </a:cubicBezTo>
                <a:cubicBezTo>
                  <a:pt x="1492" y="7413"/>
                  <a:pt x="1497" y="7408"/>
                  <a:pt x="1502" y="7408"/>
                </a:cubicBezTo>
                <a:close/>
                <a:moveTo>
                  <a:pt x="1742" y="7408"/>
                </a:moveTo>
                <a:lnTo>
                  <a:pt x="1882" y="7408"/>
                </a:lnTo>
                <a:cubicBezTo>
                  <a:pt x="1888" y="7408"/>
                  <a:pt x="1892" y="7413"/>
                  <a:pt x="1892" y="7418"/>
                </a:cubicBezTo>
                <a:cubicBezTo>
                  <a:pt x="1892" y="7424"/>
                  <a:pt x="1888" y="7428"/>
                  <a:pt x="1882" y="7428"/>
                </a:cubicBezTo>
                <a:lnTo>
                  <a:pt x="1742" y="7428"/>
                </a:lnTo>
                <a:cubicBezTo>
                  <a:pt x="1737" y="7428"/>
                  <a:pt x="1732" y="7424"/>
                  <a:pt x="1732" y="7418"/>
                </a:cubicBezTo>
                <a:cubicBezTo>
                  <a:pt x="1732" y="7413"/>
                  <a:pt x="1737" y="7408"/>
                  <a:pt x="1742" y="7408"/>
                </a:cubicBezTo>
                <a:close/>
                <a:moveTo>
                  <a:pt x="1982" y="7408"/>
                </a:moveTo>
                <a:lnTo>
                  <a:pt x="2122" y="7408"/>
                </a:lnTo>
                <a:cubicBezTo>
                  <a:pt x="2128" y="7408"/>
                  <a:pt x="2132" y="7413"/>
                  <a:pt x="2132" y="7418"/>
                </a:cubicBezTo>
                <a:cubicBezTo>
                  <a:pt x="2132" y="7424"/>
                  <a:pt x="2128" y="7428"/>
                  <a:pt x="2122" y="7428"/>
                </a:cubicBezTo>
                <a:lnTo>
                  <a:pt x="1982" y="7428"/>
                </a:lnTo>
                <a:cubicBezTo>
                  <a:pt x="1977" y="7428"/>
                  <a:pt x="1972" y="7424"/>
                  <a:pt x="1972" y="7418"/>
                </a:cubicBezTo>
                <a:cubicBezTo>
                  <a:pt x="1972" y="7413"/>
                  <a:pt x="1977" y="7408"/>
                  <a:pt x="1982" y="7408"/>
                </a:cubicBezTo>
                <a:close/>
                <a:moveTo>
                  <a:pt x="2222" y="7408"/>
                </a:moveTo>
                <a:lnTo>
                  <a:pt x="2362" y="7408"/>
                </a:lnTo>
                <a:cubicBezTo>
                  <a:pt x="2368" y="7408"/>
                  <a:pt x="2372" y="7413"/>
                  <a:pt x="2372" y="7418"/>
                </a:cubicBezTo>
                <a:cubicBezTo>
                  <a:pt x="2372" y="7424"/>
                  <a:pt x="2368" y="7428"/>
                  <a:pt x="2362" y="7428"/>
                </a:cubicBezTo>
                <a:lnTo>
                  <a:pt x="2222" y="7428"/>
                </a:lnTo>
                <a:cubicBezTo>
                  <a:pt x="2217" y="7428"/>
                  <a:pt x="2212" y="7424"/>
                  <a:pt x="2212" y="7418"/>
                </a:cubicBezTo>
                <a:cubicBezTo>
                  <a:pt x="2212" y="7413"/>
                  <a:pt x="2217" y="7408"/>
                  <a:pt x="2222" y="7408"/>
                </a:cubicBezTo>
                <a:close/>
                <a:moveTo>
                  <a:pt x="2462" y="7408"/>
                </a:moveTo>
                <a:lnTo>
                  <a:pt x="2602" y="7408"/>
                </a:lnTo>
                <a:cubicBezTo>
                  <a:pt x="2608" y="7408"/>
                  <a:pt x="2612" y="7413"/>
                  <a:pt x="2612" y="7418"/>
                </a:cubicBezTo>
                <a:cubicBezTo>
                  <a:pt x="2612" y="7424"/>
                  <a:pt x="2608" y="7428"/>
                  <a:pt x="2602" y="7428"/>
                </a:cubicBezTo>
                <a:lnTo>
                  <a:pt x="2462" y="7428"/>
                </a:lnTo>
                <a:cubicBezTo>
                  <a:pt x="2457" y="7428"/>
                  <a:pt x="2452" y="7424"/>
                  <a:pt x="2452" y="7418"/>
                </a:cubicBezTo>
                <a:cubicBezTo>
                  <a:pt x="2452" y="7413"/>
                  <a:pt x="2457" y="7408"/>
                  <a:pt x="2462" y="7408"/>
                </a:cubicBezTo>
                <a:close/>
                <a:moveTo>
                  <a:pt x="2702" y="7408"/>
                </a:moveTo>
                <a:lnTo>
                  <a:pt x="2842" y="7408"/>
                </a:lnTo>
                <a:cubicBezTo>
                  <a:pt x="2848" y="7408"/>
                  <a:pt x="2852" y="7413"/>
                  <a:pt x="2852" y="7418"/>
                </a:cubicBezTo>
                <a:cubicBezTo>
                  <a:pt x="2852" y="7424"/>
                  <a:pt x="2848" y="7428"/>
                  <a:pt x="2842" y="7428"/>
                </a:cubicBezTo>
                <a:lnTo>
                  <a:pt x="2702" y="7428"/>
                </a:lnTo>
                <a:cubicBezTo>
                  <a:pt x="2697" y="7428"/>
                  <a:pt x="2692" y="7424"/>
                  <a:pt x="2692" y="7418"/>
                </a:cubicBezTo>
                <a:cubicBezTo>
                  <a:pt x="2692" y="7413"/>
                  <a:pt x="2697" y="7408"/>
                  <a:pt x="2702" y="7408"/>
                </a:cubicBezTo>
                <a:close/>
                <a:moveTo>
                  <a:pt x="2942" y="7408"/>
                </a:moveTo>
                <a:lnTo>
                  <a:pt x="3082" y="7408"/>
                </a:lnTo>
                <a:cubicBezTo>
                  <a:pt x="3088" y="7408"/>
                  <a:pt x="3092" y="7413"/>
                  <a:pt x="3092" y="7418"/>
                </a:cubicBezTo>
                <a:cubicBezTo>
                  <a:pt x="3092" y="7424"/>
                  <a:pt x="3088" y="7428"/>
                  <a:pt x="3082" y="7428"/>
                </a:cubicBezTo>
                <a:lnTo>
                  <a:pt x="2942" y="7428"/>
                </a:lnTo>
                <a:cubicBezTo>
                  <a:pt x="2937" y="7428"/>
                  <a:pt x="2932" y="7424"/>
                  <a:pt x="2932" y="7418"/>
                </a:cubicBezTo>
                <a:cubicBezTo>
                  <a:pt x="2932" y="7413"/>
                  <a:pt x="2937" y="7408"/>
                  <a:pt x="2942" y="7408"/>
                </a:cubicBezTo>
                <a:close/>
                <a:moveTo>
                  <a:pt x="3182" y="7408"/>
                </a:moveTo>
                <a:lnTo>
                  <a:pt x="3322" y="7408"/>
                </a:lnTo>
                <a:cubicBezTo>
                  <a:pt x="3328" y="7408"/>
                  <a:pt x="3332" y="7413"/>
                  <a:pt x="3332" y="7418"/>
                </a:cubicBezTo>
                <a:cubicBezTo>
                  <a:pt x="3332" y="7424"/>
                  <a:pt x="3328" y="7428"/>
                  <a:pt x="3322" y="7428"/>
                </a:cubicBezTo>
                <a:lnTo>
                  <a:pt x="3182" y="7428"/>
                </a:lnTo>
                <a:cubicBezTo>
                  <a:pt x="3177" y="7428"/>
                  <a:pt x="3172" y="7424"/>
                  <a:pt x="3172" y="7418"/>
                </a:cubicBezTo>
                <a:cubicBezTo>
                  <a:pt x="3172" y="7413"/>
                  <a:pt x="3177" y="7408"/>
                  <a:pt x="3182" y="7408"/>
                </a:cubicBezTo>
                <a:close/>
                <a:moveTo>
                  <a:pt x="3422" y="7408"/>
                </a:moveTo>
                <a:lnTo>
                  <a:pt x="3562" y="7408"/>
                </a:lnTo>
                <a:cubicBezTo>
                  <a:pt x="3568" y="7408"/>
                  <a:pt x="3572" y="7413"/>
                  <a:pt x="3572" y="7418"/>
                </a:cubicBezTo>
                <a:cubicBezTo>
                  <a:pt x="3572" y="7424"/>
                  <a:pt x="3568" y="7428"/>
                  <a:pt x="3562" y="7428"/>
                </a:cubicBezTo>
                <a:lnTo>
                  <a:pt x="3422" y="7428"/>
                </a:lnTo>
                <a:cubicBezTo>
                  <a:pt x="3417" y="7428"/>
                  <a:pt x="3412" y="7424"/>
                  <a:pt x="3412" y="7418"/>
                </a:cubicBezTo>
                <a:cubicBezTo>
                  <a:pt x="3412" y="7413"/>
                  <a:pt x="3417" y="7408"/>
                  <a:pt x="3422" y="7408"/>
                </a:cubicBezTo>
                <a:close/>
                <a:moveTo>
                  <a:pt x="3662" y="7408"/>
                </a:moveTo>
                <a:lnTo>
                  <a:pt x="3802" y="7408"/>
                </a:lnTo>
                <a:cubicBezTo>
                  <a:pt x="3808" y="7408"/>
                  <a:pt x="3812" y="7413"/>
                  <a:pt x="3812" y="7418"/>
                </a:cubicBezTo>
                <a:cubicBezTo>
                  <a:pt x="3812" y="7424"/>
                  <a:pt x="3808" y="7428"/>
                  <a:pt x="3802" y="7428"/>
                </a:cubicBezTo>
                <a:lnTo>
                  <a:pt x="3662" y="7428"/>
                </a:lnTo>
                <a:cubicBezTo>
                  <a:pt x="3657" y="7428"/>
                  <a:pt x="3652" y="7424"/>
                  <a:pt x="3652" y="7418"/>
                </a:cubicBezTo>
                <a:cubicBezTo>
                  <a:pt x="3652" y="7413"/>
                  <a:pt x="3657" y="7408"/>
                  <a:pt x="3662" y="7408"/>
                </a:cubicBezTo>
                <a:close/>
                <a:moveTo>
                  <a:pt x="3902" y="7408"/>
                </a:moveTo>
                <a:lnTo>
                  <a:pt x="4042" y="7408"/>
                </a:lnTo>
                <a:cubicBezTo>
                  <a:pt x="4048" y="7408"/>
                  <a:pt x="4052" y="7413"/>
                  <a:pt x="4052" y="7418"/>
                </a:cubicBezTo>
                <a:cubicBezTo>
                  <a:pt x="4052" y="7424"/>
                  <a:pt x="4048" y="7428"/>
                  <a:pt x="4042" y="7428"/>
                </a:cubicBezTo>
                <a:lnTo>
                  <a:pt x="3902" y="7428"/>
                </a:lnTo>
                <a:cubicBezTo>
                  <a:pt x="3897" y="7428"/>
                  <a:pt x="3892" y="7424"/>
                  <a:pt x="3892" y="7418"/>
                </a:cubicBezTo>
                <a:cubicBezTo>
                  <a:pt x="3892" y="7413"/>
                  <a:pt x="3897" y="7408"/>
                  <a:pt x="3902" y="7408"/>
                </a:cubicBezTo>
                <a:close/>
                <a:moveTo>
                  <a:pt x="4142" y="7408"/>
                </a:moveTo>
                <a:lnTo>
                  <a:pt x="4282" y="7408"/>
                </a:lnTo>
                <a:cubicBezTo>
                  <a:pt x="4288" y="7408"/>
                  <a:pt x="4292" y="7413"/>
                  <a:pt x="4292" y="7418"/>
                </a:cubicBezTo>
                <a:cubicBezTo>
                  <a:pt x="4292" y="7424"/>
                  <a:pt x="4288" y="7428"/>
                  <a:pt x="4282" y="7428"/>
                </a:cubicBezTo>
                <a:lnTo>
                  <a:pt x="4142" y="7428"/>
                </a:lnTo>
                <a:cubicBezTo>
                  <a:pt x="4137" y="7428"/>
                  <a:pt x="4132" y="7424"/>
                  <a:pt x="4132" y="7418"/>
                </a:cubicBezTo>
                <a:cubicBezTo>
                  <a:pt x="4132" y="7413"/>
                  <a:pt x="4137" y="7408"/>
                  <a:pt x="4142" y="7408"/>
                </a:cubicBezTo>
                <a:close/>
                <a:moveTo>
                  <a:pt x="4382" y="7408"/>
                </a:moveTo>
                <a:lnTo>
                  <a:pt x="4522" y="7408"/>
                </a:lnTo>
                <a:cubicBezTo>
                  <a:pt x="4528" y="7408"/>
                  <a:pt x="4532" y="7413"/>
                  <a:pt x="4532" y="7418"/>
                </a:cubicBezTo>
                <a:cubicBezTo>
                  <a:pt x="4532" y="7424"/>
                  <a:pt x="4528" y="7428"/>
                  <a:pt x="4522" y="7428"/>
                </a:cubicBezTo>
                <a:lnTo>
                  <a:pt x="4382" y="7428"/>
                </a:lnTo>
                <a:cubicBezTo>
                  <a:pt x="4377" y="7428"/>
                  <a:pt x="4372" y="7424"/>
                  <a:pt x="4372" y="7418"/>
                </a:cubicBezTo>
                <a:cubicBezTo>
                  <a:pt x="4372" y="7413"/>
                  <a:pt x="4377" y="7408"/>
                  <a:pt x="4382" y="7408"/>
                </a:cubicBezTo>
                <a:close/>
                <a:moveTo>
                  <a:pt x="4622" y="7408"/>
                </a:moveTo>
                <a:lnTo>
                  <a:pt x="4762" y="7408"/>
                </a:lnTo>
                <a:cubicBezTo>
                  <a:pt x="4768" y="7408"/>
                  <a:pt x="4772" y="7413"/>
                  <a:pt x="4772" y="7418"/>
                </a:cubicBezTo>
                <a:cubicBezTo>
                  <a:pt x="4772" y="7424"/>
                  <a:pt x="4768" y="7428"/>
                  <a:pt x="4762" y="7428"/>
                </a:cubicBezTo>
                <a:lnTo>
                  <a:pt x="4622" y="7428"/>
                </a:lnTo>
                <a:cubicBezTo>
                  <a:pt x="4617" y="7428"/>
                  <a:pt x="4612" y="7424"/>
                  <a:pt x="4612" y="7418"/>
                </a:cubicBezTo>
                <a:cubicBezTo>
                  <a:pt x="4612" y="7413"/>
                  <a:pt x="4617" y="7408"/>
                  <a:pt x="4622" y="7408"/>
                </a:cubicBezTo>
                <a:close/>
                <a:moveTo>
                  <a:pt x="4862" y="7408"/>
                </a:moveTo>
                <a:lnTo>
                  <a:pt x="5002" y="7408"/>
                </a:lnTo>
                <a:cubicBezTo>
                  <a:pt x="5008" y="7408"/>
                  <a:pt x="5012" y="7413"/>
                  <a:pt x="5012" y="7418"/>
                </a:cubicBezTo>
                <a:cubicBezTo>
                  <a:pt x="5012" y="7424"/>
                  <a:pt x="5008" y="7428"/>
                  <a:pt x="5002" y="7428"/>
                </a:cubicBezTo>
                <a:lnTo>
                  <a:pt x="4862" y="7428"/>
                </a:lnTo>
                <a:cubicBezTo>
                  <a:pt x="4857" y="7428"/>
                  <a:pt x="4852" y="7424"/>
                  <a:pt x="4852" y="7418"/>
                </a:cubicBezTo>
                <a:cubicBezTo>
                  <a:pt x="4852" y="7413"/>
                  <a:pt x="4857" y="7408"/>
                  <a:pt x="4862" y="7408"/>
                </a:cubicBezTo>
                <a:close/>
                <a:moveTo>
                  <a:pt x="5102" y="7408"/>
                </a:moveTo>
                <a:lnTo>
                  <a:pt x="5242" y="7408"/>
                </a:lnTo>
                <a:cubicBezTo>
                  <a:pt x="5248" y="7408"/>
                  <a:pt x="5252" y="7413"/>
                  <a:pt x="5252" y="7418"/>
                </a:cubicBezTo>
                <a:cubicBezTo>
                  <a:pt x="5252" y="7424"/>
                  <a:pt x="5248" y="7428"/>
                  <a:pt x="5242" y="7428"/>
                </a:cubicBezTo>
                <a:lnTo>
                  <a:pt x="5102" y="7428"/>
                </a:lnTo>
                <a:cubicBezTo>
                  <a:pt x="5097" y="7428"/>
                  <a:pt x="5092" y="7424"/>
                  <a:pt x="5092" y="7418"/>
                </a:cubicBezTo>
                <a:cubicBezTo>
                  <a:pt x="5092" y="7413"/>
                  <a:pt x="5097" y="7408"/>
                  <a:pt x="5102" y="7408"/>
                </a:cubicBezTo>
                <a:close/>
                <a:moveTo>
                  <a:pt x="5342" y="7408"/>
                </a:moveTo>
                <a:lnTo>
                  <a:pt x="5482" y="7408"/>
                </a:lnTo>
                <a:cubicBezTo>
                  <a:pt x="5488" y="7408"/>
                  <a:pt x="5492" y="7413"/>
                  <a:pt x="5492" y="7418"/>
                </a:cubicBezTo>
                <a:cubicBezTo>
                  <a:pt x="5492" y="7424"/>
                  <a:pt x="5488" y="7428"/>
                  <a:pt x="5482" y="7428"/>
                </a:cubicBezTo>
                <a:lnTo>
                  <a:pt x="5342" y="7428"/>
                </a:lnTo>
                <a:cubicBezTo>
                  <a:pt x="5337" y="7428"/>
                  <a:pt x="5332" y="7424"/>
                  <a:pt x="5332" y="7418"/>
                </a:cubicBezTo>
                <a:cubicBezTo>
                  <a:pt x="5332" y="7413"/>
                  <a:pt x="5337" y="7408"/>
                  <a:pt x="5342" y="7408"/>
                </a:cubicBezTo>
                <a:close/>
                <a:moveTo>
                  <a:pt x="5582" y="7408"/>
                </a:moveTo>
                <a:lnTo>
                  <a:pt x="5722" y="7408"/>
                </a:lnTo>
                <a:cubicBezTo>
                  <a:pt x="5728" y="7408"/>
                  <a:pt x="5732" y="7413"/>
                  <a:pt x="5732" y="7418"/>
                </a:cubicBezTo>
                <a:cubicBezTo>
                  <a:pt x="5732" y="7424"/>
                  <a:pt x="5728" y="7428"/>
                  <a:pt x="5722" y="7428"/>
                </a:cubicBezTo>
                <a:lnTo>
                  <a:pt x="5582" y="7428"/>
                </a:lnTo>
                <a:cubicBezTo>
                  <a:pt x="5577" y="7428"/>
                  <a:pt x="5572" y="7424"/>
                  <a:pt x="5572" y="7418"/>
                </a:cubicBezTo>
                <a:cubicBezTo>
                  <a:pt x="5572" y="7413"/>
                  <a:pt x="5577" y="7408"/>
                  <a:pt x="5582" y="7408"/>
                </a:cubicBezTo>
                <a:close/>
                <a:moveTo>
                  <a:pt x="5822" y="7408"/>
                </a:moveTo>
                <a:lnTo>
                  <a:pt x="5962" y="7408"/>
                </a:lnTo>
                <a:cubicBezTo>
                  <a:pt x="5968" y="7408"/>
                  <a:pt x="5972" y="7413"/>
                  <a:pt x="5972" y="7418"/>
                </a:cubicBezTo>
                <a:cubicBezTo>
                  <a:pt x="5972" y="7424"/>
                  <a:pt x="5968" y="7428"/>
                  <a:pt x="5962" y="7428"/>
                </a:cubicBezTo>
                <a:lnTo>
                  <a:pt x="5822" y="7428"/>
                </a:lnTo>
                <a:cubicBezTo>
                  <a:pt x="5817" y="7428"/>
                  <a:pt x="5812" y="7424"/>
                  <a:pt x="5812" y="7418"/>
                </a:cubicBezTo>
                <a:cubicBezTo>
                  <a:pt x="5812" y="7413"/>
                  <a:pt x="5817" y="7408"/>
                  <a:pt x="5822" y="7408"/>
                </a:cubicBezTo>
                <a:close/>
                <a:moveTo>
                  <a:pt x="6062" y="7408"/>
                </a:moveTo>
                <a:lnTo>
                  <a:pt x="6146" y="7408"/>
                </a:lnTo>
                <a:lnTo>
                  <a:pt x="6136" y="7418"/>
                </a:lnTo>
                <a:lnTo>
                  <a:pt x="6136" y="7362"/>
                </a:lnTo>
                <a:cubicBezTo>
                  <a:pt x="6136" y="7356"/>
                  <a:pt x="6140" y="7352"/>
                  <a:pt x="6146" y="7352"/>
                </a:cubicBezTo>
                <a:cubicBezTo>
                  <a:pt x="6151" y="7352"/>
                  <a:pt x="6156" y="7356"/>
                  <a:pt x="6156" y="7362"/>
                </a:cubicBezTo>
                <a:lnTo>
                  <a:pt x="6156" y="7418"/>
                </a:lnTo>
                <a:cubicBezTo>
                  <a:pt x="6156" y="7424"/>
                  <a:pt x="6151" y="7428"/>
                  <a:pt x="6146" y="7428"/>
                </a:cubicBezTo>
                <a:lnTo>
                  <a:pt x="6062" y="7428"/>
                </a:lnTo>
                <a:cubicBezTo>
                  <a:pt x="6057" y="7428"/>
                  <a:pt x="6052" y="7424"/>
                  <a:pt x="6052" y="7418"/>
                </a:cubicBezTo>
                <a:cubicBezTo>
                  <a:pt x="6052" y="7413"/>
                  <a:pt x="6057" y="7408"/>
                  <a:pt x="6062" y="7408"/>
                </a:cubicBezTo>
                <a:close/>
                <a:moveTo>
                  <a:pt x="6136" y="7262"/>
                </a:moveTo>
                <a:lnTo>
                  <a:pt x="6136" y="7122"/>
                </a:lnTo>
                <a:cubicBezTo>
                  <a:pt x="6136" y="7116"/>
                  <a:pt x="6140" y="7112"/>
                  <a:pt x="6146" y="7112"/>
                </a:cubicBezTo>
                <a:cubicBezTo>
                  <a:pt x="6151" y="7112"/>
                  <a:pt x="6156" y="7116"/>
                  <a:pt x="6156" y="7122"/>
                </a:cubicBezTo>
                <a:lnTo>
                  <a:pt x="6156" y="7262"/>
                </a:lnTo>
                <a:cubicBezTo>
                  <a:pt x="6156" y="7267"/>
                  <a:pt x="6151" y="7272"/>
                  <a:pt x="6146" y="7272"/>
                </a:cubicBezTo>
                <a:cubicBezTo>
                  <a:pt x="6140" y="7272"/>
                  <a:pt x="6136" y="7267"/>
                  <a:pt x="6136" y="7262"/>
                </a:cubicBezTo>
                <a:close/>
                <a:moveTo>
                  <a:pt x="6136" y="7022"/>
                </a:moveTo>
                <a:lnTo>
                  <a:pt x="6136" y="6882"/>
                </a:lnTo>
                <a:cubicBezTo>
                  <a:pt x="6136" y="6876"/>
                  <a:pt x="6140" y="6872"/>
                  <a:pt x="6146" y="6872"/>
                </a:cubicBezTo>
                <a:cubicBezTo>
                  <a:pt x="6151" y="6872"/>
                  <a:pt x="6156" y="6876"/>
                  <a:pt x="6156" y="6882"/>
                </a:cubicBezTo>
                <a:lnTo>
                  <a:pt x="6156" y="7022"/>
                </a:lnTo>
                <a:cubicBezTo>
                  <a:pt x="6156" y="7027"/>
                  <a:pt x="6151" y="7032"/>
                  <a:pt x="6146" y="7032"/>
                </a:cubicBezTo>
                <a:cubicBezTo>
                  <a:pt x="6140" y="7032"/>
                  <a:pt x="6136" y="7027"/>
                  <a:pt x="6136" y="7022"/>
                </a:cubicBezTo>
                <a:close/>
                <a:moveTo>
                  <a:pt x="6136" y="6782"/>
                </a:moveTo>
                <a:lnTo>
                  <a:pt x="6136" y="6642"/>
                </a:lnTo>
                <a:cubicBezTo>
                  <a:pt x="6136" y="6636"/>
                  <a:pt x="6140" y="6632"/>
                  <a:pt x="6146" y="6632"/>
                </a:cubicBezTo>
                <a:cubicBezTo>
                  <a:pt x="6151" y="6632"/>
                  <a:pt x="6156" y="6636"/>
                  <a:pt x="6156" y="6642"/>
                </a:cubicBezTo>
                <a:lnTo>
                  <a:pt x="6156" y="6782"/>
                </a:lnTo>
                <a:cubicBezTo>
                  <a:pt x="6156" y="6787"/>
                  <a:pt x="6151" y="6792"/>
                  <a:pt x="6146" y="6792"/>
                </a:cubicBezTo>
                <a:cubicBezTo>
                  <a:pt x="6140" y="6792"/>
                  <a:pt x="6136" y="6787"/>
                  <a:pt x="6136" y="6782"/>
                </a:cubicBezTo>
                <a:close/>
                <a:moveTo>
                  <a:pt x="6136" y="6542"/>
                </a:moveTo>
                <a:lnTo>
                  <a:pt x="6136" y="6402"/>
                </a:lnTo>
                <a:cubicBezTo>
                  <a:pt x="6136" y="6396"/>
                  <a:pt x="6140" y="6392"/>
                  <a:pt x="6146" y="6392"/>
                </a:cubicBezTo>
                <a:cubicBezTo>
                  <a:pt x="6151" y="6392"/>
                  <a:pt x="6156" y="6396"/>
                  <a:pt x="6156" y="6402"/>
                </a:cubicBezTo>
                <a:lnTo>
                  <a:pt x="6156" y="6542"/>
                </a:lnTo>
                <a:cubicBezTo>
                  <a:pt x="6156" y="6547"/>
                  <a:pt x="6151" y="6552"/>
                  <a:pt x="6146" y="6552"/>
                </a:cubicBezTo>
                <a:cubicBezTo>
                  <a:pt x="6140" y="6552"/>
                  <a:pt x="6136" y="6547"/>
                  <a:pt x="6136" y="6542"/>
                </a:cubicBezTo>
                <a:close/>
                <a:moveTo>
                  <a:pt x="6136" y="6302"/>
                </a:moveTo>
                <a:lnTo>
                  <a:pt x="6136" y="6162"/>
                </a:lnTo>
                <a:cubicBezTo>
                  <a:pt x="6136" y="6156"/>
                  <a:pt x="6140" y="6152"/>
                  <a:pt x="6146" y="6152"/>
                </a:cubicBezTo>
                <a:cubicBezTo>
                  <a:pt x="6151" y="6152"/>
                  <a:pt x="6156" y="6156"/>
                  <a:pt x="6156" y="6162"/>
                </a:cubicBezTo>
                <a:lnTo>
                  <a:pt x="6156" y="6302"/>
                </a:lnTo>
                <a:cubicBezTo>
                  <a:pt x="6156" y="6307"/>
                  <a:pt x="6151" y="6312"/>
                  <a:pt x="6146" y="6312"/>
                </a:cubicBezTo>
                <a:cubicBezTo>
                  <a:pt x="6140" y="6312"/>
                  <a:pt x="6136" y="6307"/>
                  <a:pt x="6136" y="6302"/>
                </a:cubicBezTo>
                <a:close/>
                <a:moveTo>
                  <a:pt x="6136" y="6062"/>
                </a:moveTo>
                <a:lnTo>
                  <a:pt x="6136" y="5922"/>
                </a:lnTo>
                <a:cubicBezTo>
                  <a:pt x="6136" y="5916"/>
                  <a:pt x="6140" y="5912"/>
                  <a:pt x="6146" y="5912"/>
                </a:cubicBezTo>
                <a:cubicBezTo>
                  <a:pt x="6151" y="5912"/>
                  <a:pt x="6156" y="5916"/>
                  <a:pt x="6156" y="5922"/>
                </a:cubicBezTo>
                <a:lnTo>
                  <a:pt x="6156" y="6062"/>
                </a:lnTo>
                <a:cubicBezTo>
                  <a:pt x="6156" y="6067"/>
                  <a:pt x="6151" y="6072"/>
                  <a:pt x="6146" y="6072"/>
                </a:cubicBezTo>
                <a:cubicBezTo>
                  <a:pt x="6140" y="6072"/>
                  <a:pt x="6136" y="6067"/>
                  <a:pt x="6136" y="6062"/>
                </a:cubicBezTo>
                <a:close/>
                <a:moveTo>
                  <a:pt x="6136" y="5822"/>
                </a:moveTo>
                <a:lnTo>
                  <a:pt x="6136" y="5682"/>
                </a:lnTo>
                <a:cubicBezTo>
                  <a:pt x="6136" y="5676"/>
                  <a:pt x="6140" y="5672"/>
                  <a:pt x="6146" y="5672"/>
                </a:cubicBezTo>
                <a:cubicBezTo>
                  <a:pt x="6151" y="5672"/>
                  <a:pt x="6156" y="5676"/>
                  <a:pt x="6156" y="5682"/>
                </a:cubicBezTo>
                <a:lnTo>
                  <a:pt x="6156" y="5822"/>
                </a:lnTo>
                <a:cubicBezTo>
                  <a:pt x="6156" y="5827"/>
                  <a:pt x="6151" y="5832"/>
                  <a:pt x="6146" y="5832"/>
                </a:cubicBezTo>
                <a:cubicBezTo>
                  <a:pt x="6140" y="5832"/>
                  <a:pt x="6136" y="5827"/>
                  <a:pt x="6136" y="5822"/>
                </a:cubicBezTo>
                <a:close/>
                <a:moveTo>
                  <a:pt x="6136" y="5582"/>
                </a:moveTo>
                <a:lnTo>
                  <a:pt x="6136" y="5442"/>
                </a:lnTo>
                <a:cubicBezTo>
                  <a:pt x="6136" y="5436"/>
                  <a:pt x="6140" y="5432"/>
                  <a:pt x="6146" y="5432"/>
                </a:cubicBezTo>
                <a:cubicBezTo>
                  <a:pt x="6151" y="5432"/>
                  <a:pt x="6156" y="5436"/>
                  <a:pt x="6156" y="5442"/>
                </a:cubicBezTo>
                <a:lnTo>
                  <a:pt x="6156" y="5582"/>
                </a:lnTo>
                <a:cubicBezTo>
                  <a:pt x="6156" y="5587"/>
                  <a:pt x="6151" y="5592"/>
                  <a:pt x="6146" y="5592"/>
                </a:cubicBezTo>
                <a:cubicBezTo>
                  <a:pt x="6140" y="5592"/>
                  <a:pt x="6136" y="5587"/>
                  <a:pt x="6136" y="5582"/>
                </a:cubicBezTo>
                <a:close/>
                <a:moveTo>
                  <a:pt x="6136" y="5342"/>
                </a:moveTo>
                <a:lnTo>
                  <a:pt x="6136" y="5202"/>
                </a:lnTo>
                <a:cubicBezTo>
                  <a:pt x="6136" y="5196"/>
                  <a:pt x="6140" y="5192"/>
                  <a:pt x="6146" y="5192"/>
                </a:cubicBezTo>
                <a:cubicBezTo>
                  <a:pt x="6151" y="5192"/>
                  <a:pt x="6156" y="5196"/>
                  <a:pt x="6156" y="5202"/>
                </a:cubicBezTo>
                <a:lnTo>
                  <a:pt x="6156" y="5342"/>
                </a:lnTo>
                <a:cubicBezTo>
                  <a:pt x="6156" y="5347"/>
                  <a:pt x="6151" y="5352"/>
                  <a:pt x="6146" y="5352"/>
                </a:cubicBezTo>
                <a:cubicBezTo>
                  <a:pt x="6140" y="5352"/>
                  <a:pt x="6136" y="5347"/>
                  <a:pt x="6136" y="5342"/>
                </a:cubicBezTo>
                <a:close/>
                <a:moveTo>
                  <a:pt x="6136" y="5102"/>
                </a:moveTo>
                <a:lnTo>
                  <a:pt x="6136" y="4962"/>
                </a:lnTo>
                <a:cubicBezTo>
                  <a:pt x="6136" y="4956"/>
                  <a:pt x="6140" y="4952"/>
                  <a:pt x="6146" y="4952"/>
                </a:cubicBezTo>
                <a:cubicBezTo>
                  <a:pt x="6151" y="4952"/>
                  <a:pt x="6156" y="4956"/>
                  <a:pt x="6156" y="4962"/>
                </a:cubicBezTo>
                <a:lnTo>
                  <a:pt x="6156" y="5102"/>
                </a:lnTo>
                <a:cubicBezTo>
                  <a:pt x="6156" y="5107"/>
                  <a:pt x="6151" y="5112"/>
                  <a:pt x="6146" y="5112"/>
                </a:cubicBezTo>
                <a:cubicBezTo>
                  <a:pt x="6140" y="5112"/>
                  <a:pt x="6136" y="5107"/>
                  <a:pt x="6136" y="5102"/>
                </a:cubicBezTo>
                <a:close/>
                <a:moveTo>
                  <a:pt x="6136" y="4862"/>
                </a:moveTo>
                <a:lnTo>
                  <a:pt x="6136" y="4722"/>
                </a:lnTo>
                <a:cubicBezTo>
                  <a:pt x="6136" y="4716"/>
                  <a:pt x="6140" y="4712"/>
                  <a:pt x="6146" y="4712"/>
                </a:cubicBezTo>
                <a:cubicBezTo>
                  <a:pt x="6151" y="4712"/>
                  <a:pt x="6156" y="4716"/>
                  <a:pt x="6156" y="4722"/>
                </a:cubicBezTo>
                <a:lnTo>
                  <a:pt x="6156" y="4862"/>
                </a:lnTo>
                <a:cubicBezTo>
                  <a:pt x="6156" y="4867"/>
                  <a:pt x="6151" y="4872"/>
                  <a:pt x="6146" y="4872"/>
                </a:cubicBezTo>
                <a:cubicBezTo>
                  <a:pt x="6140" y="4872"/>
                  <a:pt x="6136" y="4867"/>
                  <a:pt x="6136" y="4862"/>
                </a:cubicBezTo>
                <a:close/>
                <a:moveTo>
                  <a:pt x="6136" y="4622"/>
                </a:moveTo>
                <a:lnTo>
                  <a:pt x="6136" y="4482"/>
                </a:lnTo>
                <a:cubicBezTo>
                  <a:pt x="6136" y="4476"/>
                  <a:pt x="6140" y="4472"/>
                  <a:pt x="6146" y="4472"/>
                </a:cubicBezTo>
                <a:cubicBezTo>
                  <a:pt x="6151" y="4472"/>
                  <a:pt x="6156" y="4476"/>
                  <a:pt x="6156" y="4482"/>
                </a:cubicBezTo>
                <a:lnTo>
                  <a:pt x="6156" y="4622"/>
                </a:lnTo>
                <a:cubicBezTo>
                  <a:pt x="6156" y="4627"/>
                  <a:pt x="6151" y="4632"/>
                  <a:pt x="6146" y="4632"/>
                </a:cubicBezTo>
                <a:cubicBezTo>
                  <a:pt x="6140" y="4632"/>
                  <a:pt x="6136" y="4627"/>
                  <a:pt x="6136" y="4622"/>
                </a:cubicBezTo>
                <a:close/>
                <a:moveTo>
                  <a:pt x="6136" y="4382"/>
                </a:moveTo>
                <a:lnTo>
                  <a:pt x="6136" y="4242"/>
                </a:lnTo>
                <a:cubicBezTo>
                  <a:pt x="6136" y="4236"/>
                  <a:pt x="6140" y="4232"/>
                  <a:pt x="6146" y="4232"/>
                </a:cubicBezTo>
                <a:cubicBezTo>
                  <a:pt x="6151" y="4232"/>
                  <a:pt x="6156" y="4236"/>
                  <a:pt x="6156" y="4242"/>
                </a:cubicBezTo>
                <a:lnTo>
                  <a:pt x="6156" y="4382"/>
                </a:lnTo>
                <a:cubicBezTo>
                  <a:pt x="6156" y="4387"/>
                  <a:pt x="6151" y="4392"/>
                  <a:pt x="6146" y="4392"/>
                </a:cubicBezTo>
                <a:cubicBezTo>
                  <a:pt x="6140" y="4392"/>
                  <a:pt x="6136" y="4387"/>
                  <a:pt x="6136" y="4382"/>
                </a:cubicBezTo>
                <a:close/>
                <a:moveTo>
                  <a:pt x="6136" y="4142"/>
                </a:moveTo>
                <a:lnTo>
                  <a:pt x="6136" y="4002"/>
                </a:lnTo>
                <a:cubicBezTo>
                  <a:pt x="6136" y="3996"/>
                  <a:pt x="6140" y="3992"/>
                  <a:pt x="6146" y="3992"/>
                </a:cubicBezTo>
                <a:cubicBezTo>
                  <a:pt x="6151" y="3992"/>
                  <a:pt x="6156" y="3996"/>
                  <a:pt x="6156" y="4002"/>
                </a:cubicBezTo>
                <a:lnTo>
                  <a:pt x="6156" y="4142"/>
                </a:lnTo>
                <a:cubicBezTo>
                  <a:pt x="6156" y="4147"/>
                  <a:pt x="6151" y="4152"/>
                  <a:pt x="6146" y="4152"/>
                </a:cubicBezTo>
                <a:cubicBezTo>
                  <a:pt x="6140" y="4152"/>
                  <a:pt x="6136" y="4147"/>
                  <a:pt x="6136" y="4142"/>
                </a:cubicBezTo>
                <a:close/>
                <a:moveTo>
                  <a:pt x="6136" y="3902"/>
                </a:moveTo>
                <a:lnTo>
                  <a:pt x="6136" y="3762"/>
                </a:lnTo>
                <a:cubicBezTo>
                  <a:pt x="6136" y="3756"/>
                  <a:pt x="6140" y="3752"/>
                  <a:pt x="6146" y="3752"/>
                </a:cubicBezTo>
                <a:cubicBezTo>
                  <a:pt x="6151" y="3752"/>
                  <a:pt x="6156" y="3756"/>
                  <a:pt x="6156" y="3762"/>
                </a:cubicBezTo>
                <a:lnTo>
                  <a:pt x="6156" y="3902"/>
                </a:lnTo>
                <a:cubicBezTo>
                  <a:pt x="6156" y="3907"/>
                  <a:pt x="6151" y="3912"/>
                  <a:pt x="6146" y="3912"/>
                </a:cubicBezTo>
                <a:cubicBezTo>
                  <a:pt x="6140" y="3912"/>
                  <a:pt x="6136" y="3907"/>
                  <a:pt x="6136" y="3902"/>
                </a:cubicBezTo>
                <a:close/>
                <a:moveTo>
                  <a:pt x="6136" y="3662"/>
                </a:moveTo>
                <a:lnTo>
                  <a:pt x="6136" y="3522"/>
                </a:lnTo>
                <a:cubicBezTo>
                  <a:pt x="6136" y="3516"/>
                  <a:pt x="6140" y="3512"/>
                  <a:pt x="6146" y="3512"/>
                </a:cubicBezTo>
                <a:cubicBezTo>
                  <a:pt x="6151" y="3512"/>
                  <a:pt x="6156" y="3516"/>
                  <a:pt x="6156" y="3522"/>
                </a:cubicBezTo>
                <a:lnTo>
                  <a:pt x="6156" y="3662"/>
                </a:lnTo>
                <a:cubicBezTo>
                  <a:pt x="6156" y="3667"/>
                  <a:pt x="6151" y="3672"/>
                  <a:pt x="6146" y="3672"/>
                </a:cubicBezTo>
                <a:cubicBezTo>
                  <a:pt x="6140" y="3672"/>
                  <a:pt x="6136" y="3667"/>
                  <a:pt x="6136" y="3662"/>
                </a:cubicBezTo>
                <a:close/>
                <a:moveTo>
                  <a:pt x="6136" y="3422"/>
                </a:moveTo>
                <a:lnTo>
                  <a:pt x="6136" y="3282"/>
                </a:lnTo>
                <a:cubicBezTo>
                  <a:pt x="6136" y="3276"/>
                  <a:pt x="6140" y="3272"/>
                  <a:pt x="6146" y="3272"/>
                </a:cubicBezTo>
                <a:cubicBezTo>
                  <a:pt x="6151" y="3272"/>
                  <a:pt x="6156" y="3276"/>
                  <a:pt x="6156" y="3282"/>
                </a:cubicBezTo>
                <a:lnTo>
                  <a:pt x="6156" y="3422"/>
                </a:lnTo>
                <a:cubicBezTo>
                  <a:pt x="6156" y="3427"/>
                  <a:pt x="6151" y="3432"/>
                  <a:pt x="6146" y="3432"/>
                </a:cubicBezTo>
                <a:cubicBezTo>
                  <a:pt x="6140" y="3432"/>
                  <a:pt x="6136" y="3427"/>
                  <a:pt x="6136" y="3422"/>
                </a:cubicBezTo>
                <a:close/>
                <a:moveTo>
                  <a:pt x="6136" y="3182"/>
                </a:moveTo>
                <a:lnTo>
                  <a:pt x="6136" y="3042"/>
                </a:lnTo>
                <a:cubicBezTo>
                  <a:pt x="6136" y="3036"/>
                  <a:pt x="6140" y="3032"/>
                  <a:pt x="6146" y="3032"/>
                </a:cubicBezTo>
                <a:cubicBezTo>
                  <a:pt x="6151" y="3032"/>
                  <a:pt x="6156" y="3036"/>
                  <a:pt x="6156" y="3042"/>
                </a:cubicBezTo>
                <a:lnTo>
                  <a:pt x="6156" y="3182"/>
                </a:lnTo>
                <a:cubicBezTo>
                  <a:pt x="6156" y="3187"/>
                  <a:pt x="6151" y="3192"/>
                  <a:pt x="6146" y="3192"/>
                </a:cubicBezTo>
                <a:cubicBezTo>
                  <a:pt x="6140" y="3192"/>
                  <a:pt x="6136" y="3187"/>
                  <a:pt x="6136" y="3182"/>
                </a:cubicBezTo>
                <a:close/>
                <a:moveTo>
                  <a:pt x="6136" y="2942"/>
                </a:moveTo>
                <a:lnTo>
                  <a:pt x="6136" y="2802"/>
                </a:lnTo>
                <a:cubicBezTo>
                  <a:pt x="6136" y="2796"/>
                  <a:pt x="6140" y="2792"/>
                  <a:pt x="6146" y="2792"/>
                </a:cubicBezTo>
                <a:cubicBezTo>
                  <a:pt x="6151" y="2792"/>
                  <a:pt x="6156" y="2796"/>
                  <a:pt x="6156" y="2802"/>
                </a:cubicBezTo>
                <a:lnTo>
                  <a:pt x="6156" y="2942"/>
                </a:lnTo>
                <a:cubicBezTo>
                  <a:pt x="6156" y="2947"/>
                  <a:pt x="6151" y="2952"/>
                  <a:pt x="6146" y="2952"/>
                </a:cubicBezTo>
                <a:cubicBezTo>
                  <a:pt x="6140" y="2952"/>
                  <a:pt x="6136" y="2947"/>
                  <a:pt x="6136" y="2942"/>
                </a:cubicBezTo>
                <a:close/>
                <a:moveTo>
                  <a:pt x="6136" y="2702"/>
                </a:moveTo>
                <a:lnTo>
                  <a:pt x="6136" y="2562"/>
                </a:lnTo>
                <a:cubicBezTo>
                  <a:pt x="6136" y="2556"/>
                  <a:pt x="6140" y="2552"/>
                  <a:pt x="6146" y="2552"/>
                </a:cubicBezTo>
                <a:cubicBezTo>
                  <a:pt x="6151" y="2552"/>
                  <a:pt x="6156" y="2556"/>
                  <a:pt x="6156" y="2562"/>
                </a:cubicBezTo>
                <a:lnTo>
                  <a:pt x="6156" y="2702"/>
                </a:lnTo>
                <a:cubicBezTo>
                  <a:pt x="6156" y="2707"/>
                  <a:pt x="6151" y="2712"/>
                  <a:pt x="6146" y="2712"/>
                </a:cubicBezTo>
                <a:cubicBezTo>
                  <a:pt x="6140" y="2712"/>
                  <a:pt x="6136" y="2707"/>
                  <a:pt x="6136" y="2702"/>
                </a:cubicBezTo>
                <a:close/>
                <a:moveTo>
                  <a:pt x="6136" y="2462"/>
                </a:moveTo>
                <a:lnTo>
                  <a:pt x="6136" y="2322"/>
                </a:lnTo>
                <a:cubicBezTo>
                  <a:pt x="6136" y="2316"/>
                  <a:pt x="6140" y="2312"/>
                  <a:pt x="6146" y="2312"/>
                </a:cubicBezTo>
                <a:cubicBezTo>
                  <a:pt x="6151" y="2312"/>
                  <a:pt x="6156" y="2316"/>
                  <a:pt x="6156" y="2322"/>
                </a:cubicBezTo>
                <a:lnTo>
                  <a:pt x="6156" y="2462"/>
                </a:lnTo>
                <a:cubicBezTo>
                  <a:pt x="6156" y="2467"/>
                  <a:pt x="6151" y="2472"/>
                  <a:pt x="6146" y="2472"/>
                </a:cubicBezTo>
                <a:cubicBezTo>
                  <a:pt x="6140" y="2472"/>
                  <a:pt x="6136" y="2467"/>
                  <a:pt x="6136" y="2462"/>
                </a:cubicBezTo>
                <a:close/>
                <a:moveTo>
                  <a:pt x="6136" y="2222"/>
                </a:moveTo>
                <a:lnTo>
                  <a:pt x="6136" y="2082"/>
                </a:lnTo>
                <a:cubicBezTo>
                  <a:pt x="6136" y="2076"/>
                  <a:pt x="6140" y="2072"/>
                  <a:pt x="6146" y="2072"/>
                </a:cubicBezTo>
                <a:cubicBezTo>
                  <a:pt x="6151" y="2072"/>
                  <a:pt x="6156" y="2076"/>
                  <a:pt x="6156" y="2082"/>
                </a:cubicBezTo>
                <a:lnTo>
                  <a:pt x="6156" y="2222"/>
                </a:lnTo>
                <a:cubicBezTo>
                  <a:pt x="6156" y="2227"/>
                  <a:pt x="6151" y="2232"/>
                  <a:pt x="6146" y="2232"/>
                </a:cubicBezTo>
                <a:cubicBezTo>
                  <a:pt x="6140" y="2232"/>
                  <a:pt x="6136" y="2227"/>
                  <a:pt x="6136" y="2222"/>
                </a:cubicBezTo>
                <a:close/>
                <a:moveTo>
                  <a:pt x="6136" y="1982"/>
                </a:moveTo>
                <a:lnTo>
                  <a:pt x="6136" y="1842"/>
                </a:lnTo>
                <a:cubicBezTo>
                  <a:pt x="6136" y="1836"/>
                  <a:pt x="6140" y="1832"/>
                  <a:pt x="6146" y="1832"/>
                </a:cubicBezTo>
                <a:cubicBezTo>
                  <a:pt x="6151" y="1832"/>
                  <a:pt x="6156" y="1836"/>
                  <a:pt x="6156" y="1842"/>
                </a:cubicBezTo>
                <a:lnTo>
                  <a:pt x="6156" y="1982"/>
                </a:lnTo>
                <a:cubicBezTo>
                  <a:pt x="6156" y="1987"/>
                  <a:pt x="6151" y="1992"/>
                  <a:pt x="6146" y="1992"/>
                </a:cubicBezTo>
                <a:cubicBezTo>
                  <a:pt x="6140" y="1992"/>
                  <a:pt x="6136" y="1987"/>
                  <a:pt x="6136" y="1982"/>
                </a:cubicBezTo>
                <a:close/>
                <a:moveTo>
                  <a:pt x="6136" y="1742"/>
                </a:moveTo>
                <a:lnTo>
                  <a:pt x="6136" y="1602"/>
                </a:lnTo>
                <a:cubicBezTo>
                  <a:pt x="6136" y="1596"/>
                  <a:pt x="6140" y="1592"/>
                  <a:pt x="6146" y="1592"/>
                </a:cubicBezTo>
                <a:cubicBezTo>
                  <a:pt x="6151" y="1592"/>
                  <a:pt x="6156" y="1596"/>
                  <a:pt x="6156" y="1602"/>
                </a:cubicBezTo>
                <a:lnTo>
                  <a:pt x="6156" y="1742"/>
                </a:lnTo>
                <a:cubicBezTo>
                  <a:pt x="6156" y="1747"/>
                  <a:pt x="6151" y="1752"/>
                  <a:pt x="6146" y="1752"/>
                </a:cubicBezTo>
                <a:cubicBezTo>
                  <a:pt x="6140" y="1752"/>
                  <a:pt x="6136" y="1747"/>
                  <a:pt x="6136" y="1742"/>
                </a:cubicBezTo>
                <a:close/>
                <a:moveTo>
                  <a:pt x="6136" y="1502"/>
                </a:moveTo>
                <a:lnTo>
                  <a:pt x="6136" y="1362"/>
                </a:lnTo>
                <a:cubicBezTo>
                  <a:pt x="6136" y="1356"/>
                  <a:pt x="6140" y="1352"/>
                  <a:pt x="6146" y="1352"/>
                </a:cubicBezTo>
                <a:cubicBezTo>
                  <a:pt x="6151" y="1352"/>
                  <a:pt x="6156" y="1356"/>
                  <a:pt x="6156" y="1362"/>
                </a:cubicBezTo>
                <a:lnTo>
                  <a:pt x="6156" y="1502"/>
                </a:lnTo>
                <a:cubicBezTo>
                  <a:pt x="6156" y="1507"/>
                  <a:pt x="6151" y="1512"/>
                  <a:pt x="6146" y="1512"/>
                </a:cubicBezTo>
                <a:cubicBezTo>
                  <a:pt x="6140" y="1512"/>
                  <a:pt x="6136" y="1507"/>
                  <a:pt x="6136" y="1502"/>
                </a:cubicBezTo>
                <a:close/>
                <a:moveTo>
                  <a:pt x="6136" y="1262"/>
                </a:moveTo>
                <a:lnTo>
                  <a:pt x="6136" y="1122"/>
                </a:lnTo>
                <a:cubicBezTo>
                  <a:pt x="6136" y="1116"/>
                  <a:pt x="6140" y="1112"/>
                  <a:pt x="6146" y="1112"/>
                </a:cubicBezTo>
                <a:cubicBezTo>
                  <a:pt x="6151" y="1112"/>
                  <a:pt x="6156" y="1116"/>
                  <a:pt x="6156" y="1122"/>
                </a:cubicBezTo>
                <a:lnTo>
                  <a:pt x="6156" y="1262"/>
                </a:lnTo>
                <a:cubicBezTo>
                  <a:pt x="6156" y="1267"/>
                  <a:pt x="6151" y="1272"/>
                  <a:pt x="6146" y="1272"/>
                </a:cubicBezTo>
                <a:cubicBezTo>
                  <a:pt x="6140" y="1272"/>
                  <a:pt x="6136" y="1267"/>
                  <a:pt x="6136" y="1262"/>
                </a:cubicBezTo>
                <a:close/>
                <a:moveTo>
                  <a:pt x="6136" y="1022"/>
                </a:moveTo>
                <a:lnTo>
                  <a:pt x="6136" y="882"/>
                </a:lnTo>
                <a:cubicBezTo>
                  <a:pt x="6136" y="876"/>
                  <a:pt x="6140" y="872"/>
                  <a:pt x="6146" y="872"/>
                </a:cubicBezTo>
                <a:cubicBezTo>
                  <a:pt x="6151" y="872"/>
                  <a:pt x="6156" y="876"/>
                  <a:pt x="6156" y="882"/>
                </a:cubicBezTo>
                <a:lnTo>
                  <a:pt x="6156" y="1022"/>
                </a:lnTo>
                <a:cubicBezTo>
                  <a:pt x="6156" y="1027"/>
                  <a:pt x="6151" y="1032"/>
                  <a:pt x="6146" y="1032"/>
                </a:cubicBezTo>
                <a:cubicBezTo>
                  <a:pt x="6140" y="1032"/>
                  <a:pt x="6136" y="1027"/>
                  <a:pt x="6136" y="1022"/>
                </a:cubicBezTo>
                <a:close/>
                <a:moveTo>
                  <a:pt x="6136" y="782"/>
                </a:moveTo>
                <a:lnTo>
                  <a:pt x="6136" y="642"/>
                </a:lnTo>
                <a:cubicBezTo>
                  <a:pt x="6136" y="636"/>
                  <a:pt x="6140" y="632"/>
                  <a:pt x="6146" y="632"/>
                </a:cubicBezTo>
                <a:cubicBezTo>
                  <a:pt x="6151" y="632"/>
                  <a:pt x="6156" y="636"/>
                  <a:pt x="6156" y="642"/>
                </a:cubicBezTo>
                <a:lnTo>
                  <a:pt x="6156" y="782"/>
                </a:lnTo>
                <a:cubicBezTo>
                  <a:pt x="6156" y="787"/>
                  <a:pt x="6151" y="792"/>
                  <a:pt x="6146" y="792"/>
                </a:cubicBezTo>
                <a:cubicBezTo>
                  <a:pt x="6140" y="792"/>
                  <a:pt x="6136" y="787"/>
                  <a:pt x="6136" y="782"/>
                </a:cubicBezTo>
                <a:close/>
                <a:moveTo>
                  <a:pt x="6136" y="542"/>
                </a:moveTo>
                <a:lnTo>
                  <a:pt x="6136" y="402"/>
                </a:lnTo>
                <a:cubicBezTo>
                  <a:pt x="6136" y="396"/>
                  <a:pt x="6140" y="392"/>
                  <a:pt x="6146" y="392"/>
                </a:cubicBezTo>
                <a:cubicBezTo>
                  <a:pt x="6151" y="392"/>
                  <a:pt x="6156" y="396"/>
                  <a:pt x="6156" y="402"/>
                </a:cubicBezTo>
                <a:lnTo>
                  <a:pt x="6156" y="542"/>
                </a:lnTo>
                <a:cubicBezTo>
                  <a:pt x="6156" y="547"/>
                  <a:pt x="6151" y="552"/>
                  <a:pt x="6146" y="552"/>
                </a:cubicBezTo>
                <a:cubicBezTo>
                  <a:pt x="6140" y="552"/>
                  <a:pt x="6136" y="547"/>
                  <a:pt x="6136" y="542"/>
                </a:cubicBezTo>
                <a:close/>
                <a:moveTo>
                  <a:pt x="6136" y="302"/>
                </a:moveTo>
                <a:lnTo>
                  <a:pt x="6136" y="162"/>
                </a:lnTo>
                <a:cubicBezTo>
                  <a:pt x="6136" y="156"/>
                  <a:pt x="6140" y="152"/>
                  <a:pt x="6146" y="152"/>
                </a:cubicBezTo>
                <a:cubicBezTo>
                  <a:pt x="6151" y="152"/>
                  <a:pt x="6156" y="156"/>
                  <a:pt x="6156" y="162"/>
                </a:cubicBezTo>
                <a:lnTo>
                  <a:pt x="6156" y="302"/>
                </a:lnTo>
                <a:cubicBezTo>
                  <a:pt x="6156" y="307"/>
                  <a:pt x="6151" y="312"/>
                  <a:pt x="6146" y="312"/>
                </a:cubicBezTo>
                <a:cubicBezTo>
                  <a:pt x="6140" y="312"/>
                  <a:pt x="6136" y="307"/>
                  <a:pt x="6136" y="302"/>
                </a:cubicBezTo>
                <a:close/>
                <a:moveTo>
                  <a:pt x="6136" y="62"/>
                </a:moveTo>
                <a:lnTo>
                  <a:pt x="6136" y="10"/>
                </a:lnTo>
                <a:lnTo>
                  <a:pt x="6146" y="20"/>
                </a:lnTo>
                <a:lnTo>
                  <a:pt x="6057" y="20"/>
                </a:lnTo>
                <a:cubicBezTo>
                  <a:pt x="6052" y="20"/>
                  <a:pt x="6047" y="16"/>
                  <a:pt x="6047" y="10"/>
                </a:cubicBezTo>
                <a:cubicBezTo>
                  <a:pt x="6047" y="5"/>
                  <a:pt x="6052" y="0"/>
                  <a:pt x="6057" y="0"/>
                </a:cubicBezTo>
                <a:lnTo>
                  <a:pt x="6146" y="0"/>
                </a:lnTo>
                <a:cubicBezTo>
                  <a:pt x="6151" y="0"/>
                  <a:pt x="6156" y="5"/>
                  <a:pt x="6156" y="10"/>
                </a:cubicBezTo>
                <a:lnTo>
                  <a:pt x="6156" y="62"/>
                </a:lnTo>
                <a:cubicBezTo>
                  <a:pt x="6156" y="67"/>
                  <a:pt x="6151" y="72"/>
                  <a:pt x="6146" y="72"/>
                </a:cubicBezTo>
                <a:cubicBezTo>
                  <a:pt x="6140" y="72"/>
                  <a:pt x="6136" y="67"/>
                  <a:pt x="6136" y="62"/>
                </a:cubicBezTo>
                <a:close/>
                <a:moveTo>
                  <a:pt x="5957" y="20"/>
                </a:moveTo>
                <a:lnTo>
                  <a:pt x="5817" y="20"/>
                </a:lnTo>
                <a:cubicBezTo>
                  <a:pt x="5812" y="20"/>
                  <a:pt x="5807" y="16"/>
                  <a:pt x="5807" y="10"/>
                </a:cubicBezTo>
                <a:cubicBezTo>
                  <a:pt x="5807" y="5"/>
                  <a:pt x="5812" y="0"/>
                  <a:pt x="5817" y="0"/>
                </a:cubicBezTo>
                <a:lnTo>
                  <a:pt x="5957" y="0"/>
                </a:lnTo>
                <a:cubicBezTo>
                  <a:pt x="5963" y="0"/>
                  <a:pt x="5967" y="5"/>
                  <a:pt x="5967" y="10"/>
                </a:cubicBezTo>
                <a:cubicBezTo>
                  <a:pt x="5967" y="16"/>
                  <a:pt x="5963" y="20"/>
                  <a:pt x="5957" y="20"/>
                </a:cubicBezTo>
                <a:close/>
                <a:moveTo>
                  <a:pt x="5717" y="20"/>
                </a:moveTo>
                <a:lnTo>
                  <a:pt x="5577" y="20"/>
                </a:lnTo>
                <a:cubicBezTo>
                  <a:pt x="5572" y="20"/>
                  <a:pt x="5567" y="16"/>
                  <a:pt x="5567" y="10"/>
                </a:cubicBezTo>
                <a:cubicBezTo>
                  <a:pt x="5567" y="5"/>
                  <a:pt x="5572" y="0"/>
                  <a:pt x="5577" y="0"/>
                </a:cubicBezTo>
                <a:lnTo>
                  <a:pt x="5717" y="0"/>
                </a:lnTo>
                <a:cubicBezTo>
                  <a:pt x="5723" y="0"/>
                  <a:pt x="5727" y="5"/>
                  <a:pt x="5727" y="10"/>
                </a:cubicBezTo>
                <a:cubicBezTo>
                  <a:pt x="5727" y="16"/>
                  <a:pt x="5723" y="20"/>
                  <a:pt x="5717" y="20"/>
                </a:cubicBezTo>
                <a:close/>
                <a:moveTo>
                  <a:pt x="5477" y="20"/>
                </a:moveTo>
                <a:lnTo>
                  <a:pt x="5337" y="20"/>
                </a:lnTo>
                <a:cubicBezTo>
                  <a:pt x="5332" y="20"/>
                  <a:pt x="5327" y="16"/>
                  <a:pt x="5327" y="10"/>
                </a:cubicBezTo>
                <a:cubicBezTo>
                  <a:pt x="5327" y="5"/>
                  <a:pt x="5332" y="0"/>
                  <a:pt x="5337" y="0"/>
                </a:cubicBezTo>
                <a:lnTo>
                  <a:pt x="5477" y="0"/>
                </a:lnTo>
                <a:cubicBezTo>
                  <a:pt x="5483" y="0"/>
                  <a:pt x="5487" y="5"/>
                  <a:pt x="5487" y="10"/>
                </a:cubicBezTo>
                <a:cubicBezTo>
                  <a:pt x="5487" y="16"/>
                  <a:pt x="5483" y="20"/>
                  <a:pt x="5477" y="20"/>
                </a:cubicBezTo>
                <a:close/>
                <a:moveTo>
                  <a:pt x="5237" y="20"/>
                </a:moveTo>
                <a:lnTo>
                  <a:pt x="5097" y="20"/>
                </a:lnTo>
                <a:cubicBezTo>
                  <a:pt x="5092" y="20"/>
                  <a:pt x="5087" y="16"/>
                  <a:pt x="5087" y="10"/>
                </a:cubicBezTo>
                <a:cubicBezTo>
                  <a:pt x="5087" y="5"/>
                  <a:pt x="5092" y="0"/>
                  <a:pt x="5097" y="0"/>
                </a:cubicBezTo>
                <a:lnTo>
                  <a:pt x="5237" y="0"/>
                </a:lnTo>
                <a:cubicBezTo>
                  <a:pt x="5243" y="0"/>
                  <a:pt x="5247" y="5"/>
                  <a:pt x="5247" y="10"/>
                </a:cubicBezTo>
                <a:cubicBezTo>
                  <a:pt x="5247" y="16"/>
                  <a:pt x="5243" y="20"/>
                  <a:pt x="5237" y="20"/>
                </a:cubicBezTo>
                <a:close/>
                <a:moveTo>
                  <a:pt x="4997" y="20"/>
                </a:moveTo>
                <a:lnTo>
                  <a:pt x="4857" y="20"/>
                </a:lnTo>
                <a:cubicBezTo>
                  <a:pt x="4852" y="20"/>
                  <a:pt x="4847" y="16"/>
                  <a:pt x="4847" y="10"/>
                </a:cubicBezTo>
                <a:cubicBezTo>
                  <a:pt x="4847" y="5"/>
                  <a:pt x="4852" y="0"/>
                  <a:pt x="4857" y="0"/>
                </a:cubicBezTo>
                <a:lnTo>
                  <a:pt x="4997" y="0"/>
                </a:lnTo>
                <a:cubicBezTo>
                  <a:pt x="5003" y="0"/>
                  <a:pt x="5007" y="5"/>
                  <a:pt x="5007" y="10"/>
                </a:cubicBezTo>
                <a:cubicBezTo>
                  <a:pt x="5007" y="16"/>
                  <a:pt x="5003" y="20"/>
                  <a:pt x="4997" y="20"/>
                </a:cubicBezTo>
                <a:close/>
                <a:moveTo>
                  <a:pt x="4757" y="20"/>
                </a:moveTo>
                <a:lnTo>
                  <a:pt x="4617" y="20"/>
                </a:lnTo>
                <a:cubicBezTo>
                  <a:pt x="4612" y="20"/>
                  <a:pt x="4607" y="16"/>
                  <a:pt x="4607" y="10"/>
                </a:cubicBezTo>
                <a:cubicBezTo>
                  <a:pt x="4607" y="5"/>
                  <a:pt x="4612" y="0"/>
                  <a:pt x="4617" y="0"/>
                </a:cubicBezTo>
                <a:lnTo>
                  <a:pt x="4757" y="0"/>
                </a:lnTo>
                <a:cubicBezTo>
                  <a:pt x="4763" y="0"/>
                  <a:pt x="4767" y="5"/>
                  <a:pt x="4767" y="10"/>
                </a:cubicBezTo>
                <a:cubicBezTo>
                  <a:pt x="4767" y="16"/>
                  <a:pt x="4763" y="20"/>
                  <a:pt x="4757" y="20"/>
                </a:cubicBezTo>
                <a:close/>
                <a:moveTo>
                  <a:pt x="4517" y="20"/>
                </a:moveTo>
                <a:lnTo>
                  <a:pt x="4377" y="20"/>
                </a:lnTo>
                <a:cubicBezTo>
                  <a:pt x="4372" y="20"/>
                  <a:pt x="4367" y="16"/>
                  <a:pt x="4367" y="10"/>
                </a:cubicBezTo>
                <a:cubicBezTo>
                  <a:pt x="4367" y="5"/>
                  <a:pt x="4372" y="0"/>
                  <a:pt x="4377" y="0"/>
                </a:cubicBezTo>
                <a:lnTo>
                  <a:pt x="4517" y="0"/>
                </a:lnTo>
                <a:cubicBezTo>
                  <a:pt x="4523" y="0"/>
                  <a:pt x="4527" y="5"/>
                  <a:pt x="4527" y="10"/>
                </a:cubicBezTo>
                <a:cubicBezTo>
                  <a:pt x="4527" y="16"/>
                  <a:pt x="4523" y="20"/>
                  <a:pt x="4517" y="20"/>
                </a:cubicBezTo>
                <a:close/>
                <a:moveTo>
                  <a:pt x="4277" y="20"/>
                </a:moveTo>
                <a:lnTo>
                  <a:pt x="4137" y="20"/>
                </a:lnTo>
                <a:cubicBezTo>
                  <a:pt x="4132" y="20"/>
                  <a:pt x="4127" y="16"/>
                  <a:pt x="4127" y="10"/>
                </a:cubicBezTo>
                <a:cubicBezTo>
                  <a:pt x="4127" y="5"/>
                  <a:pt x="4132" y="0"/>
                  <a:pt x="4137" y="0"/>
                </a:cubicBezTo>
                <a:lnTo>
                  <a:pt x="4277" y="0"/>
                </a:lnTo>
                <a:cubicBezTo>
                  <a:pt x="4283" y="0"/>
                  <a:pt x="4287" y="5"/>
                  <a:pt x="4287" y="10"/>
                </a:cubicBezTo>
                <a:cubicBezTo>
                  <a:pt x="4287" y="16"/>
                  <a:pt x="4283" y="20"/>
                  <a:pt x="4277" y="20"/>
                </a:cubicBezTo>
                <a:close/>
                <a:moveTo>
                  <a:pt x="4037" y="20"/>
                </a:moveTo>
                <a:lnTo>
                  <a:pt x="3897" y="20"/>
                </a:lnTo>
                <a:cubicBezTo>
                  <a:pt x="3892" y="20"/>
                  <a:pt x="3887" y="16"/>
                  <a:pt x="3887" y="10"/>
                </a:cubicBezTo>
                <a:cubicBezTo>
                  <a:pt x="3887" y="5"/>
                  <a:pt x="3892" y="0"/>
                  <a:pt x="3897" y="0"/>
                </a:cubicBezTo>
                <a:lnTo>
                  <a:pt x="4037" y="0"/>
                </a:lnTo>
                <a:cubicBezTo>
                  <a:pt x="4043" y="0"/>
                  <a:pt x="4047" y="5"/>
                  <a:pt x="4047" y="10"/>
                </a:cubicBezTo>
                <a:cubicBezTo>
                  <a:pt x="4047" y="16"/>
                  <a:pt x="4043" y="20"/>
                  <a:pt x="4037" y="20"/>
                </a:cubicBezTo>
                <a:close/>
                <a:moveTo>
                  <a:pt x="3797" y="20"/>
                </a:moveTo>
                <a:lnTo>
                  <a:pt x="3657" y="20"/>
                </a:lnTo>
                <a:cubicBezTo>
                  <a:pt x="3652" y="20"/>
                  <a:pt x="3647" y="16"/>
                  <a:pt x="3647" y="10"/>
                </a:cubicBezTo>
                <a:cubicBezTo>
                  <a:pt x="3647" y="5"/>
                  <a:pt x="3652" y="0"/>
                  <a:pt x="3657" y="0"/>
                </a:cubicBezTo>
                <a:lnTo>
                  <a:pt x="3797" y="0"/>
                </a:lnTo>
                <a:cubicBezTo>
                  <a:pt x="3803" y="0"/>
                  <a:pt x="3807" y="5"/>
                  <a:pt x="3807" y="10"/>
                </a:cubicBezTo>
                <a:cubicBezTo>
                  <a:pt x="3807" y="16"/>
                  <a:pt x="3803" y="20"/>
                  <a:pt x="3797" y="20"/>
                </a:cubicBezTo>
                <a:close/>
                <a:moveTo>
                  <a:pt x="3557" y="20"/>
                </a:moveTo>
                <a:lnTo>
                  <a:pt x="3417" y="20"/>
                </a:lnTo>
                <a:cubicBezTo>
                  <a:pt x="3412" y="20"/>
                  <a:pt x="3407" y="16"/>
                  <a:pt x="3407" y="10"/>
                </a:cubicBezTo>
                <a:cubicBezTo>
                  <a:pt x="3407" y="5"/>
                  <a:pt x="3412" y="0"/>
                  <a:pt x="3417" y="0"/>
                </a:cubicBezTo>
                <a:lnTo>
                  <a:pt x="3557" y="0"/>
                </a:lnTo>
                <a:cubicBezTo>
                  <a:pt x="3563" y="0"/>
                  <a:pt x="3567" y="5"/>
                  <a:pt x="3567" y="10"/>
                </a:cubicBezTo>
                <a:cubicBezTo>
                  <a:pt x="3567" y="16"/>
                  <a:pt x="3563" y="20"/>
                  <a:pt x="3557" y="20"/>
                </a:cubicBezTo>
                <a:close/>
                <a:moveTo>
                  <a:pt x="3317" y="20"/>
                </a:moveTo>
                <a:lnTo>
                  <a:pt x="3177" y="20"/>
                </a:lnTo>
                <a:cubicBezTo>
                  <a:pt x="3172" y="20"/>
                  <a:pt x="3167" y="16"/>
                  <a:pt x="3167" y="10"/>
                </a:cubicBezTo>
                <a:cubicBezTo>
                  <a:pt x="3167" y="5"/>
                  <a:pt x="3172" y="0"/>
                  <a:pt x="3177" y="0"/>
                </a:cubicBezTo>
                <a:lnTo>
                  <a:pt x="3317" y="0"/>
                </a:lnTo>
                <a:cubicBezTo>
                  <a:pt x="3323" y="0"/>
                  <a:pt x="3327" y="5"/>
                  <a:pt x="3327" y="10"/>
                </a:cubicBezTo>
                <a:cubicBezTo>
                  <a:pt x="3327" y="16"/>
                  <a:pt x="3323" y="20"/>
                  <a:pt x="3317" y="20"/>
                </a:cubicBezTo>
                <a:close/>
                <a:moveTo>
                  <a:pt x="3077" y="20"/>
                </a:moveTo>
                <a:lnTo>
                  <a:pt x="2937" y="20"/>
                </a:lnTo>
                <a:cubicBezTo>
                  <a:pt x="2932" y="20"/>
                  <a:pt x="2927" y="16"/>
                  <a:pt x="2927" y="10"/>
                </a:cubicBezTo>
                <a:cubicBezTo>
                  <a:pt x="2927" y="5"/>
                  <a:pt x="2932" y="0"/>
                  <a:pt x="2937" y="0"/>
                </a:cubicBezTo>
                <a:lnTo>
                  <a:pt x="3077" y="0"/>
                </a:lnTo>
                <a:cubicBezTo>
                  <a:pt x="3083" y="0"/>
                  <a:pt x="3087" y="5"/>
                  <a:pt x="3087" y="10"/>
                </a:cubicBezTo>
                <a:cubicBezTo>
                  <a:pt x="3087" y="16"/>
                  <a:pt x="3083" y="20"/>
                  <a:pt x="3077" y="20"/>
                </a:cubicBezTo>
                <a:close/>
                <a:moveTo>
                  <a:pt x="2837" y="20"/>
                </a:moveTo>
                <a:lnTo>
                  <a:pt x="2697" y="20"/>
                </a:lnTo>
                <a:cubicBezTo>
                  <a:pt x="2692" y="20"/>
                  <a:pt x="2687" y="16"/>
                  <a:pt x="2687" y="10"/>
                </a:cubicBezTo>
                <a:cubicBezTo>
                  <a:pt x="2687" y="5"/>
                  <a:pt x="2692" y="0"/>
                  <a:pt x="2697" y="0"/>
                </a:cubicBezTo>
                <a:lnTo>
                  <a:pt x="2837" y="0"/>
                </a:lnTo>
                <a:cubicBezTo>
                  <a:pt x="2843" y="0"/>
                  <a:pt x="2847" y="5"/>
                  <a:pt x="2847" y="10"/>
                </a:cubicBezTo>
                <a:cubicBezTo>
                  <a:pt x="2847" y="16"/>
                  <a:pt x="2843" y="20"/>
                  <a:pt x="2837" y="20"/>
                </a:cubicBezTo>
                <a:close/>
                <a:moveTo>
                  <a:pt x="2597" y="20"/>
                </a:moveTo>
                <a:lnTo>
                  <a:pt x="2457" y="20"/>
                </a:lnTo>
                <a:cubicBezTo>
                  <a:pt x="2452" y="20"/>
                  <a:pt x="2447" y="16"/>
                  <a:pt x="2447" y="10"/>
                </a:cubicBezTo>
                <a:cubicBezTo>
                  <a:pt x="2447" y="5"/>
                  <a:pt x="2452" y="0"/>
                  <a:pt x="2457" y="0"/>
                </a:cubicBezTo>
                <a:lnTo>
                  <a:pt x="2597" y="0"/>
                </a:lnTo>
                <a:cubicBezTo>
                  <a:pt x="2603" y="0"/>
                  <a:pt x="2607" y="5"/>
                  <a:pt x="2607" y="10"/>
                </a:cubicBezTo>
                <a:cubicBezTo>
                  <a:pt x="2607" y="16"/>
                  <a:pt x="2603" y="20"/>
                  <a:pt x="2597" y="20"/>
                </a:cubicBezTo>
                <a:close/>
                <a:moveTo>
                  <a:pt x="2357" y="20"/>
                </a:moveTo>
                <a:lnTo>
                  <a:pt x="2217" y="20"/>
                </a:lnTo>
                <a:cubicBezTo>
                  <a:pt x="2212" y="20"/>
                  <a:pt x="2207" y="16"/>
                  <a:pt x="2207" y="10"/>
                </a:cubicBezTo>
                <a:cubicBezTo>
                  <a:pt x="2207" y="5"/>
                  <a:pt x="2212" y="0"/>
                  <a:pt x="2217" y="0"/>
                </a:cubicBezTo>
                <a:lnTo>
                  <a:pt x="2357" y="0"/>
                </a:lnTo>
                <a:cubicBezTo>
                  <a:pt x="2363" y="0"/>
                  <a:pt x="2367" y="5"/>
                  <a:pt x="2367" y="10"/>
                </a:cubicBezTo>
                <a:cubicBezTo>
                  <a:pt x="2367" y="16"/>
                  <a:pt x="2363" y="20"/>
                  <a:pt x="2357" y="20"/>
                </a:cubicBezTo>
                <a:close/>
                <a:moveTo>
                  <a:pt x="2117" y="20"/>
                </a:moveTo>
                <a:lnTo>
                  <a:pt x="1977" y="20"/>
                </a:lnTo>
                <a:cubicBezTo>
                  <a:pt x="1972" y="20"/>
                  <a:pt x="1967" y="16"/>
                  <a:pt x="1967" y="10"/>
                </a:cubicBezTo>
                <a:cubicBezTo>
                  <a:pt x="1967" y="5"/>
                  <a:pt x="1972" y="0"/>
                  <a:pt x="1977" y="0"/>
                </a:cubicBezTo>
                <a:lnTo>
                  <a:pt x="2117" y="0"/>
                </a:lnTo>
                <a:cubicBezTo>
                  <a:pt x="2123" y="0"/>
                  <a:pt x="2127" y="5"/>
                  <a:pt x="2127" y="10"/>
                </a:cubicBezTo>
                <a:cubicBezTo>
                  <a:pt x="2127" y="16"/>
                  <a:pt x="2123" y="20"/>
                  <a:pt x="2117" y="20"/>
                </a:cubicBezTo>
                <a:close/>
                <a:moveTo>
                  <a:pt x="1877" y="20"/>
                </a:moveTo>
                <a:lnTo>
                  <a:pt x="1737" y="20"/>
                </a:lnTo>
                <a:cubicBezTo>
                  <a:pt x="1732" y="20"/>
                  <a:pt x="1727" y="16"/>
                  <a:pt x="1727" y="10"/>
                </a:cubicBezTo>
                <a:cubicBezTo>
                  <a:pt x="1727" y="5"/>
                  <a:pt x="1732" y="0"/>
                  <a:pt x="1737" y="0"/>
                </a:cubicBezTo>
                <a:lnTo>
                  <a:pt x="1877" y="0"/>
                </a:lnTo>
                <a:cubicBezTo>
                  <a:pt x="1883" y="0"/>
                  <a:pt x="1887" y="5"/>
                  <a:pt x="1887" y="10"/>
                </a:cubicBezTo>
                <a:cubicBezTo>
                  <a:pt x="1887" y="16"/>
                  <a:pt x="1883" y="20"/>
                  <a:pt x="1877" y="20"/>
                </a:cubicBezTo>
                <a:close/>
                <a:moveTo>
                  <a:pt x="1637" y="20"/>
                </a:moveTo>
                <a:lnTo>
                  <a:pt x="1497" y="20"/>
                </a:lnTo>
                <a:cubicBezTo>
                  <a:pt x="1492" y="20"/>
                  <a:pt x="1487" y="16"/>
                  <a:pt x="1487" y="10"/>
                </a:cubicBezTo>
                <a:cubicBezTo>
                  <a:pt x="1487" y="5"/>
                  <a:pt x="1492" y="0"/>
                  <a:pt x="1497" y="0"/>
                </a:cubicBezTo>
                <a:lnTo>
                  <a:pt x="1637" y="0"/>
                </a:lnTo>
                <a:cubicBezTo>
                  <a:pt x="1643" y="0"/>
                  <a:pt x="1647" y="5"/>
                  <a:pt x="1647" y="10"/>
                </a:cubicBezTo>
                <a:cubicBezTo>
                  <a:pt x="1647" y="16"/>
                  <a:pt x="1643" y="20"/>
                  <a:pt x="1637" y="20"/>
                </a:cubicBezTo>
                <a:close/>
                <a:moveTo>
                  <a:pt x="1397" y="20"/>
                </a:moveTo>
                <a:lnTo>
                  <a:pt x="1257" y="20"/>
                </a:lnTo>
                <a:cubicBezTo>
                  <a:pt x="1252" y="20"/>
                  <a:pt x="1247" y="16"/>
                  <a:pt x="1247" y="10"/>
                </a:cubicBezTo>
                <a:cubicBezTo>
                  <a:pt x="1247" y="5"/>
                  <a:pt x="1252" y="0"/>
                  <a:pt x="1257" y="0"/>
                </a:cubicBezTo>
                <a:lnTo>
                  <a:pt x="1397" y="0"/>
                </a:lnTo>
                <a:cubicBezTo>
                  <a:pt x="1403" y="0"/>
                  <a:pt x="1407" y="5"/>
                  <a:pt x="1407" y="10"/>
                </a:cubicBezTo>
                <a:cubicBezTo>
                  <a:pt x="1407" y="16"/>
                  <a:pt x="1403" y="20"/>
                  <a:pt x="1397" y="20"/>
                </a:cubicBezTo>
                <a:close/>
                <a:moveTo>
                  <a:pt x="1157" y="20"/>
                </a:moveTo>
                <a:lnTo>
                  <a:pt x="1017" y="20"/>
                </a:lnTo>
                <a:cubicBezTo>
                  <a:pt x="1012" y="20"/>
                  <a:pt x="1007" y="16"/>
                  <a:pt x="1007" y="10"/>
                </a:cubicBezTo>
                <a:cubicBezTo>
                  <a:pt x="1007" y="5"/>
                  <a:pt x="1012" y="0"/>
                  <a:pt x="1017" y="0"/>
                </a:cubicBezTo>
                <a:lnTo>
                  <a:pt x="1157" y="0"/>
                </a:lnTo>
                <a:cubicBezTo>
                  <a:pt x="1163" y="0"/>
                  <a:pt x="1167" y="5"/>
                  <a:pt x="1167" y="10"/>
                </a:cubicBezTo>
                <a:cubicBezTo>
                  <a:pt x="1167" y="16"/>
                  <a:pt x="1163" y="20"/>
                  <a:pt x="1157" y="20"/>
                </a:cubicBezTo>
                <a:close/>
                <a:moveTo>
                  <a:pt x="917" y="20"/>
                </a:moveTo>
                <a:lnTo>
                  <a:pt x="777" y="20"/>
                </a:lnTo>
                <a:cubicBezTo>
                  <a:pt x="772" y="20"/>
                  <a:pt x="767" y="16"/>
                  <a:pt x="767" y="10"/>
                </a:cubicBezTo>
                <a:cubicBezTo>
                  <a:pt x="767" y="5"/>
                  <a:pt x="772" y="0"/>
                  <a:pt x="777" y="0"/>
                </a:cubicBezTo>
                <a:lnTo>
                  <a:pt x="917" y="0"/>
                </a:lnTo>
                <a:cubicBezTo>
                  <a:pt x="923" y="0"/>
                  <a:pt x="927" y="5"/>
                  <a:pt x="927" y="10"/>
                </a:cubicBezTo>
                <a:cubicBezTo>
                  <a:pt x="927" y="16"/>
                  <a:pt x="923" y="20"/>
                  <a:pt x="917" y="20"/>
                </a:cubicBezTo>
                <a:close/>
                <a:moveTo>
                  <a:pt x="677" y="20"/>
                </a:moveTo>
                <a:lnTo>
                  <a:pt x="537" y="20"/>
                </a:lnTo>
                <a:cubicBezTo>
                  <a:pt x="532" y="20"/>
                  <a:pt x="527" y="16"/>
                  <a:pt x="527" y="10"/>
                </a:cubicBezTo>
                <a:cubicBezTo>
                  <a:pt x="527" y="5"/>
                  <a:pt x="532" y="0"/>
                  <a:pt x="537" y="0"/>
                </a:cubicBezTo>
                <a:lnTo>
                  <a:pt x="677" y="0"/>
                </a:lnTo>
                <a:cubicBezTo>
                  <a:pt x="683" y="0"/>
                  <a:pt x="687" y="5"/>
                  <a:pt x="687" y="10"/>
                </a:cubicBezTo>
                <a:cubicBezTo>
                  <a:pt x="687" y="16"/>
                  <a:pt x="683" y="20"/>
                  <a:pt x="677" y="20"/>
                </a:cubicBezTo>
                <a:close/>
                <a:moveTo>
                  <a:pt x="437" y="20"/>
                </a:moveTo>
                <a:lnTo>
                  <a:pt x="297" y="20"/>
                </a:lnTo>
                <a:cubicBezTo>
                  <a:pt x="292" y="20"/>
                  <a:pt x="287" y="16"/>
                  <a:pt x="287" y="10"/>
                </a:cubicBezTo>
                <a:cubicBezTo>
                  <a:pt x="287" y="5"/>
                  <a:pt x="292" y="0"/>
                  <a:pt x="297" y="0"/>
                </a:cubicBezTo>
                <a:lnTo>
                  <a:pt x="437" y="0"/>
                </a:lnTo>
                <a:cubicBezTo>
                  <a:pt x="443" y="0"/>
                  <a:pt x="447" y="5"/>
                  <a:pt x="447" y="10"/>
                </a:cubicBezTo>
                <a:cubicBezTo>
                  <a:pt x="447" y="16"/>
                  <a:pt x="443" y="20"/>
                  <a:pt x="437" y="20"/>
                </a:cubicBezTo>
                <a:close/>
                <a:moveTo>
                  <a:pt x="197" y="20"/>
                </a:moveTo>
                <a:lnTo>
                  <a:pt x="57" y="20"/>
                </a:lnTo>
                <a:cubicBezTo>
                  <a:pt x="52" y="20"/>
                  <a:pt x="47" y="16"/>
                  <a:pt x="47" y="10"/>
                </a:cubicBezTo>
                <a:cubicBezTo>
                  <a:pt x="47" y="5"/>
                  <a:pt x="52" y="0"/>
                  <a:pt x="57" y="0"/>
                </a:cubicBezTo>
                <a:lnTo>
                  <a:pt x="197" y="0"/>
                </a:lnTo>
                <a:cubicBezTo>
                  <a:pt x="203" y="0"/>
                  <a:pt x="207" y="5"/>
                  <a:pt x="207" y="10"/>
                </a:cubicBezTo>
                <a:cubicBezTo>
                  <a:pt x="207" y="16"/>
                  <a:pt x="203" y="20"/>
                  <a:pt x="197" y="20"/>
                </a:cubicBez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3" name="Rectangle 193"/>
          <p:cNvSpPr>
            <a:spLocks noChangeArrowheads="1"/>
          </p:cNvSpPr>
          <p:nvPr/>
        </p:nvSpPr>
        <p:spPr bwMode="auto">
          <a:xfrm>
            <a:off x="5921697" y="5022676"/>
            <a:ext cx="381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000000"/>
                </a:solidFill>
                <a:effectLst/>
                <a:uLnTx/>
                <a:uFillTx/>
                <a:latin typeface="Segoe UI" panose="020B0502040204020203" pitchFamily="34" charset="0"/>
              </a:rPr>
              <a:t>DMZ</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74" name="Rectangle 194"/>
          <p:cNvSpPr>
            <a:spLocks noChangeArrowheads="1"/>
          </p:cNvSpPr>
          <p:nvPr/>
        </p:nvSpPr>
        <p:spPr bwMode="auto">
          <a:xfrm>
            <a:off x="8415659" y="2273126"/>
            <a:ext cx="3479800" cy="2982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Freeform 195"/>
          <p:cNvSpPr>
            <a:spLocks noEditPoints="1"/>
          </p:cNvSpPr>
          <p:nvPr/>
        </p:nvSpPr>
        <p:spPr bwMode="auto">
          <a:xfrm>
            <a:off x="8410897" y="2268363"/>
            <a:ext cx="3489325" cy="2992438"/>
          </a:xfrm>
          <a:custGeom>
            <a:avLst/>
            <a:gdLst>
              <a:gd name="T0" fmla="*/ 20 w 8649"/>
              <a:gd name="T1" fmla="*/ 510 h 7428"/>
              <a:gd name="T2" fmla="*/ 20 w 8649"/>
              <a:gd name="T3" fmla="*/ 1130 h 7428"/>
              <a:gd name="T4" fmla="*/ 10 w 8649"/>
              <a:gd name="T5" fmla="*/ 1620 h 7428"/>
              <a:gd name="T6" fmla="*/ 0 w 8649"/>
              <a:gd name="T7" fmla="*/ 2090 h 7428"/>
              <a:gd name="T8" fmla="*/ 0 w 8649"/>
              <a:gd name="T9" fmla="*/ 2430 h 7428"/>
              <a:gd name="T10" fmla="*/ 10 w 8649"/>
              <a:gd name="T11" fmla="*/ 2900 h 7428"/>
              <a:gd name="T12" fmla="*/ 20 w 8649"/>
              <a:gd name="T13" fmla="*/ 3390 h 7428"/>
              <a:gd name="T14" fmla="*/ 20 w 8649"/>
              <a:gd name="T15" fmla="*/ 4110 h 7428"/>
              <a:gd name="T16" fmla="*/ 20 w 8649"/>
              <a:gd name="T17" fmla="*/ 4730 h 7428"/>
              <a:gd name="T18" fmla="*/ 10 w 8649"/>
              <a:gd name="T19" fmla="*/ 5220 h 7428"/>
              <a:gd name="T20" fmla="*/ 0 w 8649"/>
              <a:gd name="T21" fmla="*/ 5690 h 7428"/>
              <a:gd name="T22" fmla="*/ 0 w 8649"/>
              <a:gd name="T23" fmla="*/ 6030 h 7428"/>
              <a:gd name="T24" fmla="*/ 10 w 8649"/>
              <a:gd name="T25" fmla="*/ 6500 h 7428"/>
              <a:gd name="T26" fmla="*/ 20 w 8649"/>
              <a:gd name="T27" fmla="*/ 6990 h 7428"/>
              <a:gd name="T28" fmla="*/ 302 w 8649"/>
              <a:gd name="T29" fmla="*/ 7408 h 7428"/>
              <a:gd name="T30" fmla="*/ 922 w 8649"/>
              <a:gd name="T31" fmla="*/ 7408 h 7428"/>
              <a:gd name="T32" fmla="*/ 1412 w 8649"/>
              <a:gd name="T33" fmla="*/ 7418 h 7428"/>
              <a:gd name="T34" fmla="*/ 1882 w 8649"/>
              <a:gd name="T35" fmla="*/ 7428 h 7428"/>
              <a:gd name="T36" fmla="*/ 2222 w 8649"/>
              <a:gd name="T37" fmla="*/ 7428 h 7428"/>
              <a:gd name="T38" fmla="*/ 2692 w 8649"/>
              <a:gd name="T39" fmla="*/ 7418 h 7428"/>
              <a:gd name="T40" fmla="*/ 3182 w 8649"/>
              <a:gd name="T41" fmla="*/ 7408 h 7428"/>
              <a:gd name="T42" fmla="*/ 3902 w 8649"/>
              <a:gd name="T43" fmla="*/ 7408 h 7428"/>
              <a:gd name="T44" fmla="*/ 4522 w 8649"/>
              <a:gd name="T45" fmla="*/ 7408 h 7428"/>
              <a:gd name="T46" fmla="*/ 5012 w 8649"/>
              <a:gd name="T47" fmla="*/ 7418 h 7428"/>
              <a:gd name="T48" fmla="*/ 5482 w 8649"/>
              <a:gd name="T49" fmla="*/ 7428 h 7428"/>
              <a:gd name="T50" fmla="*/ 5822 w 8649"/>
              <a:gd name="T51" fmla="*/ 7428 h 7428"/>
              <a:gd name="T52" fmla="*/ 6292 w 8649"/>
              <a:gd name="T53" fmla="*/ 7418 h 7428"/>
              <a:gd name="T54" fmla="*/ 6782 w 8649"/>
              <a:gd name="T55" fmla="*/ 7408 h 7428"/>
              <a:gd name="T56" fmla="*/ 7502 w 8649"/>
              <a:gd name="T57" fmla="*/ 7408 h 7428"/>
              <a:gd name="T58" fmla="*/ 8122 w 8649"/>
              <a:gd name="T59" fmla="*/ 7408 h 7428"/>
              <a:gd name="T60" fmla="*/ 8612 w 8649"/>
              <a:gd name="T61" fmla="*/ 7418 h 7428"/>
              <a:gd name="T62" fmla="*/ 8649 w 8649"/>
              <a:gd name="T63" fmla="*/ 6975 h 7428"/>
              <a:gd name="T64" fmla="*/ 8649 w 8649"/>
              <a:gd name="T65" fmla="*/ 6635 h 7428"/>
              <a:gd name="T66" fmla="*/ 8639 w 8649"/>
              <a:gd name="T67" fmla="*/ 6165 h 7428"/>
              <a:gd name="T68" fmla="*/ 8629 w 8649"/>
              <a:gd name="T69" fmla="*/ 5675 h 7428"/>
              <a:gd name="T70" fmla="*/ 8629 w 8649"/>
              <a:gd name="T71" fmla="*/ 4955 h 7428"/>
              <a:gd name="T72" fmla="*/ 8629 w 8649"/>
              <a:gd name="T73" fmla="*/ 4335 h 7428"/>
              <a:gd name="T74" fmla="*/ 8639 w 8649"/>
              <a:gd name="T75" fmla="*/ 3845 h 7428"/>
              <a:gd name="T76" fmla="*/ 8649 w 8649"/>
              <a:gd name="T77" fmla="*/ 3375 h 7428"/>
              <a:gd name="T78" fmla="*/ 8649 w 8649"/>
              <a:gd name="T79" fmla="*/ 3035 h 7428"/>
              <a:gd name="T80" fmla="*/ 8639 w 8649"/>
              <a:gd name="T81" fmla="*/ 2565 h 7428"/>
              <a:gd name="T82" fmla="*/ 8629 w 8649"/>
              <a:gd name="T83" fmla="*/ 2075 h 7428"/>
              <a:gd name="T84" fmla="*/ 8629 w 8649"/>
              <a:gd name="T85" fmla="*/ 1355 h 7428"/>
              <a:gd name="T86" fmla="*/ 8629 w 8649"/>
              <a:gd name="T87" fmla="*/ 735 h 7428"/>
              <a:gd name="T88" fmla="*/ 8639 w 8649"/>
              <a:gd name="T89" fmla="*/ 245 h 7428"/>
              <a:gd name="T90" fmla="*/ 8403 w 8649"/>
              <a:gd name="T91" fmla="*/ 0 h 7428"/>
              <a:gd name="T92" fmla="*/ 8063 w 8649"/>
              <a:gd name="T93" fmla="*/ 0 h 7428"/>
              <a:gd name="T94" fmla="*/ 7593 w 8649"/>
              <a:gd name="T95" fmla="*/ 10 h 7428"/>
              <a:gd name="T96" fmla="*/ 7103 w 8649"/>
              <a:gd name="T97" fmla="*/ 20 h 7428"/>
              <a:gd name="T98" fmla="*/ 6383 w 8649"/>
              <a:gd name="T99" fmla="*/ 20 h 7428"/>
              <a:gd name="T100" fmla="*/ 5763 w 8649"/>
              <a:gd name="T101" fmla="*/ 20 h 7428"/>
              <a:gd name="T102" fmla="*/ 5273 w 8649"/>
              <a:gd name="T103" fmla="*/ 10 h 7428"/>
              <a:gd name="T104" fmla="*/ 4803 w 8649"/>
              <a:gd name="T105" fmla="*/ 0 h 7428"/>
              <a:gd name="T106" fmla="*/ 4463 w 8649"/>
              <a:gd name="T107" fmla="*/ 0 h 7428"/>
              <a:gd name="T108" fmla="*/ 3993 w 8649"/>
              <a:gd name="T109" fmla="*/ 10 h 7428"/>
              <a:gd name="T110" fmla="*/ 3503 w 8649"/>
              <a:gd name="T111" fmla="*/ 20 h 7428"/>
              <a:gd name="T112" fmla="*/ 2783 w 8649"/>
              <a:gd name="T113" fmla="*/ 20 h 7428"/>
              <a:gd name="T114" fmla="*/ 2163 w 8649"/>
              <a:gd name="T115" fmla="*/ 20 h 7428"/>
              <a:gd name="T116" fmla="*/ 1673 w 8649"/>
              <a:gd name="T117" fmla="*/ 10 h 7428"/>
              <a:gd name="T118" fmla="*/ 1203 w 8649"/>
              <a:gd name="T119" fmla="*/ 0 h 7428"/>
              <a:gd name="T120" fmla="*/ 863 w 8649"/>
              <a:gd name="T121" fmla="*/ 0 h 7428"/>
              <a:gd name="T122" fmla="*/ 393 w 8649"/>
              <a:gd name="T123" fmla="*/ 10 h 7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49" h="7428">
                <a:moveTo>
                  <a:pt x="20" y="30"/>
                </a:moveTo>
                <a:lnTo>
                  <a:pt x="20" y="170"/>
                </a:lnTo>
                <a:cubicBezTo>
                  <a:pt x="20" y="176"/>
                  <a:pt x="16" y="180"/>
                  <a:pt x="10" y="180"/>
                </a:cubicBezTo>
                <a:cubicBezTo>
                  <a:pt x="5" y="180"/>
                  <a:pt x="0" y="176"/>
                  <a:pt x="0" y="170"/>
                </a:cubicBezTo>
                <a:lnTo>
                  <a:pt x="0" y="30"/>
                </a:lnTo>
                <a:cubicBezTo>
                  <a:pt x="0" y="25"/>
                  <a:pt x="5" y="20"/>
                  <a:pt x="10" y="20"/>
                </a:cubicBezTo>
                <a:cubicBezTo>
                  <a:pt x="16" y="20"/>
                  <a:pt x="20" y="25"/>
                  <a:pt x="20" y="30"/>
                </a:cubicBezTo>
                <a:close/>
                <a:moveTo>
                  <a:pt x="20" y="270"/>
                </a:moveTo>
                <a:lnTo>
                  <a:pt x="20" y="410"/>
                </a:lnTo>
                <a:cubicBezTo>
                  <a:pt x="20" y="416"/>
                  <a:pt x="16" y="420"/>
                  <a:pt x="10" y="420"/>
                </a:cubicBezTo>
                <a:cubicBezTo>
                  <a:pt x="5" y="420"/>
                  <a:pt x="0" y="416"/>
                  <a:pt x="0" y="410"/>
                </a:cubicBezTo>
                <a:lnTo>
                  <a:pt x="0" y="270"/>
                </a:lnTo>
                <a:cubicBezTo>
                  <a:pt x="0" y="265"/>
                  <a:pt x="5" y="260"/>
                  <a:pt x="10" y="260"/>
                </a:cubicBezTo>
                <a:cubicBezTo>
                  <a:pt x="16" y="260"/>
                  <a:pt x="20" y="265"/>
                  <a:pt x="20" y="270"/>
                </a:cubicBezTo>
                <a:close/>
                <a:moveTo>
                  <a:pt x="20" y="510"/>
                </a:moveTo>
                <a:lnTo>
                  <a:pt x="20" y="650"/>
                </a:lnTo>
                <a:cubicBezTo>
                  <a:pt x="20" y="656"/>
                  <a:pt x="16" y="660"/>
                  <a:pt x="10" y="660"/>
                </a:cubicBezTo>
                <a:cubicBezTo>
                  <a:pt x="5" y="660"/>
                  <a:pt x="0" y="656"/>
                  <a:pt x="0" y="650"/>
                </a:cubicBezTo>
                <a:lnTo>
                  <a:pt x="0" y="510"/>
                </a:lnTo>
                <a:cubicBezTo>
                  <a:pt x="0" y="505"/>
                  <a:pt x="5" y="500"/>
                  <a:pt x="10" y="500"/>
                </a:cubicBezTo>
                <a:cubicBezTo>
                  <a:pt x="16" y="500"/>
                  <a:pt x="20" y="505"/>
                  <a:pt x="20" y="510"/>
                </a:cubicBezTo>
                <a:close/>
                <a:moveTo>
                  <a:pt x="20" y="750"/>
                </a:moveTo>
                <a:lnTo>
                  <a:pt x="20" y="890"/>
                </a:lnTo>
                <a:cubicBezTo>
                  <a:pt x="20" y="896"/>
                  <a:pt x="16" y="900"/>
                  <a:pt x="10" y="900"/>
                </a:cubicBezTo>
                <a:cubicBezTo>
                  <a:pt x="5" y="900"/>
                  <a:pt x="0" y="896"/>
                  <a:pt x="0" y="890"/>
                </a:cubicBezTo>
                <a:lnTo>
                  <a:pt x="0" y="750"/>
                </a:lnTo>
                <a:cubicBezTo>
                  <a:pt x="0" y="745"/>
                  <a:pt x="5" y="740"/>
                  <a:pt x="10" y="740"/>
                </a:cubicBezTo>
                <a:cubicBezTo>
                  <a:pt x="16" y="740"/>
                  <a:pt x="20" y="745"/>
                  <a:pt x="20" y="750"/>
                </a:cubicBezTo>
                <a:close/>
                <a:moveTo>
                  <a:pt x="20" y="990"/>
                </a:moveTo>
                <a:lnTo>
                  <a:pt x="20" y="1130"/>
                </a:lnTo>
                <a:cubicBezTo>
                  <a:pt x="20" y="1136"/>
                  <a:pt x="16" y="1140"/>
                  <a:pt x="10" y="1140"/>
                </a:cubicBezTo>
                <a:cubicBezTo>
                  <a:pt x="5" y="1140"/>
                  <a:pt x="0" y="1136"/>
                  <a:pt x="0" y="1130"/>
                </a:cubicBezTo>
                <a:lnTo>
                  <a:pt x="0" y="990"/>
                </a:lnTo>
                <a:cubicBezTo>
                  <a:pt x="0" y="985"/>
                  <a:pt x="5" y="980"/>
                  <a:pt x="10" y="980"/>
                </a:cubicBezTo>
                <a:cubicBezTo>
                  <a:pt x="16" y="980"/>
                  <a:pt x="20" y="985"/>
                  <a:pt x="20" y="990"/>
                </a:cubicBezTo>
                <a:close/>
                <a:moveTo>
                  <a:pt x="20" y="1230"/>
                </a:moveTo>
                <a:lnTo>
                  <a:pt x="20" y="1370"/>
                </a:lnTo>
                <a:cubicBezTo>
                  <a:pt x="20" y="1376"/>
                  <a:pt x="16" y="1380"/>
                  <a:pt x="10" y="1380"/>
                </a:cubicBezTo>
                <a:cubicBezTo>
                  <a:pt x="5" y="1380"/>
                  <a:pt x="0" y="1376"/>
                  <a:pt x="0" y="1370"/>
                </a:cubicBezTo>
                <a:lnTo>
                  <a:pt x="0" y="1230"/>
                </a:lnTo>
                <a:cubicBezTo>
                  <a:pt x="0" y="1225"/>
                  <a:pt x="5" y="1220"/>
                  <a:pt x="10" y="1220"/>
                </a:cubicBezTo>
                <a:cubicBezTo>
                  <a:pt x="16" y="1220"/>
                  <a:pt x="20" y="1225"/>
                  <a:pt x="20" y="1230"/>
                </a:cubicBezTo>
                <a:close/>
                <a:moveTo>
                  <a:pt x="20" y="1470"/>
                </a:moveTo>
                <a:lnTo>
                  <a:pt x="20" y="1610"/>
                </a:lnTo>
                <a:cubicBezTo>
                  <a:pt x="20" y="1616"/>
                  <a:pt x="16" y="1620"/>
                  <a:pt x="10" y="1620"/>
                </a:cubicBezTo>
                <a:cubicBezTo>
                  <a:pt x="5" y="1620"/>
                  <a:pt x="0" y="1616"/>
                  <a:pt x="0" y="1610"/>
                </a:cubicBezTo>
                <a:lnTo>
                  <a:pt x="0" y="1470"/>
                </a:lnTo>
                <a:cubicBezTo>
                  <a:pt x="0" y="1465"/>
                  <a:pt x="5" y="1460"/>
                  <a:pt x="10" y="1460"/>
                </a:cubicBezTo>
                <a:cubicBezTo>
                  <a:pt x="16" y="1460"/>
                  <a:pt x="20" y="1465"/>
                  <a:pt x="20" y="1470"/>
                </a:cubicBezTo>
                <a:close/>
                <a:moveTo>
                  <a:pt x="20" y="1710"/>
                </a:moveTo>
                <a:lnTo>
                  <a:pt x="20" y="1850"/>
                </a:lnTo>
                <a:cubicBezTo>
                  <a:pt x="20" y="1856"/>
                  <a:pt x="16" y="1860"/>
                  <a:pt x="10" y="1860"/>
                </a:cubicBezTo>
                <a:cubicBezTo>
                  <a:pt x="5" y="1860"/>
                  <a:pt x="0" y="1856"/>
                  <a:pt x="0" y="1850"/>
                </a:cubicBezTo>
                <a:lnTo>
                  <a:pt x="0" y="1710"/>
                </a:lnTo>
                <a:cubicBezTo>
                  <a:pt x="0" y="1705"/>
                  <a:pt x="5" y="1700"/>
                  <a:pt x="10" y="1700"/>
                </a:cubicBezTo>
                <a:cubicBezTo>
                  <a:pt x="16" y="1700"/>
                  <a:pt x="20" y="1705"/>
                  <a:pt x="20" y="1710"/>
                </a:cubicBezTo>
                <a:close/>
                <a:moveTo>
                  <a:pt x="20" y="1950"/>
                </a:moveTo>
                <a:lnTo>
                  <a:pt x="20" y="2090"/>
                </a:lnTo>
                <a:cubicBezTo>
                  <a:pt x="20" y="2096"/>
                  <a:pt x="16" y="2100"/>
                  <a:pt x="10" y="2100"/>
                </a:cubicBezTo>
                <a:cubicBezTo>
                  <a:pt x="5" y="2100"/>
                  <a:pt x="0" y="2096"/>
                  <a:pt x="0" y="2090"/>
                </a:cubicBezTo>
                <a:lnTo>
                  <a:pt x="0" y="1950"/>
                </a:lnTo>
                <a:cubicBezTo>
                  <a:pt x="0" y="1945"/>
                  <a:pt x="5" y="1940"/>
                  <a:pt x="10" y="1940"/>
                </a:cubicBezTo>
                <a:cubicBezTo>
                  <a:pt x="16" y="1940"/>
                  <a:pt x="20" y="1945"/>
                  <a:pt x="20" y="1950"/>
                </a:cubicBezTo>
                <a:close/>
                <a:moveTo>
                  <a:pt x="20" y="2190"/>
                </a:moveTo>
                <a:lnTo>
                  <a:pt x="20" y="2330"/>
                </a:lnTo>
                <a:cubicBezTo>
                  <a:pt x="20" y="2336"/>
                  <a:pt x="16" y="2340"/>
                  <a:pt x="10" y="2340"/>
                </a:cubicBezTo>
                <a:cubicBezTo>
                  <a:pt x="5" y="2340"/>
                  <a:pt x="0" y="2336"/>
                  <a:pt x="0" y="2330"/>
                </a:cubicBezTo>
                <a:lnTo>
                  <a:pt x="0" y="2190"/>
                </a:lnTo>
                <a:cubicBezTo>
                  <a:pt x="0" y="2185"/>
                  <a:pt x="5" y="2180"/>
                  <a:pt x="10" y="2180"/>
                </a:cubicBezTo>
                <a:cubicBezTo>
                  <a:pt x="16" y="2180"/>
                  <a:pt x="20" y="2185"/>
                  <a:pt x="20" y="2190"/>
                </a:cubicBezTo>
                <a:close/>
                <a:moveTo>
                  <a:pt x="20" y="2430"/>
                </a:moveTo>
                <a:lnTo>
                  <a:pt x="20" y="2570"/>
                </a:lnTo>
                <a:cubicBezTo>
                  <a:pt x="20" y="2576"/>
                  <a:pt x="16" y="2580"/>
                  <a:pt x="10" y="2580"/>
                </a:cubicBezTo>
                <a:cubicBezTo>
                  <a:pt x="5" y="2580"/>
                  <a:pt x="0" y="2576"/>
                  <a:pt x="0" y="2570"/>
                </a:cubicBezTo>
                <a:lnTo>
                  <a:pt x="0" y="2430"/>
                </a:lnTo>
                <a:cubicBezTo>
                  <a:pt x="0" y="2425"/>
                  <a:pt x="5" y="2420"/>
                  <a:pt x="10" y="2420"/>
                </a:cubicBezTo>
                <a:cubicBezTo>
                  <a:pt x="16" y="2420"/>
                  <a:pt x="20" y="2425"/>
                  <a:pt x="20" y="2430"/>
                </a:cubicBezTo>
                <a:close/>
                <a:moveTo>
                  <a:pt x="20" y="2670"/>
                </a:moveTo>
                <a:lnTo>
                  <a:pt x="20" y="2810"/>
                </a:lnTo>
                <a:cubicBezTo>
                  <a:pt x="20" y="2816"/>
                  <a:pt x="16" y="2820"/>
                  <a:pt x="10" y="2820"/>
                </a:cubicBezTo>
                <a:cubicBezTo>
                  <a:pt x="5" y="2820"/>
                  <a:pt x="0" y="2816"/>
                  <a:pt x="0" y="2810"/>
                </a:cubicBezTo>
                <a:lnTo>
                  <a:pt x="0" y="2670"/>
                </a:lnTo>
                <a:cubicBezTo>
                  <a:pt x="0" y="2665"/>
                  <a:pt x="5" y="2660"/>
                  <a:pt x="10" y="2660"/>
                </a:cubicBezTo>
                <a:cubicBezTo>
                  <a:pt x="16" y="2660"/>
                  <a:pt x="20" y="2665"/>
                  <a:pt x="20" y="2670"/>
                </a:cubicBezTo>
                <a:close/>
                <a:moveTo>
                  <a:pt x="20" y="2910"/>
                </a:moveTo>
                <a:lnTo>
                  <a:pt x="20" y="3050"/>
                </a:lnTo>
                <a:cubicBezTo>
                  <a:pt x="20" y="3056"/>
                  <a:pt x="16" y="3060"/>
                  <a:pt x="10" y="3060"/>
                </a:cubicBezTo>
                <a:cubicBezTo>
                  <a:pt x="5" y="3060"/>
                  <a:pt x="0" y="3056"/>
                  <a:pt x="0" y="3050"/>
                </a:cubicBezTo>
                <a:lnTo>
                  <a:pt x="0" y="2910"/>
                </a:lnTo>
                <a:cubicBezTo>
                  <a:pt x="0" y="2905"/>
                  <a:pt x="5" y="2900"/>
                  <a:pt x="10" y="2900"/>
                </a:cubicBezTo>
                <a:cubicBezTo>
                  <a:pt x="16" y="2900"/>
                  <a:pt x="20" y="2905"/>
                  <a:pt x="20" y="2910"/>
                </a:cubicBezTo>
                <a:close/>
                <a:moveTo>
                  <a:pt x="20" y="3150"/>
                </a:moveTo>
                <a:lnTo>
                  <a:pt x="20" y="3290"/>
                </a:lnTo>
                <a:cubicBezTo>
                  <a:pt x="20" y="3296"/>
                  <a:pt x="16" y="3300"/>
                  <a:pt x="10" y="3300"/>
                </a:cubicBezTo>
                <a:cubicBezTo>
                  <a:pt x="5" y="3300"/>
                  <a:pt x="0" y="3296"/>
                  <a:pt x="0" y="3290"/>
                </a:cubicBezTo>
                <a:lnTo>
                  <a:pt x="0" y="3150"/>
                </a:lnTo>
                <a:cubicBezTo>
                  <a:pt x="0" y="3145"/>
                  <a:pt x="5" y="3140"/>
                  <a:pt x="10" y="3140"/>
                </a:cubicBezTo>
                <a:cubicBezTo>
                  <a:pt x="16" y="3140"/>
                  <a:pt x="20" y="3145"/>
                  <a:pt x="20" y="3150"/>
                </a:cubicBezTo>
                <a:close/>
                <a:moveTo>
                  <a:pt x="20" y="3390"/>
                </a:moveTo>
                <a:lnTo>
                  <a:pt x="20" y="3530"/>
                </a:lnTo>
                <a:cubicBezTo>
                  <a:pt x="20" y="3536"/>
                  <a:pt x="16" y="3540"/>
                  <a:pt x="10" y="3540"/>
                </a:cubicBezTo>
                <a:cubicBezTo>
                  <a:pt x="5" y="3540"/>
                  <a:pt x="0" y="3536"/>
                  <a:pt x="0" y="3530"/>
                </a:cubicBezTo>
                <a:lnTo>
                  <a:pt x="0" y="3390"/>
                </a:lnTo>
                <a:cubicBezTo>
                  <a:pt x="0" y="3385"/>
                  <a:pt x="5" y="3380"/>
                  <a:pt x="10" y="3380"/>
                </a:cubicBezTo>
                <a:cubicBezTo>
                  <a:pt x="16" y="3380"/>
                  <a:pt x="20" y="3385"/>
                  <a:pt x="20" y="3390"/>
                </a:cubicBezTo>
                <a:close/>
                <a:moveTo>
                  <a:pt x="20" y="3630"/>
                </a:moveTo>
                <a:lnTo>
                  <a:pt x="20" y="3770"/>
                </a:lnTo>
                <a:cubicBezTo>
                  <a:pt x="20" y="3776"/>
                  <a:pt x="16" y="3780"/>
                  <a:pt x="10" y="3780"/>
                </a:cubicBezTo>
                <a:cubicBezTo>
                  <a:pt x="5" y="3780"/>
                  <a:pt x="0" y="3776"/>
                  <a:pt x="0" y="3770"/>
                </a:cubicBezTo>
                <a:lnTo>
                  <a:pt x="0" y="3630"/>
                </a:lnTo>
                <a:cubicBezTo>
                  <a:pt x="0" y="3625"/>
                  <a:pt x="5" y="3620"/>
                  <a:pt x="10" y="3620"/>
                </a:cubicBezTo>
                <a:cubicBezTo>
                  <a:pt x="16" y="3620"/>
                  <a:pt x="20" y="3625"/>
                  <a:pt x="20" y="3630"/>
                </a:cubicBezTo>
                <a:close/>
                <a:moveTo>
                  <a:pt x="20" y="3870"/>
                </a:moveTo>
                <a:lnTo>
                  <a:pt x="20" y="4010"/>
                </a:lnTo>
                <a:cubicBezTo>
                  <a:pt x="20" y="4016"/>
                  <a:pt x="16" y="4020"/>
                  <a:pt x="10" y="4020"/>
                </a:cubicBezTo>
                <a:cubicBezTo>
                  <a:pt x="5" y="4020"/>
                  <a:pt x="0" y="4016"/>
                  <a:pt x="0" y="4010"/>
                </a:cubicBezTo>
                <a:lnTo>
                  <a:pt x="0" y="3870"/>
                </a:lnTo>
                <a:cubicBezTo>
                  <a:pt x="0" y="3865"/>
                  <a:pt x="5" y="3860"/>
                  <a:pt x="10" y="3860"/>
                </a:cubicBezTo>
                <a:cubicBezTo>
                  <a:pt x="16" y="3860"/>
                  <a:pt x="20" y="3865"/>
                  <a:pt x="20" y="3870"/>
                </a:cubicBezTo>
                <a:close/>
                <a:moveTo>
                  <a:pt x="20" y="4110"/>
                </a:moveTo>
                <a:lnTo>
                  <a:pt x="20" y="4250"/>
                </a:lnTo>
                <a:cubicBezTo>
                  <a:pt x="20" y="4256"/>
                  <a:pt x="16" y="4260"/>
                  <a:pt x="10" y="4260"/>
                </a:cubicBezTo>
                <a:cubicBezTo>
                  <a:pt x="5" y="4260"/>
                  <a:pt x="0" y="4256"/>
                  <a:pt x="0" y="4250"/>
                </a:cubicBezTo>
                <a:lnTo>
                  <a:pt x="0" y="4110"/>
                </a:lnTo>
                <a:cubicBezTo>
                  <a:pt x="0" y="4105"/>
                  <a:pt x="5" y="4100"/>
                  <a:pt x="10" y="4100"/>
                </a:cubicBezTo>
                <a:cubicBezTo>
                  <a:pt x="16" y="4100"/>
                  <a:pt x="20" y="4105"/>
                  <a:pt x="20" y="4110"/>
                </a:cubicBezTo>
                <a:close/>
                <a:moveTo>
                  <a:pt x="20" y="4350"/>
                </a:moveTo>
                <a:lnTo>
                  <a:pt x="20" y="4490"/>
                </a:lnTo>
                <a:cubicBezTo>
                  <a:pt x="20" y="4496"/>
                  <a:pt x="16" y="4500"/>
                  <a:pt x="10" y="4500"/>
                </a:cubicBezTo>
                <a:cubicBezTo>
                  <a:pt x="5" y="4500"/>
                  <a:pt x="0" y="4496"/>
                  <a:pt x="0" y="4490"/>
                </a:cubicBezTo>
                <a:lnTo>
                  <a:pt x="0" y="4350"/>
                </a:lnTo>
                <a:cubicBezTo>
                  <a:pt x="0" y="4345"/>
                  <a:pt x="5" y="4340"/>
                  <a:pt x="10" y="4340"/>
                </a:cubicBezTo>
                <a:cubicBezTo>
                  <a:pt x="16" y="4340"/>
                  <a:pt x="20" y="4345"/>
                  <a:pt x="20" y="4350"/>
                </a:cubicBezTo>
                <a:close/>
                <a:moveTo>
                  <a:pt x="20" y="4590"/>
                </a:moveTo>
                <a:lnTo>
                  <a:pt x="20" y="4730"/>
                </a:lnTo>
                <a:cubicBezTo>
                  <a:pt x="20" y="4736"/>
                  <a:pt x="16" y="4740"/>
                  <a:pt x="10" y="4740"/>
                </a:cubicBezTo>
                <a:cubicBezTo>
                  <a:pt x="5" y="4740"/>
                  <a:pt x="0" y="4736"/>
                  <a:pt x="0" y="4730"/>
                </a:cubicBezTo>
                <a:lnTo>
                  <a:pt x="0" y="4590"/>
                </a:lnTo>
                <a:cubicBezTo>
                  <a:pt x="0" y="4585"/>
                  <a:pt x="5" y="4580"/>
                  <a:pt x="10" y="4580"/>
                </a:cubicBezTo>
                <a:cubicBezTo>
                  <a:pt x="16" y="4580"/>
                  <a:pt x="20" y="4585"/>
                  <a:pt x="20" y="4590"/>
                </a:cubicBezTo>
                <a:close/>
                <a:moveTo>
                  <a:pt x="20" y="4830"/>
                </a:moveTo>
                <a:lnTo>
                  <a:pt x="20" y="4970"/>
                </a:lnTo>
                <a:cubicBezTo>
                  <a:pt x="20" y="4976"/>
                  <a:pt x="16" y="4980"/>
                  <a:pt x="10" y="4980"/>
                </a:cubicBezTo>
                <a:cubicBezTo>
                  <a:pt x="5" y="4980"/>
                  <a:pt x="0" y="4976"/>
                  <a:pt x="0" y="4970"/>
                </a:cubicBezTo>
                <a:lnTo>
                  <a:pt x="0" y="4830"/>
                </a:lnTo>
                <a:cubicBezTo>
                  <a:pt x="0" y="4825"/>
                  <a:pt x="5" y="4820"/>
                  <a:pt x="10" y="4820"/>
                </a:cubicBezTo>
                <a:cubicBezTo>
                  <a:pt x="16" y="4820"/>
                  <a:pt x="20" y="4825"/>
                  <a:pt x="20" y="4830"/>
                </a:cubicBezTo>
                <a:close/>
                <a:moveTo>
                  <a:pt x="20" y="5070"/>
                </a:moveTo>
                <a:lnTo>
                  <a:pt x="20" y="5210"/>
                </a:lnTo>
                <a:cubicBezTo>
                  <a:pt x="20" y="5216"/>
                  <a:pt x="16" y="5220"/>
                  <a:pt x="10" y="5220"/>
                </a:cubicBezTo>
                <a:cubicBezTo>
                  <a:pt x="5" y="5220"/>
                  <a:pt x="0" y="5216"/>
                  <a:pt x="0" y="5210"/>
                </a:cubicBezTo>
                <a:lnTo>
                  <a:pt x="0" y="5070"/>
                </a:lnTo>
                <a:cubicBezTo>
                  <a:pt x="0" y="5065"/>
                  <a:pt x="5" y="5060"/>
                  <a:pt x="10" y="5060"/>
                </a:cubicBezTo>
                <a:cubicBezTo>
                  <a:pt x="16" y="5060"/>
                  <a:pt x="20" y="5065"/>
                  <a:pt x="20" y="5070"/>
                </a:cubicBezTo>
                <a:close/>
                <a:moveTo>
                  <a:pt x="20" y="5310"/>
                </a:moveTo>
                <a:lnTo>
                  <a:pt x="20" y="5450"/>
                </a:lnTo>
                <a:cubicBezTo>
                  <a:pt x="20" y="5456"/>
                  <a:pt x="16" y="5460"/>
                  <a:pt x="10" y="5460"/>
                </a:cubicBezTo>
                <a:cubicBezTo>
                  <a:pt x="5" y="5460"/>
                  <a:pt x="0" y="5456"/>
                  <a:pt x="0" y="5450"/>
                </a:cubicBezTo>
                <a:lnTo>
                  <a:pt x="0" y="5310"/>
                </a:lnTo>
                <a:cubicBezTo>
                  <a:pt x="0" y="5305"/>
                  <a:pt x="5" y="5300"/>
                  <a:pt x="10" y="5300"/>
                </a:cubicBezTo>
                <a:cubicBezTo>
                  <a:pt x="16" y="5300"/>
                  <a:pt x="20" y="5305"/>
                  <a:pt x="20" y="5310"/>
                </a:cubicBezTo>
                <a:close/>
                <a:moveTo>
                  <a:pt x="20" y="5550"/>
                </a:moveTo>
                <a:lnTo>
                  <a:pt x="20" y="5690"/>
                </a:lnTo>
                <a:cubicBezTo>
                  <a:pt x="20" y="5696"/>
                  <a:pt x="16" y="5700"/>
                  <a:pt x="10" y="5700"/>
                </a:cubicBezTo>
                <a:cubicBezTo>
                  <a:pt x="5" y="5700"/>
                  <a:pt x="0" y="5696"/>
                  <a:pt x="0" y="5690"/>
                </a:cubicBezTo>
                <a:lnTo>
                  <a:pt x="0" y="5550"/>
                </a:lnTo>
                <a:cubicBezTo>
                  <a:pt x="0" y="5545"/>
                  <a:pt x="5" y="5540"/>
                  <a:pt x="10" y="5540"/>
                </a:cubicBezTo>
                <a:cubicBezTo>
                  <a:pt x="16" y="5540"/>
                  <a:pt x="20" y="5545"/>
                  <a:pt x="20" y="5550"/>
                </a:cubicBezTo>
                <a:close/>
                <a:moveTo>
                  <a:pt x="20" y="5790"/>
                </a:moveTo>
                <a:lnTo>
                  <a:pt x="20" y="5930"/>
                </a:lnTo>
                <a:cubicBezTo>
                  <a:pt x="20" y="5936"/>
                  <a:pt x="16" y="5940"/>
                  <a:pt x="10" y="5940"/>
                </a:cubicBezTo>
                <a:cubicBezTo>
                  <a:pt x="5" y="5940"/>
                  <a:pt x="0" y="5936"/>
                  <a:pt x="0" y="5930"/>
                </a:cubicBezTo>
                <a:lnTo>
                  <a:pt x="0" y="5790"/>
                </a:lnTo>
                <a:cubicBezTo>
                  <a:pt x="0" y="5785"/>
                  <a:pt x="5" y="5780"/>
                  <a:pt x="10" y="5780"/>
                </a:cubicBezTo>
                <a:cubicBezTo>
                  <a:pt x="16" y="5780"/>
                  <a:pt x="20" y="5785"/>
                  <a:pt x="20" y="5790"/>
                </a:cubicBezTo>
                <a:close/>
                <a:moveTo>
                  <a:pt x="20" y="6030"/>
                </a:moveTo>
                <a:lnTo>
                  <a:pt x="20" y="6170"/>
                </a:lnTo>
                <a:cubicBezTo>
                  <a:pt x="20" y="6176"/>
                  <a:pt x="16" y="6180"/>
                  <a:pt x="10" y="6180"/>
                </a:cubicBezTo>
                <a:cubicBezTo>
                  <a:pt x="5" y="6180"/>
                  <a:pt x="0" y="6176"/>
                  <a:pt x="0" y="6170"/>
                </a:cubicBezTo>
                <a:lnTo>
                  <a:pt x="0" y="6030"/>
                </a:lnTo>
                <a:cubicBezTo>
                  <a:pt x="0" y="6025"/>
                  <a:pt x="5" y="6020"/>
                  <a:pt x="10" y="6020"/>
                </a:cubicBezTo>
                <a:cubicBezTo>
                  <a:pt x="16" y="6020"/>
                  <a:pt x="20" y="6025"/>
                  <a:pt x="20" y="6030"/>
                </a:cubicBezTo>
                <a:close/>
                <a:moveTo>
                  <a:pt x="20" y="6270"/>
                </a:moveTo>
                <a:lnTo>
                  <a:pt x="20" y="6410"/>
                </a:lnTo>
                <a:cubicBezTo>
                  <a:pt x="20" y="6416"/>
                  <a:pt x="16" y="6420"/>
                  <a:pt x="10" y="6420"/>
                </a:cubicBezTo>
                <a:cubicBezTo>
                  <a:pt x="5" y="6420"/>
                  <a:pt x="0" y="6416"/>
                  <a:pt x="0" y="6410"/>
                </a:cubicBezTo>
                <a:lnTo>
                  <a:pt x="0" y="6270"/>
                </a:lnTo>
                <a:cubicBezTo>
                  <a:pt x="0" y="6265"/>
                  <a:pt x="5" y="6260"/>
                  <a:pt x="10" y="6260"/>
                </a:cubicBezTo>
                <a:cubicBezTo>
                  <a:pt x="16" y="6260"/>
                  <a:pt x="20" y="6265"/>
                  <a:pt x="20" y="6270"/>
                </a:cubicBezTo>
                <a:close/>
                <a:moveTo>
                  <a:pt x="20" y="6510"/>
                </a:moveTo>
                <a:lnTo>
                  <a:pt x="20" y="6650"/>
                </a:lnTo>
                <a:cubicBezTo>
                  <a:pt x="20" y="6656"/>
                  <a:pt x="16" y="6660"/>
                  <a:pt x="10" y="6660"/>
                </a:cubicBezTo>
                <a:cubicBezTo>
                  <a:pt x="5" y="6660"/>
                  <a:pt x="0" y="6656"/>
                  <a:pt x="0" y="6650"/>
                </a:cubicBezTo>
                <a:lnTo>
                  <a:pt x="0" y="6510"/>
                </a:lnTo>
                <a:cubicBezTo>
                  <a:pt x="0" y="6505"/>
                  <a:pt x="5" y="6500"/>
                  <a:pt x="10" y="6500"/>
                </a:cubicBezTo>
                <a:cubicBezTo>
                  <a:pt x="16" y="6500"/>
                  <a:pt x="20" y="6505"/>
                  <a:pt x="20" y="6510"/>
                </a:cubicBezTo>
                <a:close/>
                <a:moveTo>
                  <a:pt x="20" y="6750"/>
                </a:moveTo>
                <a:lnTo>
                  <a:pt x="20" y="6890"/>
                </a:lnTo>
                <a:cubicBezTo>
                  <a:pt x="20" y="6896"/>
                  <a:pt x="16" y="6900"/>
                  <a:pt x="10" y="6900"/>
                </a:cubicBezTo>
                <a:cubicBezTo>
                  <a:pt x="5" y="6900"/>
                  <a:pt x="0" y="6896"/>
                  <a:pt x="0" y="6890"/>
                </a:cubicBezTo>
                <a:lnTo>
                  <a:pt x="0" y="6750"/>
                </a:lnTo>
                <a:cubicBezTo>
                  <a:pt x="0" y="6745"/>
                  <a:pt x="5" y="6740"/>
                  <a:pt x="10" y="6740"/>
                </a:cubicBezTo>
                <a:cubicBezTo>
                  <a:pt x="16" y="6740"/>
                  <a:pt x="20" y="6745"/>
                  <a:pt x="20" y="6750"/>
                </a:cubicBezTo>
                <a:close/>
                <a:moveTo>
                  <a:pt x="20" y="6990"/>
                </a:moveTo>
                <a:lnTo>
                  <a:pt x="20" y="7130"/>
                </a:lnTo>
                <a:cubicBezTo>
                  <a:pt x="20" y="7136"/>
                  <a:pt x="16" y="7140"/>
                  <a:pt x="10" y="7140"/>
                </a:cubicBezTo>
                <a:cubicBezTo>
                  <a:pt x="5" y="7140"/>
                  <a:pt x="0" y="7136"/>
                  <a:pt x="0" y="7130"/>
                </a:cubicBezTo>
                <a:lnTo>
                  <a:pt x="0" y="6990"/>
                </a:lnTo>
                <a:cubicBezTo>
                  <a:pt x="0" y="6985"/>
                  <a:pt x="5" y="6980"/>
                  <a:pt x="10" y="6980"/>
                </a:cubicBezTo>
                <a:cubicBezTo>
                  <a:pt x="16" y="6980"/>
                  <a:pt x="20" y="6985"/>
                  <a:pt x="20" y="6990"/>
                </a:cubicBezTo>
                <a:close/>
                <a:moveTo>
                  <a:pt x="20" y="7230"/>
                </a:moveTo>
                <a:lnTo>
                  <a:pt x="20" y="7370"/>
                </a:lnTo>
                <a:cubicBezTo>
                  <a:pt x="20" y="7376"/>
                  <a:pt x="16" y="7380"/>
                  <a:pt x="10" y="7380"/>
                </a:cubicBezTo>
                <a:cubicBezTo>
                  <a:pt x="5" y="7380"/>
                  <a:pt x="0" y="7376"/>
                  <a:pt x="0" y="7370"/>
                </a:cubicBezTo>
                <a:lnTo>
                  <a:pt x="0" y="7230"/>
                </a:lnTo>
                <a:cubicBezTo>
                  <a:pt x="0" y="7225"/>
                  <a:pt x="5" y="7220"/>
                  <a:pt x="10" y="7220"/>
                </a:cubicBezTo>
                <a:cubicBezTo>
                  <a:pt x="16" y="7220"/>
                  <a:pt x="20" y="7225"/>
                  <a:pt x="20" y="7230"/>
                </a:cubicBezTo>
                <a:close/>
                <a:moveTo>
                  <a:pt x="62" y="7408"/>
                </a:moveTo>
                <a:lnTo>
                  <a:pt x="202" y="7408"/>
                </a:lnTo>
                <a:cubicBezTo>
                  <a:pt x="208" y="7408"/>
                  <a:pt x="212" y="7413"/>
                  <a:pt x="212" y="7418"/>
                </a:cubicBezTo>
                <a:cubicBezTo>
                  <a:pt x="212" y="7424"/>
                  <a:pt x="208" y="7428"/>
                  <a:pt x="202" y="7428"/>
                </a:cubicBezTo>
                <a:lnTo>
                  <a:pt x="62" y="7428"/>
                </a:lnTo>
                <a:cubicBezTo>
                  <a:pt x="57" y="7428"/>
                  <a:pt x="52" y="7424"/>
                  <a:pt x="52" y="7418"/>
                </a:cubicBezTo>
                <a:cubicBezTo>
                  <a:pt x="52" y="7413"/>
                  <a:pt x="57" y="7408"/>
                  <a:pt x="62" y="7408"/>
                </a:cubicBezTo>
                <a:close/>
                <a:moveTo>
                  <a:pt x="302" y="7408"/>
                </a:moveTo>
                <a:lnTo>
                  <a:pt x="442" y="7408"/>
                </a:lnTo>
                <a:cubicBezTo>
                  <a:pt x="448" y="7408"/>
                  <a:pt x="452" y="7413"/>
                  <a:pt x="452" y="7418"/>
                </a:cubicBezTo>
                <a:cubicBezTo>
                  <a:pt x="452" y="7424"/>
                  <a:pt x="448" y="7428"/>
                  <a:pt x="442" y="7428"/>
                </a:cubicBezTo>
                <a:lnTo>
                  <a:pt x="302" y="7428"/>
                </a:lnTo>
                <a:cubicBezTo>
                  <a:pt x="297" y="7428"/>
                  <a:pt x="292" y="7424"/>
                  <a:pt x="292" y="7418"/>
                </a:cubicBezTo>
                <a:cubicBezTo>
                  <a:pt x="292" y="7413"/>
                  <a:pt x="297" y="7408"/>
                  <a:pt x="302" y="7408"/>
                </a:cubicBezTo>
                <a:close/>
                <a:moveTo>
                  <a:pt x="542" y="7408"/>
                </a:moveTo>
                <a:lnTo>
                  <a:pt x="682" y="7408"/>
                </a:lnTo>
                <a:cubicBezTo>
                  <a:pt x="688" y="7408"/>
                  <a:pt x="692" y="7413"/>
                  <a:pt x="692" y="7418"/>
                </a:cubicBezTo>
                <a:cubicBezTo>
                  <a:pt x="692" y="7424"/>
                  <a:pt x="688" y="7428"/>
                  <a:pt x="682" y="7428"/>
                </a:cubicBezTo>
                <a:lnTo>
                  <a:pt x="542" y="7428"/>
                </a:lnTo>
                <a:cubicBezTo>
                  <a:pt x="537" y="7428"/>
                  <a:pt x="532" y="7424"/>
                  <a:pt x="532" y="7418"/>
                </a:cubicBezTo>
                <a:cubicBezTo>
                  <a:pt x="532" y="7413"/>
                  <a:pt x="537" y="7408"/>
                  <a:pt x="542" y="7408"/>
                </a:cubicBezTo>
                <a:close/>
                <a:moveTo>
                  <a:pt x="782" y="7408"/>
                </a:moveTo>
                <a:lnTo>
                  <a:pt x="922" y="7408"/>
                </a:lnTo>
                <a:cubicBezTo>
                  <a:pt x="928" y="7408"/>
                  <a:pt x="932" y="7413"/>
                  <a:pt x="932" y="7418"/>
                </a:cubicBezTo>
                <a:cubicBezTo>
                  <a:pt x="932" y="7424"/>
                  <a:pt x="928" y="7428"/>
                  <a:pt x="922" y="7428"/>
                </a:cubicBezTo>
                <a:lnTo>
                  <a:pt x="782" y="7428"/>
                </a:lnTo>
                <a:cubicBezTo>
                  <a:pt x="777" y="7428"/>
                  <a:pt x="772" y="7424"/>
                  <a:pt x="772" y="7418"/>
                </a:cubicBezTo>
                <a:cubicBezTo>
                  <a:pt x="772" y="7413"/>
                  <a:pt x="777" y="7408"/>
                  <a:pt x="782" y="7408"/>
                </a:cubicBezTo>
                <a:close/>
                <a:moveTo>
                  <a:pt x="1022" y="7408"/>
                </a:moveTo>
                <a:lnTo>
                  <a:pt x="1162" y="7408"/>
                </a:lnTo>
                <a:cubicBezTo>
                  <a:pt x="1168" y="7408"/>
                  <a:pt x="1172" y="7413"/>
                  <a:pt x="1172" y="7418"/>
                </a:cubicBezTo>
                <a:cubicBezTo>
                  <a:pt x="1172" y="7424"/>
                  <a:pt x="1168" y="7428"/>
                  <a:pt x="1162" y="7428"/>
                </a:cubicBezTo>
                <a:lnTo>
                  <a:pt x="1022" y="7428"/>
                </a:lnTo>
                <a:cubicBezTo>
                  <a:pt x="1017" y="7428"/>
                  <a:pt x="1012" y="7424"/>
                  <a:pt x="1012" y="7418"/>
                </a:cubicBezTo>
                <a:cubicBezTo>
                  <a:pt x="1012" y="7413"/>
                  <a:pt x="1017" y="7408"/>
                  <a:pt x="1022" y="7408"/>
                </a:cubicBezTo>
                <a:close/>
                <a:moveTo>
                  <a:pt x="1262" y="7408"/>
                </a:moveTo>
                <a:lnTo>
                  <a:pt x="1402" y="7408"/>
                </a:lnTo>
                <a:cubicBezTo>
                  <a:pt x="1408" y="7408"/>
                  <a:pt x="1412" y="7413"/>
                  <a:pt x="1412" y="7418"/>
                </a:cubicBezTo>
                <a:cubicBezTo>
                  <a:pt x="1412" y="7424"/>
                  <a:pt x="1408" y="7428"/>
                  <a:pt x="1402" y="7428"/>
                </a:cubicBezTo>
                <a:lnTo>
                  <a:pt x="1262" y="7428"/>
                </a:lnTo>
                <a:cubicBezTo>
                  <a:pt x="1257" y="7428"/>
                  <a:pt x="1252" y="7424"/>
                  <a:pt x="1252" y="7418"/>
                </a:cubicBezTo>
                <a:cubicBezTo>
                  <a:pt x="1252" y="7413"/>
                  <a:pt x="1257" y="7408"/>
                  <a:pt x="1262" y="7408"/>
                </a:cubicBezTo>
                <a:close/>
                <a:moveTo>
                  <a:pt x="1502" y="7408"/>
                </a:moveTo>
                <a:lnTo>
                  <a:pt x="1642" y="7408"/>
                </a:lnTo>
                <a:cubicBezTo>
                  <a:pt x="1648" y="7408"/>
                  <a:pt x="1652" y="7413"/>
                  <a:pt x="1652" y="7418"/>
                </a:cubicBezTo>
                <a:cubicBezTo>
                  <a:pt x="1652" y="7424"/>
                  <a:pt x="1648" y="7428"/>
                  <a:pt x="1642" y="7428"/>
                </a:cubicBezTo>
                <a:lnTo>
                  <a:pt x="1502" y="7428"/>
                </a:lnTo>
                <a:cubicBezTo>
                  <a:pt x="1497" y="7428"/>
                  <a:pt x="1492" y="7424"/>
                  <a:pt x="1492" y="7418"/>
                </a:cubicBezTo>
                <a:cubicBezTo>
                  <a:pt x="1492" y="7413"/>
                  <a:pt x="1497" y="7408"/>
                  <a:pt x="1502" y="7408"/>
                </a:cubicBezTo>
                <a:close/>
                <a:moveTo>
                  <a:pt x="1742" y="7408"/>
                </a:moveTo>
                <a:lnTo>
                  <a:pt x="1882" y="7408"/>
                </a:lnTo>
                <a:cubicBezTo>
                  <a:pt x="1888" y="7408"/>
                  <a:pt x="1892" y="7413"/>
                  <a:pt x="1892" y="7418"/>
                </a:cubicBezTo>
                <a:cubicBezTo>
                  <a:pt x="1892" y="7424"/>
                  <a:pt x="1888" y="7428"/>
                  <a:pt x="1882" y="7428"/>
                </a:cubicBezTo>
                <a:lnTo>
                  <a:pt x="1742" y="7428"/>
                </a:lnTo>
                <a:cubicBezTo>
                  <a:pt x="1737" y="7428"/>
                  <a:pt x="1732" y="7424"/>
                  <a:pt x="1732" y="7418"/>
                </a:cubicBezTo>
                <a:cubicBezTo>
                  <a:pt x="1732" y="7413"/>
                  <a:pt x="1737" y="7408"/>
                  <a:pt x="1742" y="7408"/>
                </a:cubicBezTo>
                <a:close/>
                <a:moveTo>
                  <a:pt x="1982" y="7408"/>
                </a:moveTo>
                <a:lnTo>
                  <a:pt x="2122" y="7408"/>
                </a:lnTo>
                <a:cubicBezTo>
                  <a:pt x="2128" y="7408"/>
                  <a:pt x="2132" y="7413"/>
                  <a:pt x="2132" y="7418"/>
                </a:cubicBezTo>
                <a:cubicBezTo>
                  <a:pt x="2132" y="7424"/>
                  <a:pt x="2128" y="7428"/>
                  <a:pt x="2122" y="7428"/>
                </a:cubicBezTo>
                <a:lnTo>
                  <a:pt x="1982" y="7428"/>
                </a:lnTo>
                <a:cubicBezTo>
                  <a:pt x="1977" y="7428"/>
                  <a:pt x="1972" y="7424"/>
                  <a:pt x="1972" y="7418"/>
                </a:cubicBezTo>
                <a:cubicBezTo>
                  <a:pt x="1972" y="7413"/>
                  <a:pt x="1977" y="7408"/>
                  <a:pt x="1982" y="7408"/>
                </a:cubicBezTo>
                <a:close/>
                <a:moveTo>
                  <a:pt x="2222" y="7408"/>
                </a:moveTo>
                <a:lnTo>
                  <a:pt x="2362" y="7408"/>
                </a:lnTo>
                <a:cubicBezTo>
                  <a:pt x="2368" y="7408"/>
                  <a:pt x="2372" y="7413"/>
                  <a:pt x="2372" y="7418"/>
                </a:cubicBezTo>
                <a:cubicBezTo>
                  <a:pt x="2372" y="7424"/>
                  <a:pt x="2368" y="7428"/>
                  <a:pt x="2362" y="7428"/>
                </a:cubicBezTo>
                <a:lnTo>
                  <a:pt x="2222" y="7428"/>
                </a:lnTo>
                <a:cubicBezTo>
                  <a:pt x="2217" y="7428"/>
                  <a:pt x="2212" y="7424"/>
                  <a:pt x="2212" y="7418"/>
                </a:cubicBezTo>
                <a:cubicBezTo>
                  <a:pt x="2212" y="7413"/>
                  <a:pt x="2217" y="7408"/>
                  <a:pt x="2222" y="7408"/>
                </a:cubicBezTo>
                <a:close/>
                <a:moveTo>
                  <a:pt x="2462" y="7408"/>
                </a:moveTo>
                <a:lnTo>
                  <a:pt x="2602" y="7408"/>
                </a:lnTo>
                <a:cubicBezTo>
                  <a:pt x="2608" y="7408"/>
                  <a:pt x="2612" y="7413"/>
                  <a:pt x="2612" y="7418"/>
                </a:cubicBezTo>
                <a:cubicBezTo>
                  <a:pt x="2612" y="7424"/>
                  <a:pt x="2608" y="7428"/>
                  <a:pt x="2602" y="7428"/>
                </a:cubicBezTo>
                <a:lnTo>
                  <a:pt x="2462" y="7428"/>
                </a:lnTo>
                <a:cubicBezTo>
                  <a:pt x="2457" y="7428"/>
                  <a:pt x="2452" y="7424"/>
                  <a:pt x="2452" y="7418"/>
                </a:cubicBezTo>
                <a:cubicBezTo>
                  <a:pt x="2452" y="7413"/>
                  <a:pt x="2457" y="7408"/>
                  <a:pt x="2462" y="7408"/>
                </a:cubicBezTo>
                <a:close/>
                <a:moveTo>
                  <a:pt x="2702" y="7408"/>
                </a:moveTo>
                <a:lnTo>
                  <a:pt x="2842" y="7408"/>
                </a:lnTo>
                <a:cubicBezTo>
                  <a:pt x="2848" y="7408"/>
                  <a:pt x="2852" y="7413"/>
                  <a:pt x="2852" y="7418"/>
                </a:cubicBezTo>
                <a:cubicBezTo>
                  <a:pt x="2852" y="7424"/>
                  <a:pt x="2848" y="7428"/>
                  <a:pt x="2842" y="7428"/>
                </a:cubicBezTo>
                <a:lnTo>
                  <a:pt x="2702" y="7428"/>
                </a:lnTo>
                <a:cubicBezTo>
                  <a:pt x="2697" y="7428"/>
                  <a:pt x="2692" y="7424"/>
                  <a:pt x="2692" y="7418"/>
                </a:cubicBezTo>
                <a:cubicBezTo>
                  <a:pt x="2692" y="7413"/>
                  <a:pt x="2697" y="7408"/>
                  <a:pt x="2702" y="7408"/>
                </a:cubicBezTo>
                <a:close/>
                <a:moveTo>
                  <a:pt x="2942" y="7408"/>
                </a:moveTo>
                <a:lnTo>
                  <a:pt x="3082" y="7408"/>
                </a:lnTo>
                <a:cubicBezTo>
                  <a:pt x="3088" y="7408"/>
                  <a:pt x="3092" y="7413"/>
                  <a:pt x="3092" y="7418"/>
                </a:cubicBezTo>
                <a:cubicBezTo>
                  <a:pt x="3092" y="7424"/>
                  <a:pt x="3088" y="7428"/>
                  <a:pt x="3082" y="7428"/>
                </a:cubicBezTo>
                <a:lnTo>
                  <a:pt x="2942" y="7428"/>
                </a:lnTo>
                <a:cubicBezTo>
                  <a:pt x="2937" y="7428"/>
                  <a:pt x="2932" y="7424"/>
                  <a:pt x="2932" y="7418"/>
                </a:cubicBezTo>
                <a:cubicBezTo>
                  <a:pt x="2932" y="7413"/>
                  <a:pt x="2937" y="7408"/>
                  <a:pt x="2942" y="7408"/>
                </a:cubicBezTo>
                <a:close/>
                <a:moveTo>
                  <a:pt x="3182" y="7408"/>
                </a:moveTo>
                <a:lnTo>
                  <a:pt x="3322" y="7408"/>
                </a:lnTo>
                <a:cubicBezTo>
                  <a:pt x="3328" y="7408"/>
                  <a:pt x="3332" y="7413"/>
                  <a:pt x="3332" y="7418"/>
                </a:cubicBezTo>
                <a:cubicBezTo>
                  <a:pt x="3332" y="7424"/>
                  <a:pt x="3328" y="7428"/>
                  <a:pt x="3322" y="7428"/>
                </a:cubicBezTo>
                <a:lnTo>
                  <a:pt x="3182" y="7428"/>
                </a:lnTo>
                <a:cubicBezTo>
                  <a:pt x="3177" y="7428"/>
                  <a:pt x="3172" y="7424"/>
                  <a:pt x="3172" y="7418"/>
                </a:cubicBezTo>
                <a:cubicBezTo>
                  <a:pt x="3172" y="7413"/>
                  <a:pt x="3177" y="7408"/>
                  <a:pt x="3182" y="7408"/>
                </a:cubicBezTo>
                <a:close/>
                <a:moveTo>
                  <a:pt x="3422" y="7408"/>
                </a:moveTo>
                <a:lnTo>
                  <a:pt x="3562" y="7408"/>
                </a:lnTo>
                <a:cubicBezTo>
                  <a:pt x="3568" y="7408"/>
                  <a:pt x="3572" y="7413"/>
                  <a:pt x="3572" y="7418"/>
                </a:cubicBezTo>
                <a:cubicBezTo>
                  <a:pt x="3572" y="7424"/>
                  <a:pt x="3568" y="7428"/>
                  <a:pt x="3562" y="7428"/>
                </a:cubicBezTo>
                <a:lnTo>
                  <a:pt x="3422" y="7428"/>
                </a:lnTo>
                <a:cubicBezTo>
                  <a:pt x="3417" y="7428"/>
                  <a:pt x="3412" y="7424"/>
                  <a:pt x="3412" y="7418"/>
                </a:cubicBezTo>
                <a:cubicBezTo>
                  <a:pt x="3412" y="7413"/>
                  <a:pt x="3417" y="7408"/>
                  <a:pt x="3422" y="7408"/>
                </a:cubicBezTo>
                <a:close/>
                <a:moveTo>
                  <a:pt x="3662" y="7408"/>
                </a:moveTo>
                <a:lnTo>
                  <a:pt x="3802" y="7408"/>
                </a:lnTo>
                <a:cubicBezTo>
                  <a:pt x="3808" y="7408"/>
                  <a:pt x="3812" y="7413"/>
                  <a:pt x="3812" y="7418"/>
                </a:cubicBezTo>
                <a:cubicBezTo>
                  <a:pt x="3812" y="7424"/>
                  <a:pt x="3808" y="7428"/>
                  <a:pt x="3802" y="7428"/>
                </a:cubicBezTo>
                <a:lnTo>
                  <a:pt x="3662" y="7428"/>
                </a:lnTo>
                <a:cubicBezTo>
                  <a:pt x="3657" y="7428"/>
                  <a:pt x="3652" y="7424"/>
                  <a:pt x="3652" y="7418"/>
                </a:cubicBezTo>
                <a:cubicBezTo>
                  <a:pt x="3652" y="7413"/>
                  <a:pt x="3657" y="7408"/>
                  <a:pt x="3662" y="7408"/>
                </a:cubicBezTo>
                <a:close/>
                <a:moveTo>
                  <a:pt x="3902" y="7408"/>
                </a:moveTo>
                <a:lnTo>
                  <a:pt x="4042" y="7408"/>
                </a:lnTo>
                <a:cubicBezTo>
                  <a:pt x="4048" y="7408"/>
                  <a:pt x="4052" y="7413"/>
                  <a:pt x="4052" y="7418"/>
                </a:cubicBezTo>
                <a:cubicBezTo>
                  <a:pt x="4052" y="7424"/>
                  <a:pt x="4048" y="7428"/>
                  <a:pt x="4042" y="7428"/>
                </a:cubicBezTo>
                <a:lnTo>
                  <a:pt x="3902" y="7428"/>
                </a:lnTo>
                <a:cubicBezTo>
                  <a:pt x="3897" y="7428"/>
                  <a:pt x="3892" y="7424"/>
                  <a:pt x="3892" y="7418"/>
                </a:cubicBezTo>
                <a:cubicBezTo>
                  <a:pt x="3892" y="7413"/>
                  <a:pt x="3897" y="7408"/>
                  <a:pt x="3902" y="7408"/>
                </a:cubicBezTo>
                <a:close/>
                <a:moveTo>
                  <a:pt x="4142" y="7408"/>
                </a:moveTo>
                <a:lnTo>
                  <a:pt x="4282" y="7408"/>
                </a:lnTo>
                <a:cubicBezTo>
                  <a:pt x="4288" y="7408"/>
                  <a:pt x="4292" y="7413"/>
                  <a:pt x="4292" y="7418"/>
                </a:cubicBezTo>
                <a:cubicBezTo>
                  <a:pt x="4292" y="7424"/>
                  <a:pt x="4288" y="7428"/>
                  <a:pt x="4282" y="7428"/>
                </a:cubicBezTo>
                <a:lnTo>
                  <a:pt x="4142" y="7428"/>
                </a:lnTo>
                <a:cubicBezTo>
                  <a:pt x="4137" y="7428"/>
                  <a:pt x="4132" y="7424"/>
                  <a:pt x="4132" y="7418"/>
                </a:cubicBezTo>
                <a:cubicBezTo>
                  <a:pt x="4132" y="7413"/>
                  <a:pt x="4137" y="7408"/>
                  <a:pt x="4142" y="7408"/>
                </a:cubicBezTo>
                <a:close/>
                <a:moveTo>
                  <a:pt x="4382" y="7408"/>
                </a:moveTo>
                <a:lnTo>
                  <a:pt x="4522" y="7408"/>
                </a:lnTo>
                <a:cubicBezTo>
                  <a:pt x="4528" y="7408"/>
                  <a:pt x="4532" y="7413"/>
                  <a:pt x="4532" y="7418"/>
                </a:cubicBezTo>
                <a:cubicBezTo>
                  <a:pt x="4532" y="7424"/>
                  <a:pt x="4528" y="7428"/>
                  <a:pt x="4522" y="7428"/>
                </a:cubicBezTo>
                <a:lnTo>
                  <a:pt x="4382" y="7428"/>
                </a:lnTo>
                <a:cubicBezTo>
                  <a:pt x="4377" y="7428"/>
                  <a:pt x="4372" y="7424"/>
                  <a:pt x="4372" y="7418"/>
                </a:cubicBezTo>
                <a:cubicBezTo>
                  <a:pt x="4372" y="7413"/>
                  <a:pt x="4377" y="7408"/>
                  <a:pt x="4382" y="7408"/>
                </a:cubicBezTo>
                <a:close/>
                <a:moveTo>
                  <a:pt x="4622" y="7408"/>
                </a:moveTo>
                <a:lnTo>
                  <a:pt x="4762" y="7408"/>
                </a:lnTo>
                <a:cubicBezTo>
                  <a:pt x="4768" y="7408"/>
                  <a:pt x="4772" y="7413"/>
                  <a:pt x="4772" y="7418"/>
                </a:cubicBezTo>
                <a:cubicBezTo>
                  <a:pt x="4772" y="7424"/>
                  <a:pt x="4768" y="7428"/>
                  <a:pt x="4762" y="7428"/>
                </a:cubicBezTo>
                <a:lnTo>
                  <a:pt x="4622" y="7428"/>
                </a:lnTo>
                <a:cubicBezTo>
                  <a:pt x="4617" y="7428"/>
                  <a:pt x="4612" y="7424"/>
                  <a:pt x="4612" y="7418"/>
                </a:cubicBezTo>
                <a:cubicBezTo>
                  <a:pt x="4612" y="7413"/>
                  <a:pt x="4617" y="7408"/>
                  <a:pt x="4622" y="7408"/>
                </a:cubicBezTo>
                <a:close/>
                <a:moveTo>
                  <a:pt x="4862" y="7408"/>
                </a:moveTo>
                <a:lnTo>
                  <a:pt x="5002" y="7408"/>
                </a:lnTo>
                <a:cubicBezTo>
                  <a:pt x="5008" y="7408"/>
                  <a:pt x="5012" y="7413"/>
                  <a:pt x="5012" y="7418"/>
                </a:cubicBezTo>
                <a:cubicBezTo>
                  <a:pt x="5012" y="7424"/>
                  <a:pt x="5008" y="7428"/>
                  <a:pt x="5002" y="7428"/>
                </a:cubicBezTo>
                <a:lnTo>
                  <a:pt x="4862" y="7428"/>
                </a:lnTo>
                <a:cubicBezTo>
                  <a:pt x="4857" y="7428"/>
                  <a:pt x="4852" y="7424"/>
                  <a:pt x="4852" y="7418"/>
                </a:cubicBezTo>
                <a:cubicBezTo>
                  <a:pt x="4852" y="7413"/>
                  <a:pt x="4857" y="7408"/>
                  <a:pt x="4862" y="7408"/>
                </a:cubicBezTo>
                <a:close/>
                <a:moveTo>
                  <a:pt x="5102" y="7408"/>
                </a:moveTo>
                <a:lnTo>
                  <a:pt x="5242" y="7408"/>
                </a:lnTo>
                <a:cubicBezTo>
                  <a:pt x="5248" y="7408"/>
                  <a:pt x="5252" y="7413"/>
                  <a:pt x="5252" y="7418"/>
                </a:cubicBezTo>
                <a:cubicBezTo>
                  <a:pt x="5252" y="7424"/>
                  <a:pt x="5248" y="7428"/>
                  <a:pt x="5242" y="7428"/>
                </a:cubicBezTo>
                <a:lnTo>
                  <a:pt x="5102" y="7428"/>
                </a:lnTo>
                <a:cubicBezTo>
                  <a:pt x="5097" y="7428"/>
                  <a:pt x="5092" y="7424"/>
                  <a:pt x="5092" y="7418"/>
                </a:cubicBezTo>
                <a:cubicBezTo>
                  <a:pt x="5092" y="7413"/>
                  <a:pt x="5097" y="7408"/>
                  <a:pt x="5102" y="7408"/>
                </a:cubicBezTo>
                <a:close/>
                <a:moveTo>
                  <a:pt x="5342" y="7408"/>
                </a:moveTo>
                <a:lnTo>
                  <a:pt x="5482" y="7408"/>
                </a:lnTo>
                <a:cubicBezTo>
                  <a:pt x="5488" y="7408"/>
                  <a:pt x="5492" y="7413"/>
                  <a:pt x="5492" y="7418"/>
                </a:cubicBezTo>
                <a:cubicBezTo>
                  <a:pt x="5492" y="7424"/>
                  <a:pt x="5488" y="7428"/>
                  <a:pt x="5482" y="7428"/>
                </a:cubicBezTo>
                <a:lnTo>
                  <a:pt x="5342" y="7428"/>
                </a:lnTo>
                <a:cubicBezTo>
                  <a:pt x="5337" y="7428"/>
                  <a:pt x="5332" y="7424"/>
                  <a:pt x="5332" y="7418"/>
                </a:cubicBezTo>
                <a:cubicBezTo>
                  <a:pt x="5332" y="7413"/>
                  <a:pt x="5337" y="7408"/>
                  <a:pt x="5342" y="7408"/>
                </a:cubicBezTo>
                <a:close/>
                <a:moveTo>
                  <a:pt x="5582" y="7408"/>
                </a:moveTo>
                <a:lnTo>
                  <a:pt x="5722" y="7408"/>
                </a:lnTo>
                <a:cubicBezTo>
                  <a:pt x="5728" y="7408"/>
                  <a:pt x="5732" y="7413"/>
                  <a:pt x="5732" y="7418"/>
                </a:cubicBezTo>
                <a:cubicBezTo>
                  <a:pt x="5732" y="7424"/>
                  <a:pt x="5728" y="7428"/>
                  <a:pt x="5722" y="7428"/>
                </a:cubicBezTo>
                <a:lnTo>
                  <a:pt x="5582" y="7428"/>
                </a:lnTo>
                <a:cubicBezTo>
                  <a:pt x="5577" y="7428"/>
                  <a:pt x="5572" y="7424"/>
                  <a:pt x="5572" y="7418"/>
                </a:cubicBezTo>
                <a:cubicBezTo>
                  <a:pt x="5572" y="7413"/>
                  <a:pt x="5577" y="7408"/>
                  <a:pt x="5582" y="7408"/>
                </a:cubicBezTo>
                <a:close/>
                <a:moveTo>
                  <a:pt x="5822" y="7408"/>
                </a:moveTo>
                <a:lnTo>
                  <a:pt x="5962" y="7408"/>
                </a:lnTo>
                <a:cubicBezTo>
                  <a:pt x="5968" y="7408"/>
                  <a:pt x="5972" y="7413"/>
                  <a:pt x="5972" y="7418"/>
                </a:cubicBezTo>
                <a:cubicBezTo>
                  <a:pt x="5972" y="7424"/>
                  <a:pt x="5968" y="7428"/>
                  <a:pt x="5962" y="7428"/>
                </a:cubicBezTo>
                <a:lnTo>
                  <a:pt x="5822" y="7428"/>
                </a:lnTo>
                <a:cubicBezTo>
                  <a:pt x="5817" y="7428"/>
                  <a:pt x="5812" y="7424"/>
                  <a:pt x="5812" y="7418"/>
                </a:cubicBezTo>
                <a:cubicBezTo>
                  <a:pt x="5812" y="7413"/>
                  <a:pt x="5817" y="7408"/>
                  <a:pt x="5822" y="7408"/>
                </a:cubicBezTo>
                <a:close/>
                <a:moveTo>
                  <a:pt x="6062" y="7408"/>
                </a:moveTo>
                <a:lnTo>
                  <a:pt x="6202" y="7408"/>
                </a:lnTo>
                <a:cubicBezTo>
                  <a:pt x="6208" y="7408"/>
                  <a:pt x="6212" y="7413"/>
                  <a:pt x="6212" y="7418"/>
                </a:cubicBezTo>
                <a:cubicBezTo>
                  <a:pt x="6212" y="7424"/>
                  <a:pt x="6208" y="7428"/>
                  <a:pt x="6202" y="7428"/>
                </a:cubicBezTo>
                <a:lnTo>
                  <a:pt x="6062" y="7428"/>
                </a:lnTo>
                <a:cubicBezTo>
                  <a:pt x="6057" y="7428"/>
                  <a:pt x="6052" y="7424"/>
                  <a:pt x="6052" y="7418"/>
                </a:cubicBezTo>
                <a:cubicBezTo>
                  <a:pt x="6052" y="7413"/>
                  <a:pt x="6057" y="7408"/>
                  <a:pt x="6062" y="7408"/>
                </a:cubicBezTo>
                <a:close/>
                <a:moveTo>
                  <a:pt x="6302" y="7408"/>
                </a:moveTo>
                <a:lnTo>
                  <a:pt x="6442" y="7408"/>
                </a:lnTo>
                <a:cubicBezTo>
                  <a:pt x="6448" y="7408"/>
                  <a:pt x="6452" y="7413"/>
                  <a:pt x="6452" y="7418"/>
                </a:cubicBezTo>
                <a:cubicBezTo>
                  <a:pt x="6452" y="7424"/>
                  <a:pt x="6448" y="7428"/>
                  <a:pt x="6442" y="7428"/>
                </a:cubicBezTo>
                <a:lnTo>
                  <a:pt x="6302" y="7428"/>
                </a:lnTo>
                <a:cubicBezTo>
                  <a:pt x="6297" y="7428"/>
                  <a:pt x="6292" y="7424"/>
                  <a:pt x="6292" y="7418"/>
                </a:cubicBezTo>
                <a:cubicBezTo>
                  <a:pt x="6292" y="7413"/>
                  <a:pt x="6297" y="7408"/>
                  <a:pt x="6302" y="7408"/>
                </a:cubicBezTo>
                <a:close/>
                <a:moveTo>
                  <a:pt x="6542" y="7408"/>
                </a:moveTo>
                <a:lnTo>
                  <a:pt x="6682" y="7408"/>
                </a:lnTo>
                <a:cubicBezTo>
                  <a:pt x="6688" y="7408"/>
                  <a:pt x="6692" y="7413"/>
                  <a:pt x="6692" y="7418"/>
                </a:cubicBezTo>
                <a:cubicBezTo>
                  <a:pt x="6692" y="7424"/>
                  <a:pt x="6688" y="7428"/>
                  <a:pt x="6682" y="7428"/>
                </a:cubicBezTo>
                <a:lnTo>
                  <a:pt x="6542" y="7428"/>
                </a:lnTo>
                <a:cubicBezTo>
                  <a:pt x="6537" y="7428"/>
                  <a:pt x="6532" y="7424"/>
                  <a:pt x="6532" y="7418"/>
                </a:cubicBezTo>
                <a:cubicBezTo>
                  <a:pt x="6532" y="7413"/>
                  <a:pt x="6537" y="7408"/>
                  <a:pt x="6542" y="7408"/>
                </a:cubicBezTo>
                <a:close/>
                <a:moveTo>
                  <a:pt x="6782" y="7408"/>
                </a:moveTo>
                <a:lnTo>
                  <a:pt x="6922" y="7408"/>
                </a:lnTo>
                <a:cubicBezTo>
                  <a:pt x="6928" y="7408"/>
                  <a:pt x="6932" y="7413"/>
                  <a:pt x="6932" y="7418"/>
                </a:cubicBezTo>
                <a:cubicBezTo>
                  <a:pt x="6932" y="7424"/>
                  <a:pt x="6928" y="7428"/>
                  <a:pt x="6922" y="7428"/>
                </a:cubicBezTo>
                <a:lnTo>
                  <a:pt x="6782" y="7428"/>
                </a:lnTo>
                <a:cubicBezTo>
                  <a:pt x="6777" y="7428"/>
                  <a:pt x="6772" y="7424"/>
                  <a:pt x="6772" y="7418"/>
                </a:cubicBezTo>
                <a:cubicBezTo>
                  <a:pt x="6772" y="7413"/>
                  <a:pt x="6777" y="7408"/>
                  <a:pt x="6782" y="7408"/>
                </a:cubicBezTo>
                <a:close/>
                <a:moveTo>
                  <a:pt x="7022" y="7408"/>
                </a:moveTo>
                <a:lnTo>
                  <a:pt x="7162" y="7408"/>
                </a:lnTo>
                <a:cubicBezTo>
                  <a:pt x="7168" y="7408"/>
                  <a:pt x="7172" y="7413"/>
                  <a:pt x="7172" y="7418"/>
                </a:cubicBezTo>
                <a:cubicBezTo>
                  <a:pt x="7172" y="7424"/>
                  <a:pt x="7168" y="7428"/>
                  <a:pt x="7162" y="7428"/>
                </a:cubicBezTo>
                <a:lnTo>
                  <a:pt x="7022" y="7428"/>
                </a:lnTo>
                <a:cubicBezTo>
                  <a:pt x="7017" y="7428"/>
                  <a:pt x="7012" y="7424"/>
                  <a:pt x="7012" y="7418"/>
                </a:cubicBezTo>
                <a:cubicBezTo>
                  <a:pt x="7012" y="7413"/>
                  <a:pt x="7017" y="7408"/>
                  <a:pt x="7022" y="7408"/>
                </a:cubicBezTo>
                <a:close/>
                <a:moveTo>
                  <a:pt x="7262" y="7408"/>
                </a:moveTo>
                <a:lnTo>
                  <a:pt x="7402" y="7408"/>
                </a:lnTo>
                <a:cubicBezTo>
                  <a:pt x="7408" y="7408"/>
                  <a:pt x="7412" y="7413"/>
                  <a:pt x="7412" y="7418"/>
                </a:cubicBezTo>
                <a:cubicBezTo>
                  <a:pt x="7412" y="7424"/>
                  <a:pt x="7408" y="7428"/>
                  <a:pt x="7402" y="7428"/>
                </a:cubicBezTo>
                <a:lnTo>
                  <a:pt x="7262" y="7428"/>
                </a:lnTo>
                <a:cubicBezTo>
                  <a:pt x="7257" y="7428"/>
                  <a:pt x="7252" y="7424"/>
                  <a:pt x="7252" y="7418"/>
                </a:cubicBezTo>
                <a:cubicBezTo>
                  <a:pt x="7252" y="7413"/>
                  <a:pt x="7257" y="7408"/>
                  <a:pt x="7262" y="7408"/>
                </a:cubicBezTo>
                <a:close/>
                <a:moveTo>
                  <a:pt x="7502" y="7408"/>
                </a:moveTo>
                <a:lnTo>
                  <a:pt x="7642" y="7408"/>
                </a:lnTo>
                <a:cubicBezTo>
                  <a:pt x="7648" y="7408"/>
                  <a:pt x="7652" y="7413"/>
                  <a:pt x="7652" y="7418"/>
                </a:cubicBezTo>
                <a:cubicBezTo>
                  <a:pt x="7652" y="7424"/>
                  <a:pt x="7648" y="7428"/>
                  <a:pt x="7642" y="7428"/>
                </a:cubicBezTo>
                <a:lnTo>
                  <a:pt x="7502" y="7428"/>
                </a:lnTo>
                <a:cubicBezTo>
                  <a:pt x="7497" y="7428"/>
                  <a:pt x="7492" y="7424"/>
                  <a:pt x="7492" y="7418"/>
                </a:cubicBezTo>
                <a:cubicBezTo>
                  <a:pt x="7492" y="7413"/>
                  <a:pt x="7497" y="7408"/>
                  <a:pt x="7502" y="7408"/>
                </a:cubicBezTo>
                <a:close/>
                <a:moveTo>
                  <a:pt x="7742" y="7408"/>
                </a:moveTo>
                <a:lnTo>
                  <a:pt x="7882" y="7408"/>
                </a:lnTo>
                <a:cubicBezTo>
                  <a:pt x="7888" y="7408"/>
                  <a:pt x="7892" y="7413"/>
                  <a:pt x="7892" y="7418"/>
                </a:cubicBezTo>
                <a:cubicBezTo>
                  <a:pt x="7892" y="7424"/>
                  <a:pt x="7888" y="7428"/>
                  <a:pt x="7882" y="7428"/>
                </a:cubicBezTo>
                <a:lnTo>
                  <a:pt x="7742" y="7428"/>
                </a:lnTo>
                <a:cubicBezTo>
                  <a:pt x="7737" y="7428"/>
                  <a:pt x="7732" y="7424"/>
                  <a:pt x="7732" y="7418"/>
                </a:cubicBezTo>
                <a:cubicBezTo>
                  <a:pt x="7732" y="7413"/>
                  <a:pt x="7737" y="7408"/>
                  <a:pt x="7742" y="7408"/>
                </a:cubicBezTo>
                <a:close/>
                <a:moveTo>
                  <a:pt x="7982" y="7408"/>
                </a:moveTo>
                <a:lnTo>
                  <a:pt x="8122" y="7408"/>
                </a:lnTo>
                <a:cubicBezTo>
                  <a:pt x="8128" y="7408"/>
                  <a:pt x="8132" y="7413"/>
                  <a:pt x="8132" y="7418"/>
                </a:cubicBezTo>
                <a:cubicBezTo>
                  <a:pt x="8132" y="7424"/>
                  <a:pt x="8128" y="7428"/>
                  <a:pt x="8122" y="7428"/>
                </a:cubicBezTo>
                <a:lnTo>
                  <a:pt x="7982" y="7428"/>
                </a:lnTo>
                <a:cubicBezTo>
                  <a:pt x="7977" y="7428"/>
                  <a:pt x="7972" y="7424"/>
                  <a:pt x="7972" y="7418"/>
                </a:cubicBezTo>
                <a:cubicBezTo>
                  <a:pt x="7972" y="7413"/>
                  <a:pt x="7977" y="7408"/>
                  <a:pt x="7982" y="7408"/>
                </a:cubicBezTo>
                <a:close/>
                <a:moveTo>
                  <a:pt x="8222" y="7408"/>
                </a:moveTo>
                <a:lnTo>
                  <a:pt x="8362" y="7408"/>
                </a:lnTo>
                <a:cubicBezTo>
                  <a:pt x="8368" y="7408"/>
                  <a:pt x="8372" y="7413"/>
                  <a:pt x="8372" y="7418"/>
                </a:cubicBezTo>
                <a:cubicBezTo>
                  <a:pt x="8372" y="7424"/>
                  <a:pt x="8368" y="7428"/>
                  <a:pt x="8362" y="7428"/>
                </a:cubicBezTo>
                <a:lnTo>
                  <a:pt x="8222" y="7428"/>
                </a:lnTo>
                <a:cubicBezTo>
                  <a:pt x="8217" y="7428"/>
                  <a:pt x="8212" y="7424"/>
                  <a:pt x="8212" y="7418"/>
                </a:cubicBezTo>
                <a:cubicBezTo>
                  <a:pt x="8212" y="7413"/>
                  <a:pt x="8217" y="7408"/>
                  <a:pt x="8222" y="7408"/>
                </a:cubicBezTo>
                <a:close/>
                <a:moveTo>
                  <a:pt x="8462" y="7408"/>
                </a:moveTo>
                <a:lnTo>
                  <a:pt x="8602" y="7408"/>
                </a:lnTo>
                <a:cubicBezTo>
                  <a:pt x="8608" y="7408"/>
                  <a:pt x="8612" y="7413"/>
                  <a:pt x="8612" y="7418"/>
                </a:cubicBezTo>
                <a:cubicBezTo>
                  <a:pt x="8612" y="7424"/>
                  <a:pt x="8608" y="7428"/>
                  <a:pt x="8602" y="7428"/>
                </a:cubicBezTo>
                <a:lnTo>
                  <a:pt x="8462" y="7428"/>
                </a:lnTo>
                <a:cubicBezTo>
                  <a:pt x="8457" y="7428"/>
                  <a:pt x="8452" y="7424"/>
                  <a:pt x="8452" y="7418"/>
                </a:cubicBezTo>
                <a:cubicBezTo>
                  <a:pt x="8452" y="7413"/>
                  <a:pt x="8457" y="7408"/>
                  <a:pt x="8462" y="7408"/>
                </a:cubicBezTo>
                <a:close/>
                <a:moveTo>
                  <a:pt x="8629" y="7355"/>
                </a:moveTo>
                <a:lnTo>
                  <a:pt x="8629" y="7215"/>
                </a:lnTo>
                <a:cubicBezTo>
                  <a:pt x="8629" y="7209"/>
                  <a:pt x="8633" y="7205"/>
                  <a:pt x="8639" y="7205"/>
                </a:cubicBezTo>
                <a:cubicBezTo>
                  <a:pt x="8644" y="7205"/>
                  <a:pt x="8649" y="7209"/>
                  <a:pt x="8649" y="7215"/>
                </a:cubicBezTo>
                <a:lnTo>
                  <a:pt x="8649" y="7355"/>
                </a:lnTo>
                <a:cubicBezTo>
                  <a:pt x="8649" y="7360"/>
                  <a:pt x="8644" y="7365"/>
                  <a:pt x="8639" y="7365"/>
                </a:cubicBezTo>
                <a:cubicBezTo>
                  <a:pt x="8633" y="7365"/>
                  <a:pt x="8629" y="7360"/>
                  <a:pt x="8629" y="7355"/>
                </a:cubicBezTo>
                <a:close/>
                <a:moveTo>
                  <a:pt x="8629" y="7115"/>
                </a:moveTo>
                <a:lnTo>
                  <a:pt x="8629" y="6975"/>
                </a:lnTo>
                <a:cubicBezTo>
                  <a:pt x="8629" y="6969"/>
                  <a:pt x="8633" y="6965"/>
                  <a:pt x="8639" y="6965"/>
                </a:cubicBezTo>
                <a:cubicBezTo>
                  <a:pt x="8644" y="6965"/>
                  <a:pt x="8649" y="6969"/>
                  <a:pt x="8649" y="6975"/>
                </a:cubicBezTo>
                <a:lnTo>
                  <a:pt x="8649" y="7115"/>
                </a:lnTo>
                <a:cubicBezTo>
                  <a:pt x="8649" y="7120"/>
                  <a:pt x="8644" y="7125"/>
                  <a:pt x="8639" y="7125"/>
                </a:cubicBezTo>
                <a:cubicBezTo>
                  <a:pt x="8633" y="7125"/>
                  <a:pt x="8629" y="7120"/>
                  <a:pt x="8629" y="7115"/>
                </a:cubicBezTo>
                <a:close/>
                <a:moveTo>
                  <a:pt x="8629" y="6875"/>
                </a:moveTo>
                <a:lnTo>
                  <a:pt x="8629" y="6735"/>
                </a:lnTo>
                <a:cubicBezTo>
                  <a:pt x="8629" y="6729"/>
                  <a:pt x="8633" y="6725"/>
                  <a:pt x="8639" y="6725"/>
                </a:cubicBezTo>
                <a:cubicBezTo>
                  <a:pt x="8644" y="6725"/>
                  <a:pt x="8649" y="6729"/>
                  <a:pt x="8649" y="6735"/>
                </a:cubicBezTo>
                <a:lnTo>
                  <a:pt x="8649" y="6875"/>
                </a:lnTo>
                <a:cubicBezTo>
                  <a:pt x="8649" y="6880"/>
                  <a:pt x="8644" y="6885"/>
                  <a:pt x="8639" y="6885"/>
                </a:cubicBezTo>
                <a:cubicBezTo>
                  <a:pt x="8633" y="6885"/>
                  <a:pt x="8629" y="6880"/>
                  <a:pt x="8629" y="6875"/>
                </a:cubicBezTo>
                <a:close/>
                <a:moveTo>
                  <a:pt x="8629" y="6635"/>
                </a:moveTo>
                <a:lnTo>
                  <a:pt x="8629" y="6495"/>
                </a:lnTo>
                <a:cubicBezTo>
                  <a:pt x="8629" y="6489"/>
                  <a:pt x="8633" y="6485"/>
                  <a:pt x="8639" y="6485"/>
                </a:cubicBezTo>
                <a:cubicBezTo>
                  <a:pt x="8644" y="6485"/>
                  <a:pt x="8649" y="6489"/>
                  <a:pt x="8649" y="6495"/>
                </a:cubicBezTo>
                <a:lnTo>
                  <a:pt x="8649" y="6635"/>
                </a:lnTo>
                <a:cubicBezTo>
                  <a:pt x="8649" y="6640"/>
                  <a:pt x="8644" y="6645"/>
                  <a:pt x="8639" y="6645"/>
                </a:cubicBezTo>
                <a:cubicBezTo>
                  <a:pt x="8633" y="6645"/>
                  <a:pt x="8629" y="6640"/>
                  <a:pt x="8629" y="6635"/>
                </a:cubicBezTo>
                <a:close/>
                <a:moveTo>
                  <a:pt x="8629" y="6395"/>
                </a:moveTo>
                <a:lnTo>
                  <a:pt x="8629" y="6255"/>
                </a:lnTo>
                <a:cubicBezTo>
                  <a:pt x="8629" y="6249"/>
                  <a:pt x="8633" y="6245"/>
                  <a:pt x="8639" y="6245"/>
                </a:cubicBezTo>
                <a:cubicBezTo>
                  <a:pt x="8644" y="6245"/>
                  <a:pt x="8649" y="6249"/>
                  <a:pt x="8649" y="6255"/>
                </a:cubicBezTo>
                <a:lnTo>
                  <a:pt x="8649" y="6395"/>
                </a:lnTo>
                <a:cubicBezTo>
                  <a:pt x="8649" y="6400"/>
                  <a:pt x="8644" y="6405"/>
                  <a:pt x="8639" y="6405"/>
                </a:cubicBezTo>
                <a:cubicBezTo>
                  <a:pt x="8633" y="6405"/>
                  <a:pt x="8629" y="6400"/>
                  <a:pt x="8629" y="6395"/>
                </a:cubicBezTo>
                <a:close/>
                <a:moveTo>
                  <a:pt x="8629" y="6155"/>
                </a:moveTo>
                <a:lnTo>
                  <a:pt x="8629" y="6015"/>
                </a:lnTo>
                <a:cubicBezTo>
                  <a:pt x="8629" y="6009"/>
                  <a:pt x="8633" y="6005"/>
                  <a:pt x="8639" y="6005"/>
                </a:cubicBezTo>
                <a:cubicBezTo>
                  <a:pt x="8644" y="6005"/>
                  <a:pt x="8649" y="6009"/>
                  <a:pt x="8649" y="6015"/>
                </a:cubicBezTo>
                <a:lnTo>
                  <a:pt x="8649" y="6155"/>
                </a:lnTo>
                <a:cubicBezTo>
                  <a:pt x="8649" y="6160"/>
                  <a:pt x="8644" y="6165"/>
                  <a:pt x="8639" y="6165"/>
                </a:cubicBezTo>
                <a:cubicBezTo>
                  <a:pt x="8633" y="6165"/>
                  <a:pt x="8629" y="6160"/>
                  <a:pt x="8629" y="6155"/>
                </a:cubicBezTo>
                <a:close/>
                <a:moveTo>
                  <a:pt x="8629" y="5915"/>
                </a:moveTo>
                <a:lnTo>
                  <a:pt x="8629" y="5775"/>
                </a:lnTo>
                <a:cubicBezTo>
                  <a:pt x="8629" y="5769"/>
                  <a:pt x="8633" y="5765"/>
                  <a:pt x="8639" y="5765"/>
                </a:cubicBezTo>
                <a:cubicBezTo>
                  <a:pt x="8644" y="5765"/>
                  <a:pt x="8649" y="5769"/>
                  <a:pt x="8649" y="5775"/>
                </a:cubicBezTo>
                <a:lnTo>
                  <a:pt x="8649" y="5915"/>
                </a:lnTo>
                <a:cubicBezTo>
                  <a:pt x="8649" y="5920"/>
                  <a:pt x="8644" y="5925"/>
                  <a:pt x="8639" y="5925"/>
                </a:cubicBezTo>
                <a:cubicBezTo>
                  <a:pt x="8633" y="5925"/>
                  <a:pt x="8629" y="5920"/>
                  <a:pt x="8629" y="5915"/>
                </a:cubicBezTo>
                <a:close/>
                <a:moveTo>
                  <a:pt x="8629" y="5675"/>
                </a:moveTo>
                <a:lnTo>
                  <a:pt x="8629" y="5535"/>
                </a:lnTo>
                <a:cubicBezTo>
                  <a:pt x="8629" y="5529"/>
                  <a:pt x="8633" y="5525"/>
                  <a:pt x="8639" y="5525"/>
                </a:cubicBezTo>
                <a:cubicBezTo>
                  <a:pt x="8644" y="5525"/>
                  <a:pt x="8649" y="5529"/>
                  <a:pt x="8649" y="5535"/>
                </a:cubicBezTo>
                <a:lnTo>
                  <a:pt x="8649" y="5675"/>
                </a:lnTo>
                <a:cubicBezTo>
                  <a:pt x="8649" y="5680"/>
                  <a:pt x="8644" y="5685"/>
                  <a:pt x="8639" y="5685"/>
                </a:cubicBezTo>
                <a:cubicBezTo>
                  <a:pt x="8633" y="5685"/>
                  <a:pt x="8629" y="5680"/>
                  <a:pt x="8629" y="5675"/>
                </a:cubicBezTo>
                <a:close/>
                <a:moveTo>
                  <a:pt x="8629" y="5435"/>
                </a:moveTo>
                <a:lnTo>
                  <a:pt x="8629" y="5295"/>
                </a:lnTo>
                <a:cubicBezTo>
                  <a:pt x="8629" y="5289"/>
                  <a:pt x="8633" y="5285"/>
                  <a:pt x="8639" y="5285"/>
                </a:cubicBezTo>
                <a:cubicBezTo>
                  <a:pt x="8644" y="5285"/>
                  <a:pt x="8649" y="5289"/>
                  <a:pt x="8649" y="5295"/>
                </a:cubicBezTo>
                <a:lnTo>
                  <a:pt x="8649" y="5435"/>
                </a:lnTo>
                <a:cubicBezTo>
                  <a:pt x="8649" y="5440"/>
                  <a:pt x="8644" y="5445"/>
                  <a:pt x="8639" y="5445"/>
                </a:cubicBezTo>
                <a:cubicBezTo>
                  <a:pt x="8633" y="5445"/>
                  <a:pt x="8629" y="5440"/>
                  <a:pt x="8629" y="5435"/>
                </a:cubicBezTo>
                <a:close/>
                <a:moveTo>
                  <a:pt x="8629" y="5195"/>
                </a:moveTo>
                <a:lnTo>
                  <a:pt x="8629" y="5055"/>
                </a:lnTo>
                <a:cubicBezTo>
                  <a:pt x="8629" y="5049"/>
                  <a:pt x="8633" y="5045"/>
                  <a:pt x="8639" y="5045"/>
                </a:cubicBezTo>
                <a:cubicBezTo>
                  <a:pt x="8644" y="5045"/>
                  <a:pt x="8649" y="5049"/>
                  <a:pt x="8649" y="5055"/>
                </a:cubicBezTo>
                <a:lnTo>
                  <a:pt x="8649" y="5195"/>
                </a:lnTo>
                <a:cubicBezTo>
                  <a:pt x="8649" y="5200"/>
                  <a:pt x="8644" y="5205"/>
                  <a:pt x="8639" y="5205"/>
                </a:cubicBezTo>
                <a:cubicBezTo>
                  <a:pt x="8633" y="5205"/>
                  <a:pt x="8629" y="5200"/>
                  <a:pt x="8629" y="5195"/>
                </a:cubicBezTo>
                <a:close/>
                <a:moveTo>
                  <a:pt x="8629" y="4955"/>
                </a:moveTo>
                <a:lnTo>
                  <a:pt x="8629" y="4815"/>
                </a:lnTo>
                <a:cubicBezTo>
                  <a:pt x="8629" y="4809"/>
                  <a:pt x="8633" y="4805"/>
                  <a:pt x="8639" y="4805"/>
                </a:cubicBezTo>
                <a:cubicBezTo>
                  <a:pt x="8644" y="4805"/>
                  <a:pt x="8649" y="4809"/>
                  <a:pt x="8649" y="4815"/>
                </a:cubicBezTo>
                <a:lnTo>
                  <a:pt x="8649" y="4955"/>
                </a:lnTo>
                <a:cubicBezTo>
                  <a:pt x="8649" y="4960"/>
                  <a:pt x="8644" y="4965"/>
                  <a:pt x="8639" y="4965"/>
                </a:cubicBezTo>
                <a:cubicBezTo>
                  <a:pt x="8633" y="4965"/>
                  <a:pt x="8629" y="4960"/>
                  <a:pt x="8629" y="4955"/>
                </a:cubicBezTo>
                <a:close/>
                <a:moveTo>
                  <a:pt x="8629" y="4715"/>
                </a:moveTo>
                <a:lnTo>
                  <a:pt x="8629" y="4575"/>
                </a:lnTo>
                <a:cubicBezTo>
                  <a:pt x="8629" y="4569"/>
                  <a:pt x="8633" y="4565"/>
                  <a:pt x="8639" y="4565"/>
                </a:cubicBezTo>
                <a:cubicBezTo>
                  <a:pt x="8644" y="4565"/>
                  <a:pt x="8649" y="4569"/>
                  <a:pt x="8649" y="4575"/>
                </a:cubicBezTo>
                <a:lnTo>
                  <a:pt x="8649" y="4715"/>
                </a:lnTo>
                <a:cubicBezTo>
                  <a:pt x="8649" y="4720"/>
                  <a:pt x="8644" y="4725"/>
                  <a:pt x="8639" y="4725"/>
                </a:cubicBezTo>
                <a:cubicBezTo>
                  <a:pt x="8633" y="4725"/>
                  <a:pt x="8629" y="4720"/>
                  <a:pt x="8629" y="4715"/>
                </a:cubicBezTo>
                <a:close/>
                <a:moveTo>
                  <a:pt x="8629" y="4475"/>
                </a:moveTo>
                <a:lnTo>
                  <a:pt x="8629" y="4335"/>
                </a:lnTo>
                <a:cubicBezTo>
                  <a:pt x="8629" y="4329"/>
                  <a:pt x="8633" y="4325"/>
                  <a:pt x="8639" y="4325"/>
                </a:cubicBezTo>
                <a:cubicBezTo>
                  <a:pt x="8644" y="4325"/>
                  <a:pt x="8649" y="4329"/>
                  <a:pt x="8649" y="4335"/>
                </a:cubicBezTo>
                <a:lnTo>
                  <a:pt x="8649" y="4475"/>
                </a:lnTo>
                <a:cubicBezTo>
                  <a:pt x="8649" y="4480"/>
                  <a:pt x="8644" y="4485"/>
                  <a:pt x="8639" y="4485"/>
                </a:cubicBezTo>
                <a:cubicBezTo>
                  <a:pt x="8633" y="4485"/>
                  <a:pt x="8629" y="4480"/>
                  <a:pt x="8629" y="4475"/>
                </a:cubicBezTo>
                <a:close/>
                <a:moveTo>
                  <a:pt x="8629" y="4235"/>
                </a:moveTo>
                <a:lnTo>
                  <a:pt x="8629" y="4095"/>
                </a:lnTo>
                <a:cubicBezTo>
                  <a:pt x="8629" y="4089"/>
                  <a:pt x="8633" y="4085"/>
                  <a:pt x="8639" y="4085"/>
                </a:cubicBezTo>
                <a:cubicBezTo>
                  <a:pt x="8644" y="4085"/>
                  <a:pt x="8649" y="4089"/>
                  <a:pt x="8649" y="4095"/>
                </a:cubicBezTo>
                <a:lnTo>
                  <a:pt x="8649" y="4235"/>
                </a:lnTo>
                <a:cubicBezTo>
                  <a:pt x="8649" y="4240"/>
                  <a:pt x="8644" y="4245"/>
                  <a:pt x="8639" y="4245"/>
                </a:cubicBezTo>
                <a:cubicBezTo>
                  <a:pt x="8633" y="4245"/>
                  <a:pt x="8629" y="4240"/>
                  <a:pt x="8629" y="4235"/>
                </a:cubicBezTo>
                <a:close/>
                <a:moveTo>
                  <a:pt x="8629" y="3995"/>
                </a:moveTo>
                <a:lnTo>
                  <a:pt x="8629" y="3855"/>
                </a:lnTo>
                <a:cubicBezTo>
                  <a:pt x="8629" y="3849"/>
                  <a:pt x="8633" y="3845"/>
                  <a:pt x="8639" y="3845"/>
                </a:cubicBezTo>
                <a:cubicBezTo>
                  <a:pt x="8644" y="3845"/>
                  <a:pt x="8649" y="3849"/>
                  <a:pt x="8649" y="3855"/>
                </a:cubicBezTo>
                <a:lnTo>
                  <a:pt x="8649" y="3995"/>
                </a:lnTo>
                <a:cubicBezTo>
                  <a:pt x="8649" y="4000"/>
                  <a:pt x="8644" y="4005"/>
                  <a:pt x="8639" y="4005"/>
                </a:cubicBezTo>
                <a:cubicBezTo>
                  <a:pt x="8633" y="4005"/>
                  <a:pt x="8629" y="4000"/>
                  <a:pt x="8629" y="3995"/>
                </a:cubicBezTo>
                <a:close/>
                <a:moveTo>
                  <a:pt x="8629" y="3755"/>
                </a:moveTo>
                <a:lnTo>
                  <a:pt x="8629" y="3615"/>
                </a:lnTo>
                <a:cubicBezTo>
                  <a:pt x="8629" y="3609"/>
                  <a:pt x="8633" y="3605"/>
                  <a:pt x="8639" y="3605"/>
                </a:cubicBezTo>
                <a:cubicBezTo>
                  <a:pt x="8644" y="3605"/>
                  <a:pt x="8649" y="3609"/>
                  <a:pt x="8649" y="3615"/>
                </a:cubicBezTo>
                <a:lnTo>
                  <a:pt x="8649" y="3755"/>
                </a:lnTo>
                <a:cubicBezTo>
                  <a:pt x="8649" y="3760"/>
                  <a:pt x="8644" y="3765"/>
                  <a:pt x="8639" y="3765"/>
                </a:cubicBezTo>
                <a:cubicBezTo>
                  <a:pt x="8633" y="3765"/>
                  <a:pt x="8629" y="3760"/>
                  <a:pt x="8629" y="3755"/>
                </a:cubicBezTo>
                <a:close/>
                <a:moveTo>
                  <a:pt x="8629" y="3515"/>
                </a:moveTo>
                <a:lnTo>
                  <a:pt x="8629" y="3375"/>
                </a:lnTo>
                <a:cubicBezTo>
                  <a:pt x="8629" y="3369"/>
                  <a:pt x="8633" y="3365"/>
                  <a:pt x="8639" y="3365"/>
                </a:cubicBezTo>
                <a:cubicBezTo>
                  <a:pt x="8644" y="3365"/>
                  <a:pt x="8649" y="3369"/>
                  <a:pt x="8649" y="3375"/>
                </a:cubicBezTo>
                <a:lnTo>
                  <a:pt x="8649" y="3515"/>
                </a:lnTo>
                <a:cubicBezTo>
                  <a:pt x="8649" y="3520"/>
                  <a:pt x="8644" y="3525"/>
                  <a:pt x="8639" y="3525"/>
                </a:cubicBezTo>
                <a:cubicBezTo>
                  <a:pt x="8633" y="3525"/>
                  <a:pt x="8629" y="3520"/>
                  <a:pt x="8629" y="3515"/>
                </a:cubicBezTo>
                <a:close/>
                <a:moveTo>
                  <a:pt x="8629" y="3275"/>
                </a:moveTo>
                <a:lnTo>
                  <a:pt x="8629" y="3135"/>
                </a:lnTo>
                <a:cubicBezTo>
                  <a:pt x="8629" y="3129"/>
                  <a:pt x="8633" y="3125"/>
                  <a:pt x="8639" y="3125"/>
                </a:cubicBezTo>
                <a:cubicBezTo>
                  <a:pt x="8644" y="3125"/>
                  <a:pt x="8649" y="3129"/>
                  <a:pt x="8649" y="3135"/>
                </a:cubicBezTo>
                <a:lnTo>
                  <a:pt x="8649" y="3275"/>
                </a:lnTo>
                <a:cubicBezTo>
                  <a:pt x="8649" y="3280"/>
                  <a:pt x="8644" y="3285"/>
                  <a:pt x="8639" y="3285"/>
                </a:cubicBezTo>
                <a:cubicBezTo>
                  <a:pt x="8633" y="3285"/>
                  <a:pt x="8629" y="3280"/>
                  <a:pt x="8629" y="3275"/>
                </a:cubicBezTo>
                <a:close/>
                <a:moveTo>
                  <a:pt x="8629" y="3035"/>
                </a:moveTo>
                <a:lnTo>
                  <a:pt x="8629" y="2895"/>
                </a:lnTo>
                <a:cubicBezTo>
                  <a:pt x="8629" y="2889"/>
                  <a:pt x="8633" y="2885"/>
                  <a:pt x="8639" y="2885"/>
                </a:cubicBezTo>
                <a:cubicBezTo>
                  <a:pt x="8644" y="2885"/>
                  <a:pt x="8649" y="2889"/>
                  <a:pt x="8649" y="2895"/>
                </a:cubicBezTo>
                <a:lnTo>
                  <a:pt x="8649" y="3035"/>
                </a:lnTo>
                <a:cubicBezTo>
                  <a:pt x="8649" y="3040"/>
                  <a:pt x="8644" y="3045"/>
                  <a:pt x="8639" y="3045"/>
                </a:cubicBezTo>
                <a:cubicBezTo>
                  <a:pt x="8633" y="3045"/>
                  <a:pt x="8629" y="3040"/>
                  <a:pt x="8629" y="3035"/>
                </a:cubicBezTo>
                <a:close/>
                <a:moveTo>
                  <a:pt x="8629" y="2795"/>
                </a:moveTo>
                <a:lnTo>
                  <a:pt x="8629" y="2655"/>
                </a:lnTo>
                <a:cubicBezTo>
                  <a:pt x="8629" y="2649"/>
                  <a:pt x="8633" y="2645"/>
                  <a:pt x="8639" y="2645"/>
                </a:cubicBezTo>
                <a:cubicBezTo>
                  <a:pt x="8644" y="2645"/>
                  <a:pt x="8649" y="2649"/>
                  <a:pt x="8649" y="2655"/>
                </a:cubicBezTo>
                <a:lnTo>
                  <a:pt x="8649" y="2795"/>
                </a:lnTo>
                <a:cubicBezTo>
                  <a:pt x="8649" y="2800"/>
                  <a:pt x="8644" y="2805"/>
                  <a:pt x="8639" y="2805"/>
                </a:cubicBezTo>
                <a:cubicBezTo>
                  <a:pt x="8633" y="2805"/>
                  <a:pt x="8629" y="2800"/>
                  <a:pt x="8629" y="2795"/>
                </a:cubicBezTo>
                <a:close/>
                <a:moveTo>
                  <a:pt x="8629" y="2555"/>
                </a:moveTo>
                <a:lnTo>
                  <a:pt x="8629" y="2415"/>
                </a:lnTo>
                <a:cubicBezTo>
                  <a:pt x="8629" y="2409"/>
                  <a:pt x="8633" y="2405"/>
                  <a:pt x="8639" y="2405"/>
                </a:cubicBezTo>
                <a:cubicBezTo>
                  <a:pt x="8644" y="2405"/>
                  <a:pt x="8649" y="2409"/>
                  <a:pt x="8649" y="2415"/>
                </a:cubicBezTo>
                <a:lnTo>
                  <a:pt x="8649" y="2555"/>
                </a:lnTo>
                <a:cubicBezTo>
                  <a:pt x="8649" y="2560"/>
                  <a:pt x="8644" y="2565"/>
                  <a:pt x="8639" y="2565"/>
                </a:cubicBezTo>
                <a:cubicBezTo>
                  <a:pt x="8633" y="2565"/>
                  <a:pt x="8629" y="2560"/>
                  <a:pt x="8629" y="2555"/>
                </a:cubicBezTo>
                <a:close/>
                <a:moveTo>
                  <a:pt x="8629" y="2315"/>
                </a:moveTo>
                <a:lnTo>
                  <a:pt x="8629" y="2175"/>
                </a:lnTo>
                <a:cubicBezTo>
                  <a:pt x="8629" y="2169"/>
                  <a:pt x="8633" y="2165"/>
                  <a:pt x="8639" y="2165"/>
                </a:cubicBezTo>
                <a:cubicBezTo>
                  <a:pt x="8644" y="2165"/>
                  <a:pt x="8649" y="2169"/>
                  <a:pt x="8649" y="2175"/>
                </a:cubicBezTo>
                <a:lnTo>
                  <a:pt x="8649" y="2315"/>
                </a:lnTo>
                <a:cubicBezTo>
                  <a:pt x="8649" y="2320"/>
                  <a:pt x="8644" y="2325"/>
                  <a:pt x="8639" y="2325"/>
                </a:cubicBezTo>
                <a:cubicBezTo>
                  <a:pt x="8633" y="2325"/>
                  <a:pt x="8629" y="2320"/>
                  <a:pt x="8629" y="2315"/>
                </a:cubicBezTo>
                <a:close/>
                <a:moveTo>
                  <a:pt x="8629" y="2075"/>
                </a:moveTo>
                <a:lnTo>
                  <a:pt x="8629" y="1935"/>
                </a:lnTo>
                <a:cubicBezTo>
                  <a:pt x="8629" y="1929"/>
                  <a:pt x="8633" y="1925"/>
                  <a:pt x="8639" y="1925"/>
                </a:cubicBezTo>
                <a:cubicBezTo>
                  <a:pt x="8644" y="1925"/>
                  <a:pt x="8649" y="1929"/>
                  <a:pt x="8649" y="1935"/>
                </a:cubicBezTo>
                <a:lnTo>
                  <a:pt x="8649" y="2075"/>
                </a:lnTo>
                <a:cubicBezTo>
                  <a:pt x="8649" y="2080"/>
                  <a:pt x="8644" y="2085"/>
                  <a:pt x="8639" y="2085"/>
                </a:cubicBezTo>
                <a:cubicBezTo>
                  <a:pt x="8633" y="2085"/>
                  <a:pt x="8629" y="2080"/>
                  <a:pt x="8629" y="2075"/>
                </a:cubicBezTo>
                <a:close/>
                <a:moveTo>
                  <a:pt x="8629" y="1835"/>
                </a:moveTo>
                <a:lnTo>
                  <a:pt x="8629" y="1695"/>
                </a:lnTo>
                <a:cubicBezTo>
                  <a:pt x="8629" y="1689"/>
                  <a:pt x="8633" y="1685"/>
                  <a:pt x="8639" y="1685"/>
                </a:cubicBezTo>
                <a:cubicBezTo>
                  <a:pt x="8644" y="1685"/>
                  <a:pt x="8649" y="1689"/>
                  <a:pt x="8649" y="1695"/>
                </a:cubicBezTo>
                <a:lnTo>
                  <a:pt x="8649" y="1835"/>
                </a:lnTo>
                <a:cubicBezTo>
                  <a:pt x="8649" y="1840"/>
                  <a:pt x="8644" y="1845"/>
                  <a:pt x="8639" y="1845"/>
                </a:cubicBezTo>
                <a:cubicBezTo>
                  <a:pt x="8633" y="1845"/>
                  <a:pt x="8629" y="1840"/>
                  <a:pt x="8629" y="1835"/>
                </a:cubicBezTo>
                <a:close/>
                <a:moveTo>
                  <a:pt x="8629" y="1595"/>
                </a:moveTo>
                <a:lnTo>
                  <a:pt x="8629" y="1455"/>
                </a:lnTo>
                <a:cubicBezTo>
                  <a:pt x="8629" y="1449"/>
                  <a:pt x="8633" y="1445"/>
                  <a:pt x="8639" y="1445"/>
                </a:cubicBezTo>
                <a:cubicBezTo>
                  <a:pt x="8644" y="1445"/>
                  <a:pt x="8649" y="1449"/>
                  <a:pt x="8649" y="1455"/>
                </a:cubicBezTo>
                <a:lnTo>
                  <a:pt x="8649" y="1595"/>
                </a:lnTo>
                <a:cubicBezTo>
                  <a:pt x="8649" y="1600"/>
                  <a:pt x="8644" y="1605"/>
                  <a:pt x="8639" y="1605"/>
                </a:cubicBezTo>
                <a:cubicBezTo>
                  <a:pt x="8633" y="1605"/>
                  <a:pt x="8629" y="1600"/>
                  <a:pt x="8629" y="1595"/>
                </a:cubicBezTo>
                <a:close/>
                <a:moveTo>
                  <a:pt x="8629" y="1355"/>
                </a:moveTo>
                <a:lnTo>
                  <a:pt x="8629" y="1215"/>
                </a:lnTo>
                <a:cubicBezTo>
                  <a:pt x="8629" y="1209"/>
                  <a:pt x="8633" y="1205"/>
                  <a:pt x="8639" y="1205"/>
                </a:cubicBezTo>
                <a:cubicBezTo>
                  <a:pt x="8644" y="1205"/>
                  <a:pt x="8649" y="1209"/>
                  <a:pt x="8649" y="1215"/>
                </a:cubicBezTo>
                <a:lnTo>
                  <a:pt x="8649" y="1355"/>
                </a:lnTo>
                <a:cubicBezTo>
                  <a:pt x="8649" y="1360"/>
                  <a:pt x="8644" y="1365"/>
                  <a:pt x="8639" y="1365"/>
                </a:cubicBezTo>
                <a:cubicBezTo>
                  <a:pt x="8633" y="1365"/>
                  <a:pt x="8629" y="1360"/>
                  <a:pt x="8629" y="1355"/>
                </a:cubicBezTo>
                <a:close/>
                <a:moveTo>
                  <a:pt x="8629" y="1115"/>
                </a:moveTo>
                <a:lnTo>
                  <a:pt x="8629" y="975"/>
                </a:lnTo>
                <a:cubicBezTo>
                  <a:pt x="8629" y="969"/>
                  <a:pt x="8633" y="965"/>
                  <a:pt x="8639" y="965"/>
                </a:cubicBezTo>
                <a:cubicBezTo>
                  <a:pt x="8644" y="965"/>
                  <a:pt x="8649" y="969"/>
                  <a:pt x="8649" y="975"/>
                </a:cubicBezTo>
                <a:lnTo>
                  <a:pt x="8649" y="1115"/>
                </a:lnTo>
                <a:cubicBezTo>
                  <a:pt x="8649" y="1120"/>
                  <a:pt x="8644" y="1125"/>
                  <a:pt x="8639" y="1125"/>
                </a:cubicBezTo>
                <a:cubicBezTo>
                  <a:pt x="8633" y="1125"/>
                  <a:pt x="8629" y="1120"/>
                  <a:pt x="8629" y="1115"/>
                </a:cubicBezTo>
                <a:close/>
                <a:moveTo>
                  <a:pt x="8629" y="875"/>
                </a:moveTo>
                <a:lnTo>
                  <a:pt x="8629" y="735"/>
                </a:lnTo>
                <a:cubicBezTo>
                  <a:pt x="8629" y="729"/>
                  <a:pt x="8633" y="725"/>
                  <a:pt x="8639" y="725"/>
                </a:cubicBezTo>
                <a:cubicBezTo>
                  <a:pt x="8644" y="725"/>
                  <a:pt x="8649" y="729"/>
                  <a:pt x="8649" y="735"/>
                </a:cubicBezTo>
                <a:lnTo>
                  <a:pt x="8649" y="875"/>
                </a:lnTo>
                <a:cubicBezTo>
                  <a:pt x="8649" y="880"/>
                  <a:pt x="8644" y="885"/>
                  <a:pt x="8639" y="885"/>
                </a:cubicBezTo>
                <a:cubicBezTo>
                  <a:pt x="8633" y="885"/>
                  <a:pt x="8629" y="880"/>
                  <a:pt x="8629" y="875"/>
                </a:cubicBezTo>
                <a:close/>
                <a:moveTo>
                  <a:pt x="8629" y="635"/>
                </a:moveTo>
                <a:lnTo>
                  <a:pt x="8629" y="495"/>
                </a:lnTo>
                <a:cubicBezTo>
                  <a:pt x="8629" y="489"/>
                  <a:pt x="8633" y="485"/>
                  <a:pt x="8639" y="485"/>
                </a:cubicBezTo>
                <a:cubicBezTo>
                  <a:pt x="8644" y="485"/>
                  <a:pt x="8649" y="489"/>
                  <a:pt x="8649" y="495"/>
                </a:cubicBezTo>
                <a:lnTo>
                  <a:pt x="8649" y="635"/>
                </a:lnTo>
                <a:cubicBezTo>
                  <a:pt x="8649" y="640"/>
                  <a:pt x="8644" y="645"/>
                  <a:pt x="8639" y="645"/>
                </a:cubicBezTo>
                <a:cubicBezTo>
                  <a:pt x="8633" y="645"/>
                  <a:pt x="8629" y="640"/>
                  <a:pt x="8629" y="635"/>
                </a:cubicBezTo>
                <a:close/>
                <a:moveTo>
                  <a:pt x="8629" y="395"/>
                </a:moveTo>
                <a:lnTo>
                  <a:pt x="8629" y="255"/>
                </a:lnTo>
                <a:cubicBezTo>
                  <a:pt x="8629" y="249"/>
                  <a:pt x="8633" y="245"/>
                  <a:pt x="8639" y="245"/>
                </a:cubicBezTo>
                <a:cubicBezTo>
                  <a:pt x="8644" y="245"/>
                  <a:pt x="8649" y="249"/>
                  <a:pt x="8649" y="255"/>
                </a:cubicBezTo>
                <a:lnTo>
                  <a:pt x="8649" y="395"/>
                </a:lnTo>
                <a:cubicBezTo>
                  <a:pt x="8649" y="400"/>
                  <a:pt x="8644" y="405"/>
                  <a:pt x="8639" y="405"/>
                </a:cubicBezTo>
                <a:cubicBezTo>
                  <a:pt x="8633" y="405"/>
                  <a:pt x="8629" y="400"/>
                  <a:pt x="8629" y="395"/>
                </a:cubicBezTo>
                <a:close/>
                <a:moveTo>
                  <a:pt x="8629" y="155"/>
                </a:moveTo>
                <a:lnTo>
                  <a:pt x="8629" y="15"/>
                </a:lnTo>
                <a:cubicBezTo>
                  <a:pt x="8629" y="9"/>
                  <a:pt x="8633" y="5"/>
                  <a:pt x="8639" y="5"/>
                </a:cubicBezTo>
                <a:cubicBezTo>
                  <a:pt x="8644" y="5"/>
                  <a:pt x="8649" y="9"/>
                  <a:pt x="8649" y="15"/>
                </a:cubicBezTo>
                <a:lnTo>
                  <a:pt x="8649" y="155"/>
                </a:lnTo>
                <a:cubicBezTo>
                  <a:pt x="8649" y="160"/>
                  <a:pt x="8644" y="165"/>
                  <a:pt x="8639" y="165"/>
                </a:cubicBezTo>
                <a:cubicBezTo>
                  <a:pt x="8633" y="165"/>
                  <a:pt x="8629" y="160"/>
                  <a:pt x="8629" y="155"/>
                </a:cubicBezTo>
                <a:close/>
                <a:moveTo>
                  <a:pt x="8543" y="20"/>
                </a:moveTo>
                <a:lnTo>
                  <a:pt x="8403" y="20"/>
                </a:lnTo>
                <a:cubicBezTo>
                  <a:pt x="8398" y="20"/>
                  <a:pt x="8393" y="16"/>
                  <a:pt x="8393" y="10"/>
                </a:cubicBezTo>
                <a:cubicBezTo>
                  <a:pt x="8393" y="5"/>
                  <a:pt x="8398" y="0"/>
                  <a:pt x="8403" y="0"/>
                </a:cubicBezTo>
                <a:lnTo>
                  <a:pt x="8543" y="0"/>
                </a:lnTo>
                <a:cubicBezTo>
                  <a:pt x="8549" y="0"/>
                  <a:pt x="8553" y="5"/>
                  <a:pt x="8553" y="10"/>
                </a:cubicBezTo>
                <a:cubicBezTo>
                  <a:pt x="8553" y="16"/>
                  <a:pt x="8549" y="20"/>
                  <a:pt x="8543" y="20"/>
                </a:cubicBezTo>
                <a:close/>
                <a:moveTo>
                  <a:pt x="8303" y="20"/>
                </a:moveTo>
                <a:lnTo>
                  <a:pt x="8163" y="20"/>
                </a:lnTo>
                <a:cubicBezTo>
                  <a:pt x="8158" y="20"/>
                  <a:pt x="8153" y="16"/>
                  <a:pt x="8153" y="10"/>
                </a:cubicBezTo>
                <a:cubicBezTo>
                  <a:pt x="8153" y="5"/>
                  <a:pt x="8158" y="0"/>
                  <a:pt x="8163" y="0"/>
                </a:cubicBezTo>
                <a:lnTo>
                  <a:pt x="8303" y="0"/>
                </a:lnTo>
                <a:cubicBezTo>
                  <a:pt x="8309" y="0"/>
                  <a:pt x="8313" y="5"/>
                  <a:pt x="8313" y="10"/>
                </a:cubicBezTo>
                <a:cubicBezTo>
                  <a:pt x="8313" y="16"/>
                  <a:pt x="8309" y="20"/>
                  <a:pt x="8303" y="20"/>
                </a:cubicBezTo>
                <a:close/>
                <a:moveTo>
                  <a:pt x="8063" y="20"/>
                </a:moveTo>
                <a:lnTo>
                  <a:pt x="7923" y="20"/>
                </a:lnTo>
                <a:cubicBezTo>
                  <a:pt x="7918" y="20"/>
                  <a:pt x="7913" y="16"/>
                  <a:pt x="7913" y="10"/>
                </a:cubicBezTo>
                <a:cubicBezTo>
                  <a:pt x="7913" y="5"/>
                  <a:pt x="7918" y="0"/>
                  <a:pt x="7923" y="0"/>
                </a:cubicBezTo>
                <a:lnTo>
                  <a:pt x="8063" y="0"/>
                </a:lnTo>
                <a:cubicBezTo>
                  <a:pt x="8069" y="0"/>
                  <a:pt x="8073" y="5"/>
                  <a:pt x="8073" y="10"/>
                </a:cubicBezTo>
                <a:cubicBezTo>
                  <a:pt x="8073" y="16"/>
                  <a:pt x="8069" y="20"/>
                  <a:pt x="8063" y="20"/>
                </a:cubicBezTo>
                <a:close/>
                <a:moveTo>
                  <a:pt x="7823" y="20"/>
                </a:moveTo>
                <a:lnTo>
                  <a:pt x="7683" y="20"/>
                </a:lnTo>
                <a:cubicBezTo>
                  <a:pt x="7678" y="20"/>
                  <a:pt x="7673" y="16"/>
                  <a:pt x="7673" y="10"/>
                </a:cubicBezTo>
                <a:cubicBezTo>
                  <a:pt x="7673" y="5"/>
                  <a:pt x="7678" y="0"/>
                  <a:pt x="7683" y="0"/>
                </a:cubicBezTo>
                <a:lnTo>
                  <a:pt x="7823" y="0"/>
                </a:lnTo>
                <a:cubicBezTo>
                  <a:pt x="7829" y="0"/>
                  <a:pt x="7833" y="5"/>
                  <a:pt x="7833" y="10"/>
                </a:cubicBezTo>
                <a:cubicBezTo>
                  <a:pt x="7833" y="16"/>
                  <a:pt x="7829" y="20"/>
                  <a:pt x="7823" y="20"/>
                </a:cubicBezTo>
                <a:close/>
                <a:moveTo>
                  <a:pt x="7583" y="20"/>
                </a:moveTo>
                <a:lnTo>
                  <a:pt x="7443" y="20"/>
                </a:lnTo>
                <a:cubicBezTo>
                  <a:pt x="7438" y="20"/>
                  <a:pt x="7433" y="16"/>
                  <a:pt x="7433" y="10"/>
                </a:cubicBezTo>
                <a:cubicBezTo>
                  <a:pt x="7433" y="5"/>
                  <a:pt x="7438" y="0"/>
                  <a:pt x="7443" y="0"/>
                </a:cubicBezTo>
                <a:lnTo>
                  <a:pt x="7583" y="0"/>
                </a:lnTo>
                <a:cubicBezTo>
                  <a:pt x="7589" y="0"/>
                  <a:pt x="7593" y="5"/>
                  <a:pt x="7593" y="10"/>
                </a:cubicBezTo>
                <a:cubicBezTo>
                  <a:pt x="7593" y="16"/>
                  <a:pt x="7589" y="20"/>
                  <a:pt x="7583" y="20"/>
                </a:cubicBezTo>
                <a:close/>
                <a:moveTo>
                  <a:pt x="7343" y="20"/>
                </a:moveTo>
                <a:lnTo>
                  <a:pt x="7203" y="20"/>
                </a:lnTo>
                <a:cubicBezTo>
                  <a:pt x="7198" y="20"/>
                  <a:pt x="7193" y="16"/>
                  <a:pt x="7193" y="10"/>
                </a:cubicBezTo>
                <a:cubicBezTo>
                  <a:pt x="7193" y="5"/>
                  <a:pt x="7198" y="0"/>
                  <a:pt x="7203" y="0"/>
                </a:cubicBezTo>
                <a:lnTo>
                  <a:pt x="7343" y="0"/>
                </a:lnTo>
                <a:cubicBezTo>
                  <a:pt x="7349" y="0"/>
                  <a:pt x="7353" y="5"/>
                  <a:pt x="7353" y="10"/>
                </a:cubicBezTo>
                <a:cubicBezTo>
                  <a:pt x="7353" y="16"/>
                  <a:pt x="7349" y="20"/>
                  <a:pt x="7343" y="20"/>
                </a:cubicBezTo>
                <a:close/>
                <a:moveTo>
                  <a:pt x="7103" y="20"/>
                </a:moveTo>
                <a:lnTo>
                  <a:pt x="6963" y="20"/>
                </a:lnTo>
                <a:cubicBezTo>
                  <a:pt x="6958" y="20"/>
                  <a:pt x="6953" y="16"/>
                  <a:pt x="6953" y="10"/>
                </a:cubicBezTo>
                <a:cubicBezTo>
                  <a:pt x="6953" y="5"/>
                  <a:pt x="6958" y="0"/>
                  <a:pt x="6963" y="0"/>
                </a:cubicBezTo>
                <a:lnTo>
                  <a:pt x="7103" y="0"/>
                </a:lnTo>
                <a:cubicBezTo>
                  <a:pt x="7109" y="0"/>
                  <a:pt x="7113" y="5"/>
                  <a:pt x="7113" y="10"/>
                </a:cubicBezTo>
                <a:cubicBezTo>
                  <a:pt x="7113" y="16"/>
                  <a:pt x="7109" y="20"/>
                  <a:pt x="7103" y="20"/>
                </a:cubicBezTo>
                <a:close/>
                <a:moveTo>
                  <a:pt x="6863" y="20"/>
                </a:moveTo>
                <a:lnTo>
                  <a:pt x="6723" y="20"/>
                </a:lnTo>
                <a:cubicBezTo>
                  <a:pt x="6718" y="20"/>
                  <a:pt x="6713" y="16"/>
                  <a:pt x="6713" y="10"/>
                </a:cubicBezTo>
                <a:cubicBezTo>
                  <a:pt x="6713" y="5"/>
                  <a:pt x="6718" y="0"/>
                  <a:pt x="6723" y="0"/>
                </a:cubicBezTo>
                <a:lnTo>
                  <a:pt x="6863" y="0"/>
                </a:lnTo>
                <a:cubicBezTo>
                  <a:pt x="6869" y="0"/>
                  <a:pt x="6873" y="5"/>
                  <a:pt x="6873" y="10"/>
                </a:cubicBezTo>
                <a:cubicBezTo>
                  <a:pt x="6873" y="16"/>
                  <a:pt x="6869" y="20"/>
                  <a:pt x="6863" y="20"/>
                </a:cubicBezTo>
                <a:close/>
                <a:moveTo>
                  <a:pt x="6623" y="20"/>
                </a:moveTo>
                <a:lnTo>
                  <a:pt x="6483" y="20"/>
                </a:lnTo>
                <a:cubicBezTo>
                  <a:pt x="6478" y="20"/>
                  <a:pt x="6473" y="16"/>
                  <a:pt x="6473" y="10"/>
                </a:cubicBezTo>
                <a:cubicBezTo>
                  <a:pt x="6473" y="5"/>
                  <a:pt x="6478" y="0"/>
                  <a:pt x="6483" y="0"/>
                </a:cubicBezTo>
                <a:lnTo>
                  <a:pt x="6623" y="0"/>
                </a:lnTo>
                <a:cubicBezTo>
                  <a:pt x="6629" y="0"/>
                  <a:pt x="6633" y="5"/>
                  <a:pt x="6633" y="10"/>
                </a:cubicBezTo>
                <a:cubicBezTo>
                  <a:pt x="6633" y="16"/>
                  <a:pt x="6629" y="20"/>
                  <a:pt x="6623" y="20"/>
                </a:cubicBezTo>
                <a:close/>
                <a:moveTo>
                  <a:pt x="6383" y="20"/>
                </a:moveTo>
                <a:lnTo>
                  <a:pt x="6243" y="20"/>
                </a:lnTo>
                <a:cubicBezTo>
                  <a:pt x="6238" y="20"/>
                  <a:pt x="6233" y="16"/>
                  <a:pt x="6233" y="10"/>
                </a:cubicBezTo>
                <a:cubicBezTo>
                  <a:pt x="6233" y="5"/>
                  <a:pt x="6238" y="0"/>
                  <a:pt x="6243" y="0"/>
                </a:cubicBezTo>
                <a:lnTo>
                  <a:pt x="6383" y="0"/>
                </a:lnTo>
                <a:cubicBezTo>
                  <a:pt x="6389" y="0"/>
                  <a:pt x="6393" y="5"/>
                  <a:pt x="6393" y="10"/>
                </a:cubicBezTo>
                <a:cubicBezTo>
                  <a:pt x="6393" y="16"/>
                  <a:pt x="6389" y="20"/>
                  <a:pt x="6383" y="20"/>
                </a:cubicBezTo>
                <a:close/>
                <a:moveTo>
                  <a:pt x="6143" y="20"/>
                </a:moveTo>
                <a:lnTo>
                  <a:pt x="6003" y="20"/>
                </a:lnTo>
                <a:cubicBezTo>
                  <a:pt x="5998" y="20"/>
                  <a:pt x="5993" y="16"/>
                  <a:pt x="5993" y="10"/>
                </a:cubicBezTo>
                <a:cubicBezTo>
                  <a:pt x="5993" y="5"/>
                  <a:pt x="5998" y="0"/>
                  <a:pt x="6003" y="0"/>
                </a:cubicBezTo>
                <a:lnTo>
                  <a:pt x="6143" y="0"/>
                </a:lnTo>
                <a:cubicBezTo>
                  <a:pt x="6149" y="0"/>
                  <a:pt x="6153" y="5"/>
                  <a:pt x="6153" y="10"/>
                </a:cubicBezTo>
                <a:cubicBezTo>
                  <a:pt x="6153" y="16"/>
                  <a:pt x="6149" y="20"/>
                  <a:pt x="6143" y="20"/>
                </a:cubicBezTo>
                <a:close/>
                <a:moveTo>
                  <a:pt x="5903" y="20"/>
                </a:moveTo>
                <a:lnTo>
                  <a:pt x="5763" y="20"/>
                </a:lnTo>
                <a:cubicBezTo>
                  <a:pt x="5758" y="20"/>
                  <a:pt x="5753" y="16"/>
                  <a:pt x="5753" y="10"/>
                </a:cubicBezTo>
                <a:cubicBezTo>
                  <a:pt x="5753" y="5"/>
                  <a:pt x="5758" y="0"/>
                  <a:pt x="5763" y="0"/>
                </a:cubicBezTo>
                <a:lnTo>
                  <a:pt x="5903" y="0"/>
                </a:lnTo>
                <a:cubicBezTo>
                  <a:pt x="5909" y="0"/>
                  <a:pt x="5913" y="5"/>
                  <a:pt x="5913" y="10"/>
                </a:cubicBezTo>
                <a:cubicBezTo>
                  <a:pt x="5913" y="16"/>
                  <a:pt x="5909" y="20"/>
                  <a:pt x="5903" y="20"/>
                </a:cubicBezTo>
                <a:close/>
                <a:moveTo>
                  <a:pt x="5663" y="20"/>
                </a:moveTo>
                <a:lnTo>
                  <a:pt x="5523" y="20"/>
                </a:lnTo>
                <a:cubicBezTo>
                  <a:pt x="5518" y="20"/>
                  <a:pt x="5513" y="16"/>
                  <a:pt x="5513" y="10"/>
                </a:cubicBezTo>
                <a:cubicBezTo>
                  <a:pt x="5513" y="5"/>
                  <a:pt x="5518" y="0"/>
                  <a:pt x="5523" y="0"/>
                </a:cubicBezTo>
                <a:lnTo>
                  <a:pt x="5663" y="0"/>
                </a:lnTo>
                <a:cubicBezTo>
                  <a:pt x="5669" y="0"/>
                  <a:pt x="5673" y="5"/>
                  <a:pt x="5673" y="10"/>
                </a:cubicBezTo>
                <a:cubicBezTo>
                  <a:pt x="5673" y="16"/>
                  <a:pt x="5669" y="20"/>
                  <a:pt x="5663" y="20"/>
                </a:cubicBezTo>
                <a:close/>
                <a:moveTo>
                  <a:pt x="5423" y="20"/>
                </a:moveTo>
                <a:lnTo>
                  <a:pt x="5283" y="20"/>
                </a:lnTo>
                <a:cubicBezTo>
                  <a:pt x="5278" y="20"/>
                  <a:pt x="5273" y="16"/>
                  <a:pt x="5273" y="10"/>
                </a:cubicBezTo>
                <a:cubicBezTo>
                  <a:pt x="5273" y="5"/>
                  <a:pt x="5278" y="0"/>
                  <a:pt x="5283" y="0"/>
                </a:cubicBezTo>
                <a:lnTo>
                  <a:pt x="5423" y="0"/>
                </a:lnTo>
                <a:cubicBezTo>
                  <a:pt x="5429" y="0"/>
                  <a:pt x="5433" y="5"/>
                  <a:pt x="5433" y="10"/>
                </a:cubicBezTo>
                <a:cubicBezTo>
                  <a:pt x="5433" y="16"/>
                  <a:pt x="5429" y="20"/>
                  <a:pt x="5423" y="20"/>
                </a:cubicBezTo>
                <a:close/>
                <a:moveTo>
                  <a:pt x="5183" y="20"/>
                </a:moveTo>
                <a:lnTo>
                  <a:pt x="5043" y="20"/>
                </a:lnTo>
                <a:cubicBezTo>
                  <a:pt x="5038" y="20"/>
                  <a:pt x="5033" y="16"/>
                  <a:pt x="5033" y="10"/>
                </a:cubicBezTo>
                <a:cubicBezTo>
                  <a:pt x="5033" y="5"/>
                  <a:pt x="5038" y="0"/>
                  <a:pt x="5043" y="0"/>
                </a:cubicBezTo>
                <a:lnTo>
                  <a:pt x="5183" y="0"/>
                </a:lnTo>
                <a:cubicBezTo>
                  <a:pt x="5189" y="0"/>
                  <a:pt x="5193" y="5"/>
                  <a:pt x="5193" y="10"/>
                </a:cubicBezTo>
                <a:cubicBezTo>
                  <a:pt x="5193" y="16"/>
                  <a:pt x="5189" y="20"/>
                  <a:pt x="5183" y="20"/>
                </a:cubicBezTo>
                <a:close/>
                <a:moveTo>
                  <a:pt x="4943" y="20"/>
                </a:moveTo>
                <a:lnTo>
                  <a:pt x="4803" y="20"/>
                </a:lnTo>
                <a:cubicBezTo>
                  <a:pt x="4798" y="20"/>
                  <a:pt x="4793" y="16"/>
                  <a:pt x="4793" y="10"/>
                </a:cubicBezTo>
                <a:cubicBezTo>
                  <a:pt x="4793" y="5"/>
                  <a:pt x="4798" y="0"/>
                  <a:pt x="4803" y="0"/>
                </a:cubicBezTo>
                <a:lnTo>
                  <a:pt x="4943" y="0"/>
                </a:lnTo>
                <a:cubicBezTo>
                  <a:pt x="4949" y="0"/>
                  <a:pt x="4953" y="5"/>
                  <a:pt x="4953" y="10"/>
                </a:cubicBezTo>
                <a:cubicBezTo>
                  <a:pt x="4953" y="16"/>
                  <a:pt x="4949" y="20"/>
                  <a:pt x="4943" y="20"/>
                </a:cubicBezTo>
                <a:close/>
                <a:moveTo>
                  <a:pt x="4703" y="20"/>
                </a:moveTo>
                <a:lnTo>
                  <a:pt x="4563" y="20"/>
                </a:lnTo>
                <a:cubicBezTo>
                  <a:pt x="4558" y="20"/>
                  <a:pt x="4553" y="16"/>
                  <a:pt x="4553" y="10"/>
                </a:cubicBezTo>
                <a:cubicBezTo>
                  <a:pt x="4553" y="5"/>
                  <a:pt x="4558" y="0"/>
                  <a:pt x="4563" y="0"/>
                </a:cubicBezTo>
                <a:lnTo>
                  <a:pt x="4703" y="0"/>
                </a:lnTo>
                <a:cubicBezTo>
                  <a:pt x="4709" y="0"/>
                  <a:pt x="4713" y="5"/>
                  <a:pt x="4713" y="10"/>
                </a:cubicBezTo>
                <a:cubicBezTo>
                  <a:pt x="4713" y="16"/>
                  <a:pt x="4709" y="20"/>
                  <a:pt x="4703" y="20"/>
                </a:cubicBezTo>
                <a:close/>
                <a:moveTo>
                  <a:pt x="4463" y="20"/>
                </a:moveTo>
                <a:lnTo>
                  <a:pt x="4323" y="20"/>
                </a:lnTo>
                <a:cubicBezTo>
                  <a:pt x="4318" y="20"/>
                  <a:pt x="4313" y="16"/>
                  <a:pt x="4313" y="10"/>
                </a:cubicBezTo>
                <a:cubicBezTo>
                  <a:pt x="4313" y="5"/>
                  <a:pt x="4318" y="0"/>
                  <a:pt x="4323" y="0"/>
                </a:cubicBezTo>
                <a:lnTo>
                  <a:pt x="4463" y="0"/>
                </a:lnTo>
                <a:cubicBezTo>
                  <a:pt x="4469" y="0"/>
                  <a:pt x="4473" y="5"/>
                  <a:pt x="4473" y="10"/>
                </a:cubicBezTo>
                <a:cubicBezTo>
                  <a:pt x="4473" y="16"/>
                  <a:pt x="4469" y="20"/>
                  <a:pt x="4463" y="20"/>
                </a:cubicBezTo>
                <a:close/>
                <a:moveTo>
                  <a:pt x="4223" y="20"/>
                </a:moveTo>
                <a:lnTo>
                  <a:pt x="4083" y="20"/>
                </a:lnTo>
                <a:cubicBezTo>
                  <a:pt x="4078" y="20"/>
                  <a:pt x="4073" y="16"/>
                  <a:pt x="4073" y="10"/>
                </a:cubicBezTo>
                <a:cubicBezTo>
                  <a:pt x="4073" y="5"/>
                  <a:pt x="4078" y="0"/>
                  <a:pt x="4083" y="0"/>
                </a:cubicBezTo>
                <a:lnTo>
                  <a:pt x="4223" y="0"/>
                </a:lnTo>
                <a:cubicBezTo>
                  <a:pt x="4229" y="0"/>
                  <a:pt x="4233" y="5"/>
                  <a:pt x="4233" y="10"/>
                </a:cubicBezTo>
                <a:cubicBezTo>
                  <a:pt x="4233" y="16"/>
                  <a:pt x="4229" y="20"/>
                  <a:pt x="4223" y="20"/>
                </a:cubicBezTo>
                <a:close/>
                <a:moveTo>
                  <a:pt x="3983" y="20"/>
                </a:moveTo>
                <a:lnTo>
                  <a:pt x="3843" y="20"/>
                </a:lnTo>
                <a:cubicBezTo>
                  <a:pt x="3838" y="20"/>
                  <a:pt x="3833" y="16"/>
                  <a:pt x="3833" y="10"/>
                </a:cubicBezTo>
                <a:cubicBezTo>
                  <a:pt x="3833" y="5"/>
                  <a:pt x="3838" y="0"/>
                  <a:pt x="3843" y="0"/>
                </a:cubicBezTo>
                <a:lnTo>
                  <a:pt x="3983" y="0"/>
                </a:lnTo>
                <a:cubicBezTo>
                  <a:pt x="3989" y="0"/>
                  <a:pt x="3993" y="5"/>
                  <a:pt x="3993" y="10"/>
                </a:cubicBezTo>
                <a:cubicBezTo>
                  <a:pt x="3993" y="16"/>
                  <a:pt x="3989" y="20"/>
                  <a:pt x="3983" y="20"/>
                </a:cubicBezTo>
                <a:close/>
                <a:moveTo>
                  <a:pt x="3743" y="20"/>
                </a:moveTo>
                <a:lnTo>
                  <a:pt x="3603" y="20"/>
                </a:lnTo>
                <a:cubicBezTo>
                  <a:pt x="3598" y="20"/>
                  <a:pt x="3593" y="16"/>
                  <a:pt x="3593" y="10"/>
                </a:cubicBezTo>
                <a:cubicBezTo>
                  <a:pt x="3593" y="5"/>
                  <a:pt x="3598" y="0"/>
                  <a:pt x="3603" y="0"/>
                </a:cubicBezTo>
                <a:lnTo>
                  <a:pt x="3743" y="0"/>
                </a:lnTo>
                <a:cubicBezTo>
                  <a:pt x="3749" y="0"/>
                  <a:pt x="3753" y="5"/>
                  <a:pt x="3753" y="10"/>
                </a:cubicBezTo>
                <a:cubicBezTo>
                  <a:pt x="3753" y="16"/>
                  <a:pt x="3749" y="20"/>
                  <a:pt x="3743" y="20"/>
                </a:cubicBezTo>
                <a:close/>
                <a:moveTo>
                  <a:pt x="3503" y="20"/>
                </a:moveTo>
                <a:lnTo>
                  <a:pt x="3363" y="20"/>
                </a:lnTo>
                <a:cubicBezTo>
                  <a:pt x="3358" y="20"/>
                  <a:pt x="3353" y="16"/>
                  <a:pt x="3353" y="10"/>
                </a:cubicBezTo>
                <a:cubicBezTo>
                  <a:pt x="3353" y="5"/>
                  <a:pt x="3358" y="0"/>
                  <a:pt x="3363" y="0"/>
                </a:cubicBezTo>
                <a:lnTo>
                  <a:pt x="3503" y="0"/>
                </a:lnTo>
                <a:cubicBezTo>
                  <a:pt x="3509" y="0"/>
                  <a:pt x="3513" y="5"/>
                  <a:pt x="3513" y="10"/>
                </a:cubicBezTo>
                <a:cubicBezTo>
                  <a:pt x="3513" y="16"/>
                  <a:pt x="3509" y="20"/>
                  <a:pt x="3503" y="20"/>
                </a:cubicBezTo>
                <a:close/>
                <a:moveTo>
                  <a:pt x="3263" y="20"/>
                </a:moveTo>
                <a:lnTo>
                  <a:pt x="3123" y="20"/>
                </a:lnTo>
                <a:cubicBezTo>
                  <a:pt x="3118" y="20"/>
                  <a:pt x="3113" y="16"/>
                  <a:pt x="3113" y="10"/>
                </a:cubicBezTo>
                <a:cubicBezTo>
                  <a:pt x="3113" y="5"/>
                  <a:pt x="3118" y="0"/>
                  <a:pt x="3123" y="0"/>
                </a:cubicBezTo>
                <a:lnTo>
                  <a:pt x="3263" y="0"/>
                </a:lnTo>
                <a:cubicBezTo>
                  <a:pt x="3269" y="0"/>
                  <a:pt x="3273" y="5"/>
                  <a:pt x="3273" y="10"/>
                </a:cubicBezTo>
                <a:cubicBezTo>
                  <a:pt x="3273" y="16"/>
                  <a:pt x="3269" y="20"/>
                  <a:pt x="3263" y="20"/>
                </a:cubicBezTo>
                <a:close/>
                <a:moveTo>
                  <a:pt x="3023" y="20"/>
                </a:moveTo>
                <a:lnTo>
                  <a:pt x="2883" y="20"/>
                </a:lnTo>
                <a:cubicBezTo>
                  <a:pt x="2878" y="20"/>
                  <a:pt x="2873" y="16"/>
                  <a:pt x="2873" y="10"/>
                </a:cubicBezTo>
                <a:cubicBezTo>
                  <a:pt x="2873" y="5"/>
                  <a:pt x="2878" y="0"/>
                  <a:pt x="2883" y="0"/>
                </a:cubicBezTo>
                <a:lnTo>
                  <a:pt x="3023" y="0"/>
                </a:lnTo>
                <a:cubicBezTo>
                  <a:pt x="3029" y="0"/>
                  <a:pt x="3033" y="5"/>
                  <a:pt x="3033" y="10"/>
                </a:cubicBezTo>
                <a:cubicBezTo>
                  <a:pt x="3033" y="16"/>
                  <a:pt x="3029" y="20"/>
                  <a:pt x="3023" y="20"/>
                </a:cubicBezTo>
                <a:close/>
                <a:moveTo>
                  <a:pt x="2783" y="20"/>
                </a:moveTo>
                <a:lnTo>
                  <a:pt x="2643" y="20"/>
                </a:lnTo>
                <a:cubicBezTo>
                  <a:pt x="2638" y="20"/>
                  <a:pt x="2633" y="16"/>
                  <a:pt x="2633" y="10"/>
                </a:cubicBezTo>
                <a:cubicBezTo>
                  <a:pt x="2633" y="5"/>
                  <a:pt x="2638" y="0"/>
                  <a:pt x="2643" y="0"/>
                </a:cubicBezTo>
                <a:lnTo>
                  <a:pt x="2783" y="0"/>
                </a:lnTo>
                <a:cubicBezTo>
                  <a:pt x="2789" y="0"/>
                  <a:pt x="2793" y="5"/>
                  <a:pt x="2793" y="10"/>
                </a:cubicBezTo>
                <a:cubicBezTo>
                  <a:pt x="2793" y="16"/>
                  <a:pt x="2789" y="20"/>
                  <a:pt x="2783" y="20"/>
                </a:cubicBezTo>
                <a:close/>
                <a:moveTo>
                  <a:pt x="2543" y="20"/>
                </a:moveTo>
                <a:lnTo>
                  <a:pt x="2403" y="20"/>
                </a:lnTo>
                <a:cubicBezTo>
                  <a:pt x="2398" y="20"/>
                  <a:pt x="2393" y="16"/>
                  <a:pt x="2393" y="10"/>
                </a:cubicBezTo>
                <a:cubicBezTo>
                  <a:pt x="2393" y="5"/>
                  <a:pt x="2398" y="0"/>
                  <a:pt x="2403" y="0"/>
                </a:cubicBezTo>
                <a:lnTo>
                  <a:pt x="2543" y="0"/>
                </a:lnTo>
                <a:cubicBezTo>
                  <a:pt x="2549" y="0"/>
                  <a:pt x="2553" y="5"/>
                  <a:pt x="2553" y="10"/>
                </a:cubicBezTo>
                <a:cubicBezTo>
                  <a:pt x="2553" y="16"/>
                  <a:pt x="2549" y="20"/>
                  <a:pt x="2543" y="20"/>
                </a:cubicBezTo>
                <a:close/>
                <a:moveTo>
                  <a:pt x="2303" y="20"/>
                </a:moveTo>
                <a:lnTo>
                  <a:pt x="2163" y="20"/>
                </a:lnTo>
                <a:cubicBezTo>
                  <a:pt x="2158" y="20"/>
                  <a:pt x="2153" y="16"/>
                  <a:pt x="2153" y="10"/>
                </a:cubicBezTo>
                <a:cubicBezTo>
                  <a:pt x="2153" y="5"/>
                  <a:pt x="2158" y="0"/>
                  <a:pt x="2163" y="0"/>
                </a:cubicBezTo>
                <a:lnTo>
                  <a:pt x="2303" y="0"/>
                </a:lnTo>
                <a:cubicBezTo>
                  <a:pt x="2309" y="0"/>
                  <a:pt x="2313" y="5"/>
                  <a:pt x="2313" y="10"/>
                </a:cubicBezTo>
                <a:cubicBezTo>
                  <a:pt x="2313" y="16"/>
                  <a:pt x="2309" y="20"/>
                  <a:pt x="2303" y="20"/>
                </a:cubicBezTo>
                <a:close/>
                <a:moveTo>
                  <a:pt x="2063" y="20"/>
                </a:moveTo>
                <a:lnTo>
                  <a:pt x="1923" y="20"/>
                </a:lnTo>
                <a:cubicBezTo>
                  <a:pt x="1918" y="20"/>
                  <a:pt x="1913" y="16"/>
                  <a:pt x="1913" y="10"/>
                </a:cubicBezTo>
                <a:cubicBezTo>
                  <a:pt x="1913" y="5"/>
                  <a:pt x="1918" y="0"/>
                  <a:pt x="1923" y="0"/>
                </a:cubicBezTo>
                <a:lnTo>
                  <a:pt x="2063" y="0"/>
                </a:lnTo>
                <a:cubicBezTo>
                  <a:pt x="2069" y="0"/>
                  <a:pt x="2073" y="5"/>
                  <a:pt x="2073" y="10"/>
                </a:cubicBezTo>
                <a:cubicBezTo>
                  <a:pt x="2073" y="16"/>
                  <a:pt x="2069" y="20"/>
                  <a:pt x="2063" y="20"/>
                </a:cubicBezTo>
                <a:close/>
                <a:moveTo>
                  <a:pt x="1823" y="20"/>
                </a:moveTo>
                <a:lnTo>
                  <a:pt x="1683" y="20"/>
                </a:lnTo>
                <a:cubicBezTo>
                  <a:pt x="1678" y="20"/>
                  <a:pt x="1673" y="16"/>
                  <a:pt x="1673" y="10"/>
                </a:cubicBezTo>
                <a:cubicBezTo>
                  <a:pt x="1673" y="5"/>
                  <a:pt x="1678" y="0"/>
                  <a:pt x="1683" y="0"/>
                </a:cubicBezTo>
                <a:lnTo>
                  <a:pt x="1823" y="0"/>
                </a:lnTo>
                <a:cubicBezTo>
                  <a:pt x="1829" y="0"/>
                  <a:pt x="1833" y="5"/>
                  <a:pt x="1833" y="10"/>
                </a:cubicBezTo>
                <a:cubicBezTo>
                  <a:pt x="1833" y="16"/>
                  <a:pt x="1829" y="20"/>
                  <a:pt x="1823" y="20"/>
                </a:cubicBezTo>
                <a:close/>
                <a:moveTo>
                  <a:pt x="1583" y="20"/>
                </a:moveTo>
                <a:lnTo>
                  <a:pt x="1443" y="20"/>
                </a:lnTo>
                <a:cubicBezTo>
                  <a:pt x="1438" y="20"/>
                  <a:pt x="1433" y="16"/>
                  <a:pt x="1433" y="10"/>
                </a:cubicBezTo>
                <a:cubicBezTo>
                  <a:pt x="1433" y="5"/>
                  <a:pt x="1438" y="0"/>
                  <a:pt x="1443" y="0"/>
                </a:cubicBezTo>
                <a:lnTo>
                  <a:pt x="1583" y="0"/>
                </a:lnTo>
                <a:cubicBezTo>
                  <a:pt x="1589" y="0"/>
                  <a:pt x="1593" y="5"/>
                  <a:pt x="1593" y="10"/>
                </a:cubicBezTo>
                <a:cubicBezTo>
                  <a:pt x="1593" y="16"/>
                  <a:pt x="1589" y="20"/>
                  <a:pt x="1583" y="20"/>
                </a:cubicBezTo>
                <a:close/>
                <a:moveTo>
                  <a:pt x="1343" y="20"/>
                </a:moveTo>
                <a:lnTo>
                  <a:pt x="1203" y="20"/>
                </a:lnTo>
                <a:cubicBezTo>
                  <a:pt x="1198" y="20"/>
                  <a:pt x="1193" y="16"/>
                  <a:pt x="1193" y="10"/>
                </a:cubicBezTo>
                <a:cubicBezTo>
                  <a:pt x="1193" y="5"/>
                  <a:pt x="1198" y="0"/>
                  <a:pt x="1203" y="0"/>
                </a:cubicBezTo>
                <a:lnTo>
                  <a:pt x="1343" y="0"/>
                </a:lnTo>
                <a:cubicBezTo>
                  <a:pt x="1349" y="0"/>
                  <a:pt x="1353" y="5"/>
                  <a:pt x="1353" y="10"/>
                </a:cubicBezTo>
                <a:cubicBezTo>
                  <a:pt x="1353" y="16"/>
                  <a:pt x="1349" y="20"/>
                  <a:pt x="1343" y="20"/>
                </a:cubicBezTo>
                <a:close/>
                <a:moveTo>
                  <a:pt x="1103" y="20"/>
                </a:moveTo>
                <a:lnTo>
                  <a:pt x="963" y="20"/>
                </a:lnTo>
                <a:cubicBezTo>
                  <a:pt x="958" y="20"/>
                  <a:pt x="953" y="16"/>
                  <a:pt x="953" y="10"/>
                </a:cubicBezTo>
                <a:cubicBezTo>
                  <a:pt x="953" y="5"/>
                  <a:pt x="958" y="0"/>
                  <a:pt x="963" y="0"/>
                </a:cubicBezTo>
                <a:lnTo>
                  <a:pt x="1103" y="0"/>
                </a:lnTo>
                <a:cubicBezTo>
                  <a:pt x="1109" y="0"/>
                  <a:pt x="1113" y="5"/>
                  <a:pt x="1113" y="10"/>
                </a:cubicBezTo>
                <a:cubicBezTo>
                  <a:pt x="1113" y="16"/>
                  <a:pt x="1109" y="20"/>
                  <a:pt x="1103" y="20"/>
                </a:cubicBezTo>
                <a:close/>
                <a:moveTo>
                  <a:pt x="863" y="20"/>
                </a:moveTo>
                <a:lnTo>
                  <a:pt x="723" y="20"/>
                </a:lnTo>
                <a:cubicBezTo>
                  <a:pt x="718" y="20"/>
                  <a:pt x="713" y="16"/>
                  <a:pt x="713" y="10"/>
                </a:cubicBezTo>
                <a:cubicBezTo>
                  <a:pt x="713" y="5"/>
                  <a:pt x="718" y="0"/>
                  <a:pt x="723" y="0"/>
                </a:cubicBezTo>
                <a:lnTo>
                  <a:pt x="863" y="0"/>
                </a:lnTo>
                <a:cubicBezTo>
                  <a:pt x="869" y="0"/>
                  <a:pt x="873" y="5"/>
                  <a:pt x="873" y="10"/>
                </a:cubicBezTo>
                <a:cubicBezTo>
                  <a:pt x="873" y="16"/>
                  <a:pt x="869" y="20"/>
                  <a:pt x="863" y="20"/>
                </a:cubicBezTo>
                <a:close/>
                <a:moveTo>
                  <a:pt x="623" y="20"/>
                </a:moveTo>
                <a:lnTo>
                  <a:pt x="483" y="20"/>
                </a:lnTo>
                <a:cubicBezTo>
                  <a:pt x="478" y="20"/>
                  <a:pt x="473" y="16"/>
                  <a:pt x="473" y="10"/>
                </a:cubicBezTo>
                <a:cubicBezTo>
                  <a:pt x="473" y="5"/>
                  <a:pt x="478" y="0"/>
                  <a:pt x="483" y="0"/>
                </a:cubicBezTo>
                <a:lnTo>
                  <a:pt x="623" y="0"/>
                </a:lnTo>
                <a:cubicBezTo>
                  <a:pt x="629" y="0"/>
                  <a:pt x="633" y="5"/>
                  <a:pt x="633" y="10"/>
                </a:cubicBezTo>
                <a:cubicBezTo>
                  <a:pt x="633" y="16"/>
                  <a:pt x="629" y="20"/>
                  <a:pt x="623" y="20"/>
                </a:cubicBezTo>
                <a:close/>
                <a:moveTo>
                  <a:pt x="383" y="20"/>
                </a:moveTo>
                <a:lnTo>
                  <a:pt x="243" y="20"/>
                </a:lnTo>
                <a:cubicBezTo>
                  <a:pt x="238" y="20"/>
                  <a:pt x="233" y="16"/>
                  <a:pt x="233" y="10"/>
                </a:cubicBezTo>
                <a:cubicBezTo>
                  <a:pt x="233" y="5"/>
                  <a:pt x="238" y="0"/>
                  <a:pt x="243" y="0"/>
                </a:cubicBezTo>
                <a:lnTo>
                  <a:pt x="383" y="0"/>
                </a:lnTo>
                <a:cubicBezTo>
                  <a:pt x="389" y="0"/>
                  <a:pt x="393" y="5"/>
                  <a:pt x="393" y="10"/>
                </a:cubicBezTo>
                <a:cubicBezTo>
                  <a:pt x="393" y="16"/>
                  <a:pt x="389" y="20"/>
                  <a:pt x="383" y="20"/>
                </a:cubicBezTo>
                <a:close/>
                <a:moveTo>
                  <a:pt x="143" y="20"/>
                </a:moveTo>
                <a:lnTo>
                  <a:pt x="10" y="20"/>
                </a:lnTo>
                <a:cubicBezTo>
                  <a:pt x="5" y="20"/>
                  <a:pt x="0" y="16"/>
                  <a:pt x="0" y="10"/>
                </a:cubicBezTo>
                <a:cubicBezTo>
                  <a:pt x="0" y="5"/>
                  <a:pt x="5" y="0"/>
                  <a:pt x="10" y="0"/>
                </a:cubicBezTo>
                <a:lnTo>
                  <a:pt x="143" y="0"/>
                </a:lnTo>
                <a:cubicBezTo>
                  <a:pt x="149" y="0"/>
                  <a:pt x="153" y="5"/>
                  <a:pt x="153" y="10"/>
                </a:cubicBezTo>
                <a:cubicBezTo>
                  <a:pt x="153" y="16"/>
                  <a:pt x="149" y="20"/>
                  <a:pt x="143" y="20"/>
                </a:cubicBez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Rectangle 196"/>
          <p:cNvSpPr>
            <a:spLocks noChangeArrowheads="1"/>
          </p:cNvSpPr>
          <p:nvPr/>
        </p:nvSpPr>
        <p:spPr bwMode="auto">
          <a:xfrm>
            <a:off x="8475984" y="5022676"/>
            <a:ext cx="568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000000"/>
                </a:solidFill>
                <a:effectLst/>
                <a:uLnTx/>
                <a:uFillTx/>
                <a:latin typeface="Segoe UI" panose="020B0502040204020203" pitchFamily="34" charset="0"/>
              </a:rPr>
              <a:t>Intranet</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79" name="Freeform 199"/>
          <p:cNvSpPr>
            <a:spLocks noEditPoints="1"/>
          </p:cNvSpPr>
          <p:nvPr/>
        </p:nvSpPr>
        <p:spPr bwMode="auto">
          <a:xfrm>
            <a:off x="9257034" y="3014488"/>
            <a:ext cx="206375" cy="169863"/>
          </a:xfrm>
          <a:custGeom>
            <a:avLst/>
            <a:gdLst>
              <a:gd name="T0" fmla="*/ 501 w 511"/>
              <a:gd name="T1" fmla="*/ 395 h 424"/>
              <a:gd name="T2" fmla="*/ 273 w 511"/>
              <a:gd name="T3" fmla="*/ 17 h 424"/>
              <a:gd name="T4" fmla="*/ 238 w 511"/>
              <a:gd name="T5" fmla="*/ 17 h 424"/>
              <a:gd name="T6" fmla="*/ 10 w 511"/>
              <a:gd name="T7" fmla="*/ 395 h 424"/>
              <a:gd name="T8" fmla="*/ 27 w 511"/>
              <a:gd name="T9" fmla="*/ 424 h 424"/>
              <a:gd name="T10" fmla="*/ 484 w 511"/>
              <a:gd name="T11" fmla="*/ 424 h 424"/>
              <a:gd name="T12" fmla="*/ 501 w 511"/>
              <a:gd name="T13" fmla="*/ 395 h 424"/>
              <a:gd name="T14" fmla="*/ 391 w 511"/>
              <a:gd name="T15" fmla="*/ 387 h 424"/>
              <a:gd name="T16" fmla="*/ 291 w 511"/>
              <a:gd name="T17" fmla="*/ 387 h 424"/>
              <a:gd name="T18" fmla="*/ 291 w 511"/>
              <a:gd name="T19" fmla="*/ 327 h 424"/>
              <a:gd name="T20" fmla="*/ 331 w 511"/>
              <a:gd name="T21" fmla="*/ 327 h 424"/>
              <a:gd name="T22" fmla="*/ 331 w 511"/>
              <a:gd name="T23" fmla="*/ 287 h 424"/>
              <a:gd name="T24" fmla="*/ 191 w 511"/>
              <a:gd name="T25" fmla="*/ 287 h 424"/>
              <a:gd name="T26" fmla="*/ 191 w 511"/>
              <a:gd name="T27" fmla="*/ 327 h 424"/>
              <a:gd name="T28" fmla="*/ 231 w 511"/>
              <a:gd name="T29" fmla="*/ 327 h 424"/>
              <a:gd name="T30" fmla="*/ 231 w 511"/>
              <a:gd name="T31" fmla="*/ 387 h 424"/>
              <a:gd name="T32" fmla="*/ 131 w 511"/>
              <a:gd name="T33" fmla="*/ 387 h 424"/>
              <a:gd name="T34" fmla="*/ 131 w 511"/>
              <a:gd name="T35" fmla="*/ 327 h 424"/>
              <a:gd name="T36" fmla="*/ 171 w 511"/>
              <a:gd name="T37" fmla="*/ 327 h 424"/>
              <a:gd name="T38" fmla="*/ 171 w 511"/>
              <a:gd name="T39" fmla="*/ 267 h 424"/>
              <a:gd name="T40" fmla="*/ 251 w 511"/>
              <a:gd name="T41" fmla="*/ 267 h 424"/>
              <a:gd name="T42" fmla="*/ 251 w 511"/>
              <a:gd name="T43" fmla="*/ 227 h 424"/>
              <a:gd name="T44" fmla="*/ 211 w 511"/>
              <a:gd name="T45" fmla="*/ 227 h 424"/>
              <a:gd name="T46" fmla="*/ 211 w 511"/>
              <a:gd name="T47" fmla="*/ 167 h 424"/>
              <a:gd name="T48" fmla="*/ 311 w 511"/>
              <a:gd name="T49" fmla="*/ 167 h 424"/>
              <a:gd name="T50" fmla="*/ 311 w 511"/>
              <a:gd name="T51" fmla="*/ 227 h 424"/>
              <a:gd name="T52" fmla="*/ 271 w 511"/>
              <a:gd name="T53" fmla="*/ 227 h 424"/>
              <a:gd name="T54" fmla="*/ 271 w 511"/>
              <a:gd name="T55" fmla="*/ 267 h 424"/>
              <a:gd name="T56" fmla="*/ 351 w 511"/>
              <a:gd name="T57" fmla="*/ 267 h 424"/>
              <a:gd name="T58" fmla="*/ 351 w 511"/>
              <a:gd name="T59" fmla="*/ 327 h 424"/>
              <a:gd name="T60" fmla="*/ 391 w 511"/>
              <a:gd name="T61" fmla="*/ 327 h 424"/>
              <a:gd name="T62" fmla="*/ 391 w 511"/>
              <a:gd name="T63" fmla="*/ 38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424">
                <a:moveTo>
                  <a:pt x="501" y="395"/>
                </a:moveTo>
                <a:lnTo>
                  <a:pt x="273" y="17"/>
                </a:lnTo>
                <a:cubicBezTo>
                  <a:pt x="264" y="0"/>
                  <a:pt x="248" y="0"/>
                  <a:pt x="238" y="17"/>
                </a:cubicBezTo>
                <a:lnTo>
                  <a:pt x="10" y="395"/>
                </a:lnTo>
                <a:cubicBezTo>
                  <a:pt x="0" y="412"/>
                  <a:pt x="8" y="424"/>
                  <a:pt x="27" y="424"/>
                </a:cubicBezTo>
                <a:lnTo>
                  <a:pt x="484" y="424"/>
                </a:lnTo>
                <a:cubicBezTo>
                  <a:pt x="504" y="424"/>
                  <a:pt x="511" y="412"/>
                  <a:pt x="501" y="395"/>
                </a:cubicBezTo>
                <a:close/>
                <a:moveTo>
                  <a:pt x="391" y="387"/>
                </a:moveTo>
                <a:lnTo>
                  <a:pt x="291" y="387"/>
                </a:lnTo>
                <a:lnTo>
                  <a:pt x="291" y="327"/>
                </a:lnTo>
                <a:lnTo>
                  <a:pt x="331" y="327"/>
                </a:lnTo>
                <a:lnTo>
                  <a:pt x="331" y="287"/>
                </a:lnTo>
                <a:lnTo>
                  <a:pt x="191" y="287"/>
                </a:lnTo>
                <a:lnTo>
                  <a:pt x="191" y="327"/>
                </a:lnTo>
                <a:lnTo>
                  <a:pt x="231" y="327"/>
                </a:lnTo>
                <a:lnTo>
                  <a:pt x="231" y="387"/>
                </a:lnTo>
                <a:lnTo>
                  <a:pt x="131" y="387"/>
                </a:lnTo>
                <a:lnTo>
                  <a:pt x="131" y="327"/>
                </a:lnTo>
                <a:lnTo>
                  <a:pt x="171" y="327"/>
                </a:lnTo>
                <a:lnTo>
                  <a:pt x="171" y="267"/>
                </a:lnTo>
                <a:lnTo>
                  <a:pt x="251" y="267"/>
                </a:lnTo>
                <a:lnTo>
                  <a:pt x="251" y="227"/>
                </a:lnTo>
                <a:lnTo>
                  <a:pt x="211" y="227"/>
                </a:lnTo>
                <a:lnTo>
                  <a:pt x="211" y="167"/>
                </a:lnTo>
                <a:lnTo>
                  <a:pt x="311" y="167"/>
                </a:lnTo>
                <a:lnTo>
                  <a:pt x="311" y="227"/>
                </a:lnTo>
                <a:lnTo>
                  <a:pt x="271" y="227"/>
                </a:lnTo>
                <a:lnTo>
                  <a:pt x="271" y="267"/>
                </a:lnTo>
                <a:lnTo>
                  <a:pt x="351" y="267"/>
                </a:lnTo>
                <a:lnTo>
                  <a:pt x="351" y="327"/>
                </a:lnTo>
                <a:lnTo>
                  <a:pt x="391" y="327"/>
                </a:lnTo>
                <a:lnTo>
                  <a:pt x="391" y="387"/>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Freeform 200"/>
          <p:cNvSpPr>
            <a:spLocks noEditPoints="1"/>
          </p:cNvSpPr>
          <p:nvPr/>
        </p:nvSpPr>
        <p:spPr bwMode="auto">
          <a:xfrm>
            <a:off x="9196709" y="2855738"/>
            <a:ext cx="161925" cy="330200"/>
          </a:xfrm>
          <a:custGeom>
            <a:avLst/>
            <a:gdLst>
              <a:gd name="T0" fmla="*/ 360 w 400"/>
              <a:gd name="T1" fmla="*/ 0 h 820"/>
              <a:gd name="T2" fmla="*/ 40 w 400"/>
              <a:gd name="T3" fmla="*/ 0 h 820"/>
              <a:gd name="T4" fmla="*/ 0 w 400"/>
              <a:gd name="T5" fmla="*/ 39 h 820"/>
              <a:gd name="T6" fmla="*/ 0 w 400"/>
              <a:gd name="T7" fmla="*/ 820 h 820"/>
              <a:gd name="T8" fmla="*/ 111 w 400"/>
              <a:gd name="T9" fmla="*/ 820 h 820"/>
              <a:gd name="T10" fmla="*/ 119 w 400"/>
              <a:gd name="T11" fmla="*/ 794 h 820"/>
              <a:gd name="T12" fmla="*/ 151 w 400"/>
              <a:gd name="T13" fmla="*/ 740 h 820"/>
              <a:gd name="T14" fmla="*/ 60 w 400"/>
              <a:gd name="T15" fmla="*/ 740 h 820"/>
              <a:gd name="T16" fmla="*/ 60 w 400"/>
              <a:gd name="T17" fmla="*/ 700 h 820"/>
              <a:gd name="T18" fmla="*/ 175 w 400"/>
              <a:gd name="T19" fmla="*/ 700 h 820"/>
              <a:gd name="T20" fmla="*/ 200 w 400"/>
              <a:gd name="T21" fmla="*/ 660 h 820"/>
              <a:gd name="T22" fmla="*/ 60 w 400"/>
              <a:gd name="T23" fmla="*/ 660 h 820"/>
              <a:gd name="T24" fmla="*/ 60 w 400"/>
              <a:gd name="T25" fmla="*/ 620 h 820"/>
              <a:gd name="T26" fmla="*/ 224 w 400"/>
              <a:gd name="T27" fmla="*/ 620 h 820"/>
              <a:gd name="T28" fmla="*/ 366 w 400"/>
              <a:gd name="T29" fmla="*/ 385 h 820"/>
              <a:gd name="T30" fmla="*/ 400 w 400"/>
              <a:gd name="T31" fmla="*/ 361 h 820"/>
              <a:gd name="T32" fmla="*/ 400 w 400"/>
              <a:gd name="T33" fmla="*/ 39 h 820"/>
              <a:gd name="T34" fmla="*/ 360 w 400"/>
              <a:gd name="T35" fmla="*/ 0 h 820"/>
              <a:gd name="T36" fmla="*/ 340 w 400"/>
              <a:gd name="T37" fmla="*/ 160 h 820"/>
              <a:gd name="T38" fmla="*/ 60 w 400"/>
              <a:gd name="T39" fmla="*/ 160 h 820"/>
              <a:gd name="T40" fmla="*/ 60 w 400"/>
              <a:gd name="T41" fmla="*/ 120 h 820"/>
              <a:gd name="T42" fmla="*/ 340 w 400"/>
              <a:gd name="T43" fmla="*/ 120 h 820"/>
              <a:gd name="T44" fmla="*/ 340 w 400"/>
              <a:gd name="T45"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820">
                <a:moveTo>
                  <a:pt x="360" y="0"/>
                </a:moveTo>
                <a:lnTo>
                  <a:pt x="40" y="0"/>
                </a:lnTo>
                <a:cubicBezTo>
                  <a:pt x="18" y="0"/>
                  <a:pt x="0" y="18"/>
                  <a:pt x="0" y="39"/>
                </a:cubicBezTo>
                <a:lnTo>
                  <a:pt x="0" y="820"/>
                </a:lnTo>
                <a:lnTo>
                  <a:pt x="111" y="820"/>
                </a:lnTo>
                <a:cubicBezTo>
                  <a:pt x="111" y="812"/>
                  <a:pt x="114" y="803"/>
                  <a:pt x="119" y="794"/>
                </a:cubicBezTo>
                <a:lnTo>
                  <a:pt x="151" y="740"/>
                </a:lnTo>
                <a:lnTo>
                  <a:pt x="60" y="740"/>
                </a:lnTo>
                <a:lnTo>
                  <a:pt x="60" y="700"/>
                </a:lnTo>
                <a:lnTo>
                  <a:pt x="175" y="700"/>
                </a:lnTo>
                <a:lnTo>
                  <a:pt x="200" y="660"/>
                </a:lnTo>
                <a:lnTo>
                  <a:pt x="60" y="660"/>
                </a:lnTo>
                <a:lnTo>
                  <a:pt x="60" y="620"/>
                </a:lnTo>
                <a:lnTo>
                  <a:pt x="224" y="620"/>
                </a:lnTo>
                <a:lnTo>
                  <a:pt x="366" y="385"/>
                </a:lnTo>
                <a:cubicBezTo>
                  <a:pt x="374" y="371"/>
                  <a:pt x="386" y="363"/>
                  <a:pt x="400" y="361"/>
                </a:cubicBezTo>
                <a:lnTo>
                  <a:pt x="400" y="39"/>
                </a:lnTo>
                <a:cubicBezTo>
                  <a:pt x="400" y="18"/>
                  <a:pt x="382" y="0"/>
                  <a:pt x="360" y="0"/>
                </a:cubicBez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Rectangle 201"/>
          <p:cNvSpPr>
            <a:spLocks noChangeArrowheads="1"/>
          </p:cNvSpPr>
          <p:nvPr/>
        </p:nvSpPr>
        <p:spPr bwMode="auto">
          <a:xfrm>
            <a:off x="9199884" y="3204988"/>
            <a:ext cx="3619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AD FS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2" name="Freeform 202"/>
          <p:cNvSpPr>
            <a:spLocks noEditPoints="1"/>
          </p:cNvSpPr>
          <p:nvPr/>
        </p:nvSpPr>
        <p:spPr bwMode="auto">
          <a:xfrm>
            <a:off x="7572697" y="4506738"/>
            <a:ext cx="274638" cy="57150"/>
          </a:xfrm>
          <a:custGeom>
            <a:avLst/>
            <a:gdLst>
              <a:gd name="T0" fmla="*/ 680 w 684"/>
              <a:gd name="T1" fmla="*/ 128 h 140"/>
              <a:gd name="T2" fmla="*/ 613 w 684"/>
              <a:gd name="T3" fmla="*/ 12 h 140"/>
              <a:gd name="T4" fmla="*/ 592 w 684"/>
              <a:gd name="T5" fmla="*/ 0 h 140"/>
              <a:gd name="T6" fmla="*/ 91 w 684"/>
              <a:gd name="T7" fmla="*/ 0 h 140"/>
              <a:gd name="T8" fmla="*/ 71 w 684"/>
              <a:gd name="T9" fmla="*/ 12 h 140"/>
              <a:gd name="T10" fmla="*/ 3 w 684"/>
              <a:gd name="T11" fmla="*/ 128 h 140"/>
              <a:gd name="T12" fmla="*/ 11 w 684"/>
              <a:gd name="T13" fmla="*/ 140 h 140"/>
              <a:gd name="T14" fmla="*/ 673 w 684"/>
              <a:gd name="T15" fmla="*/ 140 h 140"/>
              <a:gd name="T16" fmla="*/ 680 w 684"/>
              <a:gd name="T17" fmla="*/ 128 h 140"/>
              <a:gd name="T18" fmla="*/ 166 w 684"/>
              <a:gd name="T19" fmla="*/ 101 h 140"/>
              <a:gd name="T20" fmla="*/ 192 w 684"/>
              <a:gd name="T21" fmla="*/ 59 h 140"/>
              <a:gd name="T22" fmla="*/ 481 w 684"/>
              <a:gd name="T23" fmla="*/ 59 h 140"/>
              <a:gd name="T24" fmla="*/ 506 w 684"/>
              <a:gd name="T25" fmla="*/ 101 h 140"/>
              <a:gd name="T26" fmla="*/ 166 w 684"/>
              <a:gd name="T27" fmla="*/ 10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4" h="140">
                <a:moveTo>
                  <a:pt x="680" y="128"/>
                </a:moveTo>
                <a:lnTo>
                  <a:pt x="613" y="12"/>
                </a:lnTo>
                <a:cubicBezTo>
                  <a:pt x="609" y="6"/>
                  <a:pt x="600" y="0"/>
                  <a:pt x="592" y="0"/>
                </a:cubicBezTo>
                <a:lnTo>
                  <a:pt x="91" y="0"/>
                </a:lnTo>
                <a:cubicBezTo>
                  <a:pt x="83" y="0"/>
                  <a:pt x="74" y="6"/>
                  <a:pt x="71" y="12"/>
                </a:cubicBezTo>
                <a:lnTo>
                  <a:pt x="3" y="128"/>
                </a:lnTo>
                <a:cubicBezTo>
                  <a:pt x="0" y="135"/>
                  <a:pt x="3" y="140"/>
                  <a:pt x="11" y="140"/>
                </a:cubicBezTo>
                <a:lnTo>
                  <a:pt x="673" y="140"/>
                </a:lnTo>
                <a:cubicBezTo>
                  <a:pt x="680" y="140"/>
                  <a:pt x="684" y="135"/>
                  <a:pt x="680" y="128"/>
                </a:cubicBezTo>
                <a:close/>
                <a:moveTo>
                  <a:pt x="166" y="101"/>
                </a:moveTo>
                <a:lnTo>
                  <a:pt x="192" y="59"/>
                </a:lnTo>
                <a:lnTo>
                  <a:pt x="481" y="59"/>
                </a:lnTo>
                <a:lnTo>
                  <a:pt x="506" y="101"/>
                </a:lnTo>
                <a:lnTo>
                  <a:pt x="166" y="101"/>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3" name="Freeform 203"/>
          <p:cNvSpPr>
            <a:spLocks noEditPoints="1"/>
          </p:cNvSpPr>
          <p:nvPr/>
        </p:nvSpPr>
        <p:spPr bwMode="auto">
          <a:xfrm>
            <a:off x="7606034" y="4354338"/>
            <a:ext cx="209550" cy="136525"/>
          </a:xfrm>
          <a:custGeom>
            <a:avLst/>
            <a:gdLst>
              <a:gd name="T0" fmla="*/ 462 w 520"/>
              <a:gd name="T1" fmla="*/ 0 h 340"/>
              <a:gd name="T2" fmla="*/ 58 w 520"/>
              <a:gd name="T3" fmla="*/ 0 h 340"/>
              <a:gd name="T4" fmla="*/ 0 w 520"/>
              <a:gd name="T5" fmla="*/ 57 h 340"/>
              <a:gd name="T6" fmla="*/ 0 w 520"/>
              <a:gd name="T7" fmla="*/ 284 h 340"/>
              <a:gd name="T8" fmla="*/ 58 w 520"/>
              <a:gd name="T9" fmla="*/ 340 h 340"/>
              <a:gd name="T10" fmla="*/ 462 w 520"/>
              <a:gd name="T11" fmla="*/ 340 h 340"/>
              <a:gd name="T12" fmla="*/ 520 w 520"/>
              <a:gd name="T13" fmla="*/ 284 h 340"/>
              <a:gd name="T14" fmla="*/ 520 w 520"/>
              <a:gd name="T15" fmla="*/ 57 h 340"/>
              <a:gd name="T16" fmla="*/ 462 w 520"/>
              <a:gd name="T17" fmla="*/ 0 h 340"/>
              <a:gd name="T18" fmla="*/ 460 w 520"/>
              <a:gd name="T19" fmla="*/ 280 h 340"/>
              <a:gd name="T20" fmla="*/ 60 w 520"/>
              <a:gd name="T21" fmla="*/ 280 h 340"/>
              <a:gd name="T22" fmla="*/ 60 w 520"/>
              <a:gd name="T23" fmla="*/ 60 h 340"/>
              <a:gd name="T24" fmla="*/ 460 w 520"/>
              <a:gd name="T25" fmla="*/ 60 h 340"/>
              <a:gd name="T26" fmla="*/ 460 w 520"/>
              <a:gd name="T2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340">
                <a:moveTo>
                  <a:pt x="462" y="0"/>
                </a:moveTo>
                <a:lnTo>
                  <a:pt x="58" y="0"/>
                </a:lnTo>
                <a:cubicBezTo>
                  <a:pt x="26" y="0"/>
                  <a:pt x="0" y="26"/>
                  <a:pt x="0" y="57"/>
                </a:cubicBezTo>
                <a:lnTo>
                  <a:pt x="0" y="284"/>
                </a:lnTo>
                <a:cubicBezTo>
                  <a:pt x="0" y="315"/>
                  <a:pt x="26" y="340"/>
                  <a:pt x="58" y="340"/>
                </a:cubicBezTo>
                <a:lnTo>
                  <a:pt x="462" y="340"/>
                </a:lnTo>
                <a:cubicBezTo>
                  <a:pt x="494" y="340"/>
                  <a:pt x="520" y="315"/>
                  <a:pt x="520" y="284"/>
                </a:cubicBezTo>
                <a:lnTo>
                  <a:pt x="520" y="57"/>
                </a:lnTo>
                <a:cubicBezTo>
                  <a:pt x="520" y="26"/>
                  <a:pt x="494" y="0"/>
                  <a:pt x="462" y="0"/>
                </a:cubicBezTo>
                <a:close/>
                <a:moveTo>
                  <a:pt x="460" y="280"/>
                </a:moveTo>
                <a:lnTo>
                  <a:pt x="60" y="280"/>
                </a:lnTo>
                <a:lnTo>
                  <a:pt x="60" y="60"/>
                </a:lnTo>
                <a:lnTo>
                  <a:pt x="460" y="60"/>
                </a:lnTo>
                <a:lnTo>
                  <a:pt x="460" y="28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4" name="Freeform 204"/>
          <p:cNvSpPr>
            <a:spLocks noEditPoints="1"/>
          </p:cNvSpPr>
          <p:nvPr/>
        </p:nvSpPr>
        <p:spPr bwMode="auto">
          <a:xfrm>
            <a:off x="7799709" y="4217813"/>
            <a:ext cx="160338" cy="330200"/>
          </a:xfrm>
          <a:custGeom>
            <a:avLst/>
            <a:gdLst>
              <a:gd name="T0" fmla="*/ 400 w 400"/>
              <a:gd name="T1" fmla="*/ 39 h 820"/>
              <a:gd name="T2" fmla="*/ 360 w 400"/>
              <a:gd name="T3" fmla="*/ 0 h 820"/>
              <a:gd name="T4" fmla="*/ 40 w 400"/>
              <a:gd name="T5" fmla="*/ 0 h 820"/>
              <a:gd name="T6" fmla="*/ 0 w 400"/>
              <a:gd name="T7" fmla="*/ 39 h 820"/>
              <a:gd name="T8" fmla="*/ 0 w 400"/>
              <a:gd name="T9" fmla="*/ 302 h 820"/>
              <a:gd name="T10" fmla="*/ 80 w 400"/>
              <a:gd name="T11" fmla="*/ 397 h 820"/>
              <a:gd name="T12" fmla="*/ 80 w 400"/>
              <a:gd name="T13" fmla="*/ 620 h 820"/>
              <a:gd name="T14" fmla="*/ 320 w 400"/>
              <a:gd name="T15" fmla="*/ 620 h 820"/>
              <a:gd name="T16" fmla="*/ 320 w 400"/>
              <a:gd name="T17" fmla="*/ 660 h 820"/>
              <a:gd name="T18" fmla="*/ 80 w 400"/>
              <a:gd name="T19" fmla="*/ 660 h 820"/>
              <a:gd name="T20" fmla="*/ 80 w 400"/>
              <a:gd name="T21" fmla="*/ 700 h 820"/>
              <a:gd name="T22" fmla="*/ 320 w 400"/>
              <a:gd name="T23" fmla="*/ 700 h 820"/>
              <a:gd name="T24" fmla="*/ 320 w 400"/>
              <a:gd name="T25" fmla="*/ 740 h 820"/>
              <a:gd name="T26" fmla="*/ 100 w 400"/>
              <a:gd name="T27" fmla="*/ 740 h 820"/>
              <a:gd name="T28" fmla="*/ 146 w 400"/>
              <a:gd name="T29" fmla="*/ 820 h 820"/>
              <a:gd name="T30" fmla="*/ 400 w 400"/>
              <a:gd name="T31" fmla="*/ 820 h 820"/>
              <a:gd name="T32" fmla="*/ 400 w 400"/>
              <a:gd name="T33" fmla="*/ 39 h 820"/>
              <a:gd name="T34" fmla="*/ 320 w 400"/>
              <a:gd name="T35" fmla="*/ 160 h 820"/>
              <a:gd name="T36" fmla="*/ 80 w 400"/>
              <a:gd name="T37" fmla="*/ 160 h 820"/>
              <a:gd name="T38" fmla="*/ 80 w 400"/>
              <a:gd name="T39" fmla="*/ 120 h 820"/>
              <a:gd name="T40" fmla="*/ 320 w 400"/>
              <a:gd name="T41" fmla="*/ 120 h 820"/>
              <a:gd name="T42" fmla="*/ 32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400" y="39"/>
                </a:moveTo>
                <a:cubicBezTo>
                  <a:pt x="400" y="18"/>
                  <a:pt x="382" y="0"/>
                  <a:pt x="360" y="0"/>
                </a:cubicBezTo>
                <a:lnTo>
                  <a:pt x="40" y="0"/>
                </a:lnTo>
                <a:cubicBezTo>
                  <a:pt x="18" y="0"/>
                  <a:pt x="0" y="18"/>
                  <a:pt x="0" y="39"/>
                </a:cubicBezTo>
                <a:lnTo>
                  <a:pt x="0" y="302"/>
                </a:lnTo>
                <a:cubicBezTo>
                  <a:pt x="46" y="311"/>
                  <a:pt x="80" y="350"/>
                  <a:pt x="80" y="397"/>
                </a:cubicBezTo>
                <a:lnTo>
                  <a:pt x="80" y="620"/>
                </a:lnTo>
                <a:lnTo>
                  <a:pt x="320" y="620"/>
                </a:lnTo>
                <a:lnTo>
                  <a:pt x="320" y="660"/>
                </a:lnTo>
                <a:lnTo>
                  <a:pt x="80" y="660"/>
                </a:lnTo>
                <a:lnTo>
                  <a:pt x="80" y="700"/>
                </a:lnTo>
                <a:lnTo>
                  <a:pt x="320" y="700"/>
                </a:lnTo>
                <a:lnTo>
                  <a:pt x="320" y="740"/>
                </a:lnTo>
                <a:lnTo>
                  <a:pt x="100" y="740"/>
                </a:lnTo>
                <a:lnTo>
                  <a:pt x="146" y="820"/>
                </a:lnTo>
                <a:lnTo>
                  <a:pt x="400" y="820"/>
                </a:lnTo>
                <a:lnTo>
                  <a:pt x="400" y="39"/>
                </a:lnTo>
                <a:close/>
                <a:moveTo>
                  <a:pt x="320" y="160"/>
                </a:moveTo>
                <a:lnTo>
                  <a:pt x="80" y="160"/>
                </a:lnTo>
                <a:lnTo>
                  <a:pt x="80" y="120"/>
                </a:lnTo>
                <a:lnTo>
                  <a:pt x="320" y="120"/>
                </a:lnTo>
                <a:lnTo>
                  <a:pt x="32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Freeform 205"/>
          <p:cNvSpPr>
            <a:spLocks/>
          </p:cNvSpPr>
          <p:nvPr/>
        </p:nvSpPr>
        <p:spPr bwMode="auto">
          <a:xfrm>
            <a:off x="7723509" y="4394026"/>
            <a:ext cx="52388" cy="52388"/>
          </a:xfrm>
          <a:custGeom>
            <a:avLst/>
            <a:gdLst>
              <a:gd name="T0" fmla="*/ 20 w 33"/>
              <a:gd name="T1" fmla="*/ 8 h 33"/>
              <a:gd name="T2" fmla="*/ 3 w 33"/>
              <a:gd name="T3" fmla="*/ 8 h 33"/>
              <a:gd name="T4" fmla="*/ 10 w 33"/>
              <a:gd name="T5" fmla="*/ 0 h 33"/>
              <a:gd name="T6" fmla="*/ 33 w 33"/>
              <a:gd name="T7" fmla="*/ 0 h 33"/>
              <a:gd name="T8" fmla="*/ 33 w 33"/>
              <a:gd name="T9" fmla="*/ 23 h 33"/>
              <a:gd name="T10" fmla="*/ 25 w 33"/>
              <a:gd name="T11" fmla="*/ 30 h 33"/>
              <a:gd name="T12" fmla="*/ 25 w 33"/>
              <a:gd name="T13" fmla="*/ 13 h 33"/>
              <a:gd name="T14" fmla="*/ 6 w 33"/>
              <a:gd name="T15" fmla="*/ 33 h 33"/>
              <a:gd name="T16" fmla="*/ 0 w 33"/>
              <a:gd name="T17" fmla="*/ 28 h 33"/>
              <a:gd name="T18" fmla="*/ 20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20" y="8"/>
                </a:moveTo>
                <a:lnTo>
                  <a:pt x="3" y="8"/>
                </a:lnTo>
                <a:lnTo>
                  <a:pt x="10" y="0"/>
                </a:lnTo>
                <a:lnTo>
                  <a:pt x="33" y="0"/>
                </a:lnTo>
                <a:lnTo>
                  <a:pt x="33" y="23"/>
                </a:lnTo>
                <a:lnTo>
                  <a:pt x="25" y="30"/>
                </a:lnTo>
                <a:lnTo>
                  <a:pt x="25" y="13"/>
                </a:lnTo>
                <a:lnTo>
                  <a:pt x="6" y="33"/>
                </a:lnTo>
                <a:lnTo>
                  <a:pt x="0" y="28"/>
                </a:lnTo>
                <a:lnTo>
                  <a:pt x="20" y="8"/>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6" name="Rectangle 206"/>
          <p:cNvSpPr>
            <a:spLocks noChangeArrowheads="1"/>
          </p:cNvSpPr>
          <p:nvPr/>
        </p:nvSpPr>
        <p:spPr bwMode="auto">
          <a:xfrm>
            <a:off x="7488559" y="4590876"/>
            <a:ext cx="6778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Direct access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7" name="Freeform 207"/>
          <p:cNvSpPr>
            <a:spLocks noEditPoints="1"/>
          </p:cNvSpPr>
          <p:nvPr/>
        </p:nvSpPr>
        <p:spPr bwMode="auto">
          <a:xfrm>
            <a:off x="7572697" y="3130376"/>
            <a:ext cx="274638" cy="55563"/>
          </a:xfrm>
          <a:custGeom>
            <a:avLst/>
            <a:gdLst>
              <a:gd name="T0" fmla="*/ 680 w 684"/>
              <a:gd name="T1" fmla="*/ 128 h 140"/>
              <a:gd name="T2" fmla="*/ 613 w 684"/>
              <a:gd name="T3" fmla="*/ 12 h 140"/>
              <a:gd name="T4" fmla="*/ 592 w 684"/>
              <a:gd name="T5" fmla="*/ 0 h 140"/>
              <a:gd name="T6" fmla="*/ 91 w 684"/>
              <a:gd name="T7" fmla="*/ 0 h 140"/>
              <a:gd name="T8" fmla="*/ 71 w 684"/>
              <a:gd name="T9" fmla="*/ 12 h 140"/>
              <a:gd name="T10" fmla="*/ 3 w 684"/>
              <a:gd name="T11" fmla="*/ 128 h 140"/>
              <a:gd name="T12" fmla="*/ 11 w 684"/>
              <a:gd name="T13" fmla="*/ 140 h 140"/>
              <a:gd name="T14" fmla="*/ 673 w 684"/>
              <a:gd name="T15" fmla="*/ 140 h 140"/>
              <a:gd name="T16" fmla="*/ 680 w 684"/>
              <a:gd name="T17" fmla="*/ 128 h 140"/>
              <a:gd name="T18" fmla="*/ 166 w 684"/>
              <a:gd name="T19" fmla="*/ 101 h 140"/>
              <a:gd name="T20" fmla="*/ 192 w 684"/>
              <a:gd name="T21" fmla="*/ 59 h 140"/>
              <a:gd name="T22" fmla="*/ 481 w 684"/>
              <a:gd name="T23" fmla="*/ 59 h 140"/>
              <a:gd name="T24" fmla="*/ 506 w 684"/>
              <a:gd name="T25" fmla="*/ 101 h 140"/>
              <a:gd name="T26" fmla="*/ 166 w 684"/>
              <a:gd name="T27" fmla="*/ 10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4" h="140">
                <a:moveTo>
                  <a:pt x="680" y="128"/>
                </a:moveTo>
                <a:lnTo>
                  <a:pt x="613" y="12"/>
                </a:lnTo>
                <a:cubicBezTo>
                  <a:pt x="609" y="6"/>
                  <a:pt x="600" y="0"/>
                  <a:pt x="592" y="0"/>
                </a:cubicBezTo>
                <a:lnTo>
                  <a:pt x="91" y="0"/>
                </a:lnTo>
                <a:cubicBezTo>
                  <a:pt x="83" y="0"/>
                  <a:pt x="74" y="6"/>
                  <a:pt x="71" y="12"/>
                </a:cubicBezTo>
                <a:lnTo>
                  <a:pt x="3" y="128"/>
                </a:lnTo>
                <a:cubicBezTo>
                  <a:pt x="0" y="135"/>
                  <a:pt x="3" y="140"/>
                  <a:pt x="11" y="140"/>
                </a:cubicBezTo>
                <a:lnTo>
                  <a:pt x="673" y="140"/>
                </a:lnTo>
                <a:cubicBezTo>
                  <a:pt x="680" y="140"/>
                  <a:pt x="684" y="135"/>
                  <a:pt x="680" y="128"/>
                </a:cubicBezTo>
                <a:close/>
                <a:moveTo>
                  <a:pt x="166" y="101"/>
                </a:moveTo>
                <a:lnTo>
                  <a:pt x="192" y="59"/>
                </a:lnTo>
                <a:lnTo>
                  <a:pt x="481" y="59"/>
                </a:lnTo>
                <a:lnTo>
                  <a:pt x="506" y="101"/>
                </a:lnTo>
                <a:lnTo>
                  <a:pt x="166" y="101"/>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8" name="Freeform 208"/>
          <p:cNvSpPr>
            <a:spLocks noEditPoints="1"/>
          </p:cNvSpPr>
          <p:nvPr/>
        </p:nvSpPr>
        <p:spPr bwMode="auto">
          <a:xfrm>
            <a:off x="7606034" y="2976388"/>
            <a:ext cx="209550" cy="138113"/>
          </a:xfrm>
          <a:custGeom>
            <a:avLst/>
            <a:gdLst>
              <a:gd name="T0" fmla="*/ 462 w 520"/>
              <a:gd name="T1" fmla="*/ 0 h 340"/>
              <a:gd name="T2" fmla="*/ 58 w 520"/>
              <a:gd name="T3" fmla="*/ 0 h 340"/>
              <a:gd name="T4" fmla="*/ 0 w 520"/>
              <a:gd name="T5" fmla="*/ 57 h 340"/>
              <a:gd name="T6" fmla="*/ 0 w 520"/>
              <a:gd name="T7" fmla="*/ 283 h 340"/>
              <a:gd name="T8" fmla="*/ 58 w 520"/>
              <a:gd name="T9" fmla="*/ 340 h 340"/>
              <a:gd name="T10" fmla="*/ 462 w 520"/>
              <a:gd name="T11" fmla="*/ 340 h 340"/>
              <a:gd name="T12" fmla="*/ 520 w 520"/>
              <a:gd name="T13" fmla="*/ 283 h 340"/>
              <a:gd name="T14" fmla="*/ 520 w 520"/>
              <a:gd name="T15" fmla="*/ 57 h 340"/>
              <a:gd name="T16" fmla="*/ 462 w 520"/>
              <a:gd name="T17" fmla="*/ 0 h 340"/>
              <a:gd name="T18" fmla="*/ 460 w 520"/>
              <a:gd name="T19" fmla="*/ 280 h 340"/>
              <a:gd name="T20" fmla="*/ 60 w 520"/>
              <a:gd name="T21" fmla="*/ 280 h 340"/>
              <a:gd name="T22" fmla="*/ 60 w 520"/>
              <a:gd name="T23" fmla="*/ 60 h 340"/>
              <a:gd name="T24" fmla="*/ 460 w 520"/>
              <a:gd name="T25" fmla="*/ 60 h 340"/>
              <a:gd name="T26" fmla="*/ 460 w 520"/>
              <a:gd name="T27"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340">
                <a:moveTo>
                  <a:pt x="462" y="0"/>
                </a:moveTo>
                <a:lnTo>
                  <a:pt x="58" y="0"/>
                </a:lnTo>
                <a:cubicBezTo>
                  <a:pt x="26" y="0"/>
                  <a:pt x="0" y="26"/>
                  <a:pt x="0" y="57"/>
                </a:cubicBezTo>
                <a:lnTo>
                  <a:pt x="0" y="283"/>
                </a:lnTo>
                <a:cubicBezTo>
                  <a:pt x="0" y="315"/>
                  <a:pt x="26" y="340"/>
                  <a:pt x="58" y="340"/>
                </a:cubicBezTo>
                <a:lnTo>
                  <a:pt x="462" y="340"/>
                </a:lnTo>
                <a:cubicBezTo>
                  <a:pt x="494" y="340"/>
                  <a:pt x="520" y="315"/>
                  <a:pt x="520" y="283"/>
                </a:cubicBezTo>
                <a:lnTo>
                  <a:pt x="520" y="57"/>
                </a:lnTo>
                <a:cubicBezTo>
                  <a:pt x="520" y="26"/>
                  <a:pt x="494" y="0"/>
                  <a:pt x="462" y="0"/>
                </a:cubicBezTo>
                <a:close/>
                <a:moveTo>
                  <a:pt x="460" y="280"/>
                </a:moveTo>
                <a:lnTo>
                  <a:pt x="60" y="280"/>
                </a:lnTo>
                <a:lnTo>
                  <a:pt x="60" y="60"/>
                </a:lnTo>
                <a:lnTo>
                  <a:pt x="460" y="60"/>
                </a:lnTo>
                <a:lnTo>
                  <a:pt x="460" y="28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9" name="Freeform 209"/>
          <p:cNvSpPr>
            <a:spLocks noEditPoints="1"/>
          </p:cNvSpPr>
          <p:nvPr/>
        </p:nvSpPr>
        <p:spPr bwMode="auto">
          <a:xfrm>
            <a:off x="7799709" y="2839863"/>
            <a:ext cx="160338" cy="330200"/>
          </a:xfrm>
          <a:custGeom>
            <a:avLst/>
            <a:gdLst>
              <a:gd name="T0" fmla="*/ 400 w 400"/>
              <a:gd name="T1" fmla="*/ 39 h 820"/>
              <a:gd name="T2" fmla="*/ 360 w 400"/>
              <a:gd name="T3" fmla="*/ 0 h 820"/>
              <a:gd name="T4" fmla="*/ 40 w 400"/>
              <a:gd name="T5" fmla="*/ 0 h 820"/>
              <a:gd name="T6" fmla="*/ 0 w 400"/>
              <a:gd name="T7" fmla="*/ 39 h 820"/>
              <a:gd name="T8" fmla="*/ 0 w 400"/>
              <a:gd name="T9" fmla="*/ 302 h 820"/>
              <a:gd name="T10" fmla="*/ 80 w 400"/>
              <a:gd name="T11" fmla="*/ 397 h 820"/>
              <a:gd name="T12" fmla="*/ 80 w 400"/>
              <a:gd name="T13" fmla="*/ 620 h 820"/>
              <a:gd name="T14" fmla="*/ 320 w 400"/>
              <a:gd name="T15" fmla="*/ 620 h 820"/>
              <a:gd name="T16" fmla="*/ 320 w 400"/>
              <a:gd name="T17" fmla="*/ 660 h 820"/>
              <a:gd name="T18" fmla="*/ 80 w 400"/>
              <a:gd name="T19" fmla="*/ 660 h 820"/>
              <a:gd name="T20" fmla="*/ 80 w 400"/>
              <a:gd name="T21" fmla="*/ 700 h 820"/>
              <a:gd name="T22" fmla="*/ 320 w 400"/>
              <a:gd name="T23" fmla="*/ 700 h 820"/>
              <a:gd name="T24" fmla="*/ 320 w 400"/>
              <a:gd name="T25" fmla="*/ 740 h 820"/>
              <a:gd name="T26" fmla="*/ 100 w 400"/>
              <a:gd name="T27" fmla="*/ 740 h 820"/>
              <a:gd name="T28" fmla="*/ 146 w 400"/>
              <a:gd name="T29" fmla="*/ 820 h 820"/>
              <a:gd name="T30" fmla="*/ 400 w 400"/>
              <a:gd name="T31" fmla="*/ 820 h 820"/>
              <a:gd name="T32" fmla="*/ 400 w 400"/>
              <a:gd name="T33" fmla="*/ 39 h 820"/>
              <a:gd name="T34" fmla="*/ 320 w 400"/>
              <a:gd name="T35" fmla="*/ 160 h 820"/>
              <a:gd name="T36" fmla="*/ 80 w 400"/>
              <a:gd name="T37" fmla="*/ 160 h 820"/>
              <a:gd name="T38" fmla="*/ 80 w 400"/>
              <a:gd name="T39" fmla="*/ 120 h 820"/>
              <a:gd name="T40" fmla="*/ 320 w 400"/>
              <a:gd name="T41" fmla="*/ 120 h 820"/>
              <a:gd name="T42" fmla="*/ 32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400" y="39"/>
                </a:moveTo>
                <a:cubicBezTo>
                  <a:pt x="400" y="18"/>
                  <a:pt x="382" y="0"/>
                  <a:pt x="360" y="0"/>
                </a:cubicBezTo>
                <a:lnTo>
                  <a:pt x="40" y="0"/>
                </a:lnTo>
                <a:cubicBezTo>
                  <a:pt x="18" y="0"/>
                  <a:pt x="0" y="18"/>
                  <a:pt x="0" y="39"/>
                </a:cubicBezTo>
                <a:lnTo>
                  <a:pt x="0" y="302"/>
                </a:lnTo>
                <a:cubicBezTo>
                  <a:pt x="46" y="310"/>
                  <a:pt x="80" y="350"/>
                  <a:pt x="80" y="397"/>
                </a:cubicBezTo>
                <a:lnTo>
                  <a:pt x="80" y="620"/>
                </a:lnTo>
                <a:lnTo>
                  <a:pt x="320" y="620"/>
                </a:lnTo>
                <a:lnTo>
                  <a:pt x="320" y="660"/>
                </a:lnTo>
                <a:lnTo>
                  <a:pt x="80" y="660"/>
                </a:lnTo>
                <a:lnTo>
                  <a:pt x="80" y="700"/>
                </a:lnTo>
                <a:lnTo>
                  <a:pt x="320" y="700"/>
                </a:lnTo>
                <a:lnTo>
                  <a:pt x="320" y="740"/>
                </a:lnTo>
                <a:lnTo>
                  <a:pt x="100" y="740"/>
                </a:lnTo>
                <a:lnTo>
                  <a:pt x="146" y="820"/>
                </a:lnTo>
                <a:lnTo>
                  <a:pt x="400" y="820"/>
                </a:lnTo>
                <a:lnTo>
                  <a:pt x="400" y="39"/>
                </a:lnTo>
                <a:close/>
                <a:moveTo>
                  <a:pt x="320" y="160"/>
                </a:moveTo>
                <a:lnTo>
                  <a:pt x="80" y="160"/>
                </a:lnTo>
                <a:lnTo>
                  <a:pt x="80" y="120"/>
                </a:lnTo>
                <a:lnTo>
                  <a:pt x="320" y="120"/>
                </a:lnTo>
                <a:lnTo>
                  <a:pt x="32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0" name="Freeform 210"/>
          <p:cNvSpPr>
            <a:spLocks/>
          </p:cNvSpPr>
          <p:nvPr/>
        </p:nvSpPr>
        <p:spPr bwMode="auto">
          <a:xfrm>
            <a:off x="7723509" y="3017663"/>
            <a:ext cx="52388" cy="50800"/>
          </a:xfrm>
          <a:custGeom>
            <a:avLst/>
            <a:gdLst>
              <a:gd name="T0" fmla="*/ 20 w 33"/>
              <a:gd name="T1" fmla="*/ 7 h 32"/>
              <a:gd name="T2" fmla="*/ 3 w 33"/>
              <a:gd name="T3" fmla="*/ 7 h 32"/>
              <a:gd name="T4" fmla="*/ 10 w 33"/>
              <a:gd name="T5" fmla="*/ 0 h 32"/>
              <a:gd name="T6" fmla="*/ 33 w 33"/>
              <a:gd name="T7" fmla="*/ 0 h 32"/>
              <a:gd name="T8" fmla="*/ 33 w 33"/>
              <a:gd name="T9" fmla="*/ 22 h 32"/>
              <a:gd name="T10" fmla="*/ 25 w 33"/>
              <a:gd name="T11" fmla="*/ 30 h 32"/>
              <a:gd name="T12" fmla="*/ 25 w 33"/>
              <a:gd name="T13" fmla="*/ 13 h 32"/>
              <a:gd name="T14" fmla="*/ 6 w 33"/>
              <a:gd name="T15" fmla="*/ 32 h 32"/>
              <a:gd name="T16" fmla="*/ 0 w 33"/>
              <a:gd name="T17" fmla="*/ 27 h 32"/>
              <a:gd name="T18" fmla="*/ 20 w 33"/>
              <a:gd name="T1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20" y="7"/>
                </a:moveTo>
                <a:lnTo>
                  <a:pt x="3" y="7"/>
                </a:lnTo>
                <a:lnTo>
                  <a:pt x="10" y="0"/>
                </a:lnTo>
                <a:lnTo>
                  <a:pt x="33" y="0"/>
                </a:lnTo>
                <a:lnTo>
                  <a:pt x="33" y="22"/>
                </a:lnTo>
                <a:lnTo>
                  <a:pt x="25" y="30"/>
                </a:lnTo>
                <a:lnTo>
                  <a:pt x="25" y="13"/>
                </a:lnTo>
                <a:lnTo>
                  <a:pt x="6" y="32"/>
                </a:lnTo>
                <a:lnTo>
                  <a:pt x="0" y="27"/>
                </a:lnTo>
                <a:lnTo>
                  <a:pt x="20" y="7"/>
                </a:ln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1" name="Rectangle 211"/>
          <p:cNvSpPr>
            <a:spLocks noChangeArrowheads="1"/>
          </p:cNvSpPr>
          <p:nvPr/>
        </p:nvSpPr>
        <p:spPr bwMode="auto">
          <a:xfrm>
            <a:off x="7488559" y="3211338"/>
            <a:ext cx="6778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Direct access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92" name="Rectangle 212"/>
          <p:cNvSpPr>
            <a:spLocks noChangeArrowheads="1"/>
          </p:cNvSpPr>
          <p:nvPr/>
        </p:nvSpPr>
        <p:spPr bwMode="auto">
          <a:xfrm>
            <a:off x="5996309" y="4281313"/>
            <a:ext cx="793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3" name="Rectangle 213"/>
          <p:cNvSpPr>
            <a:spLocks noChangeArrowheads="1"/>
          </p:cNvSpPr>
          <p:nvPr/>
        </p:nvSpPr>
        <p:spPr bwMode="auto">
          <a:xfrm>
            <a:off x="6085209" y="4281313"/>
            <a:ext cx="1428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4" name="Rectangle 214"/>
          <p:cNvSpPr>
            <a:spLocks noChangeArrowheads="1"/>
          </p:cNvSpPr>
          <p:nvPr/>
        </p:nvSpPr>
        <p:spPr bwMode="auto">
          <a:xfrm>
            <a:off x="6237609" y="42813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5" name="Rectangle 215"/>
          <p:cNvSpPr>
            <a:spLocks noChangeArrowheads="1"/>
          </p:cNvSpPr>
          <p:nvPr/>
        </p:nvSpPr>
        <p:spPr bwMode="auto">
          <a:xfrm>
            <a:off x="5996309" y="4354338"/>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6" name="Rectangle 216"/>
          <p:cNvSpPr>
            <a:spLocks noChangeArrowheads="1"/>
          </p:cNvSpPr>
          <p:nvPr/>
        </p:nvSpPr>
        <p:spPr bwMode="auto">
          <a:xfrm>
            <a:off x="6156647" y="4354338"/>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7" name="Rectangle 217"/>
          <p:cNvSpPr>
            <a:spLocks noChangeArrowheads="1"/>
          </p:cNvSpPr>
          <p:nvPr/>
        </p:nvSpPr>
        <p:spPr bwMode="auto">
          <a:xfrm>
            <a:off x="5996309" y="4427363"/>
            <a:ext cx="793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8" name="Rectangle 218"/>
          <p:cNvSpPr>
            <a:spLocks noChangeArrowheads="1"/>
          </p:cNvSpPr>
          <p:nvPr/>
        </p:nvSpPr>
        <p:spPr bwMode="auto">
          <a:xfrm>
            <a:off x="6085209" y="4427363"/>
            <a:ext cx="1428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9" name="Rectangle 219"/>
          <p:cNvSpPr>
            <a:spLocks noChangeArrowheads="1"/>
          </p:cNvSpPr>
          <p:nvPr/>
        </p:nvSpPr>
        <p:spPr bwMode="auto">
          <a:xfrm>
            <a:off x="6237609" y="4427363"/>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0" name="Rectangle 220"/>
          <p:cNvSpPr>
            <a:spLocks noChangeArrowheads="1"/>
          </p:cNvSpPr>
          <p:nvPr/>
        </p:nvSpPr>
        <p:spPr bwMode="auto">
          <a:xfrm>
            <a:off x="5996309" y="4498801"/>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1" name="Rectangle 221"/>
          <p:cNvSpPr>
            <a:spLocks noChangeArrowheads="1"/>
          </p:cNvSpPr>
          <p:nvPr/>
        </p:nvSpPr>
        <p:spPr bwMode="auto">
          <a:xfrm>
            <a:off x="6156647" y="4498801"/>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2" name="Rectangle 222"/>
          <p:cNvSpPr>
            <a:spLocks noChangeArrowheads="1"/>
          </p:cNvSpPr>
          <p:nvPr/>
        </p:nvSpPr>
        <p:spPr bwMode="auto">
          <a:xfrm>
            <a:off x="5997897" y="4622626"/>
            <a:ext cx="4000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Firewall</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3" name="Rectangle 223"/>
          <p:cNvSpPr>
            <a:spLocks noChangeArrowheads="1"/>
          </p:cNvSpPr>
          <p:nvPr/>
        </p:nvSpPr>
        <p:spPr bwMode="auto">
          <a:xfrm>
            <a:off x="5996309" y="2904951"/>
            <a:ext cx="793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4" name="Rectangle 224"/>
          <p:cNvSpPr>
            <a:spLocks noChangeArrowheads="1"/>
          </p:cNvSpPr>
          <p:nvPr/>
        </p:nvSpPr>
        <p:spPr bwMode="auto">
          <a:xfrm>
            <a:off x="6085209" y="2904951"/>
            <a:ext cx="1428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5" name="Rectangle 225"/>
          <p:cNvSpPr>
            <a:spLocks noChangeArrowheads="1"/>
          </p:cNvSpPr>
          <p:nvPr/>
        </p:nvSpPr>
        <p:spPr bwMode="auto">
          <a:xfrm>
            <a:off x="6237609" y="2904951"/>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6" name="Rectangle 226"/>
          <p:cNvSpPr>
            <a:spLocks noChangeArrowheads="1"/>
          </p:cNvSpPr>
          <p:nvPr/>
        </p:nvSpPr>
        <p:spPr bwMode="auto">
          <a:xfrm>
            <a:off x="5996309" y="2976388"/>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7" name="Rectangle 227"/>
          <p:cNvSpPr>
            <a:spLocks noChangeArrowheads="1"/>
          </p:cNvSpPr>
          <p:nvPr/>
        </p:nvSpPr>
        <p:spPr bwMode="auto">
          <a:xfrm>
            <a:off x="6156647" y="2976388"/>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8" name="Rectangle 228"/>
          <p:cNvSpPr>
            <a:spLocks noChangeArrowheads="1"/>
          </p:cNvSpPr>
          <p:nvPr/>
        </p:nvSpPr>
        <p:spPr bwMode="auto">
          <a:xfrm>
            <a:off x="5996309" y="3049413"/>
            <a:ext cx="793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 name="Rectangle 229"/>
          <p:cNvSpPr>
            <a:spLocks noChangeArrowheads="1"/>
          </p:cNvSpPr>
          <p:nvPr/>
        </p:nvSpPr>
        <p:spPr bwMode="auto">
          <a:xfrm>
            <a:off x="6085209" y="3049413"/>
            <a:ext cx="1428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 name="Rectangle 230"/>
          <p:cNvSpPr>
            <a:spLocks noChangeArrowheads="1"/>
          </p:cNvSpPr>
          <p:nvPr/>
        </p:nvSpPr>
        <p:spPr bwMode="auto">
          <a:xfrm>
            <a:off x="6237609" y="30494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 name="Rectangle 231"/>
          <p:cNvSpPr>
            <a:spLocks noChangeArrowheads="1"/>
          </p:cNvSpPr>
          <p:nvPr/>
        </p:nvSpPr>
        <p:spPr bwMode="auto">
          <a:xfrm>
            <a:off x="5996309" y="3122438"/>
            <a:ext cx="152400"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2" name="Rectangle 232"/>
          <p:cNvSpPr>
            <a:spLocks noChangeArrowheads="1"/>
          </p:cNvSpPr>
          <p:nvPr/>
        </p:nvSpPr>
        <p:spPr bwMode="auto">
          <a:xfrm>
            <a:off x="6156647" y="3122438"/>
            <a:ext cx="16192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3" name="Rectangle 233"/>
          <p:cNvSpPr>
            <a:spLocks noChangeArrowheads="1"/>
          </p:cNvSpPr>
          <p:nvPr/>
        </p:nvSpPr>
        <p:spPr bwMode="auto">
          <a:xfrm>
            <a:off x="5997897" y="3243088"/>
            <a:ext cx="4000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Firewall</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14" name="Rectangle 234"/>
          <p:cNvSpPr>
            <a:spLocks noChangeArrowheads="1"/>
          </p:cNvSpPr>
          <p:nvPr/>
        </p:nvSpPr>
        <p:spPr bwMode="auto">
          <a:xfrm>
            <a:off x="8506147" y="2904951"/>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5" name="Rectangle 235"/>
          <p:cNvSpPr>
            <a:spLocks noChangeArrowheads="1"/>
          </p:cNvSpPr>
          <p:nvPr/>
        </p:nvSpPr>
        <p:spPr bwMode="auto">
          <a:xfrm>
            <a:off x="8596634" y="2904951"/>
            <a:ext cx="1428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6" name="Rectangle 236"/>
          <p:cNvSpPr>
            <a:spLocks noChangeArrowheads="1"/>
          </p:cNvSpPr>
          <p:nvPr/>
        </p:nvSpPr>
        <p:spPr bwMode="auto">
          <a:xfrm>
            <a:off x="8749034" y="2904951"/>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7" name="Rectangle 237"/>
          <p:cNvSpPr>
            <a:spLocks noChangeArrowheads="1"/>
          </p:cNvSpPr>
          <p:nvPr/>
        </p:nvSpPr>
        <p:spPr bwMode="auto">
          <a:xfrm>
            <a:off x="8506147" y="2976388"/>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8" name="Rectangle 238"/>
          <p:cNvSpPr>
            <a:spLocks noChangeArrowheads="1"/>
          </p:cNvSpPr>
          <p:nvPr/>
        </p:nvSpPr>
        <p:spPr bwMode="auto">
          <a:xfrm>
            <a:off x="8668072" y="2976388"/>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9" name="Rectangle 239"/>
          <p:cNvSpPr>
            <a:spLocks noChangeArrowheads="1"/>
          </p:cNvSpPr>
          <p:nvPr/>
        </p:nvSpPr>
        <p:spPr bwMode="auto">
          <a:xfrm>
            <a:off x="8506147" y="30494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0" name="Rectangle 240"/>
          <p:cNvSpPr>
            <a:spLocks noChangeArrowheads="1"/>
          </p:cNvSpPr>
          <p:nvPr/>
        </p:nvSpPr>
        <p:spPr bwMode="auto">
          <a:xfrm>
            <a:off x="8596634" y="3049413"/>
            <a:ext cx="1428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1" name="Rectangle 241"/>
          <p:cNvSpPr>
            <a:spLocks noChangeArrowheads="1"/>
          </p:cNvSpPr>
          <p:nvPr/>
        </p:nvSpPr>
        <p:spPr bwMode="auto">
          <a:xfrm>
            <a:off x="8749034" y="30494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2" name="Rectangle 242"/>
          <p:cNvSpPr>
            <a:spLocks noChangeArrowheads="1"/>
          </p:cNvSpPr>
          <p:nvPr/>
        </p:nvSpPr>
        <p:spPr bwMode="auto">
          <a:xfrm>
            <a:off x="8506147" y="3122438"/>
            <a:ext cx="152400"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3" name="Rectangle 243"/>
          <p:cNvSpPr>
            <a:spLocks noChangeArrowheads="1"/>
          </p:cNvSpPr>
          <p:nvPr/>
        </p:nvSpPr>
        <p:spPr bwMode="auto">
          <a:xfrm>
            <a:off x="8668072" y="3122438"/>
            <a:ext cx="16192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4" name="Rectangle 244"/>
          <p:cNvSpPr>
            <a:spLocks noChangeArrowheads="1"/>
          </p:cNvSpPr>
          <p:nvPr/>
        </p:nvSpPr>
        <p:spPr bwMode="auto">
          <a:xfrm>
            <a:off x="8509322" y="3243088"/>
            <a:ext cx="4000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Firewall</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25" name="Rectangle 245"/>
          <p:cNvSpPr>
            <a:spLocks noChangeArrowheads="1"/>
          </p:cNvSpPr>
          <p:nvPr/>
        </p:nvSpPr>
        <p:spPr bwMode="auto">
          <a:xfrm>
            <a:off x="8506147" y="42813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6" name="Rectangle 246"/>
          <p:cNvSpPr>
            <a:spLocks noChangeArrowheads="1"/>
          </p:cNvSpPr>
          <p:nvPr/>
        </p:nvSpPr>
        <p:spPr bwMode="auto">
          <a:xfrm>
            <a:off x="8596634" y="4281313"/>
            <a:ext cx="14287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7" name="Rectangle 247"/>
          <p:cNvSpPr>
            <a:spLocks noChangeArrowheads="1"/>
          </p:cNvSpPr>
          <p:nvPr/>
        </p:nvSpPr>
        <p:spPr bwMode="auto">
          <a:xfrm>
            <a:off x="8749034" y="4281313"/>
            <a:ext cx="80963"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8" name="Rectangle 248"/>
          <p:cNvSpPr>
            <a:spLocks noChangeArrowheads="1"/>
          </p:cNvSpPr>
          <p:nvPr/>
        </p:nvSpPr>
        <p:spPr bwMode="auto">
          <a:xfrm>
            <a:off x="8506147" y="4354338"/>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9" name="Rectangle 249"/>
          <p:cNvSpPr>
            <a:spLocks noChangeArrowheads="1"/>
          </p:cNvSpPr>
          <p:nvPr/>
        </p:nvSpPr>
        <p:spPr bwMode="auto">
          <a:xfrm>
            <a:off x="8668072" y="4354338"/>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0" name="Rectangle 250"/>
          <p:cNvSpPr>
            <a:spLocks noChangeArrowheads="1"/>
          </p:cNvSpPr>
          <p:nvPr/>
        </p:nvSpPr>
        <p:spPr bwMode="auto">
          <a:xfrm>
            <a:off x="8506147" y="4427363"/>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1" name="Rectangle 251"/>
          <p:cNvSpPr>
            <a:spLocks noChangeArrowheads="1"/>
          </p:cNvSpPr>
          <p:nvPr/>
        </p:nvSpPr>
        <p:spPr bwMode="auto">
          <a:xfrm>
            <a:off x="8596634" y="4427363"/>
            <a:ext cx="142875"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2" name="Rectangle 252"/>
          <p:cNvSpPr>
            <a:spLocks noChangeArrowheads="1"/>
          </p:cNvSpPr>
          <p:nvPr/>
        </p:nvSpPr>
        <p:spPr bwMode="auto">
          <a:xfrm>
            <a:off x="8749034" y="4427363"/>
            <a:ext cx="80963" cy="6350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3" name="Rectangle 253"/>
          <p:cNvSpPr>
            <a:spLocks noChangeArrowheads="1"/>
          </p:cNvSpPr>
          <p:nvPr/>
        </p:nvSpPr>
        <p:spPr bwMode="auto">
          <a:xfrm>
            <a:off x="8506147" y="4498801"/>
            <a:ext cx="152400"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4" name="Rectangle 254"/>
          <p:cNvSpPr>
            <a:spLocks noChangeArrowheads="1"/>
          </p:cNvSpPr>
          <p:nvPr/>
        </p:nvSpPr>
        <p:spPr bwMode="auto">
          <a:xfrm>
            <a:off x="8668072" y="4498801"/>
            <a:ext cx="161925" cy="6508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5" name="Rectangle 255"/>
          <p:cNvSpPr>
            <a:spLocks noChangeArrowheads="1"/>
          </p:cNvSpPr>
          <p:nvPr/>
        </p:nvSpPr>
        <p:spPr bwMode="auto">
          <a:xfrm>
            <a:off x="8509322" y="4622626"/>
            <a:ext cx="4000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Firewall</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36" name="Freeform 256"/>
          <p:cNvSpPr>
            <a:spLocks noEditPoints="1"/>
          </p:cNvSpPr>
          <p:nvPr/>
        </p:nvSpPr>
        <p:spPr bwMode="auto">
          <a:xfrm>
            <a:off x="6007422" y="3790776"/>
            <a:ext cx="2921000" cy="7938"/>
          </a:xfrm>
          <a:custGeom>
            <a:avLst/>
            <a:gdLst>
              <a:gd name="T0" fmla="*/ 150 w 7244"/>
              <a:gd name="T1" fmla="*/ 20 h 20"/>
              <a:gd name="T2" fmla="*/ 250 w 7244"/>
              <a:gd name="T3" fmla="*/ 0 h 20"/>
              <a:gd name="T4" fmla="*/ 250 w 7244"/>
              <a:gd name="T5" fmla="*/ 20 h 20"/>
              <a:gd name="T6" fmla="*/ 630 w 7244"/>
              <a:gd name="T7" fmla="*/ 0 h 20"/>
              <a:gd name="T8" fmla="*/ 480 w 7244"/>
              <a:gd name="T9" fmla="*/ 10 h 20"/>
              <a:gd name="T10" fmla="*/ 880 w 7244"/>
              <a:gd name="T11" fmla="*/ 10 h 20"/>
              <a:gd name="T12" fmla="*/ 730 w 7244"/>
              <a:gd name="T13" fmla="*/ 0 h 20"/>
              <a:gd name="T14" fmla="*/ 1110 w 7244"/>
              <a:gd name="T15" fmla="*/ 20 h 20"/>
              <a:gd name="T16" fmla="*/ 1210 w 7244"/>
              <a:gd name="T17" fmla="*/ 0 h 20"/>
              <a:gd name="T18" fmla="*/ 1210 w 7244"/>
              <a:gd name="T19" fmla="*/ 20 h 20"/>
              <a:gd name="T20" fmla="*/ 1590 w 7244"/>
              <a:gd name="T21" fmla="*/ 0 h 20"/>
              <a:gd name="T22" fmla="*/ 1440 w 7244"/>
              <a:gd name="T23" fmla="*/ 10 h 20"/>
              <a:gd name="T24" fmla="*/ 1840 w 7244"/>
              <a:gd name="T25" fmla="*/ 10 h 20"/>
              <a:gd name="T26" fmla="*/ 1690 w 7244"/>
              <a:gd name="T27" fmla="*/ 0 h 20"/>
              <a:gd name="T28" fmla="*/ 2070 w 7244"/>
              <a:gd name="T29" fmla="*/ 20 h 20"/>
              <a:gd name="T30" fmla="*/ 2170 w 7244"/>
              <a:gd name="T31" fmla="*/ 0 h 20"/>
              <a:gd name="T32" fmla="*/ 2170 w 7244"/>
              <a:gd name="T33" fmla="*/ 20 h 20"/>
              <a:gd name="T34" fmla="*/ 2550 w 7244"/>
              <a:gd name="T35" fmla="*/ 0 h 20"/>
              <a:gd name="T36" fmla="*/ 2400 w 7244"/>
              <a:gd name="T37" fmla="*/ 10 h 20"/>
              <a:gd name="T38" fmla="*/ 2800 w 7244"/>
              <a:gd name="T39" fmla="*/ 10 h 20"/>
              <a:gd name="T40" fmla="*/ 2650 w 7244"/>
              <a:gd name="T41" fmla="*/ 0 h 20"/>
              <a:gd name="T42" fmla="*/ 3030 w 7244"/>
              <a:gd name="T43" fmla="*/ 20 h 20"/>
              <a:gd name="T44" fmla="*/ 3130 w 7244"/>
              <a:gd name="T45" fmla="*/ 0 h 20"/>
              <a:gd name="T46" fmla="*/ 3130 w 7244"/>
              <a:gd name="T47" fmla="*/ 20 h 20"/>
              <a:gd name="T48" fmla="*/ 3510 w 7244"/>
              <a:gd name="T49" fmla="*/ 0 h 20"/>
              <a:gd name="T50" fmla="*/ 3360 w 7244"/>
              <a:gd name="T51" fmla="*/ 10 h 20"/>
              <a:gd name="T52" fmla="*/ 3760 w 7244"/>
              <a:gd name="T53" fmla="*/ 10 h 20"/>
              <a:gd name="T54" fmla="*/ 3610 w 7244"/>
              <a:gd name="T55" fmla="*/ 0 h 20"/>
              <a:gd name="T56" fmla="*/ 3990 w 7244"/>
              <a:gd name="T57" fmla="*/ 20 h 20"/>
              <a:gd name="T58" fmla="*/ 4090 w 7244"/>
              <a:gd name="T59" fmla="*/ 0 h 20"/>
              <a:gd name="T60" fmla="*/ 4090 w 7244"/>
              <a:gd name="T61" fmla="*/ 20 h 20"/>
              <a:gd name="T62" fmla="*/ 4470 w 7244"/>
              <a:gd name="T63" fmla="*/ 0 h 20"/>
              <a:gd name="T64" fmla="*/ 4320 w 7244"/>
              <a:gd name="T65" fmla="*/ 10 h 20"/>
              <a:gd name="T66" fmla="*/ 4720 w 7244"/>
              <a:gd name="T67" fmla="*/ 10 h 20"/>
              <a:gd name="T68" fmla="*/ 4570 w 7244"/>
              <a:gd name="T69" fmla="*/ 0 h 20"/>
              <a:gd name="T70" fmla="*/ 4950 w 7244"/>
              <a:gd name="T71" fmla="*/ 20 h 20"/>
              <a:gd name="T72" fmla="*/ 5050 w 7244"/>
              <a:gd name="T73" fmla="*/ 0 h 20"/>
              <a:gd name="T74" fmla="*/ 5050 w 7244"/>
              <a:gd name="T75" fmla="*/ 20 h 20"/>
              <a:gd name="T76" fmla="*/ 5430 w 7244"/>
              <a:gd name="T77" fmla="*/ 0 h 20"/>
              <a:gd name="T78" fmla="*/ 5280 w 7244"/>
              <a:gd name="T79" fmla="*/ 10 h 20"/>
              <a:gd name="T80" fmla="*/ 5680 w 7244"/>
              <a:gd name="T81" fmla="*/ 10 h 20"/>
              <a:gd name="T82" fmla="*/ 5530 w 7244"/>
              <a:gd name="T83" fmla="*/ 0 h 20"/>
              <a:gd name="T84" fmla="*/ 5910 w 7244"/>
              <a:gd name="T85" fmla="*/ 20 h 20"/>
              <a:gd name="T86" fmla="*/ 6010 w 7244"/>
              <a:gd name="T87" fmla="*/ 0 h 20"/>
              <a:gd name="T88" fmla="*/ 6010 w 7244"/>
              <a:gd name="T89" fmla="*/ 20 h 20"/>
              <a:gd name="T90" fmla="*/ 6390 w 7244"/>
              <a:gd name="T91" fmla="*/ 0 h 20"/>
              <a:gd name="T92" fmla="*/ 6240 w 7244"/>
              <a:gd name="T93" fmla="*/ 10 h 20"/>
              <a:gd name="T94" fmla="*/ 6640 w 7244"/>
              <a:gd name="T95" fmla="*/ 10 h 20"/>
              <a:gd name="T96" fmla="*/ 6490 w 7244"/>
              <a:gd name="T97" fmla="*/ 0 h 20"/>
              <a:gd name="T98" fmla="*/ 6870 w 7244"/>
              <a:gd name="T99" fmla="*/ 20 h 20"/>
              <a:gd name="T100" fmla="*/ 6970 w 7244"/>
              <a:gd name="T101" fmla="*/ 0 h 20"/>
              <a:gd name="T102" fmla="*/ 6970 w 7244"/>
              <a:gd name="T103" fmla="*/ 20 h 20"/>
              <a:gd name="T104" fmla="*/ 7234 w 7244"/>
              <a:gd name="T105" fmla="*/ 0 h 20"/>
              <a:gd name="T106" fmla="*/ 7200 w 7244"/>
              <a:gd name="T10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44" h="20">
                <a:moveTo>
                  <a:pt x="10" y="0"/>
                </a:moveTo>
                <a:lnTo>
                  <a:pt x="150" y="0"/>
                </a:lnTo>
                <a:cubicBezTo>
                  <a:pt x="155" y="0"/>
                  <a:pt x="160" y="4"/>
                  <a:pt x="160" y="10"/>
                </a:cubicBezTo>
                <a:cubicBezTo>
                  <a:pt x="160" y="15"/>
                  <a:pt x="155" y="20"/>
                  <a:pt x="150" y="20"/>
                </a:cubicBezTo>
                <a:lnTo>
                  <a:pt x="10" y="20"/>
                </a:lnTo>
                <a:cubicBezTo>
                  <a:pt x="4" y="20"/>
                  <a:pt x="0" y="15"/>
                  <a:pt x="0" y="10"/>
                </a:cubicBezTo>
                <a:cubicBezTo>
                  <a:pt x="0" y="4"/>
                  <a:pt x="4" y="0"/>
                  <a:pt x="10" y="0"/>
                </a:cubicBezTo>
                <a:close/>
                <a:moveTo>
                  <a:pt x="250" y="0"/>
                </a:moveTo>
                <a:lnTo>
                  <a:pt x="390" y="0"/>
                </a:lnTo>
                <a:cubicBezTo>
                  <a:pt x="395" y="0"/>
                  <a:pt x="400" y="4"/>
                  <a:pt x="400" y="10"/>
                </a:cubicBezTo>
                <a:cubicBezTo>
                  <a:pt x="400" y="15"/>
                  <a:pt x="395" y="20"/>
                  <a:pt x="390" y="20"/>
                </a:cubicBezTo>
                <a:lnTo>
                  <a:pt x="250" y="20"/>
                </a:lnTo>
                <a:cubicBezTo>
                  <a:pt x="244" y="20"/>
                  <a:pt x="240" y="15"/>
                  <a:pt x="240" y="10"/>
                </a:cubicBezTo>
                <a:cubicBezTo>
                  <a:pt x="240" y="4"/>
                  <a:pt x="244" y="0"/>
                  <a:pt x="250" y="0"/>
                </a:cubicBezTo>
                <a:close/>
                <a:moveTo>
                  <a:pt x="490" y="0"/>
                </a:moveTo>
                <a:lnTo>
                  <a:pt x="630" y="0"/>
                </a:lnTo>
                <a:cubicBezTo>
                  <a:pt x="635" y="0"/>
                  <a:pt x="640" y="4"/>
                  <a:pt x="640" y="10"/>
                </a:cubicBezTo>
                <a:cubicBezTo>
                  <a:pt x="640" y="15"/>
                  <a:pt x="635" y="20"/>
                  <a:pt x="630" y="20"/>
                </a:cubicBezTo>
                <a:lnTo>
                  <a:pt x="490" y="20"/>
                </a:lnTo>
                <a:cubicBezTo>
                  <a:pt x="484" y="20"/>
                  <a:pt x="480" y="15"/>
                  <a:pt x="480" y="10"/>
                </a:cubicBezTo>
                <a:cubicBezTo>
                  <a:pt x="480" y="4"/>
                  <a:pt x="484" y="0"/>
                  <a:pt x="490" y="0"/>
                </a:cubicBezTo>
                <a:close/>
                <a:moveTo>
                  <a:pt x="730" y="0"/>
                </a:moveTo>
                <a:lnTo>
                  <a:pt x="870" y="0"/>
                </a:lnTo>
                <a:cubicBezTo>
                  <a:pt x="875" y="0"/>
                  <a:pt x="880" y="4"/>
                  <a:pt x="880" y="10"/>
                </a:cubicBezTo>
                <a:cubicBezTo>
                  <a:pt x="880" y="15"/>
                  <a:pt x="875" y="20"/>
                  <a:pt x="870" y="20"/>
                </a:cubicBezTo>
                <a:lnTo>
                  <a:pt x="730" y="20"/>
                </a:lnTo>
                <a:cubicBezTo>
                  <a:pt x="724" y="20"/>
                  <a:pt x="720" y="15"/>
                  <a:pt x="720" y="10"/>
                </a:cubicBezTo>
                <a:cubicBezTo>
                  <a:pt x="720" y="4"/>
                  <a:pt x="724" y="0"/>
                  <a:pt x="730" y="0"/>
                </a:cubicBezTo>
                <a:close/>
                <a:moveTo>
                  <a:pt x="970" y="0"/>
                </a:moveTo>
                <a:lnTo>
                  <a:pt x="1110" y="0"/>
                </a:lnTo>
                <a:cubicBezTo>
                  <a:pt x="1115" y="0"/>
                  <a:pt x="1120" y="4"/>
                  <a:pt x="1120" y="10"/>
                </a:cubicBezTo>
                <a:cubicBezTo>
                  <a:pt x="1120" y="15"/>
                  <a:pt x="1115" y="20"/>
                  <a:pt x="1110" y="20"/>
                </a:cubicBezTo>
                <a:lnTo>
                  <a:pt x="970" y="20"/>
                </a:lnTo>
                <a:cubicBezTo>
                  <a:pt x="964" y="20"/>
                  <a:pt x="960" y="15"/>
                  <a:pt x="960" y="10"/>
                </a:cubicBezTo>
                <a:cubicBezTo>
                  <a:pt x="960" y="4"/>
                  <a:pt x="964" y="0"/>
                  <a:pt x="970" y="0"/>
                </a:cubicBezTo>
                <a:close/>
                <a:moveTo>
                  <a:pt x="1210" y="0"/>
                </a:moveTo>
                <a:lnTo>
                  <a:pt x="1350" y="0"/>
                </a:lnTo>
                <a:cubicBezTo>
                  <a:pt x="1355" y="0"/>
                  <a:pt x="1360" y="4"/>
                  <a:pt x="1360" y="10"/>
                </a:cubicBezTo>
                <a:cubicBezTo>
                  <a:pt x="1360" y="15"/>
                  <a:pt x="1355" y="20"/>
                  <a:pt x="1350" y="20"/>
                </a:cubicBezTo>
                <a:lnTo>
                  <a:pt x="1210" y="20"/>
                </a:lnTo>
                <a:cubicBezTo>
                  <a:pt x="1204" y="20"/>
                  <a:pt x="1200" y="15"/>
                  <a:pt x="1200" y="10"/>
                </a:cubicBezTo>
                <a:cubicBezTo>
                  <a:pt x="1200" y="4"/>
                  <a:pt x="1204" y="0"/>
                  <a:pt x="1210" y="0"/>
                </a:cubicBezTo>
                <a:close/>
                <a:moveTo>
                  <a:pt x="1450" y="0"/>
                </a:moveTo>
                <a:lnTo>
                  <a:pt x="1590" y="0"/>
                </a:lnTo>
                <a:cubicBezTo>
                  <a:pt x="1595" y="0"/>
                  <a:pt x="1600" y="4"/>
                  <a:pt x="1600" y="10"/>
                </a:cubicBezTo>
                <a:cubicBezTo>
                  <a:pt x="1600" y="15"/>
                  <a:pt x="1595" y="20"/>
                  <a:pt x="1590" y="20"/>
                </a:cubicBezTo>
                <a:lnTo>
                  <a:pt x="1450" y="20"/>
                </a:lnTo>
                <a:cubicBezTo>
                  <a:pt x="1444" y="20"/>
                  <a:pt x="1440" y="15"/>
                  <a:pt x="1440" y="10"/>
                </a:cubicBezTo>
                <a:cubicBezTo>
                  <a:pt x="1440" y="4"/>
                  <a:pt x="1444" y="0"/>
                  <a:pt x="1450" y="0"/>
                </a:cubicBezTo>
                <a:close/>
                <a:moveTo>
                  <a:pt x="1690" y="0"/>
                </a:moveTo>
                <a:lnTo>
                  <a:pt x="1830" y="0"/>
                </a:lnTo>
                <a:cubicBezTo>
                  <a:pt x="1835" y="0"/>
                  <a:pt x="1840" y="4"/>
                  <a:pt x="1840" y="10"/>
                </a:cubicBezTo>
                <a:cubicBezTo>
                  <a:pt x="1840" y="15"/>
                  <a:pt x="1835" y="20"/>
                  <a:pt x="1830" y="20"/>
                </a:cubicBezTo>
                <a:lnTo>
                  <a:pt x="1690" y="20"/>
                </a:lnTo>
                <a:cubicBezTo>
                  <a:pt x="1684" y="20"/>
                  <a:pt x="1680" y="15"/>
                  <a:pt x="1680" y="10"/>
                </a:cubicBezTo>
                <a:cubicBezTo>
                  <a:pt x="1680" y="4"/>
                  <a:pt x="1684" y="0"/>
                  <a:pt x="1690" y="0"/>
                </a:cubicBezTo>
                <a:close/>
                <a:moveTo>
                  <a:pt x="1930" y="0"/>
                </a:moveTo>
                <a:lnTo>
                  <a:pt x="2070" y="0"/>
                </a:lnTo>
                <a:cubicBezTo>
                  <a:pt x="2075" y="0"/>
                  <a:pt x="2080" y="4"/>
                  <a:pt x="2080" y="10"/>
                </a:cubicBezTo>
                <a:cubicBezTo>
                  <a:pt x="2080" y="15"/>
                  <a:pt x="2075" y="20"/>
                  <a:pt x="2070" y="20"/>
                </a:cubicBezTo>
                <a:lnTo>
                  <a:pt x="1930" y="20"/>
                </a:lnTo>
                <a:cubicBezTo>
                  <a:pt x="1924" y="20"/>
                  <a:pt x="1920" y="15"/>
                  <a:pt x="1920" y="10"/>
                </a:cubicBezTo>
                <a:cubicBezTo>
                  <a:pt x="1920" y="4"/>
                  <a:pt x="1924" y="0"/>
                  <a:pt x="1930" y="0"/>
                </a:cubicBezTo>
                <a:close/>
                <a:moveTo>
                  <a:pt x="2170" y="0"/>
                </a:moveTo>
                <a:lnTo>
                  <a:pt x="2310" y="0"/>
                </a:lnTo>
                <a:cubicBezTo>
                  <a:pt x="2315" y="0"/>
                  <a:pt x="2320" y="4"/>
                  <a:pt x="2320" y="10"/>
                </a:cubicBezTo>
                <a:cubicBezTo>
                  <a:pt x="2320" y="15"/>
                  <a:pt x="2315" y="20"/>
                  <a:pt x="2310" y="20"/>
                </a:cubicBezTo>
                <a:lnTo>
                  <a:pt x="2170" y="20"/>
                </a:lnTo>
                <a:cubicBezTo>
                  <a:pt x="2164" y="20"/>
                  <a:pt x="2160" y="15"/>
                  <a:pt x="2160" y="10"/>
                </a:cubicBezTo>
                <a:cubicBezTo>
                  <a:pt x="2160" y="4"/>
                  <a:pt x="2164" y="0"/>
                  <a:pt x="2170" y="0"/>
                </a:cubicBezTo>
                <a:close/>
                <a:moveTo>
                  <a:pt x="2410" y="0"/>
                </a:moveTo>
                <a:lnTo>
                  <a:pt x="2550" y="0"/>
                </a:lnTo>
                <a:cubicBezTo>
                  <a:pt x="2555" y="0"/>
                  <a:pt x="2560" y="4"/>
                  <a:pt x="2560" y="10"/>
                </a:cubicBezTo>
                <a:cubicBezTo>
                  <a:pt x="2560" y="15"/>
                  <a:pt x="2555" y="20"/>
                  <a:pt x="2550" y="20"/>
                </a:cubicBezTo>
                <a:lnTo>
                  <a:pt x="2410" y="20"/>
                </a:lnTo>
                <a:cubicBezTo>
                  <a:pt x="2404" y="20"/>
                  <a:pt x="2400" y="15"/>
                  <a:pt x="2400" y="10"/>
                </a:cubicBezTo>
                <a:cubicBezTo>
                  <a:pt x="2400" y="4"/>
                  <a:pt x="2404" y="0"/>
                  <a:pt x="2410" y="0"/>
                </a:cubicBezTo>
                <a:close/>
                <a:moveTo>
                  <a:pt x="2650" y="0"/>
                </a:moveTo>
                <a:lnTo>
                  <a:pt x="2790" y="0"/>
                </a:lnTo>
                <a:cubicBezTo>
                  <a:pt x="2795" y="0"/>
                  <a:pt x="2800" y="4"/>
                  <a:pt x="2800" y="10"/>
                </a:cubicBezTo>
                <a:cubicBezTo>
                  <a:pt x="2800" y="15"/>
                  <a:pt x="2795" y="20"/>
                  <a:pt x="2790" y="20"/>
                </a:cubicBezTo>
                <a:lnTo>
                  <a:pt x="2650" y="20"/>
                </a:lnTo>
                <a:cubicBezTo>
                  <a:pt x="2644" y="20"/>
                  <a:pt x="2640" y="15"/>
                  <a:pt x="2640" y="10"/>
                </a:cubicBezTo>
                <a:cubicBezTo>
                  <a:pt x="2640" y="4"/>
                  <a:pt x="2644" y="0"/>
                  <a:pt x="2650" y="0"/>
                </a:cubicBezTo>
                <a:close/>
                <a:moveTo>
                  <a:pt x="2890" y="0"/>
                </a:moveTo>
                <a:lnTo>
                  <a:pt x="3030" y="0"/>
                </a:lnTo>
                <a:cubicBezTo>
                  <a:pt x="3035" y="0"/>
                  <a:pt x="3040" y="4"/>
                  <a:pt x="3040" y="10"/>
                </a:cubicBezTo>
                <a:cubicBezTo>
                  <a:pt x="3040" y="15"/>
                  <a:pt x="3035" y="20"/>
                  <a:pt x="3030" y="20"/>
                </a:cubicBezTo>
                <a:lnTo>
                  <a:pt x="2890" y="20"/>
                </a:lnTo>
                <a:cubicBezTo>
                  <a:pt x="2884" y="20"/>
                  <a:pt x="2880" y="15"/>
                  <a:pt x="2880" y="10"/>
                </a:cubicBezTo>
                <a:cubicBezTo>
                  <a:pt x="2880" y="4"/>
                  <a:pt x="2884" y="0"/>
                  <a:pt x="2890" y="0"/>
                </a:cubicBezTo>
                <a:close/>
                <a:moveTo>
                  <a:pt x="3130" y="0"/>
                </a:moveTo>
                <a:lnTo>
                  <a:pt x="3270" y="0"/>
                </a:lnTo>
                <a:cubicBezTo>
                  <a:pt x="3275" y="0"/>
                  <a:pt x="3280" y="4"/>
                  <a:pt x="3280" y="10"/>
                </a:cubicBezTo>
                <a:cubicBezTo>
                  <a:pt x="3280" y="15"/>
                  <a:pt x="3275" y="20"/>
                  <a:pt x="3270" y="20"/>
                </a:cubicBezTo>
                <a:lnTo>
                  <a:pt x="3130" y="20"/>
                </a:lnTo>
                <a:cubicBezTo>
                  <a:pt x="3124" y="20"/>
                  <a:pt x="3120" y="15"/>
                  <a:pt x="3120" y="10"/>
                </a:cubicBezTo>
                <a:cubicBezTo>
                  <a:pt x="3120" y="4"/>
                  <a:pt x="3124" y="0"/>
                  <a:pt x="3130" y="0"/>
                </a:cubicBezTo>
                <a:close/>
                <a:moveTo>
                  <a:pt x="3370" y="0"/>
                </a:moveTo>
                <a:lnTo>
                  <a:pt x="3510" y="0"/>
                </a:lnTo>
                <a:cubicBezTo>
                  <a:pt x="3515" y="0"/>
                  <a:pt x="3520" y="4"/>
                  <a:pt x="3520" y="10"/>
                </a:cubicBezTo>
                <a:cubicBezTo>
                  <a:pt x="3520" y="15"/>
                  <a:pt x="3515" y="20"/>
                  <a:pt x="3510" y="20"/>
                </a:cubicBezTo>
                <a:lnTo>
                  <a:pt x="3370" y="20"/>
                </a:lnTo>
                <a:cubicBezTo>
                  <a:pt x="3364" y="20"/>
                  <a:pt x="3360" y="15"/>
                  <a:pt x="3360" y="10"/>
                </a:cubicBezTo>
                <a:cubicBezTo>
                  <a:pt x="3360" y="4"/>
                  <a:pt x="3364" y="0"/>
                  <a:pt x="3370" y="0"/>
                </a:cubicBezTo>
                <a:close/>
                <a:moveTo>
                  <a:pt x="3610" y="0"/>
                </a:moveTo>
                <a:lnTo>
                  <a:pt x="3750" y="0"/>
                </a:lnTo>
                <a:cubicBezTo>
                  <a:pt x="3755" y="0"/>
                  <a:pt x="3760" y="4"/>
                  <a:pt x="3760" y="10"/>
                </a:cubicBezTo>
                <a:cubicBezTo>
                  <a:pt x="3760" y="15"/>
                  <a:pt x="3755" y="20"/>
                  <a:pt x="3750" y="20"/>
                </a:cubicBezTo>
                <a:lnTo>
                  <a:pt x="3610" y="20"/>
                </a:lnTo>
                <a:cubicBezTo>
                  <a:pt x="3604" y="20"/>
                  <a:pt x="3600" y="15"/>
                  <a:pt x="3600" y="10"/>
                </a:cubicBezTo>
                <a:cubicBezTo>
                  <a:pt x="3600" y="4"/>
                  <a:pt x="3604" y="0"/>
                  <a:pt x="3610" y="0"/>
                </a:cubicBezTo>
                <a:close/>
                <a:moveTo>
                  <a:pt x="3850" y="0"/>
                </a:moveTo>
                <a:lnTo>
                  <a:pt x="3990" y="0"/>
                </a:lnTo>
                <a:cubicBezTo>
                  <a:pt x="3995" y="0"/>
                  <a:pt x="4000" y="4"/>
                  <a:pt x="4000" y="10"/>
                </a:cubicBezTo>
                <a:cubicBezTo>
                  <a:pt x="4000" y="15"/>
                  <a:pt x="3995" y="20"/>
                  <a:pt x="3990" y="20"/>
                </a:cubicBezTo>
                <a:lnTo>
                  <a:pt x="3850" y="20"/>
                </a:lnTo>
                <a:cubicBezTo>
                  <a:pt x="3844" y="20"/>
                  <a:pt x="3840" y="15"/>
                  <a:pt x="3840" y="10"/>
                </a:cubicBezTo>
                <a:cubicBezTo>
                  <a:pt x="3840" y="4"/>
                  <a:pt x="3844" y="0"/>
                  <a:pt x="3850" y="0"/>
                </a:cubicBezTo>
                <a:close/>
                <a:moveTo>
                  <a:pt x="4090" y="0"/>
                </a:moveTo>
                <a:lnTo>
                  <a:pt x="4230" y="0"/>
                </a:lnTo>
                <a:cubicBezTo>
                  <a:pt x="4235" y="0"/>
                  <a:pt x="4240" y="4"/>
                  <a:pt x="4240" y="10"/>
                </a:cubicBezTo>
                <a:cubicBezTo>
                  <a:pt x="4240" y="15"/>
                  <a:pt x="4235" y="20"/>
                  <a:pt x="4230" y="20"/>
                </a:cubicBezTo>
                <a:lnTo>
                  <a:pt x="4090" y="20"/>
                </a:lnTo>
                <a:cubicBezTo>
                  <a:pt x="4084" y="20"/>
                  <a:pt x="4080" y="15"/>
                  <a:pt x="4080" y="10"/>
                </a:cubicBezTo>
                <a:cubicBezTo>
                  <a:pt x="4080" y="4"/>
                  <a:pt x="4084" y="0"/>
                  <a:pt x="4090" y="0"/>
                </a:cubicBezTo>
                <a:close/>
                <a:moveTo>
                  <a:pt x="4330" y="0"/>
                </a:moveTo>
                <a:lnTo>
                  <a:pt x="4470" y="0"/>
                </a:lnTo>
                <a:cubicBezTo>
                  <a:pt x="4475" y="0"/>
                  <a:pt x="4480" y="4"/>
                  <a:pt x="4480" y="10"/>
                </a:cubicBezTo>
                <a:cubicBezTo>
                  <a:pt x="4480" y="15"/>
                  <a:pt x="4475" y="20"/>
                  <a:pt x="4470" y="20"/>
                </a:cubicBezTo>
                <a:lnTo>
                  <a:pt x="4330" y="20"/>
                </a:lnTo>
                <a:cubicBezTo>
                  <a:pt x="4324" y="20"/>
                  <a:pt x="4320" y="15"/>
                  <a:pt x="4320" y="10"/>
                </a:cubicBezTo>
                <a:cubicBezTo>
                  <a:pt x="4320" y="4"/>
                  <a:pt x="4324" y="0"/>
                  <a:pt x="4330" y="0"/>
                </a:cubicBezTo>
                <a:close/>
                <a:moveTo>
                  <a:pt x="4570" y="0"/>
                </a:moveTo>
                <a:lnTo>
                  <a:pt x="4710" y="0"/>
                </a:lnTo>
                <a:cubicBezTo>
                  <a:pt x="4715" y="0"/>
                  <a:pt x="4720" y="4"/>
                  <a:pt x="4720" y="10"/>
                </a:cubicBezTo>
                <a:cubicBezTo>
                  <a:pt x="4720" y="15"/>
                  <a:pt x="4715" y="20"/>
                  <a:pt x="4710" y="20"/>
                </a:cubicBezTo>
                <a:lnTo>
                  <a:pt x="4570" y="20"/>
                </a:lnTo>
                <a:cubicBezTo>
                  <a:pt x="4564" y="20"/>
                  <a:pt x="4560" y="15"/>
                  <a:pt x="4560" y="10"/>
                </a:cubicBezTo>
                <a:cubicBezTo>
                  <a:pt x="4560" y="4"/>
                  <a:pt x="4564" y="0"/>
                  <a:pt x="4570" y="0"/>
                </a:cubicBezTo>
                <a:close/>
                <a:moveTo>
                  <a:pt x="4810" y="0"/>
                </a:moveTo>
                <a:lnTo>
                  <a:pt x="4950" y="0"/>
                </a:lnTo>
                <a:cubicBezTo>
                  <a:pt x="4955" y="0"/>
                  <a:pt x="4960" y="4"/>
                  <a:pt x="4960" y="10"/>
                </a:cubicBezTo>
                <a:cubicBezTo>
                  <a:pt x="4960" y="15"/>
                  <a:pt x="4955" y="20"/>
                  <a:pt x="4950" y="20"/>
                </a:cubicBezTo>
                <a:lnTo>
                  <a:pt x="4810" y="20"/>
                </a:lnTo>
                <a:cubicBezTo>
                  <a:pt x="4804" y="20"/>
                  <a:pt x="4800" y="15"/>
                  <a:pt x="4800" y="10"/>
                </a:cubicBezTo>
                <a:cubicBezTo>
                  <a:pt x="4800" y="4"/>
                  <a:pt x="4804" y="0"/>
                  <a:pt x="4810" y="0"/>
                </a:cubicBezTo>
                <a:close/>
                <a:moveTo>
                  <a:pt x="5050" y="0"/>
                </a:moveTo>
                <a:lnTo>
                  <a:pt x="5190" y="0"/>
                </a:lnTo>
                <a:cubicBezTo>
                  <a:pt x="5195" y="0"/>
                  <a:pt x="5200" y="4"/>
                  <a:pt x="5200" y="10"/>
                </a:cubicBezTo>
                <a:cubicBezTo>
                  <a:pt x="5200" y="15"/>
                  <a:pt x="5195" y="20"/>
                  <a:pt x="5190" y="20"/>
                </a:cubicBezTo>
                <a:lnTo>
                  <a:pt x="5050" y="20"/>
                </a:lnTo>
                <a:cubicBezTo>
                  <a:pt x="5044" y="20"/>
                  <a:pt x="5040" y="15"/>
                  <a:pt x="5040" y="10"/>
                </a:cubicBezTo>
                <a:cubicBezTo>
                  <a:pt x="5040" y="4"/>
                  <a:pt x="5044" y="0"/>
                  <a:pt x="5050" y="0"/>
                </a:cubicBezTo>
                <a:close/>
                <a:moveTo>
                  <a:pt x="5290" y="0"/>
                </a:moveTo>
                <a:lnTo>
                  <a:pt x="5430" y="0"/>
                </a:lnTo>
                <a:cubicBezTo>
                  <a:pt x="5435" y="0"/>
                  <a:pt x="5440" y="4"/>
                  <a:pt x="5440" y="10"/>
                </a:cubicBezTo>
                <a:cubicBezTo>
                  <a:pt x="5440" y="15"/>
                  <a:pt x="5435" y="20"/>
                  <a:pt x="5430" y="20"/>
                </a:cubicBezTo>
                <a:lnTo>
                  <a:pt x="5290" y="20"/>
                </a:lnTo>
                <a:cubicBezTo>
                  <a:pt x="5284" y="20"/>
                  <a:pt x="5280" y="15"/>
                  <a:pt x="5280" y="10"/>
                </a:cubicBezTo>
                <a:cubicBezTo>
                  <a:pt x="5280" y="4"/>
                  <a:pt x="5284" y="0"/>
                  <a:pt x="5290" y="0"/>
                </a:cubicBezTo>
                <a:close/>
                <a:moveTo>
                  <a:pt x="5530" y="0"/>
                </a:moveTo>
                <a:lnTo>
                  <a:pt x="5670" y="0"/>
                </a:lnTo>
                <a:cubicBezTo>
                  <a:pt x="5675" y="0"/>
                  <a:pt x="5680" y="4"/>
                  <a:pt x="5680" y="10"/>
                </a:cubicBezTo>
                <a:cubicBezTo>
                  <a:pt x="5680" y="15"/>
                  <a:pt x="5675" y="20"/>
                  <a:pt x="5670" y="20"/>
                </a:cubicBezTo>
                <a:lnTo>
                  <a:pt x="5530" y="20"/>
                </a:lnTo>
                <a:cubicBezTo>
                  <a:pt x="5524" y="20"/>
                  <a:pt x="5520" y="15"/>
                  <a:pt x="5520" y="10"/>
                </a:cubicBezTo>
                <a:cubicBezTo>
                  <a:pt x="5520" y="4"/>
                  <a:pt x="5524" y="0"/>
                  <a:pt x="5530" y="0"/>
                </a:cubicBezTo>
                <a:close/>
                <a:moveTo>
                  <a:pt x="5770" y="0"/>
                </a:moveTo>
                <a:lnTo>
                  <a:pt x="5910" y="0"/>
                </a:lnTo>
                <a:cubicBezTo>
                  <a:pt x="5915" y="0"/>
                  <a:pt x="5920" y="4"/>
                  <a:pt x="5920" y="10"/>
                </a:cubicBezTo>
                <a:cubicBezTo>
                  <a:pt x="5920" y="15"/>
                  <a:pt x="5915" y="20"/>
                  <a:pt x="5910" y="20"/>
                </a:cubicBezTo>
                <a:lnTo>
                  <a:pt x="5770" y="20"/>
                </a:lnTo>
                <a:cubicBezTo>
                  <a:pt x="5764" y="20"/>
                  <a:pt x="5760" y="15"/>
                  <a:pt x="5760" y="10"/>
                </a:cubicBezTo>
                <a:cubicBezTo>
                  <a:pt x="5760" y="4"/>
                  <a:pt x="5764" y="0"/>
                  <a:pt x="5770" y="0"/>
                </a:cubicBezTo>
                <a:close/>
                <a:moveTo>
                  <a:pt x="6010" y="0"/>
                </a:moveTo>
                <a:lnTo>
                  <a:pt x="6150" y="0"/>
                </a:lnTo>
                <a:cubicBezTo>
                  <a:pt x="6155" y="0"/>
                  <a:pt x="6160" y="4"/>
                  <a:pt x="6160" y="10"/>
                </a:cubicBezTo>
                <a:cubicBezTo>
                  <a:pt x="6160" y="15"/>
                  <a:pt x="6155" y="20"/>
                  <a:pt x="6150" y="20"/>
                </a:cubicBezTo>
                <a:lnTo>
                  <a:pt x="6010" y="20"/>
                </a:lnTo>
                <a:cubicBezTo>
                  <a:pt x="6004" y="20"/>
                  <a:pt x="6000" y="15"/>
                  <a:pt x="6000" y="10"/>
                </a:cubicBezTo>
                <a:cubicBezTo>
                  <a:pt x="6000" y="4"/>
                  <a:pt x="6004" y="0"/>
                  <a:pt x="6010" y="0"/>
                </a:cubicBezTo>
                <a:close/>
                <a:moveTo>
                  <a:pt x="6250" y="0"/>
                </a:moveTo>
                <a:lnTo>
                  <a:pt x="6390" y="0"/>
                </a:lnTo>
                <a:cubicBezTo>
                  <a:pt x="6395" y="0"/>
                  <a:pt x="6400" y="4"/>
                  <a:pt x="6400" y="10"/>
                </a:cubicBezTo>
                <a:cubicBezTo>
                  <a:pt x="6400" y="15"/>
                  <a:pt x="6395" y="20"/>
                  <a:pt x="6390" y="20"/>
                </a:cubicBezTo>
                <a:lnTo>
                  <a:pt x="6250" y="20"/>
                </a:lnTo>
                <a:cubicBezTo>
                  <a:pt x="6244" y="20"/>
                  <a:pt x="6240" y="15"/>
                  <a:pt x="6240" y="10"/>
                </a:cubicBezTo>
                <a:cubicBezTo>
                  <a:pt x="6240" y="4"/>
                  <a:pt x="6244" y="0"/>
                  <a:pt x="6250" y="0"/>
                </a:cubicBezTo>
                <a:close/>
                <a:moveTo>
                  <a:pt x="6490" y="0"/>
                </a:moveTo>
                <a:lnTo>
                  <a:pt x="6630" y="0"/>
                </a:lnTo>
                <a:cubicBezTo>
                  <a:pt x="6635" y="0"/>
                  <a:pt x="6640" y="4"/>
                  <a:pt x="6640" y="10"/>
                </a:cubicBezTo>
                <a:cubicBezTo>
                  <a:pt x="6640" y="15"/>
                  <a:pt x="6635" y="20"/>
                  <a:pt x="6630" y="20"/>
                </a:cubicBezTo>
                <a:lnTo>
                  <a:pt x="6490" y="20"/>
                </a:lnTo>
                <a:cubicBezTo>
                  <a:pt x="6484" y="20"/>
                  <a:pt x="6480" y="15"/>
                  <a:pt x="6480" y="10"/>
                </a:cubicBezTo>
                <a:cubicBezTo>
                  <a:pt x="6480" y="4"/>
                  <a:pt x="6484" y="0"/>
                  <a:pt x="6490" y="0"/>
                </a:cubicBezTo>
                <a:close/>
                <a:moveTo>
                  <a:pt x="6730" y="0"/>
                </a:moveTo>
                <a:lnTo>
                  <a:pt x="6870" y="0"/>
                </a:lnTo>
                <a:cubicBezTo>
                  <a:pt x="6875" y="0"/>
                  <a:pt x="6880" y="4"/>
                  <a:pt x="6880" y="10"/>
                </a:cubicBezTo>
                <a:cubicBezTo>
                  <a:pt x="6880" y="15"/>
                  <a:pt x="6875" y="20"/>
                  <a:pt x="6870" y="20"/>
                </a:cubicBezTo>
                <a:lnTo>
                  <a:pt x="6730" y="20"/>
                </a:lnTo>
                <a:cubicBezTo>
                  <a:pt x="6724" y="20"/>
                  <a:pt x="6720" y="15"/>
                  <a:pt x="6720" y="10"/>
                </a:cubicBezTo>
                <a:cubicBezTo>
                  <a:pt x="6720" y="4"/>
                  <a:pt x="6724" y="0"/>
                  <a:pt x="6730" y="0"/>
                </a:cubicBezTo>
                <a:close/>
                <a:moveTo>
                  <a:pt x="6970" y="0"/>
                </a:moveTo>
                <a:lnTo>
                  <a:pt x="7110" y="0"/>
                </a:lnTo>
                <a:cubicBezTo>
                  <a:pt x="7115" y="0"/>
                  <a:pt x="7120" y="4"/>
                  <a:pt x="7120" y="10"/>
                </a:cubicBezTo>
                <a:cubicBezTo>
                  <a:pt x="7120" y="15"/>
                  <a:pt x="7115" y="20"/>
                  <a:pt x="7110" y="20"/>
                </a:cubicBezTo>
                <a:lnTo>
                  <a:pt x="6970" y="20"/>
                </a:lnTo>
                <a:cubicBezTo>
                  <a:pt x="6964" y="20"/>
                  <a:pt x="6960" y="15"/>
                  <a:pt x="6960" y="10"/>
                </a:cubicBezTo>
                <a:cubicBezTo>
                  <a:pt x="6960" y="4"/>
                  <a:pt x="6964" y="0"/>
                  <a:pt x="6970" y="0"/>
                </a:cubicBezTo>
                <a:close/>
                <a:moveTo>
                  <a:pt x="7210" y="0"/>
                </a:moveTo>
                <a:lnTo>
                  <a:pt x="7234" y="0"/>
                </a:lnTo>
                <a:cubicBezTo>
                  <a:pt x="7239" y="0"/>
                  <a:pt x="7244" y="4"/>
                  <a:pt x="7244" y="10"/>
                </a:cubicBezTo>
                <a:cubicBezTo>
                  <a:pt x="7244" y="15"/>
                  <a:pt x="7239" y="20"/>
                  <a:pt x="7234" y="20"/>
                </a:cubicBezTo>
                <a:lnTo>
                  <a:pt x="7210" y="20"/>
                </a:lnTo>
                <a:cubicBezTo>
                  <a:pt x="7204" y="20"/>
                  <a:pt x="7200" y="15"/>
                  <a:pt x="7200" y="10"/>
                </a:cubicBezTo>
                <a:cubicBezTo>
                  <a:pt x="7200" y="4"/>
                  <a:pt x="7204" y="0"/>
                  <a:pt x="7210" y="0"/>
                </a:cubicBezTo>
                <a:close/>
              </a:path>
            </a:pathLst>
          </a:custGeom>
          <a:solidFill>
            <a:srgbClr val="F59D56"/>
          </a:solidFill>
          <a:ln w="6350" cap="flat">
            <a:solidFill>
              <a:srgbClr val="F59D56"/>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7" name="Freeform 257"/>
          <p:cNvSpPr>
            <a:spLocks noEditPoints="1"/>
          </p:cNvSpPr>
          <p:nvPr/>
        </p:nvSpPr>
        <p:spPr bwMode="auto">
          <a:xfrm>
            <a:off x="7023422" y="3028776"/>
            <a:ext cx="158750" cy="157163"/>
          </a:xfrm>
          <a:custGeom>
            <a:avLst/>
            <a:gdLst>
              <a:gd name="T0" fmla="*/ 0 w 392"/>
              <a:gd name="T1" fmla="*/ 196 h 392"/>
              <a:gd name="T2" fmla="*/ 392 w 392"/>
              <a:gd name="T3" fmla="*/ 196 h 392"/>
              <a:gd name="T4" fmla="*/ 147 w 392"/>
              <a:gd name="T5" fmla="*/ 291 h 392"/>
              <a:gd name="T6" fmla="*/ 245 w 392"/>
              <a:gd name="T7" fmla="*/ 291 h 392"/>
              <a:gd name="T8" fmla="*/ 147 w 392"/>
              <a:gd name="T9" fmla="*/ 291 h 392"/>
              <a:gd name="T10" fmla="*/ 139 w 392"/>
              <a:gd name="T11" fmla="*/ 352 h 392"/>
              <a:gd name="T12" fmla="*/ 74 w 392"/>
              <a:gd name="T13" fmla="*/ 309 h 392"/>
              <a:gd name="T14" fmla="*/ 252 w 392"/>
              <a:gd name="T15" fmla="*/ 352 h 392"/>
              <a:gd name="T16" fmla="*/ 275 w 392"/>
              <a:gd name="T17" fmla="*/ 296 h 392"/>
              <a:gd name="T18" fmla="*/ 55 w 392"/>
              <a:gd name="T19" fmla="*/ 284 h 392"/>
              <a:gd name="T20" fmla="*/ 105 w 392"/>
              <a:gd name="T21" fmla="*/ 212 h 392"/>
              <a:gd name="T22" fmla="*/ 281 w 392"/>
              <a:gd name="T23" fmla="*/ 266 h 392"/>
              <a:gd name="T24" fmla="*/ 361 w 392"/>
              <a:gd name="T25" fmla="*/ 212 h 392"/>
              <a:gd name="T26" fmla="*/ 281 w 392"/>
              <a:gd name="T27" fmla="*/ 266 h 392"/>
              <a:gd name="T28" fmla="*/ 140 w 392"/>
              <a:gd name="T29" fmla="*/ 261 h 392"/>
              <a:gd name="T30" fmla="*/ 251 w 392"/>
              <a:gd name="T31" fmla="*/ 261 h 392"/>
              <a:gd name="T32" fmla="*/ 135 w 392"/>
              <a:gd name="T33" fmla="*/ 212 h 392"/>
              <a:gd name="T34" fmla="*/ 332 w 392"/>
              <a:gd name="T35" fmla="*/ 103 h 392"/>
              <a:gd name="T36" fmla="*/ 286 w 392"/>
              <a:gd name="T37" fmla="*/ 180 h 392"/>
              <a:gd name="T38" fmla="*/ 360 w 392"/>
              <a:gd name="T39" fmla="*/ 180 h 392"/>
              <a:gd name="T40" fmla="*/ 250 w 392"/>
              <a:gd name="T41" fmla="*/ 126 h 392"/>
              <a:gd name="T42" fmla="*/ 141 w 392"/>
              <a:gd name="T43" fmla="*/ 126 h 392"/>
              <a:gd name="T44" fmla="*/ 256 w 392"/>
              <a:gd name="T45" fmla="*/ 180 h 392"/>
              <a:gd name="T46" fmla="*/ 111 w 392"/>
              <a:gd name="T47" fmla="*/ 121 h 392"/>
              <a:gd name="T48" fmla="*/ 30 w 392"/>
              <a:gd name="T49" fmla="*/ 180 h 392"/>
              <a:gd name="T50" fmla="*/ 105 w 392"/>
              <a:gd name="T51" fmla="*/ 180 h 392"/>
              <a:gd name="T52" fmla="*/ 196 w 392"/>
              <a:gd name="T53" fmla="*/ 100 h 392"/>
              <a:gd name="T54" fmla="*/ 196 w 392"/>
              <a:gd name="T55" fmla="*/ 30 h 392"/>
              <a:gd name="T56" fmla="*/ 79 w 392"/>
              <a:gd name="T57" fmla="*/ 79 h 392"/>
              <a:gd name="T58" fmla="*/ 139 w 392"/>
              <a:gd name="T59" fmla="*/ 41 h 392"/>
              <a:gd name="T60" fmla="*/ 252 w 392"/>
              <a:gd name="T61" fmla="*/ 41 h 392"/>
              <a:gd name="T62" fmla="*/ 312 w 392"/>
              <a:gd name="T63" fmla="*/ 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47" y="291"/>
                </a:moveTo>
                <a:cubicBezTo>
                  <a:pt x="160" y="339"/>
                  <a:pt x="181" y="362"/>
                  <a:pt x="196" y="362"/>
                </a:cubicBezTo>
                <a:cubicBezTo>
                  <a:pt x="210" y="362"/>
                  <a:pt x="231" y="339"/>
                  <a:pt x="245" y="291"/>
                </a:cubicBezTo>
                <a:cubicBezTo>
                  <a:pt x="228" y="288"/>
                  <a:pt x="212" y="287"/>
                  <a:pt x="196" y="287"/>
                </a:cubicBezTo>
                <a:cubicBezTo>
                  <a:pt x="179" y="287"/>
                  <a:pt x="163" y="288"/>
                  <a:pt x="147" y="291"/>
                </a:cubicBezTo>
                <a:close/>
                <a:moveTo>
                  <a:pt x="74" y="309"/>
                </a:moveTo>
                <a:cubicBezTo>
                  <a:pt x="92" y="328"/>
                  <a:pt x="114" y="343"/>
                  <a:pt x="139" y="352"/>
                </a:cubicBezTo>
                <a:cubicBezTo>
                  <a:pt x="130" y="336"/>
                  <a:pt x="122" y="318"/>
                  <a:pt x="117" y="296"/>
                </a:cubicBezTo>
                <a:cubicBezTo>
                  <a:pt x="101" y="299"/>
                  <a:pt x="87" y="304"/>
                  <a:pt x="74" y="309"/>
                </a:cubicBezTo>
                <a:close/>
                <a:moveTo>
                  <a:pt x="275" y="296"/>
                </a:moveTo>
                <a:cubicBezTo>
                  <a:pt x="269" y="317"/>
                  <a:pt x="261" y="336"/>
                  <a:pt x="252" y="352"/>
                </a:cubicBezTo>
                <a:cubicBezTo>
                  <a:pt x="277" y="343"/>
                  <a:pt x="299" y="328"/>
                  <a:pt x="317" y="309"/>
                </a:cubicBezTo>
                <a:cubicBezTo>
                  <a:pt x="305" y="304"/>
                  <a:pt x="290" y="299"/>
                  <a:pt x="275" y="296"/>
                </a:cubicBezTo>
                <a:close/>
                <a:moveTo>
                  <a:pt x="31" y="212"/>
                </a:moveTo>
                <a:cubicBezTo>
                  <a:pt x="33" y="238"/>
                  <a:pt x="41" y="261"/>
                  <a:pt x="55" y="284"/>
                </a:cubicBezTo>
                <a:cubicBezTo>
                  <a:pt x="71" y="277"/>
                  <a:pt x="90" y="271"/>
                  <a:pt x="110" y="266"/>
                </a:cubicBezTo>
                <a:cubicBezTo>
                  <a:pt x="107" y="248"/>
                  <a:pt x="105" y="231"/>
                  <a:pt x="105" y="212"/>
                </a:cubicBezTo>
                <a:lnTo>
                  <a:pt x="31" y="212"/>
                </a:lnTo>
                <a:close/>
                <a:moveTo>
                  <a:pt x="281" y="266"/>
                </a:moveTo>
                <a:cubicBezTo>
                  <a:pt x="302" y="271"/>
                  <a:pt x="320" y="277"/>
                  <a:pt x="336" y="284"/>
                </a:cubicBezTo>
                <a:cubicBezTo>
                  <a:pt x="351" y="261"/>
                  <a:pt x="359" y="238"/>
                  <a:pt x="361" y="212"/>
                </a:cubicBezTo>
                <a:lnTo>
                  <a:pt x="287" y="212"/>
                </a:lnTo>
                <a:cubicBezTo>
                  <a:pt x="286" y="231"/>
                  <a:pt x="284" y="248"/>
                  <a:pt x="281" y="266"/>
                </a:cubicBezTo>
                <a:close/>
                <a:moveTo>
                  <a:pt x="135" y="212"/>
                </a:moveTo>
                <a:cubicBezTo>
                  <a:pt x="136" y="229"/>
                  <a:pt x="137" y="244"/>
                  <a:pt x="140" y="261"/>
                </a:cubicBezTo>
                <a:cubicBezTo>
                  <a:pt x="159" y="258"/>
                  <a:pt x="177" y="257"/>
                  <a:pt x="196" y="257"/>
                </a:cubicBezTo>
                <a:cubicBezTo>
                  <a:pt x="214" y="257"/>
                  <a:pt x="233" y="258"/>
                  <a:pt x="251" y="261"/>
                </a:cubicBezTo>
                <a:cubicBezTo>
                  <a:pt x="254" y="244"/>
                  <a:pt x="256" y="229"/>
                  <a:pt x="256" y="212"/>
                </a:cubicBezTo>
                <a:lnTo>
                  <a:pt x="135" y="212"/>
                </a:lnTo>
                <a:close/>
                <a:moveTo>
                  <a:pt x="360" y="180"/>
                </a:moveTo>
                <a:cubicBezTo>
                  <a:pt x="357" y="152"/>
                  <a:pt x="348" y="125"/>
                  <a:pt x="332" y="103"/>
                </a:cubicBezTo>
                <a:cubicBezTo>
                  <a:pt x="317" y="110"/>
                  <a:pt x="299" y="116"/>
                  <a:pt x="280" y="121"/>
                </a:cubicBezTo>
                <a:cubicBezTo>
                  <a:pt x="283" y="139"/>
                  <a:pt x="286" y="159"/>
                  <a:pt x="286" y="180"/>
                </a:cubicBezTo>
                <a:lnTo>
                  <a:pt x="360" y="180"/>
                </a:lnTo>
                <a:lnTo>
                  <a:pt x="360" y="180"/>
                </a:lnTo>
                <a:close/>
                <a:moveTo>
                  <a:pt x="256" y="180"/>
                </a:moveTo>
                <a:cubicBezTo>
                  <a:pt x="255" y="161"/>
                  <a:pt x="253" y="143"/>
                  <a:pt x="250" y="126"/>
                </a:cubicBezTo>
                <a:cubicBezTo>
                  <a:pt x="232" y="129"/>
                  <a:pt x="214" y="130"/>
                  <a:pt x="196" y="130"/>
                </a:cubicBezTo>
                <a:cubicBezTo>
                  <a:pt x="177" y="130"/>
                  <a:pt x="159" y="129"/>
                  <a:pt x="141" y="126"/>
                </a:cubicBezTo>
                <a:cubicBezTo>
                  <a:pt x="138" y="143"/>
                  <a:pt x="136" y="161"/>
                  <a:pt x="135" y="180"/>
                </a:cubicBezTo>
                <a:lnTo>
                  <a:pt x="256" y="180"/>
                </a:lnTo>
                <a:close/>
                <a:moveTo>
                  <a:pt x="105" y="180"/>
                </a:moveTo>
                <a:cubicBezTo>
                  <a:pt x="105" y="159"/>
                  <a:pt x="107" y="141"/>
                  <a:pt x="111" y="121"/>
                </a:cubicBezTo>
                <a:cubicBezTo>
                  <a:pt x="92" y="116"/>
                  <a:pt x="75" y="110"/>
                  <a:pt x="59" y="103"/>
                </a:cubicBezTo>
                <a:cubicBezTo>
                  <a:pt x="43" y="126"/>
                  <a:pt x="33" y="153"/>
                  <a:pt x="30" y="180"/>
                </a:cubicBezTo>
                <a:lnTo>
                  <a:pt x="105" y="180"/>
                </a:lnTo>
                <a:lnTo>
                  <a:pt x="105" y="180"/>
                </a:lnTo>
                <a:close/>
                <a:moveTo>
                  <a:pt x="148" y="97"/>
                </a:moveTo>
                <a:cubicBezTo>
                  <a:pt x="164" y="99"/>
                  <a:pt x="180" y="100"/>
                  <a:pt x="196" y="100"/>
                </a:cubicBezTo>
                <a:cubicBezTo>
                  <a:pt x="212" y="100"/>
                  <a:pt x="227" y="99"/>
                  <a:pt x="243" y="97"/>
                </a:cubicBezTo>
                <a:cubicBezTo>
                  <a:pt x="229" y="51"/>
                  <a:pt x="210" y="30"/>
                  <a:pt x="196" y="30"/>
                </a:cubicBezTo>
                <a:cubicBezTo>
                  <a:pt x="182" y="30"/>
                  <a:pt x="162" y="51"/>
                  <a:pt x="148" y="97"/>
                </a:cubicBezTo>
                <a:close/>
                <a:moveTo>
                  <a:pt x="79" y="79"/>
                </a:moveTo>
                <a:cubicBezTo>
                  <a:pt x="91" y="84"/>
                  <a:pt x="104" y="88"/>
                  <a:pt x="118" y="91"/>
                </a:cubicBezTo>
                <a:cubicBezTo>
                  <a:pt x="124" y="72"/>
                  <a:pt x="131" y="54"/>
                  <a:pt x="139" y="41"/>
                </a:cubicBezTo>
                <a:cubicBezTo>
                  <a:pt x="117" y="49"/>
                  <a:pt x="96" y="62"/>
                  <a:pt x="79" y="79"/>
                </a:cubicBezTo>
                <a:close/>
                <a:moveTo>
                  <a:pt x="252" y="41"/>
                </a:moveTo>
                <a:cubicBezTo>
                  <a:pt x="260" y="54"/>
                  <a:pt x="268" y="72"/>
                  <a:pt x="273" y="91"/>
                </a:cubicBezTo>
                <a:cubicBezTo>
                  <a:pt x="287" y="88"/>
                  <a:pt x="300" y="84"/>
                  <a:pt x="312" y="79"/>
                </a:cubicBezTo>
                <a:cubicBezTo>
                  <a:pt x="295" y="62"/>
                  <a:pt x="275" y="49"/>
                  <a:pt x="252" y="41"/>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8" name="Freeform 258"/>
          <p:cNvSpPr>
            <a:spLocks noEditPoints="1"/>
          </p:cNvSpPr>
          <p:nvPr/>
        </p:nvSpPr>
        <p:spPr bwMode="auto">
          <a:xfrm>
            <a:off x="7026597" y="3030363"/>
            <a:ext cx="152400" cy="153988"/>
          </a:xfrm>
          <a:custGeom>
            <a:avLst/>
            <a:gdLst>
              <a:gd name="T0" fmla="*/ 0 w 380"/>
              <a:gd name="T1" fmla="*/ 190 h 380"/>
              <a:gd name="T2" fmla="*/ 380 w 380"/>
              <a:gd name="T3" fmla="*/ 190 h 380"/>
              <a:gd name="T4" fmla="*/ 190 w 380"/>
              <a:gd name="T5" fmla="*/ 362 h 380"/>
              <a:gd name="T6" fmla="*/ 190 w 380"/>
              <a:gd name="T7" fmla="*/ 275 h 380"/>
              <a:gd name="T8" fmla="*/ 190 w 380"/>
              <a:gd name="T9" fmla="*/ 362 h 380"/>
              <a:gd name="T10" fmla="*/ 129 w 380"/>
              <a:gd name="T11" fmla="*/ 262 h 380"/>
              <a:gd name="T12" fmla="*/ 256 w 380"/>
              <a:gd name="T13" fmla="*/ 200 h 380"/>
              <a:gd name="T14" fmla="*/ 190 w 380"/>
              <a:gd name="T15" fmla="*/ 257 h 380"/>
              <a:gd name="T16" fmla="*/ 245 w 380"/>
              <a:gd name="T17" fmla="*/ 96 h 380"/>
              <a:gd name="T18" fmla="*/ 135 w 380"/>
              <a:gd name="T19" fmla="*/ 96 h 380"/>
              <a:gd name="T20" fmla="*/ 190 w 380"/>
              <a:gd name="T21" fmla="*/ 118 h 380"/>
              <a:gd name="T22" fmla="*/ 256 w 380"/>
              <a:gd name="T23" fmla="*/ 180 h 380"/>
              <a:gd name="T24" fmla="*/ 130 w 380"/>
              <a:gd name="T25" fmla="*/ 113 h 380"/>
              <a:gd name="T26" fmla="*/ 105 w 380"/>
              <a:gd name="T27" fmla="*/ 180 h 380"/>
              <a:gd name="T28" fmla="*/ 51 w 380"/>
              <a:gd name="T29" fmla="*/ 89 h 380"/>
              <a:gd name="T30" fmla="*/ 105 w 380"/>
              <a:gd name="T31" fmla="*/ 176 h 380"/>
              <a:gd name="T32" fmla="*/ 105 w 380"/>
              <a:gd name="T33" fmla="*/ 180 h 380"/>
              <a:gd name="T34" fmla="*/ 111 w 380"/>
              <a:gd name="T35" fmla="*/ 265 h 380"/>
              <a:gd name="T36" fmla="*/ 18 w 380"/>
              <a:gd name="T37" fmla="*/ 200 h 380"/>
              <a:gd name="T38" fmla="*/ 105 w 380"/>
              <a:gd name="T39" fmla="*/ 200 h 380"/>
              <a:gd name="T40" fmla="*/ 275 w 380"/>
              <a:gd name="T41" fmla="*/ 200 h 380"/>
              <a:gd name="T42" fmla="*/ 332 w 380"/>
              <a:gd name="T43" fmla="*/ 285 h 380"/>
              <a:gd name="T44" fmla="*/ 275 w 380"/>
              <a:gd name="T45" fmla="*/ 200 h 380"/>
              <a:gd name="T46" fmla="*/ 275 w 380"/>
              <a:gd name="T47" fmla="*/ 200 h 380"/>
              <a:gd name="T48" fmla="*/ 267 w 380"/>
              <a:gd name="T49" fmla="*/ 110 h 380"/>
              <a:gd name="T50" fmla="*/ 361 w 380"/>
              <a:gd name="T51" fmla="*/ 180 h 380"/>
              <a:gd name="T52" fmla="*/ 275 w 380"/>
              <a:gd name="T53" fmla="*/ 176 h 380"/>
              <a:gd name="T54" fmla="*/ 316 w 380"/>
              <a:gd name="T55" fmla="*/ 75 h 380"/>
              <a:gd name="T56" fmla="*/ 231 w 380"/>
              <a:gd name="T57" fmla="*/ 24 h 380"/>
              <a:gd name="T58" fmla="*/ 148 w 380"/>
              <a:gd name="T59" fmla="*/ 24 h 380"/>
              <a:gd name="T60" fmla="*/ 63 w 380"/>
              <a:gd name="T61" fmla="*/ 75 h 380"/>
              <a:gd name="T62" fmla="*/ 58 w 380"/>
              <a:gd name="T63" fmla="*/ 301 h 380"/>
              <a:gd name="T64" fmla="*/ 148 w 380"/>
              <a:gd name="T65" fmla="*/ 357 h 380"/>
              <a:gd name="T66" fmla="*/ 231 w 380"/>
              <a:gd name="T67" fmla="*/ 357 h 380"/>
              <a:gd name="T68" fmla="*/ 321 w 380"/>
              <a:gd name="T69" fmla="*/ 30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190" y="0"/>
                </a:moveTo>
                <a:cubicBezTo>
                  <a:pt x="85" y="0"/>
                  <a:pt x="0" y="85"/>
                  <a:pt x="0" y="190"/>
                </a:cubicBezTo>
                <a:cubicBezTo>
                  <a:pt x="0" y="295"/>
                  <a:pt x="85" y="380"/>
                  <a:pt x="190" y="380"/>
                </a:cubicBezTo>
                <a:cubicBezTo>
                  <a:pt x="294" y="380"/>
                  <a:pt x="380" y="295"/>
                  <a:pt x="380" y="190"/>
                </a:cubicBezTo>
                <a:cubicBezTo>
                  <a:pt x="380" y="85"/>
                  <a:pt x="294" y="0"/>
                  <a:pt x="190" y="0"/>
                </a:cubicBezTo>
                <a:close/>
                <a:moveTo>
                  <a:pt x="190" y="362"/>
                </a:moveTo>
                <a:cubicBezTo>
                  <a:pt x="169" y="362"/>
                  <a:pt x="146" y="330"/>
                  <a:pt x="133" y="280"/>
                </a:cubicBezTo>
                <a:cubicBezTo>
                  <a:pt x="151" y="277"/>
                  <a:pt x="171" y="275"/>
                  <a:pt x="190" y="275"/>
                </a:cubicBezTo>
                <a:cubicBezTo>
                  <a:pt x="209" y="275"/>
                  <a:pt x="228" y="277"/>
                  <a:pt x="246" y="280"/>
                </a:cubicBezTo>
                <a:cubicBezTo>
                  <a:pt x="233" y="330"/>
                  <a:pt x="211" y="362"/>
                  <a:pt x="190" y="362"/>
                </a:cubicBezTo>
                <a:close/>
                <a:moveTo>
                  <a:pt x="190" y="257"/>
                </a:moveTo>
                <a:cubicBezTo>
                  <a:pt x="169" y="257"/>
                  <a:pt x="149" y="259"/>
                  <a:pt x="129" y="262"/>
                </a:cubicBezTo>
                <a:cubicBezTo>
                  <a:pt x="126" y="242"/>
                  <a:pt x="123" y="223"/>
                  <a:pt x="123" y="200"/>
                </a:cubicBezTo>
                <a:lnTo>
                  <a:pt x="256" y="200"/>
                </a:lnTo>
                <a:cubicBezTo>
                  <a:pt x="256" y="223"/>
                  <a:pt x="254" y="242"/>
                  <a:pt x="250" y="262"/>
                </a:cubicBezTo>
                <a:cubicBezTo>
                  <a:pt x="231" y="259"/>
                  <a:pt x="210" y="257"/>
                  <a:pt x="190" y="257"/>
                </a:cubicBezTo>
                <a:close/>
                <a:moveTo>
                  <a:pt x="190" y="18"/>
                </a:moveTo>
                <a:cubicBezTo>
                  <a:pt x="210" y="18"/>
                  <a:pt x="232" y="48"/>
                  <a:pt x="245" y="96"/>
                </a:cubicBezTo>
                <a:cubicBezTo>
                  <a:pt x="227" y="98"/>
                  <a:pt x="208" y="100"/>
                  <a:pt x="190" y="100"/>
                </a:cubicBezTo>
                <a:cubicBezTo>
                  <a:pt x="171" y="100"/>
                  <a:pt x="152" y="98"/>
                  <a:pt x="135" y="96"/>
                </a:cubicBezTo>
                <a:cubicBezTo>
                  <a:pt x="148" y="48"/>
                  <a:pt x="169" y="18"/>
                  <a:pt x="190" y="18"/>
                </a:cubicBezTo>
                <a:close/>
                <a:moveTo>
                  <a:pt x="190" y="118"/>
                </a:moveTo>
                <a:cubicBezTo>
                  <a:pt x="210" y="118"/>
                  <a:pt x="230" y="116"/>
                  <a:pt x="249" y="113"/>
                </a:cubicBezTo>
                <a:cubicBezTo>
                  <a:pt x="253" y="133"/>
                  <a:pt x="256" y="156"/>
                  <a:pt x="256" y="180"/>
                </a:cubicBezTo>
                <a:lnTo>
                  <a:pt x="123" y="180"/>
                </a:lnTo>
                <a:cubicBezTo>
                  <a:pt x="124" y="156"/>
                  <a:pt x="126" y="133"/>
                  <a:pt x="130" y="113"/>
                </a:cubicBezTo>
                <a:cubicBezTo>
                  <a:pt x="149" y="116"/>
                  <a:pt x="169" y="118"/>
                  <a:pt x="190" y="118"/>
                </a:cubicBezTo>
                <a:close/>
                <a:moveTo>
                  <a:pt x="105" y="180"/>
                </a:moveTo>
                <a:lnTo>
                  <a:pt x="17" y="180"/>
                </a:lnTo>
                <a:cubicBezTo>
                  <a:pt x="19" y="147"/>
                  <a:pt x="32" y="115"/>
                  <a:pt x="51" y="89"/>
                </a:cubicBezTo>
                <a:cubicBezTo>
                  <a:pt x="69" y="98"/>
                  <a:pt x="90" y="105"/>
                  <a:pt x="112" y="110"/>
                </a:cubicBezTo>
                <a:cubicBezTo>
                  <a:pt x="108" y="131"/>
                  <a:pt x="105" y="151"/>
                  <a:pt x="105" y="176"/>
                </a:cubicBezTo>
                <a:lnTo>
                  <a:pt x="105" y="180"/>
                </a:lnTo>
                <a:lnTo>
                  <a:pt x="105" y="180"/>
                </a:lnTo>
                <a:close/>
                <a:moveTo>
                  <a:pt x="105" y="200"/>
                </a:moveTo>
                <a:cubicBezTo>
                  <a:pt x="105" y="224"/>
                  <a:pt x="107" y="244"/>
                  <a:pt x="111" y="265"/>
                </a:cubicBezTo>
                <a:cubicBezTo>
                  <a:pt x="87" y="270"/>
                  <a:pt x="65" y="277"/>
                  <a:pt x="47" y="286"/>
                </a:cubicBezTo>
                <a:cubicBezTo>
                  <a:pt x="30" y="260"/>
                  <a:pt x="20" y="233"/>
                  <a:pt x="18" y="200"/>
                </a:cubicBezTo>
                <a:lnTo>
                  <a:pt x="105" y="200"/>
                </a:lnTo>
                <a:lnTo>
                  <a:pt x="105" y="200"/>
                </a:lnTo>
                <a:lnTo>
                  <a:pt x="105" y="200"/>
                </a:lnTo>
                <a:close/>
                <a:moveTo>
                  <a:pt x="275" y="200"/>
                </a:moveTo>
                <a:lnTo>
                  <a:pt x="361" y="200"/>
                </a:lnTo>
                <a:cubicBezTo>
                  <a:pt x="360" y="233"/>
                  <a:pt x="349" y="260"/>
                  <a:pt x="332" y="285"/>
                </a:cubicBezTo>
                <a:cubicBezTo>
                  <a:pt x="315" y="277"/>
                  <a:pt x="292" y="270"/>
                  <a:pt x="268" y="265"/>
                </a:cubicBezTo>
                <a:cubicBezTo>
                  <a:pt x="272" y="244"/>
                  <a:pt x="274" y="224"/>
                  <a:pt x="275" y="200"/>
                </a:cubicBezTo>
                <a:lnTo>
                  <a:pt x="275" y="200"/>
                </a:lnTo>
                <a:lnTo>
                  <a:pt x="275" y="200"/>
                </a:lnTo>
                <a:close/>
                <a:moveTo>
                  <a:pt x="275" y="180"/>
                </a:moveTo>
                <a:cubicBezTo>
                  <a:pt x="274" y="156"/>
                  <a:pt x="271" y="131"/>
                  <a:pt x="267" y="110"/>
                </a:cubicBezTo>
                <a:cubicBezTo>
                  <a:pt x="290" y="105"/>
                  <a:pt x="311" y="98"/>
                  <a:pt x="328" y="89"/>
                </a:cubicBezTo>
                <a:cubicBezTo>
                  <a:pt x="347" y="115"/>
                  <a:pt x="359" y="147"/>
                  <a:pt x="361" y="180"/>
                </a:cubicBezTo>
                <a:lnTo>
                  <a:pt x="275" y="180"/>
                </a:lnTo>
                <a:lnTo>
                  <a:pt x="275" y="176"/>
                </a:lnTo>
                <a:lnTo>
                  <a:pt x="275" y="180"/>
                </a:lnTo>
                <a:close/>
                <a:moveTo>
                  <a:pt x="316" y="75"/>
                </a:moveTo>
                <a:cubicBezTo>
                  <a:pt x="301" y="82"/>
                  <a:pt x="283" y="88"/>
                  <a:pt x="263" y="92"/>
                </a:cubicBezTo>
                <a:cubicBezTo>
                  <a:pt x="255" y="64"/>
                  <a:pt x="244" y="40"/>
                  <a:pt x="231" y="24"/>
                </a:cubicBezTo>
                <a:cubicBezTo>
                  <a:pt x="265" y="32"/>
                  <a:pt x="294" y="50"/>
                  <a:pt x="316" y="75"/>
                </a:cubicBezTo>
                <a:close/>
                <a:moveTo>
                  <a:pt x="148" y="24"/>
                </a:moveTo>
                <a:cubicBezTo>
                  <a:pt x="135" y="40"/>
                  <a:pt x="124" y="64"/>
                  <a:pt x="116" y="92"/>
                </a:cubicBezTo>
                <a:cubicBezTo>
                  <a:pt x="97" y="88"/>
                  <a:pt x="78" y="82"/>
                  <a:pt x="63" y="75"/>
                </a:cubicBezTo>
                <a:cubicBezTo>
                  <a:pt x="85" y="50"/>
                  <a:pt x="115" y="32"/>
                  <a:pt x="148" y="24"/>
                </a:cubicBezTo>
                <a:close/>
                <a:moveTo>
                  <a:pt x="58" y="301"/>
                </a:moveTo>
                <a:cubicBezTo>
                  <a:pt x="74" y="293"/>
                  <a:pt x="94" y="287"/>
                  <a:pt x="115" y="283"/>
                </a:cubicBezTo>
                <a:cubicBezTo>
                  <a:pt x="123" y="314"/>
                  <a:pt x="134" y="339"/>
                  <a:pt x="148" y="357"/>
                </a:cubicBezTo>
                <a:cubicBezTo>
                  <a:pt x="113" y="348"/>
                  <a:pt x="81" y="328"/>
                  <a:pt x="58" y="301"/>
                </a:cubicBezTo>
                <a:close/>
                <a:moveTo>
                  <a:pt x="231" y="357"/>
                </a:moveTo>
                <a:cubicBezTo>
                  <a:pt x="245" y="339"/>
                  <a:pt x="257" y="314"/>
                  <a:pt x="264" y="283"/>
                </a:cubicBezTo>
                <a:cubicBezTo>
                  <a:pt x="286" y="287"/>
                  <a:pt x="305" y="293"/>
                  <a:pt x="321" y="300"/>
                </a:cubicBezTo>
                <a:cubicBezTo>
                  <a:pt x="298" y="328"/>
                  <a:pt x="267" y="348"/>
                  <a:pt x="231" y="357"/>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9" name="Freeform 259"/>
          <p:cNvSpPr>
            <a:spLocks noEditPoints="1"/>
          </p:cNvSpPr>
          <p:nvPr/>
        </p:nvSpPr>
        <p:spPr bwMode="auto">
          <a:xfrm>
            <a:off x="6929759" y="2854151"/>
            <a:ext cx="160338" cy="330200"/>
          </a:xfrm>
          <a:custGeom>
            <a:avLst/>
            <a:gdLst>
              <a:gd name="T0" fmla="*/ 201 w 400"/>
              <a:gd name="T1" fmla="*/ 620 h 820"/>
              <a:gd name="T2" fmla="*/ 400 w 400"/>
              <a:gd name="T3" fmla="*/ 402 h 820"/>
              <a:gd name="T4" fmla="*/ 400 w 400"/>
              <a:gd name="T5" fmla="*/ 39 h 820"/>
              <a:gd name="T6" fmla="*/ 360 w 400"/>
              <a:gd name="T7" fmla="*/ 0 h 820"/>
              <a:gd name="T8" fmla="*/ 40 w 400"/>
              <a:gd name="T9" fmla="*/ 0 h 820"/>
              <a:gd name="T10" fmla="*/ 0 w 400"/>
              <a:gd name="T11" fmla="*/ 39 h 820"/>
              <a:gd name="T12" fmla="*/ 0 w 400"/>
              <a:gd name="T13" fmla="*/ 820 h 820"/>
              <a:gd name="T14" fmla="*/ 301 w 400"/>
              <a:gd name="T15" fmla="*/ 820 h 820"/>
              <a:gd name="T16" fmla="*/ 228 w 400"/>
              <a:gd name="T17" fmla="*/ 740 h 820"/>
              <a:gd name="T18" fmla="*/ 60 w 400"/>
              <a:gd name="T19" fmla="*/ 740 h 820"/>
              <a:gd name="T20" fmla="*/ 60 w 400"/>
              <a:gd name="T21" fmla="*/ 700 h 820"/>
              <a:gd name="T22" fmla="*/ 211 w 400"/>
              <a:gd name="T23" fmla="*/ 700 h 820"/>
              <a:gd name="T24" fmla="*/ 202 w 400"/>
              <a:gd name="T25" fmla="*/ 660 h 820"/>
              <a:gd name="T26" fmla="*/ 60 w 400"/>
              <a:gd name="T27" fmla="*/ 660 h 820"/>
              <a:gd name="T28" fmla="*/ 60 w 400"/>
              <a:gd name="T29" fmla="*/ 620 h 820"/>
              <a:gd name="T30" fmla="*/ 201 w 400"/>
              <a:gd name="T31" fmla="*/ 620 h 820"/>
              <a:gd name="T32" fmla="*/ 60 w 400"/>
              <a:gd name="T33" fmla="*/ 120 h 820"/>
              <a:gd name="T34" fmla="*/ 340 w 400"/>
              <a:gd name="T35" fmla="*/ 120 h 820"/>
              <a:gd name="T36" fmla="*/ 340 w 400"/>
              <a:gd name="T37" fmla="*/ 160 h 820"/>
              <a:gd name="T38" fmla="*/ 60 w 400"/>
              <a:gd name="T39" fmla="*/ 160 h 820"/>
              <a:gd name="T40" fmla="*/ 60 w 400"/>
              <a:gd name="T41" fmla="*/ 1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820">
                <a:moveTo>
                  <a:pt x="201" y="620"/>
                </a:moveTo>
                <a:cubicBezTo>
                  <a:pt x="205" y="508"/>
                  <a:pt x="291" y="417"/>
                  <a:pt x="400" y="402"/>
                </a:cubicBezTo>
                <a:lnTo>
                  <a:pt x="400" y="39"/>
                </a:lnTo>
                <a:cubicBezTo>
                  <a:pt x="400" y="18"/>
                  <a:pt x="382" y="0"/>
                  <a:pt x="360" y="0"/>
                </a:cubicBezTo>
                <a:lnTo>
                  <a:pt x="40" y="0"/>
                </a:lnTo>
                <a:cubicBezTo>
                  <a:pt x="18" y="0"/>
                  <a:pt x="0" y="18"/>
                  <a:pt x="0" y="39"/>
                </a:cubicBezTo>
                <a:lnTo>
                  <a:pt x="0" y="820"/>
                </a:lnTo>
                <a:lnTo>
                  <a:pt x="301" y="820"/>
                </a:lnTo>
                <a:cubicBezTo>
                  <a:pt x="271" y="800"/>
                  <a:pt x="246" y="772"/>
                  <a:pt x="228" y="740"/>
                </a:cubicBezTo>
                <a:lnTo>
                  <a:pt x="60" y="740"/>
                </a:lnTo>
                <a:lnTo>
                  <a:pt x="60" y="700"/>
                </a:lnTo>
                <a:lnTo>
                  <a:pt x="211" y="700"/>
                </a:lnTo>
                <a:cubicBezTo>
                  <a:pt x="207" y="687"/>
                  <a:pt x="204" y="674"/>
                  <a:pt x="202" y="660"/>
                </a:cubicBezTo>
                <a:lnTo>
                  <a:pt x="60" y="660"/>
                </a:lnTo>
                <a:lnTo>
                  <a:pt x="60" y="620"/>
                </a:lnTo>
                <a:lnTo>
                  <a:pt x="201" y="620"/>
                </a:lnTo>
                <a:close/>
                <a:moveTo>
                  <a:pt x="60" y="120"/>
                </a:moveTo>
                <a:lnTo>
                  <a:pt x="340" y="120"/>
                </a:lnTo>
                <a:lnTo>
                  <a:pt x="340" y="160"/>
                </a:lnTo>
                <a:lnTo>
                  <a:pt x="60" y="160"/>
                </a:lnTo>
                <a:lnTo>
                  <a:pt x="60" y="12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0" name="Rectangle 260"/>
          <p:cNvSpPr>
            <a:spLocks noChangeArrowheads="1"/>
          </p:cNvSpPr>
          <p:nvPr/>
        </p:nvSpPr>
        <p:spPr bwMode="auto">
          <a:xfrm>
            <a:off x="6953572" y="3224038"/>
            <a:ext cx="3095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WAP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1" name="Freeform 261"/>
          <p:cNvSpPr>
            <a:spLocks/>
          </p:cNvSpPr>
          <p:nvPr/>
        </p:nvSpPr>
        <p:spPr bwMode="auto">
          <a:xfrm>
            <a:off x="3894459" y="2904951"/>
            <a:ext cx="298450" cy="223838"/>
          </a:xfrm>
          <a:custGeom>
            <a:avLst/>
            <a:gdLst>
              <a:gd name="T0" fmla="*/ 669 w 742"/>
              <a:gd name="T1" fmla="*/ 412 h 557"/>
              <a:gd name="T2" fmla="*/ 604 w 742"/>
              <a:gd name="T3" fmla="*/ 456 h 557"/>
              <a:gd name="T4" fmla="*/ 184 w 742"/>
              <a:gd name="T5" fmla="*/ 456 h 557"/>
              <a:gd name="T6" fmla="*/ 56 w 742"/>
              <a:gd name="T7" fmla="*/ 327 h 557"/>
              <a:gd name="T8" fmla="*/ 184 w 742"/>
              <a:gd name="T9" fmla="*/ 198 h 557"/>
              <a:gd name="T10" fmla="*/ 244 w 742"/>
              <a:gd name="T11" fmla="*/ 198 h 557"/>
              <a:gd name="T12" fmla="*/ 257 w 742"/>
              <a:gd name="T13" fmla="*/ 156 h 557"/>
              <a:gd name="T14" fmla="*/ 265 w 742"/>
              <a:gd name="T15" fmla="*/ 142 h 557"/>
              <a:gd name="T16" fmla="*/ 413 w 742"/>
              <a:gd name="T17" fmla="*/ 56 h 557"/>
              <a:gd name="T18" fmla="*/ 550 w 742"/>
              <a:gd name="T19" fmla="*/ 126 h 557"/>
              <a:gd name="T20" fmla="*/ 606 w 742"/>
              <a:gd name="T21" fmla="*/ 107 h 557"/>
              <a:gd name="T22" fmla="*/ 413 w 742"/>
              <a:gd name="T23" fmla="*/ 0 h 557"/>
              <a:gd name="T24" fmla="*/ 202 w 742"/>
              <a:gd name="T25" fmla="*/ 142 h 557"/>
              <a:gd name="T26" fmla="*/ 202 w 742"/>
              <a:gd name="T27" fmla="*/ 143 h 557"/>
              <a:gd name="T28" fmla="*/ 202 w 742"/>
              <a:gd name="T29" fmla="*/ 142 h 557"/>
              <a:gd name="T30" fmla="*/ 185 w 742"/>
              <a:gd name="T31" fmla="*/ 142 h 557"/>
              <a:gd name="T32" fmla="*/ 0 w 742"/>
              <a:gd name="T33" fmla="*/ 328 h 557"/>
              <a:gd name="T34" fmla="*/ 185 w 742"/>
              <a:gd name="T35" fmla="*/ 514 h 557"/>
              <a:gd name="T36" fmla="*/ 604 w 742"/>
              <a:gd name="T37" fmla="*/ 514 h 557"/>
              <a:gd name="T38" fmla="*/ 670 w 742"/>
              <a:gd name="T39" fmla="*/ 557 h 557"/>
              <a:gd name="T40" fmla="*/ 742 w 742"/>
              <a:gd name="T41" fmla="*/ 485 h 557"/>
              <a:gd name="T42" fmla="*/ 669 w 742"/>
              <a:gd name="T43" fmla="*/ 41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2" h="557">
                <a:moveTo>
                  <a:pt x="669" y="412"/>
                </a:moveTo>
                <a:cubicBezTo>
                  <a:pt x="640" y="412"/>
                  <a:pt x="615" y="430"/>
                  <a:pt x="604" y="456"/>
                </a:cubicBezTo>
                <a:lnTo>
                  <a:pt x="184" y="456"/>
                </a:lnTo>
                <a:cubicBezTo>
                  <a:pt x="114" y="456"/>
                  <a:pt x="56" y="399"/>
                  <a:pt x="56" y="327"/>
                </a:cubicBezTo>
                <a:cubicBezTo>
                  <a:pt x="56" y="256"/>
                  <a:pt x="113" y="198"/>
                  <a:pt x="184" y="198"/>
                </a:cubicBezTo>
                <a:lnTo>
                  <a:pt x="244" y="198"/>
                </a:lnTo>
                <a:cubicBezTo>
                  <a:pt x="247" y="184"/>
                  <a:pt x="251" y="169"/>
                  <a:pt x="257" y="156"/>
                </a:cubicBezTo>
                <a:cubicBezTo>
                  <a:pt x="259" y="151"/>
                  <a:pt x="262" y="146"/>
                  <a:pt x="265" y="142"/>
                </a:cubicBezTo>
                <a:cubicBezTo>
                  <a:pt x="294" y="90"/>
                  <a:pt x="349" y="56"/>
                  <a:pt x="413" y="56"/>
                </a:cubicBezTo>
                <a:cubicBezTo>
                  <a:pt x="469" y="56"/>
                  <a:pt x="519" y="84"/>
                  <a:pt x="550" y="126"/>
                </a:cubicBezTo>
                <a:cubicBezTo>
                  <a:pt x="568" y="118"/>
                  <a:pt x="587" y="111"/>
                  <a:pt x="606" y="107"/>
                </a:cubicBezTo>
                <a:cubicBezTo>
                  <a:pt x="566" y="42"/>
                  <a:pt x="495" y="0"/>
                  <a:pt x="413" y="0"/>
                </a:cubicBezTo>
                <a:cubicBezTo>
                  <a:pt x="318" y="0"/>
                  <a:pt x="235" y="59"/>
                  <a:pt x="202" y="142"/>
                </a:cubicBezTo>
                <a:cubicBezTo>
                  <a:pt x="202" y="142"/>
                  <a:pt x="202" y="143"/>
                  <a:pt x="202" y="143"/>
                </a:cubicBezTo>
                <a:cubicBezTo>
                  <a:pt x="202" y="143"/>
                  <a:pt x="202" y="142"/>
                  <a:pt x="202" y="142"/>
                </a:cubicBezTo>
                <a:lnTo>
                  <a:pt x="185" y="142"/>
                </a:lnTo>
                <a:cubicBezTo>
                  <a:pt x="83" y="142"/>
                  <a:pt x="0" y="225"/>
                  <a:pt x="0" y="328"/>
                </a:cubicBezTo>
                <a:cubicBezTo>
                  <a:pt x="0" y="431"/>
                  <a:pt x="82" y="514"/>
                  <a:pt x="185" y="514"/>
                </a:cubicBezTo>
                <a:lnTo>
                  <a:pt x="604" y="514"/>
                </a:lnTo>
                <a:cubicBezTo>
                  <a:pt x="615" y="539"/>
                  <a:pt x="641" y="557"/>
                  <a:pt x="670" y="557"/>
                </a:cubicBezTo>
                <a:cubicBezTo>
                  <a:pt x="710" y="557"/>
                  <a:pt x="742" y="525"/>
                  <a:pt x="742" y="485"/>
                </a:cubicBezTo>
                <a:cubicBezTo>
                  <a:pt x="742" y="445"/>
                  <a:pt x="709" y="412"/>
                  <a:pt x="669" y="412"/>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2" name="Freeform 262"/>
          <p:cNvSpPr>
            <a:spLocks/>
          </p:cNvSpPr>
          <p:nvPr/>
        </p:nvSpPr>
        <p:spPr bwMode="auto">
          <a:xfrm>
            <a:off x="3991297" y="2955751"/>
            <a:ext cx="355600" cy="241300"/>
          </a:xfrm>
          <a:custGeom>
            <a:avLst/>
            <a:gdLst>
              <a:gd name="T0" fmla="*/ 659 w 885"/>
              <a:gd name="T1" fmla="*/ 143 h 598"/>
              <a:gd name="T2" fmla="*/ 429 w 885"/>
              <a:gd name="T3" fmla="*/ 0 h 598"/>
              <a:gd name="T4" fmla="*/ 179 w 885"/>
              <a:gd name="T5" fmla="*/ 200 h 598"/>
              <a:gd name="T6" fmla="*/ 35 w 885"/>
              <a:gd name="T7" fmla="*/ 284 h 598"/>
              <a:gd name="T8" fmla="*/ 340 w 885"/>
              <a:gd name="T9" fmla="*/ 284 h 598"/>
              <a:gd name="T10" fmla="*/ 429 w 885"/>
              <a:gd name="T11" fmla="*/ 241 h 598"/>
              <a:gd name="T12" fmla="*/ 543 w 885"/>
              <a:gd name="T13" fmla="*/ 355 h 598"/>
              <a:gd name="T14" fmla="*/ 429 w 885"/>
              <a:gd name="T15" fmla="*/ 469 h 598"/>
              <a:gd name="T16" fmla="*/ 340 w 885"/>
              <a:gd name="T17" fmla="*/ 426 h 598"/>
              <a:gd name="T18" fmla="*/ 0 w 885"/>
              <a:gd name="T19" fmla="*/ 426 h 598"/>
              <a:gd name="T20" fmla="*/ 198 w 885"/>
              <a:gd name="T21" fmla="*/ 598 h 598"/>
              <a:gd name="T22" fmla="*/ 199 w 885"/>
              <a:gd name="T23" fmla="*/ 598 h 598"/>
              <a:gd name="T24" fmla="*/ 656 w 885"/>
              <a:gd name="T25" fmla="*/ 598 h 598"/>
              <a:gd name="T26" fmla="*/ 657 w 885"/>
              <a:gd name="T27" fmla="*/ 598 h 598"/>
              <a:gd name="T28" fmla="*/ 885 w 885"/>
              <a:gd name="T29" fmla="*/ 370 h 598"/>
              <a:gd name="T30" fmla="*/ 659 w 885"/>
              <a:gd name="T31" fmla="*/ 14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5" h="598">
                <a:moveTo>
                  <a:pt x="659" y="143"/>
                </a:moveTo>
                <a:cubicBezTo>
                  <a:pt x="617" y="59"/>
                  <a:pt x="529" y="0"/>
                  <a:pt x="429" y="0"/>
                </a:cubicBezTo>
                <a:cubicBezTo>
                  <a:pt x="307" y="0"/>
                  <a:pt x="204" y="85"/>
                  <a:pt x="179" y="200"/>
                </a:cubicBezTo>
                <a:cubicBezTo>
                  <a:pt x="119" y="206"/>
                  <a:pt x="68" y="237"/>
                  <a:pt x="35" y="284"/>
                </a:cubicBezTo>
                <a:lnTo>
                  <a:pt x="340" y="284"/>
                </a:lnTo>
                <a:cubicBezTo>
                  <a:pt x="361" y="258"/>
                  <a:pt x="393" y="241"/>
                  <a:pt x="429" y="241"/>
                </a:cubicBezTo>
                <a:cubicBezTo>
                  <a:pt x="492" y="241"/>
                  <a:pt x="543" y="292"/>
                  <a:pt x="543" y="355"/>
                </a:cubicBezTo>
                <a:cubicBezTo>
                  <a:pt x="543" y="418"/>
                  <a:pt x="492" y="469"/>
                  <a:pt x="429" y="469"/>
                </a:cubicBezTo>
                <a:cubicBezTo>
                  <a:pt x="393" y="469"/>
                  <a:pt x="362" y="452"/>
                  <a:pt x="340" y="426"/>
                </a:cubicBezTo>
                <a:lnTo>
                  <a:pt x="0" y="426"/>
                </a:lnTo>
                <a:cubicBezTo>
                  <a:pt x="14" y="523"/>
                  <a:pt x="97" y="598"/>
                  <a:pt x="198" y="598"/>
                </a:cubicBezTo>
                <a:cubicBezTo>
                  <a:pt x="198" y="598"/>
                  <a:pt x="199" y="598"/>
                  <a:pt x="199" y="598"/>
                </a:cubicBezTo>
                <a:lnTo>
                  <a:pt x="656" y="598"/>
                </a:lnTo>
                <a:cubicBezTo>
                  <a:pt x="656" y="598"/>
                  <a:pt x="657" y="598"/>
                  <a:pt x="657" y="598"/>
                </a:cubicBezTo>
                <a:cubicBezTo>
                  <a:pt x="783" y="598"/>
                  <a:pt x="885" y="496"/>
                  <a:pt x="885" y="370"/>
                </a:cubicBezTo>
                <a:cubicBezTo>
                  <a:pt x="885" y="245"/>
                  <a:pt x="784" y="144"/>
                  <a:pt x="659" y="143"/>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3" name="Rectangle 263"/>
          <p:cNvSpPr>
            <a:spLocks noChangeArrowheads="1"/>
          </p:cNvSpPr>
          <p:nvPr/>
        </p:nvSpPr>
        <p:spPr bwMode="auto">
          <a:xfrm>
            <a:off x="3919859" y="3236738"/>
            <a:ext cx="4905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78D7"/>
                </a:solidFill>
                <a:effectLst/>
                <a:uLnTx/>
                <a:uFillTx/>
                <a:latin typeface="Segoe UI" panose="020B0502040204020203" pitchFamily="34" charset="0"/>
              </a:rPr>
              <a:t>Microsoft</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4" name="Rectangle 264"/>
          <p:cNvSpPr>
            <a:spLocks noChangeArrowheads="1"/>
          </p:cNvSpPr>
          <p:nvPr/>
        </p:nvSpPr>
        <p:spPr bwMode="auto">
          <a:xfrm>
            <a:off x="4010347" y="3352626"/>
            <a:ext cx="3222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78D7"/>
                </a:solidFill>
                <a:effectLst/>
                <a:uLnTx/>
                <a:uFillTx/>
                <a:latin typeface="Segoe UI" panose="020B0502040204020203" pitchFamily="34" charset="0"/>
              </a:rPr>
              <a:t>Azure</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5" name="Freeform 265"/>
          <p:cNvSpPr>
            <a:spLocks noEditPoints="1"/>
          </p:cNvSpPr>
          <p:nvPr/>
        </p:nvSpPr>
        <p:spPr bwMode="auto">
          <a:xfrm>
            <a:off x="9257034" y="4392438"/>
            <a:ext cx="206375" cy="169863"/>
          </a:xfrm>
          <a:custGeom>
            <a:avLst/>
            <a:gdLst>
              <a:gd name="T0" fmla="*/ 501 w 511"/>
              <a:gd name="T1" fmla="*/ 396 h 425"/>
              <a:gd name="T2" fmla="*/ 273 w 511"/>
              <a:gd name="T3" fmla="*/ 17 h 425"/>
              <a:gd name="T4" fmla="*/ 238 w 511"/>
              <a:gd name="T5" fmla="*/ 17 h 425"/>
              <a:gd name="T6" fmla="*/ 10 w 511"/>
              <a:gd name="T7" fmla="*/ 396 h 425"/>
              <a:gd name="T8" fmla="*/ 27 w 511"/>
              <a:gd name="T9" fmla="*/ 425 h 425"/>
              <a:gd name="T10" fmla="*/ 484 w 511"/>
              <a:gd name="T11" fmla="*/ 425 h 425"/>
              <a:gd name="T12" fmla="*/ 501 w 511"/>
              <a:gd name="T13" fmla="*/ 396 h 425"/>
              <a:gd name="T14" fmla="*/ 391 w 511"/>
              <a:gd name="T15" fmla="*/ 387 h 425"/>
              <a:gd name="T16" fmla="*/ 291 w 511"/>
              <a:gd name="T17" fmla="*/ 387 h 425"/>
              <a:gd name="T18" fmla="*/ 291 w 511"/>
              <a:gd name="T19" fmla="*/ 327 h 425"/>
              <a:gd name="T20" fmla="*/ 331 w 511"/>
              <a:gd name="T21" fmla="*/ 327 h 425"/>
              <a:gd name="T22" fmla="*/ 331 w 511"/>
              <a:gd name="T23" fmla="*/ 287 h 425"/>
              <a:gd name="T24" fmla="*/ 191 w 511"/>
              <a:gd name="T25" fmla="*/ 287 h 425"/>
              <a:gd name="T26" fmla="*/ 191 w 511"/>
              <a:gd name="T27" fmla="*/ 327 h 425"/>
              <a:gd name="T28" fmla="*/ 231 w 511"/>
              <a:gd name="T29" fmla="*/ 327 h 425"/>
              <a:gd name="T30" fmla="*/ 231 w 511"/>
              <a:gd name="T31" fmla="*/ 387 h 425"/>
              <a:gd name="T32" fmla="*/ 131 w 511"/>
              <a:gd name="T33" fmla="*/ 387 h 425"/>
              <a:gd name="T34" fmla="*/ 131 w 511"/>
              <a:gd name="T35" fmla="*/ 327 h 425"/>
              <a:gd name="T36" fmla="*/ 171 w 511"/>
              <a:gd name="T37" fmla="*/ 327 h 425"/>
              <a:gd name="T38" fmla="*/ 171 w 511"/>
              <a:gd name="T39" fmla="*/ 267 h 425"/>
              <a:gd name="T40" fmla="*/ 251 w 511"/>
              <a:gd name="T41" fmla="*/ 267 h 425"/>
              <a:gd name="T42" fmla="*/ 251 w 511"/>
              <a:gd name="T43" fmla="*/ 227 h 425"/>
              <a:gd name="T44" fmla="*/ 211 w 511"/>
              <a:gd name="T45" fmla="*/ 227 h 425"/>
              <a:gd name="T46" fmla="*/ 211 w 511"/>
              <a:gd name="T47" fmla="*/ 167 h 425"/>
              <a:gd name="T48" fmla="*/ 311 w 511"/>
              <a:gd name="T49" fmla="*/ 167 h 425"/>
              <a:gd name="T50" fmla="*/ 311 w 511"/>
              <a:gd name="T51" fmla="*/ 227 h 425"/>
              <a:gd name="T52" fmla="*/ 271 w 511"/>
              <a:gd name="T53" fmla="*/ 227 h 425"/>
              <a:gd name="T54" fmla="*/ 271 w 511"/>
              <a:gd name="T55" fmla="*/ 267 h 425"/>
              <a:gd name="T56" fmla="*/ 351 w 511"/>
              <a:gd name="T57" fmla="*/ 267 h 425"/>
              <a:gd name="T58" fmla="*/ 351 w 511"/>
              <a:gd name="T59" fmla="*/ 327 h 425"/>
              <a:gd name="T60" fmla="*/ 391 w 511"/>
              <a:gd name="T61" fmla="*/ 327 h 425"/>
              <a:gd name="T62" fmla="*/ 391 w 511"/>
              <a:gd name="T63" fmla="*/ 38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425">
                <a:moveTo>
                  <a:pt x="501" y="396"/>
                </a:moveTo>
                <a:lnTo>
                  <a:pt x="273" y="17"/>
                </a:lnTo>
                <a:cubicBezTo>
                  <a:pt x="264" y="0"/>
                  <a:pt x="248" y="0"/>
                  <a:pt x="238" y="17"/>
                </a:cubicBezTo>
                <a:lnTo>
                  <a:pt x="10" y="396"/>
                </a:lnTo>
                <a:cubicBezTo>
                  <a:pt x="0" y="412"/>
                  <a:pt x="8" y="425"/>
                  <a:pt x="27" y="425"/>
                </a:cubicBezTo>
                <a:lnTo>
                  <a:pt x="484" y="425"/>
                </a:lnTo>
                <a:cubicBezTo>
                  <a:pt x="504" y="425"/>
                  <a:pt x="511" y="412"/>
                  <a:pt x="501" y="396"/>
                </a:cubicBezTo>
                <a:close/>
                <a:moveTo>
                  <a:pt x="391" y="387"/>
                </a:moveTo>
                <a:lnTo>
                  <a:pt x="291" y="387"/>
                </a:lnTo>
                <a:lnTo>
                  <a:pt x="291" y="327"/>
                </a:lnTo>
                <a:lnTo>
                  <a:pt x="331" y="327"/>
                </a:lnTo>
                <a:lnTo>
                  <a:pt x="331" y="287"/>
                </a:lnTo>
                <a:lnTo>
                  <a:pt x="191" y="287"/>
                </a:lnTo>
                <a:lnTo>
                  <a:pt x="191" y="327"/>
                </a:lnTo>
                <a:lnTo>
                  <a:pt x="231" y="327"/>
                </a:lnTo>
                <a:lnTo>
                  <a:pt x="231" y="387"/>
                </a:lnTo>
                <a:lnTo>
                  <a:pt x="131" y="387"/>
                </a:lnTo>
                <a:lnTo>
                  <a:pt x="131" y="327"/>
                </a:lnTo>
                <a:lnTo>
                  <a:pt x="171" y="327"/>
                </a:lnTo>
                <a:lnTo>
                  <a:pt x="171" y="267"/>
                </a:lnTo>
                <a:lnTo>
                  <a:pt x="251" y="267"/>
                </a:lnTo>
                <a:lnTo>
                  <a:pt x="251" y="227"/>
                </a:lnTo>
                <a:lnTo>
                  <a:pt x="211" y="227"/>
                </a:lnTo>
                <a:lnTo>
                  <a:pt x="211" y="167"/>
                </a:lnTo>
                <a:lnTo>
                  <a:pt x="311" y="167"/>
                </a:lnTo>
                <a:lnTo>
                  <a:pt x="311" y="227"/>
                </a:lnTo>
                <a:lnTo>
                  <a:pt x="271" y="227"/>
                </a:lnTo>
                <a:lnTo>
                  <a:pt x="271" y="267"/>
                </a:lnTo>
                <a:lnTo>
                  <a:pt x="351" y="267"/>
                </a:lnTo>
                <a:lnTo>
                  <a:pt x="351" y="327"/>
                </a:lnTo>
                <a:lnTo>
                  <a:pt x="391" y="327"/>
                </a:lnTo>
                <a:lnTo>
                  <a:pt x="391" y="387"/>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6" name="Freeform 266"/>
          <p:cNvSpPr>
            <a:spLocks noEditPoints="1"/>
          </p:cNvSpPr>
          <p:nvPr/>
        </p:nvSpPr>
        <p:spPr bwMode="auto">
          <a:xfrm>
            <a:off x="9196709" y="4233688"/>
            <a:ext cx="161925" cy="330200"/>
          </a:xfrm>
          <a:custGeom>
            <a:avLst/>
            <a:gdLst>
              <a:gd name="T0" fmla="*/ 360 w 400"/>
              <a:gd name="T1" fmla="*/ 0 h 820"/>
              <a:gd name="T2" fmla="*/ 40 w 400"/>
              <a:gd name="T3" fmla="*/ 0 h 820"/>
              <a:gd name="T4" fmla="*/ 0 w 400"/>
              <a:gd name="T5" fmla="*/ 39 h 820"/>
              <a:gd name="T6" fmla="*/ 0 w 400"/>
              <a:gd name="T7" fmla="*/ 820 h 820"/>
              <a:gd name="T8" fmla="*/ 111 w 400"/>
              <a:gd name="T9" fmla="*/ 820 h 820"/>
              <a:gd name="T10" fmla="*/ 119 w 400"/>
              <a:gd name="T11" fmla="*/ 794 h 820"/>
              <a:gd name="T12" fmla="*/ 151 w 400"/>
              <a:gd name="T13" fmla="*/ 740 h 820"/>
              <a:gd name="T14" fmla="*/ 60 w 400"/>
              <a:gd name="T15" fmla="*/ 740 h 820"/>
              <a:gd name="T16" fmla="*/ 60 w 400"/>
              <a:gd name="T17" fmla="*/ 700 h 820"/>
              <a:gd name="T18" fmla="*/ 175 w 400"/>
              <a:gd name="T19" fmla="*/ 700 h 820"/>
              <a:gd name="T20" fmla="*/ 200 w 400"/>
              <a:gd name="T21" fmla="*/ 660 h 820"/>
              <a:gd name="T22" fmla="*/ 60 w 400"/>
              <a:gd name="T23" fmla="*/ 660 h 820"/>
              <a:gd name="T24" fmla="*/ 60 w 400"/>
              <a:gd name="T25" fmla="*/ 620 h 820"/>
              <a:gd name="T26" fmla="*/ 224 w 400"/>
              <a:gd name="T27" fmla="*/ 620 h 820"/>
              <a:gd name="T28" fmla="*/ 366 w 400"/>
              <a:gd name="T29" fmla="*/ 385 h 820"/>
              <a:gd name="T30" fmla="*/ 400 w 400"/>
              <a:gd name="T31" fmla="*/ 361 h 820"/>
              <a:gd name="T32" fmla="*/ 400 w 400"/>
              <a:gd name="T33" fmla="*/ 39 h 820"/>
              <a:gd name="T34" fmla="*/ 360 w 400"/>
              <a:gd name="T35" fmla="*/ 0 h 820"/>
              <a:gd name="T36" fmla="*/ 340 w 400"/>
              <a:gd name="T37" fmla="*/ 160 h 820"/>
              <a:gd name="T38" fmla="*/ 60 w 400"/>
              <a:gd name="T39" fmla="*/ 160 h 820"/>
              <a:gd name="T40" fmla="*/ 60 w 400"/>
              <a:gd name="T41" fmla="*/ 120 h 820"/>
              <a:gd name="T42" fmla="*/ 340 w 400"/>
              <a:gd name="T43" fmla="*/ 120 h 820"/>
              <a:gd name="T44" fmla="*/ 340 w 400"/>
              <a:gd name="T45"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820">
                <a:moveTo>
                  <a:pt x="360" y="0"/>
                </a:moveTo>
                <a:lnTo>
                  <a:pt x="40" y="0"/>
                </a:lnTo>
                <a:cubicBezTo>
                  <a:pt x="18" y="0"/>
                  <a:pt x="0" y="18"/>
                  <a:pt x="0" y="39"/>
                </a:cubicBezTo>
                <a:lnTo>
                  <a:pt x="0" y="820"/>
                </a:lnTo>
                <a:lnTo>
                  <a:pt x="111" y="820"/>
                </a:lnTo>
                <a:cubicBezTo>
                  <a:pt x="111" y="812"/>
                  <a:pt x="114" y="803"/>
                  <a:pt x="119" y="794"/>
                </a:cubicBezTo>
                <a:lnTo>
                  <a:pt x="151" y="740"/>
                </a:lnTo>
                <a:lnTo>
                  <a:pt x="60" y="740"/>
                </a:lnTo>
                <a:lnTo>
                  <a:pt x="60" y="700"/>
                </a:lnTo>
                <a:lnTo>
                  <a:pt x="175" y="700"/>
                </a:lnTo>
                <a:lnTo>
                  <a:pt x="200" y="660"/>
                </a:lnTo>
                <a:lnTo>
                  <a:pt x="60" y="660"/>
                </a:lnTo>
                <a:lnTo>
                  <a:pt x="60" y="620"/>
                </a:lnTo>
                <a:lnTo>
                  <a:pt x="224" y="620"/>
                </a:lnTo>
                <a:lnTo>
                  <a:pt x="366" y="385"/>
                </a:lnTo>
                <a:cubicBezTo>
                  <a:pt x="374" y="371"/>
                  <a:pt x="386" y="363"/>
                  <a:pt x="400" y="361"/>
                </a:cubicBezTo>
                <a:lnTo>
                  <a:pt x="400" y="39"/>
                </a:lnTo>
                <a:cubicBezTo>
                  <a:pt x="400" y="18"/>
                  <a:pt x="382" y="0"/>
                  <a:pt x="360" y="0"/>
                </a:cubicBez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7" name="Rectangle 267"/>
          <p:cNvSpPr>
            <a:spLocks noChangeArrowheads="1"/>
          </p:cNvSpPr>
          <p:nvPr/>
        </p:nvSpPr>
        <p:spPr bwMode="auto">
          <a:xfrm>
            <a:off x="9199884" y="4584526"/>
            <a:ext cx="3619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AD FS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48" name="Freeform 268"/>
          <p:cNvSpPr>
            <a:spLocks/>
          </p:cNvSpPr>
          <p:nvPr/>
        </p:nvSpPr>
        <p:spPr bwMode="auto">
          <a:xfrm>
            <a:off x="9830122" y="3473276"/>
            <a:ext cx="388938" cy="504825"/>
          </a:xfrm>
          <a:custGeom>
            <a:avLst/>
            <a:gdLst>
              <a:gd name="T0" fmla="*/ 964 w 964"/>
              <a:gd name="T1" fmla="*/ 710 h 1254"/>
              <a:gd name="T2" fmla="*/ 703 w 964"/>
              <a:gd name="T3" fmla="*/ 605 h 1254"/>
              <a:gd name="T4" fmla="*/ 632 w 964"/>
              <a:gd name="T5" fmla="*/ 609 h 1254"/>
              <a:gd name="T6" fmla="*/ 632 w 964"/>
              <a:gd name="T7" fmla="*/ 95 h 1254"/>
              <a:gd name="T8" fmla="*/ 537 w 964"/>
              <a:gd name="T9" fmla="*/ 0 h 1254"/>
              <a:gd name="T10" fmla="*/ 95 w 964"/>
              <a:gd name="T11" fmla="*/ 0 h 1254"/>
              <a:gd name="T12" fmla="*/ 0 w 964"/>
              <a:gd name="T13" fmla="*/ 95 h 1254"/>
              <a:gd name="T14" fmla="*/ 0 w 964"/>
              <a:gd name="T15" fmla="*/ 1169 h 1254"/>
              <a:gd name="T16" fmla="*/ 451 w 964"/>
              <a:gd name="T17" fmla="*/ 1169 h 1254"/>
              <a:gd name="T18" fmla="*/ 701 w 964"/>
              <a:gd name="T19" fmla="*/ 1254 h 1254"/>
              <a:gd name="T20" fmla="*/ 960 w 964"/>
              <a:gd name="T21" fmla="*/ 1138 h 1254"/>
              <a:gd name="T22" fmla="*/ 960 w 964"/>
              <a:gd name="T23" fmla="*/ 727 h 1254"/>
              <a:gd name="T24" fmla="*/ 964 w 964"/>
              <a:gd name="T25" fmla="*/ 71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254">
                <a:moveTo>
                  <a:pt x="964" y="710"/>
                </a:moveTo>
                <a:cubicBezTo>
                  <a:pt x="964" y="639"/>
                  <a:pt x="834" y="605"/>
                  <a:pt x="703" y="605"/>
                </a:cubicBezTo>
                <a:cubicBezTo>
                  <a:pt x="680" y="605"/>
                  <a:pt x="655" y="607"/>
                  <a:pt x="632" y="609"/>
                </a:cubicBezTo>
                <a:lnTo>
                  <a:pt x="632" y="95"/>
                </a:lnTo>
                <a:cubicBezTo>
                  <a:pt x="632" y="43"/>
                  <a:pt x="590" y="0"/>
                  <a:pt x="537" y="0"/>
                </a:cubicBezTo>
                <a:lnTo>
                  <a:pt x="95" y="0"/>
                </a:lnTo>
                <a:cubicBezTo>
                  <a:pt x="42" y="0"/>
                  <a:pt x="0" y="43"/>
                  <a:pt x="0" y="95"/>
                </a:cubicBezTo>
                <a:lnTo>
                  <a:pt x="0" y="1169"/>
                </a:lnTo>
                <a:lnTo>
                  <a:pt x="451" y="1169"/>
                </a:lnTo>
                <a:cubicBezTo>
                  <a:pt x="486" y="1243"/>
                  <a:pt x="619" y="1254"/>
                  <a:pt x="701" y="1254"/>
                </a:cubicBezTo>
                <a:cubicBezTo>
                  <a:pt x="794" y="1254"/>
                  <a:pt x="952" y="1239"/>
                  <a:pt x="960" y="1138"/>
                </a:cubicBezTo>
                <a:lnTo>
                  <a:pt x="960" y="727"/>
                </a:lnTo>
                <a:cubicBezTo>
                  <a:pt x="964" y="723"/>
                  <a:pt x="964" y="716"/>
                  <a:pt x="964" y="71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9" name="Freeform 269"/>
          <p:cNvSpPr>
            <a:spLocks noEditPoints="1"/>
          </p:cNvSpPr>
          <p:nvPr/>
        </p:nvSpPr>
        <p:spPr bwMode="auto">
          <a:xfrm>
            <a:off x="9844409" y="3485976"/>
            <a:ext cx="228600" cy="444500"/>
          </a:xfrm>
          <a:custGeom>
            <a:avLst/>
            <a:gdLst>
              <a:gd name="T0" fmla="*/ 393 w 568"/>
              <a:gd name="T1" fmla="*/ 979 h 1106"/>
              <a:gd name="T2" fmla="*/ 109 w 568"/>
              <a:gd name="T3" fmla="*/ 979 h 1106"/>
              <a:gd name="T4" fmla="*/ 109 w 568"/>
              <a:gd name="T5" fmla="*/ 931 h 1106"/>
              <a:gd name="T6" fmla="*/ 393 w 568"/>
              <a:gd name="T7" fmla="*/ 931 h 1106"/>
              <a:gd name="T8" fmla="*/ 393 w 568"/>
              <a:gd name="T9" fmla="*/ 836 h 1106"/>
              <a:gd name="T10" fmla="*/ 109 w 568"/>
              <a:gd name="T11" fmla="*/ 836 h 1106"/>
              <a:gd name="T12" fmla="*/ 109 w 568"/>
              <a:gd name="T13" fmla="*/ 788 h 1106"/>
              <a:gd name="T14" fmla="*/ 393 w 568"/>
              <a:gd name="T15" fmla="*/ 788 h 1106"/>
              <a:gd name="T16" fmla="*/ 393 w 568"/>
              <a:gd name="T17" fmla="*/ 676 h 1106"/>
              <a:gd name="T18" fmla="*/ 568 w 568"/>
              <a:gd name="T19" fmla="*/ 562 h 1106"/>
              <a:gd name="T20" fmla="*/ 568 w 568"/>
              <a:gd name="T21" fmla="*/ 63 h 1106"/>
              <a:gd name="T22" fmla="*/ 505 w 568"/>
              <a:gd name="T23" fmla="*/ 0 h 1106"/>
              <a:gd name="T24" fmla="*/ 63 w 568"/>
              <a:gd name="T25" fmla="*/ 0 h 1106"/>
              <a:gd name="T26" fmla="*/ 0 w 568"/>
              <a:gd name="T27" fmla="*/ 63 h 1106"/>
              <a:gd name="T28" fmla="*/ 0 w 568"/>
              <a:gd name="T29" fmla="*/ 1106 h 1106"/>
              <a:gd name="T30" fmla="*/ 396 w 568"/>
              <a:gd name="T31" fmla="*/ 1106 h 1106"/>
              <a:gd name="T32" fmla="*/ 396 w 568"/>
              <a:gd name="T33" fmla="*/ 979 h 1106"/>
              <a:gd name="T34" fmla="*/ 393 w 568"/>
              <a:gd name="T35" fmla="*/ 979 h 1106"/>
              <a:gd name="T36" fmla="*/ 109 w 568"/>
              <a:gd name="T37" fmla="*/ 141 h 1106"/>
              <a:gd name="T38" fmla="*/ 457 w 568"/>
              <a:gd name="T39" fmla="*/ 141 h 1106"/>
              <a:gd name="T40" fmla="*/ 457 w 568"/>
              <a:gd name="T41" fmla="*/ 190 h 1106"/>
              <a:gd name="T42" fmla="*/ 109 w 568"/>
              <a:gd name="T43" fmla="*/ 190 h 1106"/>
              <a:gd name="T44" fmla="*/ 109 w 568"/>
              <a:gd name="T45" fmla="*/ 14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8" h="1106">
                <a:moveTo>
                  <a:pt x="393" y="979"/>
                </a:moveTo>
                <a:lnTo>
                  <a:pt x="109" y="979"/>
                </a:lnTo>
                <a:lnTo>
                  <a:pt x="109" y="931"/>
                </a:lnTo>
                <a:lnTo>
                  <a:pt x="393" y="931"/>
                </a:lnTo>
                <a:lnTo>
                  <a:pt x="393" y="836"/>
                </a:lnTo>
                <a:lnTo>
                  <a:pt x="109" y="836"/>
                </a:lnTo>
                <a:lnTo>
                  <a:pt x="109" y="788"/>
                </a:lnTo>
                <a:lnTo>
                  <a:pt x="393" y="788"/>
                </a:lnTo>
                <a:lnTo>
                  <a:pt x="393" y="676"/>
                </a:lnTo>
                <a:cubicBezTo>
                  <a:pt x="393" y="609"/>
                  <a:pt x="473" y="575"/>
                  <a:pt x="568" y="562"/>
                </a:cubicBezTo>
                <a:lnTo>
                  <a:pt x="568" y="63"/>
                </a:lnTo>
                <a:cubicBezTo>
                  <a:pt x="568" y="29"/>
                  <a:pt x="539" y="0"/>
                  <a:pt x="505" y="0"/>
                </a:cubicBezTo>
                <a:lnTo>
                  <a:pt x="63" y="0"/>
                </a:lnTo>
                <a:cubicBezTo>
                  <a:pt x="29" y="0"/>
                  <a:pt x="0" y="29"/>
                  <a:pt x="0" y="63"/>
                </a:cubicBezTo>
                <a:lnTo>
                  <a:pt x="0" y="1106"/>
                </a:lnTo>
                <a:lnTo>
                  <a:pt x="396" y="1106"/>
                </a:lnTo>
                <a:lnTo>
                  <a:pt x="396" y="979"/>
                </a:lnTo>
                <a:lnTo>
                  <a:pt x="393" y="979"/>
                </a:lnTo>
                <a:close/>
                <a:moveTo>
                  <a:pt x="109" y="141"/>
                </a:moveTo>
                <a:lnTo>
                  <a:pt x="457" y="141"/>
                </a:lnTo>
                <a:lnTo>
                  <a:pt x="457" y="190"/>
                </a:lnTo>
                <a:lnTo>
                  <a:pt x="109" y="190"/>
                </a:lnTo>
                <a:lnTo>
                  <a:pt x="109" y="141"/>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0" name="Freeform 270"/>
          <p:cNvSpPr>
            <a:spLocks/>
          </p:cNvSpPr>
          <p:nvPr/>
        </p:nvSpPr>
        <p:spPr bwMode="auto">
          <a:xfrm>
            <a:off x="10022209" y="3781251"/>
            <a:ext cx="184150" cy="184150"/>
          </a:xfrm>
          <a:custGeom>
            <a:avLst/>
            <a:gdLst>
              <a:gd name="T0" fmla="*/ 0 w 455"/>
              <a:gd name="T1" fmla="*/ 0 h 457"/>
              <a:gd name="T2" fmla="*/ 0 w 455"/>
              <a:gd name="T3" fmla="*/ 371 h 457"/>
              <a:gd name="T4" fmla="*/ 227 w 455"/>
              <a:gd name="T5" fmla="*/ 457 h 457"/>
              <a:gd name="T6" fmla="*/ 455 w 455"/>
              <a:gd name="T7" fmla="*/ 371 h 457"/>
              <a:gd name="T8" fmla="*/ 455 w 455"/>
              <a:gd name="T9" fmla="*/ 0 h 457"/>
              <a:gd name="T10" fmla="*/ 229 w 455"/>
              <a:gd name="T11" fmla="*/ 50 h 457"/>
              <a:gd name="T12" fmla="*/ 0 w 455"/>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455" h="457">
                <a:moveTo>
                  <a:pt x="0" y="0"/>
                </a:moveTo>
                <a:lnTo>
                  <a:pt x="0" y="371"/>
                </a:lnTo>
                <a:cubicBezTo>
                  <a:pt x="8" y="451"/>
                  <a:pt x="170" y="457"/>
                  <a:pt x="227" y="457"/>
                </a:cubicBezTo>
                <a:cubicBezTo>
                  <a:pt x="284" y="457"/>
                  <a:pt x="448" y="451"/>
                  <a:pt x="455" y="371"/>
                </a:cubicBezTo>
                <a:lnTo>
                  <a:pt x="455" y="0"/>
                </a:lnTo>
                <a:cubicBezTo>
                  <a:pt x="411" y="34"/>
                  <a:pt x="318" y="50"/>
                  <a:pt x="229" y="50"/>
                </a:cubicBezTo>
                <a:cubicBezTo>
                  <a:pt x="141" y="50"/>
                  <a:pt x="46" y="34"/>
                  <a:pt x="0" y="0"/>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1" name="Oval 271"/>
          <p:cNvSpPr>
            <a:spLocks noChangeArrowheads="1"/>
          </p:cNvSpPr>
          <p:nvPr/>
        </p:nvSpPr>
        <p:spPr bwMode="auto">
          <a:xfrm>
            <a:off x="10022209" y="3730451"/>
            <a:ext cx="185738" cy="57150"/>
          </a:xfrm>
          <a:prstGeom prst="ellipse">
            <a:avLst/>
          </a:pr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2" name="Rectangle 272"/>
          <p:cNvSpPr>
            <a:spLocks noChangeArrowheads="1"/>
          </p:cNvSpPr>
          <p:nvPr/>
        </p:nvSpPr>
        <p:spPr bwMode="auto">
          <a:xfrm>
            <a:off x="9774559" y="3990801"/>
            <a:ext cx="6191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Primary site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3" name="Freeform 273"/>
          <p:cNvSpPr>
            <a:spLocks noEditPoints="1"/>
          </p:cNvSpPr>
          <p:nvPr/>
        </p:nvSpPr>
        <p:spPr bwMode="auto">
          <a:xfrm>
            <a:off x="7023422" y="4406726"/>
            <a:ext cx="158750" cy="157163"/>
          </a:xfrm>
          <a:custGeom>
            <a:avLst/>
            <a:gdLst>
              <a:gd name="T0" fmla="*/ 0 w 392"/>
              <a:gd name="T1" fmla="*/ 196 h 392"/>
              <a:gd name="T2" fmla="*/ 392 w 392"/>
              <a:gd name="T3" fmla="*/ 196 h 392"/>
              <a:gd name="T4" fmla="*/ 147 w 392"/>
              <a:gd name="T5" fmla="*/ 291 h 392"/>
              <a:gd name="T6" fmla="*/ 245 w 392"/>
              <a:gd name="T7" fmla="*/ 291 h 392"/>
              <a:gd name="T8" fmla="*/ 147 w 392"/>
              <a:gd name="T9" fmla="*/ 291 h 392"/>
              <a:gd name="T10" fmla="*/ 139 w 392"/>
              <a:gd name="T11" fmla="*/ 352 h 392"/>
              <a:gd name="T12" fmla="*/ 74 w 392"/>
              <a:gd name="T13" fmla="*/ 309 h 392"/>
              <a:gd name="T14" fmla="*/ 252 w 392"/>
              <a:gd name="T15" fmla="*/ 352 h 392"/>
              <a:gd name="T16" fmla="*/ 275 w 392"/>
              <a:gd name="T17" fmla="*/ 296 h 392"/>
              <a:gd name="T18" fmla="*/ 55 w 392"/>
              <a:gd name="T19" fmla="*/ 284 h 392"/>
              <a:gd name="T20" fmla="*/ 105 w 392"/>
              <a:gd name="T21" fmla="*/ 212 h 392"/>
              <a:gd name="T22" fmla="*/ 281 w 392"/>
              <a:gd name="T23" fmla="*/ 266 h 392"/>
              <a:gd name="T24" fmla="*/ 361 w 392"/>
              <a:gd name="T25" fmla="*/ 212 h 392"/>
              <a:gd name="T26" fmla="*/ 281 w 392"/>
              <a:gd name="T27" fmla="*/ 266 h 392"/>
              <a:gd name="T28" fmla="*/ 140 w 392"/>
              <a:gd name="T29" fmla="*/ 261 h 392"/>
              <a:gd name="T30" fmla="*/ 251 w 392"/>
              <a:gd name="T31" fmla="*/ 261 h 392"/>
              <a:gd name="T32" fmla="*/ 135 w 392"/>
              <a:gd name="T33" fmla="*/ 212 h 392"/>
              <a:gd name="T34" fmla="*/ 332 w 392"/>
              <a:gd name="T35" fmla="*/ 103 h 392"/>
              <a:gd name="T36" fmla="*/ 286 w 392"/>
              <a:gd name="T37" fmla="*/ 180 h 392"/>
              <a:gd name="T38" fmla="*/ 360 w 392"/>
              <a:gd name="T39" fmla="*/ 180 h 392"/>
              <a:gd name="T40" fmla="*/ 250 w 392"/>
              <a:gd name="T41" fmla="*/ 126 h 392"/>
              <a:gd name="T42" fmla="*/ 141 w 392"/>
              <a:gd name="T43" fmla="*/ 126 h 392"/>
              <a:gd name="T44" fmla="*/ 256 w 392"/>
              <a:gd name="T45" fmla="*/ 180 h 392"/>
              <a:gd name="T46" fmla="*/ 111 w 392"/>
              <a:gd name="T47" fmla="*/ 121 h 392"/>
              <a:gd name="T48" fmla="*/ 30 w 392"/>
              <a:gd name="T49" fmla="*/ 180 h 392"/>
              <a:gd name="T50" fmla="*/ 105 w 392"/>
              <a:gd name="T51" fmla="*/ 180 h 392"/>
              <a:gd name="T52" fmla="*/ 196 w 392"/>
              <a:gd name="T53" fmla="*/ 100 h 392"/>
              <a:gd name="T54" fmla="*/ 196 w 392"/>
              <a:gd name="T55" fmla="*/ 31 h 392"/>
              <a:gd name="T56" fmla="*/ 79 w 392"/>
              <a:gd name="T57" fmla="*/ 79 h 392"/>
              <a:gd name="T58" fmla="*/ 139 w 392"/>
              <a:gd name="T59" fmla="*/ 41 h 392"/>
              <a:gd name="T60" fmla="*/ 252 w 392"/>
              <a:gd name="T61" fmla="*/ 41 h 392"/>
              <a:gd name="T62" fmla="*/ 312 w 392"/>
              <a:gd name="T63" fmla="*/ 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47" y="291"/>
                </a:moveTo>
                <a:cubicBezTo>
                  <a:pt x="160" y="340"/>
                  <a:pt x="181" y="362"/>
                  <a:pt x="196" y="362"/>
                </a:cubicBezTo>
                <a:cubicBezTo>
                  <a:pt x="210" y="362"/>
                  <a:pt x="231" y="340"/>
                  <a:pt x="245" y="291"/>
                </a:cubicBezTo>
                <a:cubicBezTo>
                  <a:pt x="228" y="289"/>
                  <a:pt x="212" y="288"/>
                  <a:pt x="196" y="288"/>
                </a:cubicBezTo>
                <a:cubicBezTo>
                  <a:pt x="179" y="288"/>
                  <a:pt x="163" y="289"/>
                  <a:pt x="147" y="291"/>
                </a:cubicBezTo>
                <a:close/>
                <a:moveTo>
                  <a:pt x="74" y="309"/>
                </a:moveTo>
                <a:cubicBezTo>
                  <a:pt x="92" y="328"/>
                  <a:pt x="114" y="343"/>
                  <a:pt x="139" y="352"/>
                </a:cubicBezTo>
                <a:cubicBezTo>
                  <a:pt x="130" y="337"/>
                  <a:pt x="122" y="318"/>
                  <a:pt x="117" y="296"/>
                </a:cubicBezTo>
                <a:cubicBezTo>
                  <a:pt x="101" y="299"/>
                  <a:pt x="87" y="304"/>
                  <a:pt x="74" y="309"/>
                </a:cubicBezTo>
                <a:close/>
                <a:moveTo>
                  <a:pt x="275" y="296"/>
                </a:moveTo>
                <a:cubicBezTo>
                  <a:pt x="269" y="318"/>
                  <a:pt x="261" y="337"/>
                  <a:pt x="252" y="352"/>
                </a:cubicBezTo>
                <a:cubicBezTo>
                  <a:pt x="277" y="343"/>
                  <a:pt x="299" y="328"/>
                  <a:pt x="317" y="309"/>
                </a:cubicBezTo>
                <a:cubicBezTo>
                  <a:pt x="305" y="304"/>
                  <a:pt x="290" y="299"/>
                  <a:pt x="275" y="296"/>
                </a:cubicBezTo>
                <a:close/>
                <a:moveTo>
                  <a:pt x="31" y="212"/>
                </a:moveTo>
                <a:cubicBezTo>
                  <a:pt x="33" y="238"/>
                  <a:pt x="41" y="261"/>
                  <a:pt x="55" y="284"/>
                </a:cubicBezTo>
                <a:cubicBezTo>
                  <a:pt x="71" y="277"/>
                  <a:pt x="90" y="271"/>
                  <a:pt x="110" y="266"/>
                </a:cubicBezTo>
                <a:cubicBezTo>
                  <a:pt x="107" y="248"/>
                  <a:pt x="105" y="231"/>
                  <a:pt x="105" y="212"/>
                </a:cubicBezTo>
                <a:lnTo>
                  <a:pt x="31" y="212"/>
                </a:lnTo>
                <a:close/>
                <a:moveTo>
                  <a:pt x="281" y="266"/>
                </a:moveTo>
                <a:cubicBezTo>
                  <a:pt x="302" y="271"/>
                  <a:pt x="320" y="277"/>
                  <a:pt x="336" y="284"/>
                </a:cubicBezTo>
                <a:cubicBezTo>
                  <a:pt x="351" y="261"/>
                  <a:pt x="359" y="238"/>
                  <a:pt x="361" y="212"/>
                </a:cubicBezTo>
                <a:lnTo>
                  <a:pt x="287" y="212"/>
                </a:lnTo>
                <a:cubicBezTo>
                  <a:pt x="286" y="231"/>
                  <a:pt x="284" y="248"/>
                  <a:pt x="281" y="266"/>
                </a:cubicBezTo>
                <a:close/>
                <a:moveTo>
                  <a:pt x="135" y="212"/>
                </a:moveTo>
                <a:cubicBezTo>
                  <a:pt x="136" y="229"/>
                  <a:pt x="137" y="245"/>
                  <a:pt x="140" y="261"/>
                </a:cubicBezTo>
                <a:cubicBezTo>
                  <a:pt x="159" y="259"/>
                  <a:pt x="177" y="257"/>
                  <a:pt x="196" y="257"/>
                </a:cubicBezTo>
                <a:cubicBezTo>
                  <a:pt x="214" y="257"/>
                  <a:pt x="233" y="259"/>
                  <a:pt x="251" y="261"/>
                </a:cubicBezTo>
                <a:cubicBezTo>
                  <a:pt x="254" y="244"/>
                  <a:pt x="256" y="229"/>
                  <a:pt x="256" y="212"/>
                </a:cubicBezTo>
                <a:lnTo>
                  <a:pt x="135" y="212"/>
                </a:lnTo>
                <a:close/>
                <a:moveTo>
                  <a:pt x="360" y="180"/>
                </a:moveTo>
                <a:cubicBezTo>
                  <a:pt x="357" y="153"/>
                  <a:pt x="348" y="126"/>
                  <a:pt x="332" y="103"/>
                </a:cubicBezTo>
                <a:cubicBezTo>
                  <a:pt x="317" y="111"/>
                  <a:pt x="299" y="117"/>
                  <a:pt x="280" y="121"/>
                </a:cubicBezTo>
                <a:cubicBezTo>
                  <a:pt x="283" y="139"/>
                  <a:pt x="286" y="160"/>
                  <a:pt x="286" y="180"/>
                </a:cubicBezTo>
                <a:lnTo>
                  <a:pt x="360" y="180"/>
                </a:lnTo>
                <a:lnTo>
                  <a:pt x="360" y="180"/>
                </a:lnTo>
                <a:close/>
                <a:moveTo>
                  <a:pt x="256" y="180"/>
                </a:moveTo>
                <a:cubicBezTo>
                  <a:pt x="255" y="162"/>
                  <a:pt x="253" y="143"/>
                  <a:pt x="250" y="126"/>
                </a:cubicBezTo>
                <a:cubicBezTo>
                  <a:pt x="232" y="129"/>
                  <a:pt x="214" y="130"/>
                  <a:pt x="196" y="130"/>
                </a:cubicBezTo>
                <a:cubicBezTo>
                  <a:pt x="177" y="130"/>
                  <a:pt x="159" y="129"/>
                  <a:pt x="141" y="126"/>
                </a:cubicBezTo>
                <a:cubicBezTo>
                  <a:pt x="138" y="143"/>
                  <a:pt x="136" y="162"/>
                  <a:pt x="135" y="180"/>
                </a:cubicBezTo>
                <a:lnTo>
                  <a:pt x="256" y="180"/>
                </a:lnTo>
                <a:close/>
                <a:moveTo>
                  <a:pt x="105" y="180"/>
                </a:moveTo>
                <a:cubicBezTo>
                  <a:pt x="105" y="160"/>
                  <a:pt x="107" y="141"/>
                  <a:pt x="111" y="121"/>
                </a:cubicBezTo>
                <a:cubicBezTo>
                  <a:pt x="92" y="117"/>
                  <a:pt x="75" y="111"/>
                  <a:pt x="59" y="103"/>
                </a:cubicBezTo>
                <a:cubicBezTo>
                  <a:pt x="43" y="127"/>
                  <a:pt x="33" y="154"/>
                  <a:pt x="30" y="180"/>
                </a:cubicBezTo>
                <a:lnTo>
                  <a:pt x="105" y="180"/>
                </a:lnTo>
                <a:lnTo>
                  <a:pt x="105" y="180"/>
                </a:lnTo>
                <a:close/>
                <a:moveTo>
                  <a:pt x="148" y="97"/>
                </a:moveTo>
                <a:cubicBezTo>
                  <a:pt x="164" y="99"/>
                  <a:pt x="180" y="100"/>
                  <a:pt x="196" y="100"/>
                </a:cubicBezTo>
                <a:cubicBezTo>
                  <a:pt x="212" y="100"/>
                  <a:pt x="227" y="99"/>
                  <a:pt x="243" y="97"/>
                </a:cubicBezTo>
                <a:cubicBezTo>
                  <a:pt x="229" y="51"/>
                  <a:pt x="210" y="31"/>
                  <a:pt x="196" y="31"/>
                </a:cubicBezTo>
                <a:cubicBezTo>
                  <a:pt x="182" y="31"/>
                  <a:pt x="162" y="51"/>
                  <a:pt x="148" y="97"/>
                </a:cubicBezTo>
                <a:close/>
                <a:moveTo>
                  <a:pt x="79" y="79"/>
                </a:moveTo>
                <a:cubicBezTo>
                  <a:pt x="91" y="84"/>
                  <a:pt x="104" y="88"/>
                  <a:pt x="118" y="91"/>
                </a:cubicBezTo>
                <a:cubicBezTo>
                  <a:pt x="124" y="72"/>
                  <a:pt x="131" y="55"/>
                  <a:pt x="139" y="41"/>
                </a:cubicBezTo>
                <a:cubicBezTo>
                  <a:pt x="117" y="49"/>
                  <a:pt x="96" y="62"/>
                  <a:pt x="79" y="79"/>
                </a:cubicBezTo>
                <a:close/>
                <a:moveTo>
                  <a:pt x="252" y="41"/>
                </a:moveTo>
                <a:cubicBezTo>
                  <a:pt x="260" y="55"/>
                  <a:pt x="268" y="72"/>
                  <a:pt x="273" y="91"/>
                </a:cubicBezTo>
                <a:cubicBezTo>
                  <a:pt x="287" y="88"/>
                  <a:pt x="300" y="84"/>
                  <a:pt x="312" y="79"/>
                </a:cubicBezTo>
                <a:cubicBezTo>
                  <a:pt x="295" y="62"/>
                  <a:pt x="275" y="49"/>
                  <a:pt x="252" y="41"/>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4" name="Freeform 274"/>
          <p:cNvSpPr>
            <a:spLocks noEditPoints="1"/>
          </p:cNvSpPr>
          <p:nvPr/>
        </p:nvSpPr>
        <p:spPr bwMode="auto">
          <a:xfrm>
            <a:off x="7026597" y="4408313"/>
            <a:ext cx="152400" cy="152400"/>
          </a:xfrm>
          <a:custGeom>
            <a:avLst/>
            <a:gdLst>
              <a:gd name="T0" fmla="*/ 0 w 380"/>
              <a:gd name="T1" fmla="*/ 190 h 380"/>
              <a:gd name="T2" fmla="*/ 380 w 380"/>
              <a:gd name="T3" fmla="*/ 190 h 380"/>
              <a:gd name="T4" fmla="*/ 190 w 380"/>
              <a:gd name="T5" fmla="*/ 362 h 380"/>
              <a:gd name="T6" fmla="*/ 190 w 380"/>
              <a:gd name="T7" fmla="*/ 276 h 380"/>
              <a:gd name="T8" fmla="*/ 190 w 380"/>
              <a:gd name="T9" fmla="*/ 362 h 380"/>
              <a:gd name="T10" fmla="*/ 129 w 380"/>
              <a:gd name="T11" fmla="*/ 262 h 380"/>
              <a:gd name="T12" fmla="*/ 256 w 380"/>
              <a:gd name="T13" fmla="*/ 200 h 380"/>
              <a:gd name="T14" fmla="*/ 190 w 380"/>
              <a:gd name="T15" fmla="*/ 257 h 380"/>
              <a:gd name="T16" fmla="*/ 245 w 380"/>
              <a:gd name="T17" fmla="*/ 96 h 380"/>
              <a:gd name="T18" fmla="*/ 135 w 380"/>
              <a:gd name="T19" fmla="*/ 96 h 380"/>
              <a:gd name="T20" fmla="*/ 190 w 380"/>
              <a:gd name="T21" fmla="*/ 118 h 380"/>
              <a:gd name="T22" fmla="*/ 256 w 380"/>
              <a:gd name="T23" fmla="*/ 180 h 380"/>
              <a:gd name="T24" fmla="*/ 130 w 380"/>
              <a:gd name="T25" fmla="*/ 114 h 380"/>
              <a:gd name="T26" fmla="*/ 105 w 380"/>
              <a:gd name="T27" fmla="*/ 180 h 380"/>
              <a:gd name="T28" fmla="*/ 51 w 380"/>
              <a:gd name="T29" fmla="*/ 90 h 380"/>
              <a:gd name="T30" fmla="*/ 105 w 380"/>
              <a:gd name="T31" fmla="*/ 176 h 380"/>
              <a:gd name="T32" fmla="*/ 105 w 380"/>
              <a:gd name="T33" fmla="*/ 180 h 380"/>
              <a:gd name="T34" fmla="*/ 111 w 380"/>
              <a:gd name="T35" fmla="*/ 265 h 380"/>
              <a:gd name="T36" fmla="*/ 18 w 380"/>
              <a:gd name="T37" fmla="*/ 200 h 380"/>
              <a:gd name="T38" fmla="*/ 105 w 380"/>
              <a:gd name="T39" fmla="*/ 200 h 380"/>
              <a:gd name="T40" fmla="*/ 275 w 380"/>
              <a:gd name="T41" fmla="*/ 200 h 380"/>
              <a:gd name="T42" fmla="*/ 332 w 380"/>
              <a:gd name="T43" fmla="*/ 286 h 380"/>
              <a:gd name="T44" fmla="*/ 275 w 380"/>
              <a:gd name="T45" fmla="*/ 200 h 380"/>
              <a:gd name="T46" fmla="*/ 275 w 380"/>
              <a:gd name="T47" fmla="*/ 200 h 380"/>
              <a:gd name="T48" fmla="*/ 267 w 380"/>
              <a:gd name="T49" fmla="*/ 110 h 380"/>
              <a:gd name="T50" fmla="*/ 361 w 380"/>
              <a:gd name="T51" fmla="*/ 180 h 380"/>
              <a:gd name="T52" fmla="*/ 275 w 380"/>
              <a:gd name="T53" fmla="*/ 176 h 380"/>
              <a:gd name="T54" fmla="*/ 316 w 380"/>
              <a:gd name="T55" fmla="*/ 75 h 380"/>
              <a:gd name="T56" fmla="*/ 231 w 380"/>
              <a:gd name="T57" fmla="*/ 24 h 380"/>
              <a:gd name="T58" fmla="*/ 148 w 380"/>
              <a:gd name="T59" fmla="*/ 24 h 380"/>
              <a:gd name="T60" fmla="*/ 63 w 380"/>
              <a:gd name="T61" fmla="*/ 75 h 380"/>
              <a:gd name="T62" fmla="*/ 58 w 380"/>
              <a:gd name="T63" fmla="*/ 301 h 380"/>
              <a:gd name="T64" fmla="*/ 148 w 380"/>
              <a:gd name="T65" fmla="*/ 357 h 380"/>
              <a:gd name="T66" fmla="*/ 231 w 380"/>
              <a:gd name="T67" fmla="*/ 357 h 380"/>
              <a:gd name="T68" fmla="*/ 321 w 380"/>
              <a:gd name="T69" fmla="*/ 30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190" y="0"/>
                </a:moveTo>
                <a:cubicBezTo>
                  <a:pt x="85" y="0"/>
                  <a:pt x="0" y="86"/>
                  <a:pt x="0" y="190"/>
                </a:cubicBezTo>
                <a:cubicBezTo>
                  <a:pt x="0" y="295"/>
                  <a:pt x="85" y="380"/>
                  <a:pt x="190" y="380"/>
                </a:cubicBezTo>
                <a:cubicBezTo>
                  <a:pt x="294" y="380"/>
                  <a:pt x="380" y="295"/>
                  <a:pt x="380" y="190"/>
                </a:cubicBezTo>
                <a:cubicBezTo>
                  <a:pt x="380" y="86"/>
                  <a:pt x="294" y="0"/>
                  <a:pt x="190" y="0"/>
                </a:cubicBezTo>
                <a:close/>
                <a:moveTo>
                  <a:pt x="190" y="362"/>
                </a:moveTo>
                <a:cubicBezTo>
                  <a:pt x="169" y="362"/>
                  <a:pt x="146" y="331"/>
                  <a:pt x="133" y="280"/>
                </a:cubicBezTo>
                <a:cubicBezTo>
                  <a:pt x="151" y="277"/>
                  <a:pt x="171" y="276"/>
                  <a:pt x="190" y="276"/>
                </a:cubicBezTo>
                <a:cubicBezTo>
                  <a:pt x="209" y="276"/>
                  <a:pt x="228" y="277"/>
                  <a:pt x="246" y="280"/>
                </a:cubicBezTo>
                <a:cubicBezTo>
                  <a:pt x="233" y="331"/>
                  <a:pt x="211" y="362"/>
                  <a:pt x="190" y="362"/>
                </a:cubicBezTo>
                <a:close/>
                <a:moveTo>
                  <a:pt x="190" y="257"/>
                </a:moveTo>
                <a:cubicBezTo>
                  <a:pt x="169" y="257"/>
                  <a:pt x="149" y="259"/>
                  <a:pt x="129" y="262"/>
                </a:cubicBezTo>
                <a:cubicBezTo>
                  <a:pt x="126" y="242"/>
                  <a:pt x="123" y="224"/>
                  <a:pt x="123" y="200"/>
                </a:cubicBezTo>
                <a:lnTo>
                  <a:pt x="256" y="200"/>
                </a:lnTo>
                <a:cubicBezTo>
                  <a:pt x="256" y="224"/>
                  <a:pt x="254" y="242"/>
                  <a:pt x="250" y="262"/>
                </a:cubicBezTo>
                <a:cubicBezTo>
                  <a:pt x="231" y="259"/>
                  <a:pt x="210" y="257"/>
                  <a:pt x="190" y="257"/>
                </a:cubicBezTo>
                <a:close/>
                <a:moveTo>
                  <a:pt x="190" y="19"/>
                </a:moveTo>
                <a:cubicBezTo>
                  <a:pt x="210" y="19"/>
                  <a:pt x="232" y="48"/>
                  <a:pt x="245" y="96"/>
                </a:cubicBezTo>
                <a:cubicBezTo>
                  <a:pt x="227" y="99"/>
                  <a:pt x="208" y="100"/>
                  <a:pt x="190" y="100"/>
                </a:cubicBezTo>
                <a:cubicBezTo>
                  <a:pt x="171" y="100"/>
                  <a:pt x="152" y="99"/>
                  <a:pt x="135" y="96"/>
                </a:cubicBezTo>
                <a:cubicBezTo>
                  <a:pt x="148" y="48"/>
                  <a:pt x="169" y="19"/>
                  <a:pt x="190" y="19"/>
                </a:cubicBezTo>
                <a:close/>
                <a:moveTo>
                  <a:pt x="190" y="118"/>
                </a:moveTo>
                <a:cubicBezTo>
                  <a:pt x="210" y="118"/>
                  <a:pt x="230" y="117"/>
                  <a:pt x="249" y="114"/>
                </a:cubicBezTo>
                <a:cubicBezTo>
                  <a:pt x="253" y="133"/>
                  <a:pt x="256" y="157"/>
                  <a:pt x="256" y="180"/>
                </a:cubicBezTo>
                <a:lnTo>
                  <a:pt x="123" y="180"/>
                </a:lnTo>
                <a:cubicBezTo>
                  <a:pt x="124" y="157"/>
                  <a:pt x="126" y="133"/>
                  <a:pt x="130" y="114"/>
                </a:cubicBezTo>
                <a:cubicBezTo>
                  <a:pt x="149" y="117"/>
                  <a:pt x="169" y="118"/>
                  <a:pt x="190" y="118"/>
                </a:cubicBezTo>
                <a:close/>
                <a:moveTo>
                  <a:pt x="105" y="180"/>
                </a:moveTo>
                <a:lnTo>
                  <a:pt x="17" y="180"/>
                </a:lnTo>
                <a:cubicBezTo>
                  <a:pt x="19" y="147"/>
                  <a:pt x="32" y="115"/>
                  <a:pt x="51" y="90"/>
                </a:cubicBezTo>
                <a:cubicBezTo>
                  <a:pt x="69" y="98"/>
                  <a:pt x="90" y="106"/>
                  <a:pt x="112" y="110"/>
                </a:cubicBezTo>
                <a:cubicBezTo>
                  <a:pt x="108" y="131"/>
                  <a:pt x="105" y="151"/>
                  <a:pt x="105" y="176"/>
                </a:cubicBezTo>
                <a:lnTo>
                  <a:pt x="105" y="180"/>
                </a:lnTo>
                <a:lnTo>
                  <a:pt x="105" y="180"/>
                </a:lnTo>
                <a:close/>
                <a:moveTo>
                  <a:pt x="105" y="200"/>
                </a:moveTo>
                <a:cubicBezTo>
                  <a:pt x="105" y="224"/>
                  <a:pt x="107" y="244"/>
                  <a:pt x="111" y="265"/>
                </a:cubicBezTo>
                <a:cubicBezTo>
                  <a:pt x="87" y="270"/>
                  <a:pt x="65" y="277"/>
                  <a:pt x="47" y="286"/>
                </a:cubicBezTo>
                <a:cubicBezTo>
                  <a:pt x="30" y="260"/>
                  <a:pt x="20" y="233"/>
                  <a:pt x="18" y="200"/>
                </a:cubicBezTo>
                <a:lnTo>
                  <a:pt x="105" y="200"/>
                </a:lnTo>
                <a:lnTo>
                  <a:pt x="105" y="200"/>
                </a:lnTo>
                <a:lnTo>
                  <a:pt x="105" y="200"/>
                </a:lnTo>
                <a:close/>
                <a:moveTo>
                  <a:pt x="275" y="200"/>
                </a:moveTo>
                <a:lnTo>
                  <a:pt x="361" y="200"/>
                </a:lnTo>
                <a:cubicBezTo>
                  <a:pt x="360" y="233"/>
                  <a:pt x="349" y="260"/>
                  <a:pt x="332" y="286"/>
                </a:cubicBezTo>
                <a:cubicBezTo>
                  <a:pt x="315" y="277"/>
                  <a:pt x="292" y="270"/>
                  <a:pt x="268" y="265"/>
                </a:cubicBezTo>
                <a:cubicBezTo>
                  <a:pt x="272" y="244"/>
                  <a:pt x="274" y="224"/>
                  <a:pt x="275" y="200"/>
                </a:cubicBezTo>
                <a:lnTo>
                  <a:pt x="275" y="200"/>
                </a:lnTo>
                <a:lnTo>
                  <a:pt x="275" y="200"/>
                </a:lnTo>
                <a:close/>
                <a:moveTo>
                  <a:pt x="275" y="180"/>
                </a:moveTo>
                <a:cubicBezTo>
                  <a:pt x="274" y="156"/>
                  <a:pt x="271" y="131"/>
                  <a:pt x="267" y="110"/>
                </a:cubicBezTo>
                <a:cubicBezTo>
                  <a:pt x="290" y="106"/>
                  <a:pt x="311" y="99"/>
                  <a:pt x="328" y="90"/>
                </a:cubicBezTo>
                <a:cubicBezTo>
                  <a:pt x="347" y="115"/>
                  <a:pt x="359" y="147"/>
                  <a:pt x="361" y="180"/>
                </a:cubicBezTo>
                <a:lnTo>
                  <a:pt x="275" y="180"/>
                </a:lnTo>
                <a:lnTo>
                  <a:pt x="275" y="176"/>
                </a:lnTo>
                <a:lnTo>
                  <a:pt x="275" y="180"/>
                </a:lnTo>
                <a:close/>
                <a:moveTo>
                  <a:pt x="316" y="75"/>
                </a:moveTo>
                <a:cubicBezTo>
                  <a:pt x="301" y="82"/>
                  <a:pt x="283" y="88"/>
                  <a:pt x="263" y="92"/>
                </a:cubicBezTo>
                <a:cubicBezTo>
                  <a:pt x="255" y="64"/>
                  <a:pt x="244" y="40"/>
                  <a:pt x="231" y="24"/>
                </a:cubicBezTo>
                <a:cubicBezTo>
                  <a:pt x="265" y="32"/>
                  <a:pt x="294" y="50"/>
                  <a:pt x="316" y="75"/>
                </a:cubicBezTo>
                <a:close/>
                <a:moveTo>
                  <a:pt x="148" y="24"/>
                </a:moveTo>
                <a:cubicBezTo>
                  <a:pt x="135" y="40"/>
                  <a:pt x="124" y="64"/>
                  <a:pt x="116" y="92"/>
                </a:cubicBezTo>
                <a:cubicBezTo>
                  <a:pt x="97" y="88"/>
                  <a:pt x="78" y="82"/>
                  <a:pt x="63" y="75"/>
                </a:cubicBezTo>
                <a:cubicBezTo>
                  <a:pt x="85" y="50"/>
                  <a:pt x="115" y="32"/>
                  <a:pt x="148" y="24"/>
                </a:cubicBezTo>
                <a:close/>
                <a:moveTo>
                  <a:pt x="58" y="301"/>
                </a:moveTo>
                <a:cubicBezTo>
                  <a:pt x="74" y="293"/>
                  <a:pt x="94" y="287"/>
                  <a:pt x="115" y="283"/>
                </a:cubicBezTo>
                <a:cubicBezTo>
                  <a:pt x="123" y="314"/>
                  <a:pt x="134" y="340"/>
                  <a:pt x="148" y="357"/>
                </a:cubicBezTo>
                <a:cubicBezTo>
                  <a:pt x="113" y="348"/>
                  <a:pt x="81" y="328"/>
                  <a:pt x="58" y="301"/>
                </a:cubicBezTo>
                <a:close/>
                <a:moveTo>
                  <a:pt x="231" y="357"/>
                </a:moveTo>
                <a:cubicBezTo>
                  <a:pt x="245" y="340"/>
                  <a:pt x="257" y="314"/>
                  <a:pt x="264" y="283"/>
                </a:cubicBezTo>
                <a:cubicBezTo>
                  <a:pt x="286" y="287"/>
                  <a:pt x="305" y="293"/>
                  <a:pt x="321" y="301"/>
                </a:cubicBezTo>
                <a:cubicBezTo>
                  <a:pt x="298" y="328"/>
                  <a:pt x="267" y="348"/>
                  <a:pt x="231" y="357"/>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5" name="Freeform 275"/>
          <p:cNvSpPr>
            <a:spLocks noEditPoints="1"/>
          </p:cNvSpPr>
          <p:nvPr/>
        </p:nvSpPr>
        <p:spPr bwMode="auto">
          <a:xfrm>
            <a:off x="6929759" y="4230513"/>
            <a:ext cx="160338" cy="330200"/>
          </a:xfrm>
          <a:custGeom>
            <a:avLst/>
            <a:gdLst>
              <a:gd name="T0" fmla="*/ 201 w 400"/>
              <a:gd name="T1" fmla="*/ 620 h 820"/>
              <a:gd name="T2" fmla="*/ 400 w 400"/>
              <a:gd name="T3" fmla="*/ 403 h 820"/>
              <a:gd name="T4" fmla="*/ 400 w 400"/>
              <a:gd name="T5" fmla="*/ 39 h 820"/>
              <a:gd name="T6" fmla="*/ 360 w 400"/>
              <a:gd name="T7" fmla="*/ 0 h 820"/>
              <a:gd name="T8" fmla="*/ 40 w 400"/>
              <a:gd name="T9" fmla="*/ 0 h 820"/>
              <a:gd name="T10" fmla="*/ 0 w 400"/>
              <a:gd name="T11" fmla="*/ 39 h 820"/>
              <a:gd name="T12" fmla="*/ 0 w 400"/>
              <a:gd name="T13" fmla="*/ 820 h 820"/>
              <a:gd name="T14" fmla="*/ 301 w 400"/>
              <a:gd name="T15" fmla="*/ 820 h 820"/>
              <a:gd name="T16" fmla="*/ 228 w 400"/>
              <a:gd name="T17" fmla="*/ 740 h 820"/>
              <a:gd name="T18" fmla="*/ 60 w 400"/>
              <a:gd name="T19" fmla="*/ 740 h 820"/>
              <a:gd name="T20" fmla="*/ 60 w 400"/>
              <a:gd name="T21" fmla="*/ 700 h 820"/>
              <a:gd name="T22" fmla="*/ 211 w 400"/>
              <a:gd name="T23" fmla="*/ 700 h 820"/>
              <a:gd name="T24" fmla="*/ 202 w 400"/>
              <a:gd name="T25" fmla="*/ 660 h 820"/>
              <a:gd name="T26" fmla="*/ 60 w 400"/>
              <a:gd name="T27" fmla="*/ 660 h 820"/>
              <a:gd name="T28" fmla="*/ 60 w 400"/>
              <a:gd name="T29" fmla="*/ 620 h 820"/>
              <a:gd name="T30" fmla="*/ 201 w 400"/>
              <a:gd name="T31" fmla="*/ 620 h 820"/>
              <a:gd name="T32" fmla="*/ 60 w 400"/>
              <a:gd name="T33" fmla="*/ 120 h 820"/>
              <a:gd name="T34" fmla="*/ 340 w 400"/>
              <a:gd name="T35" fmla="*/ 120 h 820"/>
              <a:gd name="T36" fmla="*/ 340 w 400"/>
              <a:gd name="T37" fmla="*/ 160 h 820"/>
              <a:gd name="T38" fmla="*/ 60 w 400"/>
              <a:gd name="T39" fmla="*/ 160 h 820"/>
              <a:gd name="T40" fmla="*/ 60 w 400"/>
              <a:gd name="T41" fmla="*/ 12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820">
                <a:moveTo>
                  <a:pt x="201" y="620"/>
                </a:moveTo>
                <a:cubicBezTo>
                  <a:pt x="205" y="508"/>
                  <a:pt x="291" y="417"/>
                  <a:pt x="400" y="403"/>
                </a:cubicBezTo>
                <a:lnTo>
                  <a:pt x="400" y="39"/>
                </a:lnTo>
                <a:cubicBezTo>
                  <a:pt x="400" y="18"/>
                  <a:pt x="382" y="0"/>
                  <a:pt x="360" y="0"/>
                </a:cubicBezTo>
                <a:lnTo>
                  <a:pt x="40" y="0"/>
                </a:lnTo>
                <a:cubicBezTo>
                  <a:pt x="18" y="0"/>
                  <a:pt x="0" y="18"/>
                  <a:pt x="0" y="39"/>
                </a:cubicBezTo>
                <a:lnTo>
                  <a:pt x="0" y="820"/>
                </a:lnTo>
                <a:lnTo>
                  <a:pt x="301" y="820"/>
                </a:lnTo>
                <a:cubicBezTo>
                  <a:pt x="271" y="800"/>
                  <a:pt x="246" y="772"/>
                  <a:pt x="228" y="740"/>
                </a:cubicBezTo>
                <a:lnTo>
                  <a:pt x="60" y="740"/>
                </a:lnTo>
                <a:lnTo>
                  <a:pt x="60" y="700"/>
                </a:lnTo>
                <a:lnTo>
                  <a:pt x="211" y="700"/>
                </a:lnTo>
                <a:cubicBezTo>
                  <a:pt x="207" y="688"/>
                  <a:pt x="204" y="674"/>
                  <a:pt x="202" y="660"/>
                </a:cubicBezTo>
                <a:lnTo>
                  <a:pt x="60" y="660"/>
                </a:lnTo>
                <a:lnTo>
                  <a:pt x="60" y="620"/>
                </a:lnTo>
                <a:lnTo>
                  <a:pt x="201" y="620"/>
                </a:lnTo>
                <a:close/>
                <a:moveTo>
                  <a:pt x="60" y="120"/>
                </a:moveTo>
                <a:lnTo>
                  <a:pt x="340" y="120"/>
                </a:lnTo>
                <a:lnTo>
                  <a:pt x="340" y="160"/>
                </a:lnTo>
                <a:lnTo>
                  <a:pt x="60" y="160"/>
                </a:lnTo>
                <a:lnTo>
                  <a:pt x="60" y="12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6" name="Rectangle 276"/>
          <p:cNvSpPr>
            <a:spLocks noChangeArrowheads="1"/>
          </p:cNvSpPr>
          <p:nvPr/>
        </p:nvSpPr>
        <p:spPr bwMode="auto">
          <a:xfrm>
            <a:off x="6953572" y="4603576"/>
            <a:ext cx="3095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WAP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7" name="Rectangle 277"/>
          <p:cNvSpPr>
            <a:spLocks noChangeArrowheads="1"/>
          </p:cNvSpPr>
          <p:nvPr/>
        </p:nvSpPr>
        <p:spPr bwMode="auto">
          <a:xfrm>
            <a:off x="6877372" y="2668413"/>
            <a:ext cx="304800" cy="152400"/>
          </a:xfrm>
          <a:prstGeom prst="rect">
            <a:avLst/>
          </a:prstGeom>
          <a:noFill/>
          <a:ln w="7938"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8" name="Rectangle 278"/>
          <p:cNvSpPr>
            <a:spLocks noChangeArrowheads="1"/>
          </p:cNvSpPr>
          <p:nvPr/>
        </p:nvSpPr>
        <p:spPr bwMode="auto">
          <a:xfrm>
            <a:off x="6928172" y="2663651"/>
            <a:ext cx="303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969696"/>
                </a:solidFill>
                <a:effectLst/>
                <a:uLnTx/>
                <a:uFillTx/>
                <a:latin typeface="Calibri" panose="020F0502020204030204" pitchFamily="34" charset="0"/>
              </a:rPr>
              <a:t>NLB</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59" name="Rectangle 279"/>
          <p:cNvSpPr>
            <a:spLocks noChangeArrowheads="1"/>
          </p:cNvSpPr>
          <p:nvPr/>
        </p:nvSpPr>
        <p:spPr bwMode="auto">
          <a:xfrm>
            <a:off x="6877372" y="4038426"/>
            <a:ext cx="304800" cy="152400"/>
          </a:xfrm>
          <a:prstGeom prst="rect">
            <a:avLst/>
          </a:prstGeom>
          <a:noFill/>
          <a:ln w="7938"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0" name="Rectangle 280"/>
          <p:cNvSpPr>
            <a:spLocks noChangeArrowheads="1"/>
          </p:cNvSpPr>
          <p:nvPr/>
        </p:nvSpPr>
        <p:spPr bwMode="auto">
          <a:xfrm>
            <a:off x="6928172" y="4030488"/>
            <a:ext cx="303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969696"/>
                </a:solidFill>
                <a:effectLst/>
                <a:uLnTx/>
                <a:uFillTx/>
                <a:latin typeface="Calibri" panose="020F0502020204030204" pitchFamily="34" charset="0"/>
              </a:rPr>
              <a:t>NLB</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61" name="Rectangle 281"/>
          <p:cNvSpPr>
            <a:spLocks noChangeArrowheads="1"/>
          </p:cNvSpPr>
          <p:nvPr/>
        </p:nvSpPr>
        <p:spPr bwMode="auto">
          <a:xfrm>
            <a:off x="7664772" y="2668413"/>
            <a:ext cx="304800" cy="152400"/>
          </a:xfrm>
          <a:prstGeom prst="rect">
            <a:avLst/>
          </a:prstGeom>
          <a:noFill/>
          <a:ln w="7938"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2" name="Rectangle 282"/>
          <p:cNvSpPr>
            <a:spLocks noChangeArrowheads="1"/>
          </p:cNvSpPr>
          <p:nvPr/>
        </p:nvSpPr>
        <p:spPr bwMode="auto">
          <a:xfrm>
            <a:off x="7715572" y="2663651"/>
            <a:ext cx="303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969696"/>
                </a:solidFill>
                <a:effectLst/>
                <a:uLnTx/>
                <a:uFillTx/>
                <a:latin typeface="Calibri" panose="020F0502020204030204" pitchFamily="34" charset="0"/>
              </a:rPr>
              <a:t>NLB</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63" name="Rectangle 283"/>
          <p:cNvSpPr>
            <a:spLocks noChangeArrowheads="1"/>
          </p:cNvSpPr>
          <p:nvPr/>
        </p:nvSpPr>
        <p:spPr bwMode="auto">
          <a:xfrm>
            <a:off x="7655247" y="4038426"/>
            <a:ext cx="304800" cy="152400"/>
          </a:xfrm>
          <a:prstGeom prst="rect">
            <a:avLst/>
          </a:prstGeom>
          <a:noFill/>
          <a:ln w="7938" cap="rnd">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4" name="Rectangle 284"/>
          <p:cNvSpPr>
            <a:spLocks noChangeArrowheads="1"/>
          </p:cNvSpPr>
          <p:nvPr/>
        </p:nvSpPr>
        <p:spPr bwMode="auto">
          <a:xfrm>
            <a:off x="7702872" y="4030488"/>
            <a:ext cx="303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969696"/>
                </a:solidFill>
                <a:effectLst/>
                <a:uLnTx/>
                <a:uFillTx/>
                <a:latin typeface="Calibri" panose="020F0502020204030204" pitchFamily="34" charset="0"/>
              </a:rPr>
              <a:t>NLB</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65" name="Freeform 285"/>
          <p:cNvSpPr>
            <a:spLocks/>
          </p:cNvSpPr>
          <p:nvPr/>
        </p:nvSpPr>
        <p:spPr bwMode="auto">
          <a:xfrm>
            <a:off x="4588197" y="3724101"/>
            <a:ext cx="677863" cy="466725"/>
          </a:xfrm>
          <a:custGeom>
            <a:avLst/>
            <a:gdLst>
              <a:gd name="T0" fmla="*/ 1498 w 1680"/>
              <a:gd name="T1" fmla="*/ 717 h 1161"/>
              <a:gd name="T2" fmla="*/ 1415 w 1680"/>
              <a:gd name="T3" fmla="*/ 672 h 1161"/>
              <a:gd name="T4" fmla="*/ 1400 w 1680"/>
              <a:gd name="T5" fmla="*/ 642 h 1161"/>
              <a:gd name="T6" fmla="*/ 1473 w 1680"/>
              <a:gd name="T7" fmla="*/ 642 h 1161"/>
              <a:gd name="T8" fmla="*/ 1652 w 1680"/>
              <a:gd name="T9" fmla="*/ 453 h 1161"/>
              <a:gd name="T10" fmla="*/ 1473 w 1680"/>
              <a:gd name="T11" fmla="*/ 264 h 1161"/>
              <a:gd name="T12" fmla="*/ 1533 w 1680"/>
              <a:gd name="T13" fmla="*/ 264 h 1161"/>
              <a:gd name="T14" fmla="*/ 1533 w 1680"/>
              <a:gd name="T15" fmla="*/ 113 h 1161"/>
              <a:gd name="T16" fmla="*/ 1246 w 1680"/>
              <a:gd name="T17" fmla="*/ 113 h 1161"/>
              <a:gd name="T18" fmla="*/ 1360 w 1680"/>
              <a:gd name="T19" fmla="*/ 0 h 1161"/>
              <a:gd name="T20" fmla="*/ 1158 w 1680"/>
              <a:gd name="T21" fmla="*/ 0 h 1161"/>
              <a:gd name="T22" fmla="*/ 984 w 1680"/>
              <a:gd name="T23" fmla="*/ 183 h 1161"/>
              <a:gd name="T24" fmla="*/ 916 w 1680"/>
              <a:gd name="T25" fmla="*/ 118 h 1161"/>
              <a:gd name="T26" fmla="*/ 68 w 1680"/>
              <a:gd name="T27" fmla="*/ 118 h 1161"/>
              <a:gd name="T28" fmla="*/ 0 w 1680"/>
              <a:gd name="T29" fmla="*/ 186 h 1161"/>
              <a:gd name="T30" fmla="*/ 0 w 1680"/>
              <a:gd name="T31" fmla="*/ 760 h 1161"/>
              <a:gd name="T32" fmla="*/ 68 w 1680"/>
              <a:gd name="T33" fmla="*/ 828 h 1161"/>
              <a:gd name="T34" fmla="*/ 513 w 1680"/>
              <a:gd name="T35" fmla="*/ 828 h 1161"/>
              <a:gd name="T36" fmla="*/ 513 w 1680"/>
              <a:gd name="T37" fmla="*/ 1100 h 1161"/>
              <a:gd name="T38" fmla="*/ 574 w 1680"/>
              <a:gd name="T39" fmla="*/ 1161 h 1161"/>
              <a:gd name="T40" fmla="*/ 1463 w 1680"/>
              <a:gd name="T41" fmla="*/ 1161 h 1161"/>
              <a:gd name="T42" fmla="*/ 1677 w 1680"/>
              <a:gd name="T43" fmla="*/ 936 h 1161"/>
              <a:gd name="T44" fmla="*/ 1498 w 1680"/>
              <a:gd name="T45" fmla="*/ 717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0" h="1161">
                <a:moveTo>
                  <a:pt x="1498" y="717"/>
                </a:moveTo>
                <a:cubicBezTo>
                  <a:pt x="1476" y="695"/>
                  <a:pt x="1445" y="680"/>
                  <a:pt x="1415" y="672"/>
                </a:cubicBezTo>
                <a:cubicBezTo>
                  <a:pt x="1410" y="662"/>
                  <a:pt x="1408" y="652"/>
                  <a:pt x="1400" y="642"/>
                </a:cubicBezTo>
                <a:lnTo>
                  <a:pt x="1473" y="642"/>
                </a:lnTo>
                <a:lnTo>
                  <a:pt x="1652" y="453"/>
                </a:lnTo>
                <a:lnTo>
                  <a:pt x="1473" y="264"/>
                </a:lnTo>
                <a:lnTo>
                  <a:pt x="1533" y="264"/>
                </a:lnTo>
                <a:lnTo>
                  <a:pt x="1533" y="113"/>
                </a:lnTo>
                <a:lnTo>
                  <a:pt x="1246" y="113"/>
                </a:lnTo>
                <a:lnTo>
                  <a:pt x="1360" y="0"/>
                </a:lnTo>
                <a:lnTo>
                  <a:pt x="1158" y="0"/>
                </a:lnTo>
                <a:lnTo>
                  <a:pt x="984" y="183"/>
                </a:lnTo>
                <a:cubicBezTo>
                  <a:pt x="984" y="141"/>
                  <a:pt x="949" y="118"/>
                  <a:pt x="916" y="118"/>
                </a:cubicBezTo>
                <a:lnTo>
                  <a:pt x="68" y="118"/>
                </a:lnTo>
                <a:cubicBezTo>
                  <a:pt x="22" y="118"/>
                  <a:pt x="0" y="153"/>
                  <a:pt x="0" y="186"/>
                </a:cubicBezTo>
                <a:lnTo>
                  <a:pt x="0" y="760"/>
                </a:lnTo>
                <a:cubicBezTo>
                  <a:pt x="0" y="793"/>
                  <a:pt x="22" y="828"/>
                  <a:pt x="68" y="828"/>
                </a:cubicBezTo>
                <a:lnTo>
                  <a:pt x="513" y="828"/>
                </a:lnTo>
                <a:lnTo>
                  <a:pt x="513" y="1100"/>
                </a:lnTo>
                <a:cubicBezTo>
                  <a:pt x="513" y="1133"/>
                  <a:pt x="541" y="1161"/>
                  <a:pt x="574" y="1161"/>
                </a:cubicBezTo>
                <a:lnTo>
                  <a:pt x="1463" y="1161"/>
                </a:lnTo>
                <a:cubicBezTo>
                  <a:pt x="1581" y="1161"/>
                  <a:pt x="1677" y="1060"/>
                  <a:pt x="1677" y="936"/>
                </a:cubicBezTo>
                <a:cubicBezTo>
                  <a:pt x="1680" y="826"/>
                  <a:pt x="1601" y="732"/>
                  <a:pt x="1498" y="71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6" name="Freeform 286"/>
          <p:cNvSpPr>
            <a:spLocks noEditPoints="1"/>
          </p:cNvSpPr>
          <p:nvPr/>
        </p:nvSpPr>
        <p:spPr bwMode="auto">
          <a:xfrm>
            <a:off x="4604072" y="3784426"/>
            <a:ext cx="390525" cy="390525"/>
          </a:xfrm>
          <a:custGeom>
            <a:avLst/>
            <a:gdLst>
              <a:gd name="T0" fmla="*/ 947 w 970"/>
              <a:gd name="T1" fmla="*/ 969 h 969"/>
              <a:gd name="T2" fmla="*/ 539 w 970"/>
              <a:gd name="T3" fmla="*/ 969 h 969"/>
              <a:gd name="T4" fmla="*/ 517 w 970"/>
              <a:gd name="T5" fmla="*/ 947 h 969"/>
              <a:gd name="T6" fmla="*/ 517 w 970"/>
              <a:gd name="T7" fmla="*/ 267 h 969"/>
              <a:gd name="T8" fmla="*/ 539 w 970"/>
              <a:gd name="T9" fmla="*/ 244 h 969"/>
              <a:gd name="T10" fmla="*/ 947 w 970"/>
              <a:gd name="T11" fmla="*/ 244 h 969"/>
              <a:gd name="T12" fmla="*/ 970 w 970"/>
              <a:gd name="T13" fmla="*/ 267 h 969"/>
              <a:gd name="T14" fmla="*/ 970 w 970"/>
              <a:gd name="T15" fmla="*/ 947 h 969"/>
              <a:gd name="T16" fmla="*/ 947 w 970"/>
              <a:gd name="T17" fmla="*/ 969 h 969"/>
              <a:gd name="T18" fmla="*/ 698 w 970"/>
              <a:gd name="T19" fmla="*/ 909 h 969"/>
              <a:gd name="T20" fmla="*/ 789 w 970"/>
              <a:gd name="T21" fmla="*/ 909 h 969"/>
              <a:gd name="T22" fmla="*/ 789 w 970"/>
              <a:gd name="T23" fmla="*/ 879 h 969"/>
              <a:gd name="T24" fmla="*/ 698 w 970"/>
              <a:gd name="T25" fmla="*/ 879 h 969"/>
              <a:gd name="T26" fmla="*/ 698 w 970"/>
              <a:gd name="T27" fmla="*/ 909 h 969"/>
              <a:gd name="T28" fmla="*/ 910 w 970"/>
              <a:gd name="T29" fmla="*/ 304 h 969"/>
              <a:gd name="T30" fmla="*/ 577 w 970"/>
              <a:gd name="T31" fmla="*/ 304 h 969"/>
              <a:gd name="T32" fmla="*/ 577 w 970"/>
              <a:gd name="T33" fmla="*/ 818 h 969"/>
              <a:gd name="T34" fmla="*/ 910 w 970"/>
              <a:gd name="T35" fmla="*/ 818 h 969"/>
              <a:gd name="T36" fmla="*/ 910 w 970"/>
              <a:gd name="T37" fmla="*/ 304 h 969"/>
              <a:gd name="T38" fmla="*/ 849 w 970"/>
              <a:gd name="T39" fmla="*/ 60 h 969"/>
              <a:gd name="T40" fmla="*/ 61 w 970"/>
              <a:gd name="T41" fmla="*/ 60 h 969"/>
              <a:gd name="T42" fmla="*/ 61 w 970"/>
              <a:gd name="T43" fmla="*/ 544 h 969"/>
              <a:gd name="T44" fmla="*/ 484 w 970"/>
              <a:gd name="T45" fmla="*/ 544 h 969"/>
              <a:gd name="T46" fmla="*/ 484 w 970"/>
              <a:gd name="T47" fmla="*/ 634 h 969"/>
              <a:gd name="T48" fmla="*/ 31 w 970"/>
              <a:gd name="T49" fmla="*/ 634 h 969"/>
              <a:gd name="T50" fmla="*/ 0 w 970"/>
              <a:gd name="T51" fmla="*/ 604 h 969"/>
              <a:gd name="T52" fmla="*/ 0 w 970"/>
              <a:gd name="T53" fmla="*/ 30 h 969"/>
              <a:gd name="T54" fmla="*/ 31 w 970"/>
              <a:gd name="T55" fmla="*/ 0 h 969"/>
              <a:gd name="T56" fmla="*/ 879 w 970"/>
              <a:gd name="T57" fmla="*/ 0 h 969"/>
              <a:gd name="T58" fmla="*/ 910 w 970"/>
              <a:gd name="T59" fmla="*/ 30 h 969"/>
              <a:gd name="T60" fmla="*/ 910 w 970"/>
              <a:gd name="T61" fmla="*/ 211 h 969"/>
              <a:gd name="T62" fmla="*/ 849 w 970"/>
              <a:gd name="T63" fmla="*/ 211 h 969"/>
              <a:gd name="T64" fmla="*/ 849 w 970"/>
              <a:gd name="T65" fmla="*/ 6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0" h="969">
                <a:moveTo>
                  <a:pt x="947" y="969"/>
                </a:moveTo>
                <a:lnTo>
                  <a:pt x="539" y="969"/>
                </a:lnTo>
                <a:cubicBezTo>
                  <a:pt x="527" y="969"/>
                  <a:pt x="517" y="959"/>
                  <a:pt x="517" y="947"/>
                </a:cubicBezTo>
                <a:lnTo>
                  <a:pt x="517" y="267"/>
                </a:lnTo>
                <a:cubicBezTo>
                  <a:pt x="517" y="254"/>
                  <a:pt x="527" y="244"/>
                  <a:pt x="539" y="244"/>
                </a:cubicBezTo>
                <a:lnTo>
                  <a:pt x="947" y="244"/>
                </a:lnTo>
                <a:cubicBezTo>
                  <a:pt x="960" y="244"/>
                  <a:pt x="970" y="254"/>
                  <a:pt x="970" y="267"/>
                </a:cubicBezTo>
                <a:lnTo>
                  <a:pt x="970" y="947"/>
                </a:lnTo>
                <a:cubicBezTo>
                  <a:pt x="970" y="959"/>
                  <a:pt x="960" y="969"/>
                  <a:pt x="947" y="969"/>
                </a:cubicBezTo>
                <a:close/>
                <a:moveTo>
                  <a:pt x="698" y="909"/>
                </a:moveTo>
                <a:lnTo>
                  <a:pt x="789" y="909"/>
                </a:lnTo>
                <a:lnTo>
                  <a:pt x="789" y="879"/>
                </a:lnTo>
                <a:lnTo>
                  <a:pt x="698" y="879"/>
                </a:lnTo>
                <a:lnTo>
                  <a:pt x="698" y="909"/>
                </a:lnTo>
                <a:close/>
                <a:moveTo>
                  <a:pt x="910" y="304"/>
                </a:moveTo>
                <a:lnTo>
                  <a:pt x="577" y="304"/>
                </a:lnTo>
                <a:lnTo>
                  <a:pt x="577" y="818"/>
                </a:lnTo>
                <a:lnTo>
                  <a:pt x="910" y="818"/>
                </a:lnTo>
                <a:lnTo>
                  <a:pt x="910" y="304"/>
                </a:lnTo>
                <a:close/>
                <a:moveTo>
                  <a:pt x="849" y="60"/>
                </a:moveTo>
                <a:lnTo>
                  <a:pt x="61" y="60"/>
                </a:lnTo>
                <a:lnTo>
                  <a:pt x="61" y="544"/>
                </a:lnTo>
                <a:lnTo>
                  <a:pt x="484" y="544"/>
                </a:lnTo>
                <a:lnTo>
                  <a:pt x="484" y="634"/>
                </a:lnTo>
                <a:lnTo>
                  <a:pt x="31" y="634"/>
                </a:lnTo>
                <a:cubicBezTo>
                  <a:pt x="0" y="634"/>
                  <a:pt x="0" y="604"/>
                  <a:pt x="0" y="604"/>
                </a:cubicBezTo>
                <a:lnTo>
                  <a:pt x="0" y="30"/>
                </a:lnTo>
                <a:cubicBezTo>
                  <a:pt x="0" y="30"/>
                  <a:pt x="0" y="0"/>
                  <a:pt x="31" y="0"/>
                </a:cubicBezTo>
                <a:lnTo>
                  <a:pt x="879" y="0"/>
                </a:lnTo>
                <a:cubicBezTo>
                  <a:pt x="879" y="0"/>
                  <a:pt x="910" y="0"/>
                  <a:pt x="910" y="30"/>
                </a:cubicBezTo>
                <a:lnTo>
                  <a:pt x="910" y="211"/>
                </a:lnTo>
                <a:lnTo>
                  <a:pt x="849" y="211"/>
                </a:lnTo>
                <a:lnTo>
                  <a:pt x="849" y="60"/>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7" name="Freeform 287"/>
          <p:cNvSpPr>
            <a:spLocks/>
          </p:cNvSpPr>
          <p:nvPr/>
        </p:nvSpPr>
        <p:spPr bwMode="auto">
          <a:xfrm>
            <a:off x="5004122" y="3736801"/>
            <a:ext cx="187325" cy="122238"/>
          </a:xfrm>
          <a:custGeom>
            <a:avLst/>
            <a:gdLst>
              <a:gd name="T0" fmla="*/ 118 w 118"/>
              <a:gd name="T1" fmla="*/ 29 h 77"/>
              <a:gd name="T2" fmla="*/ 32 w 118"/>
              <a:gd name="T3" fmla="*/ 29 h 77"/>
              <a:gd name="T4" fmla="*/ 61 w 118"/>
              <a:gd name="T5" fmla="*/ 0 h 77"/>
              <a:gd name="T6" fmla="*/ 36 w 118"/>
              <a:gd name="T7" fmla="*/ 0 h 77"/>
              <a:gd name="T8" fmla="*/ 0 w 118"/>
              <a:gd name="T9" fmla="*/ 39 h 77"/>
              <a:gd name="T10" fmla="*/ 36 w 118"/>
              <a:gd name="T11" fmla="*/ 77 h 77"/>
              <a:gd name="T12" fmla="*/ 61 w 118"/>
              <a:gd name="T13" fmla="*/ 77 h 77"/>
              <a:gd name="T14" fmla="*/ 32 w 118"/>
              <a:gd name="T15" fmla="*/ 48 h 77"/>
              <a:gd name="T16" fmla="*/ 118 w 118"/>
              <a:gd name="T17" fmla="*/ 48 h 77"/>
              <a:gd name="T18" fmla="*/ 118 w 118"/>
              <a:gd name="T19" fmla="*/ 2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77">
                <a:moveTo>
                  <a:pt x="118" y="29"/>
                </a:moveTo>
                <a:lnTo>
                  <a:pt x="32" y="29"/>
                </a:lnTo>
                <a:lnTo>
                  <a:pt x="61" y="0"/>
                </a:lnTo>
                <a:lnTo>
                  <a:pt x="36" y="0"/>
                </a:lnTo>
                <a:lnTo>
                  <a:pt x="0" y="39"/>
                </a:lnTo>
                <a:lnTo>
                  <a:pt x="36" y="77"/>
                </a:lnTo>
                <a:lnTo>
                  <a:pt x="61" y="77"/>
                </a:lnTo>
                <a:lnTo>
                  <a:pt x="32" y="48"/>
                </a:lnTo>
                <a:lnTo>
                  <a:pt x="118" y="48"/>
                </a:lnTo>
                <a:lnTo>
                  <a:pt x="118" y="29"/>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8" name="Freeform 288"/>
          <p:cNvSpPr>
            <a:spLocks/>
          </p:cNvSpPr>
          <p:nvPr/>
        </p:nvSpPr>
        <p:spPr bwMode="auto">
          <a:xfrm>
            <a:off x="5046984" y="3843163"/>
            <a:ext cx="187325" cy="122238"/>
          </a:xfrm>
          <a:custGeom>
            <a:avLst/>
            <a:gdLst>
              <a:gd name="T0" fmla="*/ 0 w 118"/>
              <a:gd name="T1" fmla="*/ 48 h 77"/>
              <a:gd name="T2" fmla="*/ 86 w 118"/>
              <a:gd name="T3" fmla="*/ 48 h 77"/>
              <a:gd name="T4" fmla="*/ 57 w 118"/>
              <a:gd name="T5" fmla="*/ 77 h 77"/>
              <a:gd name="T6" fmla="*/ 82 w 118"/>
              <a:gd name="T7" fmla="*/ 77 h 77"/>
              <a:gd name="T8" fmla="*/ 118 w 118"/>
              <a:gd name="T9" fmla="*/ 39 h 77"/>
              <a:gd name="T10" fmla="*/ 82 w 118"/>
              <a:gd name="T11" fmla="*/ 0 h 77"/>
              <a:gd name="T12" fmla="*/ 57 w 118"/>
              <a:gd name="T13" fmla="*/ 0 h 77"/>
              <a:gd name="T14" fmla="*/ 86 w 118"/>
              <a:gd name="T15" fmla="*/ 29 h 77"/>
              <a:gd name="T16" fmla="*/ 0 w 118"/>
              <a:gd name="T17" fmla="*/ 29 h 77"/>
              <a:gd name="T18" fmla="*/ 0 w 118"/>
              <a:gd name="T19"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77">
                <a:moveTo>
                  <a:pt x="0" y="48"/>
                </a:moveTo>
                <a:lnTo>
                  <a:pt x="86" y="48"/>
                </a:lnTo>
                <a:lnTo>
                  <a:pt x="57" y="77"/>
                </a:lnTo>
                <a:lnTo>
                  <a:pt x="82" y="77"/>
                </a:lnTo>
                <a:lnTo>
                  <a:pt x="118" y="39"/>
                </a:lnTo>
                <a:lnTo>
                  <a:pt x="82" y="0"/>
                </a:lnTo>
                <a:lnTo>
                  <a:pt x="57" y="0"/>
                </a:lnTo>
                <a:lnTo>
                  <a:pt x="86" y="29"/>
                </a:lnTo>
                <a:lnTo>
                  <a:pt x="0" y="29"/>
                </a:lnTo>
                <a:lnTo>
                  <a:pt x="0" y="48"/>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9" name="Freeform 289"/>
          <p:cNvSpPr>
            <a:spLocks/>
          </p:cNvSpPr>
          <p:nvPr/>
        </p:nvSpPr>
        <p:spPr bwMode="auto">
          <a:xfrm>
            <a:off x="4986659" y="3946351"/>
            <a:ext cx="263525" cy="228600"/>
          </a:xfrm>
          <a:custGeom>
            <a:avLst/>
            <a:gdLst>
              <a:gd name="T0" fmla="*/ 494 w 655"/>
              <a:gd name="T1" fmla="*/ 199 h 566"/>
              <a:gd name="T2" fmla="*/ 398 w 655"/>
              <a:gd name="T3" fmla="*/ 148 h 566"/>
              <a:gd name="T4" fmla="*/ 209 w 655"/>
              <a:gd name="T5" fmla="*/ 0 h 566"/>
              <a:gd name="T6" fmla="*/ 63 w 655"/>
              <a:gd name="T7" fmla="*/ 70 h 566"/>
              <a:gd name="T8" fmla="*/ 23 w 655"/>
              <a:gd name="T9" fmla="*/ 65 h 566"/>
              <a:gd name="T10" fmla="*/ 0 w 655"/>
              <a:gd name="T11" fmla="*/ 68 h 566"/>
              <a:gd name="T12" fmla="*/ 0 w 655"/>
              <a:gd name="T13" fmla="*/ 123 h 566"/>
              <a:gd name="T14" fmla="*/ 23 w 655"/>
              <a:gd name="T15" fmla="*/ 121 h 566"/>
              <a:gd name="T16" fmla="*/ 65 w 655"/>
              <a:gd name="T17" fmla="*/ 128 h 566"/>
              <a:gd name="T18" fmla="*/ 86 w 655"/>
              <a:gd name="T19" fmla="*/ 136 h 566"/>
              <a:gd name="T20" fmla="*/ 98 w 655"/>
              <a:gd name="T21" fmla="*/ 118 h 566"/>
              <a:gd name="T22" fmla="*/ 211 w 655"/>
              <a:gd name="T23" fmla="*/ 55 h 566"/>
              <a:gd name="T24" fmla="*/ 350 w 655"/>
              <a:gd name="T25" fmla="*/ 178 h 566"/>
              <a:gd name="T26" fmla="*/ 355 w 655"/>
              <a:gd name="T27" fmla="*/ 201 h 566"/>
              <a:gd name="T28" fmla="*/ 378 w 655"/>
              <a:gd name="T29" fmla="*/ 201 h 566"/>
              <a:gd name="T30" fmla="*/ 461 w 655"/>
              <a:gd name="T31" fmla="*/ 241 h 566"/>
              <a:gd name="T32" fmla="*/ 468 w 655"/>
              <a:gd name="T33" fmla="*/ 252 h 566"/>
              <a:gd name="T34" fmla="*/ 481 w 655"/>
              <a:gd name="T35" fmla="*/ 252 h 566"/>
              <a:gd name="T36" fmla="*/ 599 w 655"/>
              <a:gd name="T37" fmla="*/ 380 h 566"/>
              <a:gd name="T38" fmla="*/ 478 w 655"/>
              <a:gd name="T39" fmla="*/ 511 h 566"/>
              <a:gd name="T40" fmla="*/ 2 w 655"/>
              <a:gd name="T41" fmla="*/ 511 h 566"/>
              <a:gd name="T42" fmla="*/ 2 w 655"/>
              <a:gd name="T43" fmla="*/ 566 h 566"/>
              <a:gd name="T44" fmla="*/ 478 w 655"/>
              <a:gd name="T45" fmla="*/ 566 h 566"/>
              <a:gd name="T46" fmla="*/ 655 w 655"/>
              <a:gd name="T47" fmla="*/ 380 h 566"/>
              <a:gd name="T48" fmla="*/ 494 w 655"/>
              <a:gd name="T49" fmla="*/ 19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5" h="566">
                <a:moveTo>
                  <a:pt x="494" y="199"/>
                </a:moveTo>
                <a:cubicBezTo>
                  <a:pt x="468" y="171"/>
                  <a:pt x="436" y="153"/>
                  <a:pt x="398" y="148"/>
                </a:cubicBezTo>
                <a:cubicBezTo>
                  <a:pt x="373" y="60"/>
                  <a:pt x="297" y="0"/>
                  <a:pt x="209" y="0"/>
                </a:cubicBezTo>
                <a:cubicBezTo>
                  <a:pt x="151" y="0"/>
                  <a:pt x="101" y="25"/>
                  <a:pt x="63" y="70"/>
                </a:cubicBezTo>
                <a:cubicBezTo>
                  <a:pt x="50" y="68"/>
                  <a:pt x="35" y="65"/>
                  <a:pt x="23" y="65"/>
                </a:cubicBezTo>
                <a:cubicBezTo>
                  <a:pt x="15" y="65"/>
                  <a:pt x="7" y="65"/>
                  <a:pt x="0" y="68"/>
                </a:cubicBezTo>
                <a:lnTo>
                  <a:pt x="0" y="123"/>
                </a:lnTo>
                <a:cubicBezTo>
                  <a:pt x="7" y="123"/>
                  <a:pt x="15" y="121"/>
                  <a:pt x="23" y="121"/>
                </a:cubicBezTo>
                <a:cubicBezTo>
                  <a:pt x="38" y="121"/>
                  <a:pt x="53" y="123"/>
                  <a:pt x="65" y="128"/>
                </a:cubicBezTo>
                <a:lnTo>
                  <a:pt x="86" y="136"/>
                </a:lnTo>
                <a:lnTo>
                  <a:pt x="98" y="118"/>
                </a:lnTo>
                <a:cubicBezTo>
                  <a:pt x="126" y="78"/>
                  <a:pt x="166" y="55"/>
                  <a:pt x="211" y="55"/>
                </a:cubicBezTo>
                <a:cubicBezTo>
                  <a:pt x="279" y="55"/>
                  <a:pt x="337" y="108"/>
                  <a:pt x="350" y="178"/>
                </a:cubicBezTo>
                <a:lnTo>
                  <a:pt x="355" y="201"/>
                </a:lnTo>
                <a:lnTo>
                  <a:pt x="378" y="201"/>
                </a:lnTo>
                <a:cubicBezTo>
                  <a:pt x="408" y="201"/>
                  <a:pt x="441" y="216"/>
                  <a:pt x="461" y="241"/>
                </a:cubicBezTo>
                <a:lnTo>
                  <a:pt x="468" y="252"/>
                </a:lnTo>
                <a:lnTo>
                  <a:pt x="481" y="252"/>
                </a:lnTo>
                <a:cubicBezTo>
                  <a:pt x="546" y="252"/>
                  <a:pt x="599" y="309"/>
                  <a:pt x="599" y="380"/>
                </a:cubicBezTo>
                <a:cubicBezTo>
                  <a:pt x="599" y="450"/>
                  <a:pt x="544" y="511"/>
                  <a:pt x="478" y="511"/>
                </a:cubicBezTo>
                <a:lnTo>
                  <a:pt x="2" y="511"/>
                </a:lnTo>
                <a:lnTo>
                  <a:pt x="2" y="566"/>
                </a:lnTo>
                <a:lnTo>
                  <a:pt x="478" y="566"/>
                </a:lnTo>
                <a:cubicBezTo>
                  <a:pt x="574" y="566"/>
                  <a:pt x="655" y="483"/>
                  <a:pt x="655" y="380"/>
                </a:cubicBezTo>
                <a:cubicBezTo>
                  <a:pt x="655" y="284"/>
                  <a:pt x="584" y="206"/>
                  <a:pt x="494" y="199"/>
                </a:cubicBez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0" name="Rectangle 290"/>
          <p:cNvSpPr>
            <a:spLocks noChangeArrowheads="1"/>
          </p:cNvSpPr>
          <p:nvPr/>
        </p:nvSpPr>
        <p:spPr bwMode="auto">
          <a:xfrm>
            <a:off x="4631059" y="4216226"/>
            <a:ext cx="7096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515150"/>
                </a:solidFill>
                <a:effectLst/>
                <a:uLnTx/>
                <a:uFillTx/>
                <a:latin typeface="Segoe UI" panose="020B0502040204020203" pitchFamily="34" charset="0"/>
              </a:rPr>
              <a:t>Intune Hybrid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71" name="Rectangle 291"/>
          <p:cNvSpPr>
            <a:spLocks noChangeArrowheads="1"/>
          </p:cNvSpPr>
          <p:nvPr/>
        </p:nvSpPr>
        <p:spPr bwMode="auto">
          <a:xfrm>
            <a:off x="4804097" y="4332113"/>
            <a:ext cx="3159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515150"/>
                </a:solidFill>
                <a:effectLst/>
                <a:uLnTx/>
                <a:uFillTx/>
                <a:latin typeface="Segoe UI" panose="020B0502040204020203" pitchFamily="34" charset="0"/>
              </a:rPr>
              <a:t>MDM</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72" name="Freeform 292"/>
          <p:cNvSpPr>
            <a:spLocks/>
          </p:cNvSpPr>
          <p:nvPr/>
        </p:nvSpPr>
        <p:spPr bwMode="auto">
          <a:xfrm>
            <a:off x="10200009" y="4567063"/>
            <a:ext cx="323850" cy="323850"/>
          </a:xfrm>
          <a:custGeom>
            <a:avLst/>
            <a:gdLst>
              <a:gd name="T0" fmla="*/ 561 w 800"/>
              <a:gd name="T1" fmla="*/ 652 h 802"/>
              <a:gd name="T2" fmla="*/ 518 w 800"/>
              <a:gd name="T3" fmla="*/ 630 h 802"/>
              <a:gd name="T4" fmla="*/ 475 w 800"/>
              <a:gd name="T5" fmla="*/ 630 h 802"/>
              <a:gd name="T6" fmla="*/ 475 w 800"/>
              <a:gd name="T7" fmla="*/ 520 h 802"/>
              <a:gd name="T8" fmla="*/ 490 w 800"/>
              <a:gd name="T9" fmla="*/ 522 h 802"/>
              <a:gd name="T10" fmla="*/ 618 w 800"/>
              <a:gd name="T11" fmla="*/ 522 h 802"/>
              <a:gd name="T12" fmla="*/ 663 w 800"/>
              <a:gd name="T13" fmla="*/ 477 h 802"/>
              <a:gd name="T14" fmla="*/ 663 w 800"/>
              <a:gd name="T15" fmla="*/ 355 h 802"/>
              <a:gd name="T16" fmla="*/ 628 w 800"/>
              <a:gd name="T17" fmla="*/ 299 h 802"/>
              <a:gd name="T18" fmla="*/ 585 w 800"/>
              <a:gd name="T19" fmla="*/ 266 h 802"/>
              <a:gd name="T20" fmla="*/ 602 w 800"/>
              <a:gd name="T21" fmla="*/ 257 h 802"/>
              <a:gd name="T22" fmla="*/ 648 w 800"/>
              <a:gd name="T23" fmla="*/ 206 h 802"/>
              <a:gd name="T24" fmla="*/ 663 w 800"/>
              <a:gd name="T25" fmla="*/ 173 h 802"/>
              <a:gd name="T26" fmla="*/ 663 w 800"/>
              <a:gd name="T27" fmla="*/ 45 h 802"/>
              <a:gd name="T28" fmla="*/ 618 w 800"/>
              <a:gd name="T29" fmla="*/ 0 h 802"/>
              <a:gd name="T30" fmla="*/ 496 w 800"/>
              <a:gd name="T31" fmla="*/ 0 h 802"/>
              <a:gd name="T32" fmla="*/ 440 w 800"/>
              <a:gd name="T33" fmla="*/ 36 h 802"/>
              <a:gd name="T34" fmla="*/ 407 w 800"/>
              <a:gd name="T35" fmla="*/ 78 h 802"/>
              <a:gd name="T36" fmla="*/ 398 w 800"/>
              <a:gd name="T37" fmla="*/ 62 h 802"/>
              <a:gd name="T38" fmla="*/ 347 w 800"/>
              <a:gd name="T39" fmla="*/ 15 h 802"/>
              <a:gd name="T40" fmla="*/ 314 w 800"/>
              <a:gd name="T41" fmla="*/ 0 h 802"/>
              <a:gd name="T42" fmla="*/ 186 w 800"/>
              <a:gd name="T43" fmla="*/ 0 h 802"/>
              <a:gd name="T44" fmla="*/ 141 w 800"/>
              <a:gd name="T45" fmla="*/ 45 h 802"/>
              <a:gd name="T46" fmla="*/ 141 w 800"/>
              <a:gd name="T47" fmla="*/ 167 h 802"/>
              <a:gd name="T48" fmla="*/ 177 w 800"/>
              <a:gd name="T49" fmla="*/ 223 h 802"/>
              <a:gd name="T50" fmla="*/ 219 w 800"/>
              <a:gd name="T51" fmla="*/ 257 h 802"/>
              <a:gd name="T52" fmla="*/ 203 w 800"/>
              <a:gd name="T53" fmla="*/ 266 h 802"/>
              <a:gd name="T54" fmla="*/ 156 w 800"/>
              <a:gd name="T55" fmla="*/ 316 h 802"/>
              <a:gd name="T56" fmla="*/ 141 w 800"/>
              <a:gd name="T57" fmla="*/ 349 h 802"/>
              <a:gd name="T58" fmla="*/ 141 w 800"/>
              <a:gd name="T59" fmla="*/ 477 h 802"/>
              <a:gd name="T60" fmla="*/ 186 w 800"/>
              <a:gd name="T61" fmla="*/ 522 h 802"/>
              <a:gd name="T62" fmla="*/ 308 w 800"/>
              <a:gd name="T63" fmla="*/ 522 h 802"/>
              <a:gd name="T64" fmla="*/ 327 w 800"/>
              <a:gd name="T65" fmla="*/ 518 h 802"/>
              <a:gd name="T66" fmla="*/ 327 w 800"/>
              <a:gd name="T67" fmla="*/ 630 h 802"/>
              <a:gd name="T68" fmla="*/ 281 w 800"/>
              <a:gd name="T69" fmla="*/ 630 h 802"/>
              <a:gd name="T70" fmla="*/ 242 w 800"/>
              <a:gd name="T71" fmla="*/ 652 h 802"/>
              <a:gd name="T72" fmla="*/ 0 w 800"/>
              <a:gd name="T73" fmla="*/ 652 h 802"/>
              <a:gd name="T74" fmla="*/ 0 w 800"/>
              <a:gd name="T75" fmla="*/ 778 h 802"/>
              <a:gd name="T76" fmla="*/ 242 w 800"/>
              <a:gd name="T77" fmla="*/ 778 h 802"/>
              <a:gd name="T78" fmla="*/ 284 w 800"/>
              <a:gd name="T79" fmla="*/ 802 h 802"/>
              <a:gd name="T80" fmla="*/ 516 w 800"/>
              <a:gd name="T81" fmla="*/ 802 h 802"/>
              <a:gd name="T82" fmla="*/ 559 w 800"/>
              <a:gd name="T83" fmla="*/ 778 h 802"/>
              <a:gd name="T84" fmla="*/ 800 w 800"/>
              <a:gd name="T85" fmla="*/ 778 h 802"/>
              <a:gd name="T86" fmla="*/ 800 w 800"/>
              <a:gd name="T87" fmla="*/ 652 h 802"/>
              <a:gd name="T88" fmla="*/ 561 w 800"/>
              <a:gd name="T89" fmla="*/ 65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802">
                <a:moveTo>
                  <a:pt x="561" y="652"/>
                </a:moveTo>
                <a:cubicBezTo>
                  <a:pt x="552" y="639"/>
                  <a:pt x="539" y="630"/>
                  <a:pt x="518" y="630"/>
                </a:cubicBezTo>
                <a:lnTo>
                  <a:pt x="475" y="630"/>
                </a:lnTo>
                <a:lnTo>
                  <a:pt x="475" y="520"/>
                </a:lnTo>
                <a:cubicBezTo>
                  <a:pt x="479" y="522"/>
                  <a:pt x="485" y="522"/>
                  <a:pt x="490" y="522"/>
                </a:cubicBezTo>
                <a:lnTo>
                  <a:pt x="618" y="522"/>
                </a:lnTo>
                <a:cubicBezTo>
                  <a:pt x="643" y="522"/>
                  <a:pt x="663" y="503"/>
                  <a:pt x="663" y="477"/>
                </a:cubicBezTo>
                <a:lnTo>
                  <a:pt x="663" y="355"/>
                </a:lnTo>
                <a:cubicBezTo>
                  <a:pt x="663" y="331"/>
                  <a:pt x="646" y="316"/>
                  <a:pt x="628" y="299"/>
                </a:cubicBezTo>
                <a:cubicBezTo>
                  <a:pt x="617" y="290"/>
                  <a:pt x="602" y="277"/>
                  <a:pt x="585" y="266"/>
                </a:cubicBezTo>
                <a:cubicBezTo>
                  <a:pt x="592" y="264"/>
                  <a:pt x="598" y="262"/>
                  <a:pt x="602" y="257"/>
                </a:cubicBezTo>
                <a:cubicBezTo>
                  <a:pt x="602" y="257"/>
                  <a:pt x="644" y="212"/>
                  <a:pt x="648" y="206"/>
                </a:cubicBezTo>
                <a:cubicBezTo>
                  <a:pt x="652" y="201"/>
                  <a:pt x="663" y="192"/>
                  <a:pt x="663" y="173"/>
                </a:cubicBezTo>
                <a:lnTo>
                  <a:pt x="663" y="45"/>
                </a:lnTo>
                <a:cubicBezTo>
                  <a:pt x="663" y="21"/>
                  <a:pt x="644" y="0"/>
                  <a:pt x="618" y="0"/>
                </a:cubicBezTo>
                <a:lnTo>
                  <a:pt x="496" y="0"/>
                </a:lnTo>
                <a:cubicBezTo>
                  <a:pt x="472" y="0"/>
                  <a:pt x="457" y="17"/>
                  <a:pt x="440" y="36"/>
                </a:cubicBezTo>
                <a:cubicBezTo>
                  <a:pt x="431" y="47"/>
                  <a:pt x="418" y="62"/>
                  <a:pt x="407" y="78"/>
                </a:cubicBezTo>
                <a:cubicBezTo>
                  <a:pt x="405" y="73"/>
                  <a:pt x="403" y="65"/>
                  <a:pt x="398" y="62"/>
                </a:cubicBezTo>
                <a:cubicBezTo>
                  <a:pt x="398" y="62"/>
                  <a:pt x="353" y="19"/>
                  <a:pt x="347" y="15"/>
                </a:cubicBezTo>
                <a:cubicBezTo>
                  <a:pt x="342" y="12"/>
                  <a:pt x="333" y="0"/>
                  <a:pt x="314" y="0"/>
                </a:cubicBezTo>
                <a:lnTo>
                  <a:pt x="186" y="0"/>
                </a:lnTo>
                <a:cubicBezTo>
                  <a:pt x="162" y="0"/>
                  <a:pt x="141" y="19"/>
                  <a:pt x="141" y="45"/>
                </a:cubicBezTo>
                <a:lnTo>
                  <a:pt x="141" y="167"/>
                </a:lnTo>
                <a:cubicBezTo>
                  <a:pt x="141" y="192"/>
                  <a:pt x="158" y="206"/>
                  <a:pt x="177" y="223"/>
                </a:cubicBezTo>
                <a:cubicBezTo>
                  <a:pt x="188" y="232"/>
                  <a:pt x="203" y="245"/>
                  <a:pt x="219" y="257"/>
                </a:cubicBezTo>
                <a:cubicBezTo>
                  <a:pt x="212" y="258"/>
                  <a:pt x="206" y="260"/>
                  <a:pt x="203" y="266"/>
                </a:cubicBezTo>
                <a:cubicBezTo>
                  <a:pt x="203" y="266"/>
                  <a:pt x="160" y="310"/>
                  <a:pt x="156" y="316"/>
                </a:cubicBezTo>
                <a:cubicBezTo>
                  <a:pt x="153" y="321"/>
                  <a:pt x="141" y="331"/>
                  <a:pt x="141" y="349"/>
                </a:cubicBezTo>
                <a:lnTo>
                  <a:pt x="141" y="477"/>
                </a:lnTo>
                <a:cubicBezTo>
                  <a:pt x="141" y="502"/>
                  <a:pt x="160" y="522"/>
                  <a:pt x="186" y="522"/>
                </a:cubicBezTo>
                <a:lnTo>
                  <a:pt x="308" y="522"/>
                </a:lnTo>
                <a:cubicBezTo>
                  <a:pt x="316" y="522"/>
                  <a:pt x="321" y="520"/>
                  <a:pt x="327" y="518"/>
                </a:cubicBezTo>
                <a:lnTo>
                  <a:pt x="327" y="630"/>
                </a:lnTo>
                <a:lnTo>
                  <a:pt x="281" y="630"/>
                </a:lnTo>
                <a:cubicBezTo>
                  <a:pt x="266" y="631"/>
                  <a:pt x="251" y="639"/>
                  <a:pt x="242" y="652"/>
                </a:cubicBezTo>
                <a:lnTo>
                  <a:pt x="0" y="652"/>
                </a:lnTo>
                <a:lnTo>
                  <a:pt x="0" y="778"/>
                </a:lnTo>
                <a:lnTo>
                  <a:pt x="242" y="778"/>
                </a:lnTo>
                <a:cubicBezTo>
                  <a:pt x="251" y="791"/>
                  <a:pt x="264" y="802"/>
                  <a:pt x="284" y="802"/>
                </a:cubicBezTo>
                <a:lnTo>
                  <a:pt x="516" y="802"/>
                </a:lnTo>
                <a:cubicBezTo>
                  <a:pt x="535" y="802"/>
                  <a:pt x="550" y="793"/>
                  <a:pt x="559" y="778"/>
                </a:cubicBezTo>
                <a:lnTo>
                  <a:pt x="800" y="778"/>
                </a:lnTo>
                <a:lnTo>
                  <a:pt x="800" y="652"/>
                </a:lnTo>
                <a:lnTo>
                  <a:pt x="561" y="65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3" name="Freeform 293"/>
          <p:cNvSpPr>
            <a:spLocks noEditPoints="1"/>
          </p:cNvSpPr>
          <p:nvPr/>
        </p:nvSpPr>
        <p:spPr bwMode="auto">
          <a:xfrm>
            <a:off x="10214297" y="4579763"/>
            <a:ext cx="300038" cy="298450"/>
          </a:xfrm>
          <a:custGeom>
            <a:avLst/>
            <a:gdLst>
              <a:gd name="T0" fmla="*/ 417 w 744"/>
              <a:gd name="T1" fmla="*/ 626 h 739"/>
              <a:gd name="T2" fmla="*/ 325 w 744"/>
              <a:gd name="T3" fmla="*/ 486 h 739"/>
              <a:gd name="T4" fmla="*/ 254 w 744"/>
              <a:gd name="T5" fmla="*/ 626 h 739"/>
              <a:gd name="T6" fmla="*/ 230 w 744"/>
              <a:gd name="T7" fmla="*/ 717 h 739"/>
              <a:gd name="T8" fmla="*/ 486 w 744"/>
              <a:gd name="T9" fmla="*/ 739 h 739"/>
              <a:gd name="T10" fmla="*/ 510 w 744"/>
              <a:gd name="T11" fmla="*/ 648 h 739"/>
              <a:gd name="T12" fmla="*/ 0 w 744"/>
              <a:gd name="T13" fmla="*/ 718 h 739"/>
              <a:gd name="T14" fmla="*/ 210 w 744"/>
              <a:gd name="T15" fmla="*/ 648 h 739"/>
              <a:gd name="T16" fmla="*/ 0 w 744"/>
              <a:gd name="T17" fmla="*/ 718 h 739"/>
              <a:gd name="T18" fmla="*/ 534 w 744"/>
              <a:gd name="T19" fmla="*/ 720 h 739"/>
              <a:gd name="T20" fmla="*/ 744 w 744"/>
              <a:gd name="T21" fmla="*/ 650 h 739"/>
              <a:gd name="T22" fmla="*/ 165 w 744"/>
              <a:gd name="T23" fmla="*/ 173 h 739"/>
              <a:gd name="T24" fmla="*/ 319 w 744"/>
              <a:gd name="T25" fmla="*/ 278 h 739"/>
              <a:gd name="T26" fmla="*/ 330 w 744"/>
              <a:gd name="T27" fmla="*/ 271 h 739"/>
              <a:gd name="T28" fmla="*/ 206 w 744"/>
              <a:gd name="T29" fmla="*/ 141 h 739"/>
              <a:gd name="T30" fmla="*/ 204 w 744"/>
              <a:gd name="T31" fmla="*/ 71 h 739"/>
              <a:gd name="T32" fmla="*/ 288 w 744"/>
              <a:gd name="T33" fmla="*/ 65 h 739"/>
              <a:gd name="T34" fmla="*/ 321 w 744"/>
              <a:gd name="T35" fmla="*/ 93 h 739"/>
              <a:gd name="T36" fmla="*/ 347 w 744"/>
              <a:gd name="T37" fmla="*/ 63 h 739"/>
              <a:gd name="T38" fmla="*/ 299 w 744"/>
              <a:gd name="T39" fmla="*/ 9 h 739"/>
              <a:gd name="T40" fmla="*/ 156 w 744"/>
              <a:gd name="T41" fmla="*/ 2 h 739"/>
              <a:gd name="T42" fmla="*/ 139 w 744"/>
              <a:gd name="T43" fmla="*/ 141 h 739"/>
              <a:gd name="T44" fmla="*/ 325 w 744"/>
              <a:gd name="T45" fmla="*/ 180 h 739"/>
              <a:gd name="T46" fmla="*/ 332 w 744"/>
              <a:gd name="T47" fmla="*/ 191 h 739"/>
              <a:gd name="T48" fmla="*/ 462 w 744"/>
              <a:gd name="T49" fmla="*/ 67 h 739"/>
              <a:gd name="T50" fmla="*/ 533 w 744"/>
              <a:gd name="T51" fmla="*/ 65 h 739"/>
              <a:gd name="T52" fmla="*/ 538 w 744"/>
              <a:gd name="T53" fmla="*/ 149 h 739"/>
              <a:gd name="T54" fmla="*/ 510 w 744"/>
              <a:gd name="T55" fmla="*/ 182 h 739"/>
              <a:gd name="T56" fmla="*/ 540 w 744"/>
              <a:gd name="T57" fmla="*/ 208 h 739"/>
              <a:gd name="T58" fmla="*/ 594 w 744"/>
              <a:gd name="T59" fmla="*/ 160 h 739"/>
              <a:gd name="T60" fmla="*/ 601 w 744"/>
              <a:gd name="T61" fmla="*/ 17 h 739"/>
              <a:gd name="T62" fmla="*/ 462 w 744"/>
              <a:gd name="T63" fmla="*/ 0 h 739"/>
              <a:gd name="T64" fmla="*/ 341 w 744"/>
              <a:gd name="T65" fmla="*/ 143 h 739"/>
              <a:gd name="T66" fmla="*/ 445 w 744"/>
              <a:gd name="T67" fmla="*/ 457 h 739"/>
              <a:gd name="T68" fmla="*/ 588 w 744"/>
              <a:gd name="T69" fmla="*/ 464 h 739"/>
              <a:gd name="T70" fmla="*/ 605 w 744"/>
              <a:gd name="T71" fmla="*/ 325 h 739"/>
              <a:gd name="T72" fmla="*/ 462 w 744"/>
              <a:gd name="T73" fmla="*/ 204 h 739"/>
              <a:gd name="T74" fmla="*/ 419 w 744"/>
              <a:gd name="T75" fmla="*/ 186 h 739"/>
              <a:gd name="T76" fmla="*/ 414 w 744"/>
              <a:gd name="T77" fmla="*/ 197 h 739"/>
              <a:gd name="T78" fmla="*/ 540 w 744"/>
              <a:gd name="T79" fmla="*/ 334 h 739"/>
              <a:gd name="T80" fmla="*/ 534 w 744"/>
              <a:gd name="T81" fmla="*/ 397 h 739"/>
              <a:gd name="T82" fmla="*/ 449 w 744"/>
              <a:gd name="T83" fmla="*/ 395 h 739"/>
              <a:gd name="T84" fmla="*/ 417 w 744"/>
              <a:gd name="T85" fmla="*/ 369 h 739"/>
              <a:gd name="T86" fmla="*/ 397 w 744"/>
              <a:gd name="T87" fmla="*/ 407 h 739"/>
              <a:gd name="T88" fmla="*/ 206 w 744"/>
              <a:gd name="T89" fmla="*/ 308 h 739"/>
              <a:gd name="T90" fmla="*/ 232 w 744"/>
              <a:gd name="T91" fmla="*/ 277 h 739"/>
              <a:gd name="T92" fmla="*/ 195 w 744"/>
              <a:gd name="T93" fmla="*/ 256 h 739"/>
              <a:gd name="T94" fmla="*/ 141 w 744"/>
              <a:gd name="T95" fmla="*/ 319 h 739"/>
              <a:gd name="T96" fmla="*/ 158 w 744"/>
              <a:gd name="T97" fmla="*/ 464 h 739"/>
              <a:gd name="T98" fmla="*/ 315 w 744"/>
              <a:gd name="T99" fmla="*/ 438 h 739"/>
              <a:gd name="T100" fmla="*/ 421 w 744"/>
              <a:gd name="T101" fmla="*/ 284 h 739"/>
              <a:gd name="T102" fmla="*/ 414 w 744"/>
              <a:gd name="T103" fmla="*/ 273 h 739"/>
              <a:gd name="T104" fmla="*/ 284 w 744"/>
              <a:gd name="T105" fmla="*/ 397 h 739"/>
              <a:gd name="T106" fmla="*/ 213 w 744"/>
              <a:gd name="T107" fmla="*/ 399 h 739"/>
              <a:gd name="T108" fmla="*/ 208 w 744"/>
              <a:gd name="T109" fmla="*/ 316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4" h="739">
                <a:moveTo>
                  <a:pt x="488" y="626"/>
                </a:moveTo>
                <a:lnTo>
                  <a:pt x="417" y="626"/>
                </a:lnTo>
                <a:lnTo>
                  <a:pt x="417" y="486"/>
                </a:lnTo>
                <a:lnTo>
                  <a:pt x="325" y="486"/>
                </a:lnTo>
                <a:lnTo>
                  <a:pt x="325" y="626"/>
                </a:lnTo>
                <a:lnTo>
                  <a:pt x="254" y="626"/>
                </a:lnTo>
                <a:cubicBezTo>
                  <a:pt x="254" y="626"/>
                  <a:pt x="230" y="629"/>
                  <a:pt x="230" y="648"/>
                </a:cubicBezTo>
                <a:lnTo>
                  <a:pt x="230" y="717"/>
                </a:lnTo>
                <a:cubicBezTo>
                  <a:pt x="230" y="717"/>
                  <a:pt x="234" y="739"/>
                  <a:pt x="254" y="739"/>
                </a:cubicBezTo>
                <a:lnTo>
                  <a:pt x="486" y="739"/>
                </a:lnTo>
                <a:cubicBezTo>
                  <a:pt x="507" y="739"/>
                  <a:pt x="510" y="717"/>
                  <a:pt x="510" y="717"/>
                </a:cubicBezTo>
                <a:lnTo>
                  <a:pt x="510" y="648"/>
                </a:lnTo>
                <a:cubicBezTo>
                  <a:pt x="510" y="650"/>
                  <a:pt x="508" y="626"/>
                  <a:pt x="488" y="626"/>
                </a:cubicBezTo>
                <a:close/>
                <a:moveTo>
                  <a:pt x="0" y="718"/>
                </a:moveTo>
                <a:lnTo>
                  <a:pt x="210" y="718"/>
                </a:lnTo>
                <a:lnTo>
                  <a:pt x="210" y="648"/>
                </a:lnTo>
                <a:lnTo>
                  <a:pt x="0" y="648"/>
                </a:lnTo>
                <a:lnTo>
                  <a:pt x="0" y="718"/>
                </a:lnTo>
                <a:close/>
                <a:moveTo>
                  <a:pt x="534" y="650"/>
                </a:moveTo>
                <a:lnTo>
                  <a:pt x="534" y="720"/>
                </a:lnTo>
                <a:lnTo>
                  <a:pt x="744" y="720"/>
                </a:lnTo>
                <a:lnTo>
                  <a:pt x="744" y="650"/>
                </a:lnTo>
                <a:lnTo>
                  <a:pt x="534" y="650"/>
                </a:lnTo>
                <a:close/>
                <a:moveTo>
                  <a:pt x="165" y="173"/>
                </a:moveTo>
                <a:cubicBezTo>
                  <a:pt x="195" y="199"/>
                  <a:pt x="245" y="236"/>
                  <a:pt x="282" y="258"/>
                </a:cubicBezTo>
                <a:cubicBezTo>
                  <a:pt x="299" y="267"/>
                  <a:pt x="317" y="277"/>
                  <a:pt x="319" y="278"/>
                </a:cubicBezTo>
                <a:cubicBezTo>
                  <a:pt x="321" y="278"/>
                  <a:pt x="323" y="277"/>
                  <a:pt x="325" y="277"/>
                </a:cubicBezTo>
                <a:lnTo>
                  <a:pt x="330" y="271"/>
                </a:lnTo>
                <a:cubicBezTo>
                  <a:pt x="330" y="271"/>
                  <a:pt x="332" y="267"/>
                  <a:pt x="330" y="265"/>
                </a:cubicBezTo>
                <a:cubicBezTo>
                  <a:pt x="330" y="265"/>
                  <a:pt x="217" y="154"/>
                  <a:pt x="206" y="141"/>
                </a:cubicBezTo>
                <a:cubicBezTo>
                  <a:pt x="204" y="139"/>
                  <a:pt x="204" y="132"/>
                  <a:pt x="204" y="128"/>
                </a:cubicBezTo>
                <a:lnTo>
                  <a:pt x="204" y="71"/>
                </a:lnTo>
                <a:cubicBezTo>
                  <a:pt x="204" y="67"/>
                  <a:pt x="206" y="65"/>
                  <a:pt x="210" y="65"/>
                </a:cubicBezTo>
                <a:lnTo>
                  <a:pt x="288" y="65"/>
                </a:lnTo>
                <a:cubicBezTo>
                  <a:pt x="289" y="65"/>
                  <a:pt x="295" y="65"/>
                  <a:pt x="295" y="67"/>
                </a:cubicBezTo>
                <a:lnTo>
                  <a:pt x="321" y="93"/>
                </a:lnTo>
                <a:cubicBezTo>
                  <a:pt x="323" y="95"/>
                  <a:pt x="325" y="95"/>
                  <a:pt x="327" y="93"/>
                </a:cubicBezTo>
                <a:lnTo>
                  <a:pt x="347" y="63"/>
                </a:lnTo>
                <a:cubicBezTo>
                  <a:pt x="349" y="61"/>
                  <a:pt x="349" y="56"/>
                  <a:pt x="347" y="56"/>
                </a:cubicBezTo>
                <a:cubicBezTo>
                  <a:pt x="347" y="56"/>
                  <a:pt x="302" y="13"/>
                  <a:pt x="299" y="9"/>
                </a:cubicBezTo>
                <a:cubicBezTo>
                  <a:pt x="295" y="6"/>
                  <a:pt x="291" y="2"/>
                  <a:pt x="284" y="2"/>
                </a:cubicBezTo>
                <a:lnTo>
                  <a:pt x="156" y="2"/>
                </a:lnTo>
                <a:cubicBezTo>
                  <a:pt x="146" y="2"/>
                  <a:pt x="139" y="7"/>
                  <a:pt x="139" y="19"/>
                </a:cubicBezTo>
                <a:lnTo>
                  <a:pt x="139" y="141"/>
                </a:lnTo>
                <a:cubicBezTo>
                  <a:pt x="139" y="149"/>
                  <a:pt x="148" y="158"/>
                  <a:pt x="165" y="173"/>
                </a:cubicBezTo>
                <a:close/>
                <a:moveTo>
                  <a:pt x="325" y="180"/>
                </a:moveTo>
                <a:cubicBezTo>
                  <a:pt x="325" y="182"/>
                  <a:pt x="327" y="184"/>
                  <a:pt x="327" y="186"/>
                </a:cubicBezTo>
                <a:lnTo>
                  <a:pt x="332" y="191"/>
                </a:lnTo>
                <a:cubicBezTo>
                  <a:pt x="332" y="191"/>
                  <a:pt x="336" y="193"/>
                  <a:pt x="338" y="191"/>
                </a:cubicBezTo>
                <a:cubicBezTo>
                  <a:pt x="338" y="191"/>
                  <a:pt x="449" y="78"/>
                  <a:pt x="462" y="67"/>
                </a:cubicBezTo>
                <a:cubicBezTo>
                  <a:pt x="464" y="65"/>
                  <a:pt x="471" y="65"/>
                  <a:pt x="475" y="65"/>
                </a:cubicBezTo>
                <a:lnTo>
                  <a:pt x="533" y="65"/>
                </a:lnTo>
                <a:cubicBezTo>
                  <a:pt x="536" y="65"/>
                  <a:pt x="538" y="67"/>
                  <a:pt x="538" y="71"/>
                </a:cubicBezTo>
                <a:lnTo>
                  <a:pt x="538" y="149"/>
                </a:lnTo>
                <a:cubicBezTo>
                  <a:pt x="538" y="150"/>
                  <a:pt x="538" y="156"/>
                  <a:pt x="536" y="156"/>
                </a:cubicBezTo>
                <a:lnTo>
                  <a:pt x="510" y="182"/>
                </a:lnTo>
                <a:cubicBezTo>
                  <a:pt x="508" y="184"/>
                  <a:pt x="508" y="186"/>
                  <a:pt x="510" y="188"/>
                </a:cubicBezTo>
                <a:lnTo>
                  <a:pt x="540" y="208"/>
                </a:lnTo>
                <a:cubicBezTo>
                  <a:pt x="542" y="210"/>
                  <a:pt x="547" y="210"/>
                  <a:pt x="547" y="208"/>
                </a:cubicBezTo>
                <a:cubicBezTo>
                  <a:pt x="547" y="208"/>
                  <a:pt x="590" y="163"/>
                  <a:pt x="594" y="160"/>
                </a:cubicBezTo>
                <a:cubicBezTo>
                  <a:pt x="598" y="156"/>
                  <a:pt x="601" y="152"/>
                  <a:pt x="601" y="145"/>
                </a:cubicBezTo>
                <a:lnTo>
                  <a:pt x="601" y="17"/>
                </a:lnTo>
                <a:cubicBezTo>
                  <a:pt x="601" y="7"/>
                  <a:pt x="596" y="0"/>
                  <a:pt x="585" y="0"/>
                </a:cubicBezTo>
                <a:lnTo>
                  <a:pt x="462" y="0"/>
                </a:lnTo>
                <a:cubicBezTo>
                  <a:pt x="451" y="0"/>
                  <a:pt x="443" y="7"/>
                  <a:pt x="427" y="26"/>
                </a:cubicBezTo>
                <a:cubicBezTo>
                  <a:pt x="401" y="56"/>
                  <a:pt x="364" y="106"/>
                  <a:pt x="341" y="143"/>
                </a:cubicBezTo>
                <a:cubicBezTo>
                  <a:pt x="336" y="160"/>
                  <a:pt x="327" y="178"/>
                  <a:pt x="325" y="180"/>
                </a:cubicBezTo>
                <a:close/>
                <a:moveTo>
                  <a:pt x="445" y="457"/>
                </a:moveTo>
                <a:cubicBezTo>
                  <a:pt x="449" y="460"/>
                  <a:pt x="453" y="464"/>
                  <a:pt x="460" y="464"/>
                </a:cubicBezTo>
                <a:lnTo>
                  <a:pt x="588" y="464"/>
                </a:lnTo>
                <a:cubicBezTo>
                  <a:pt x="598" y="464"/>
                  <a:pt x="605" y="459"/>
                  <a:pt x="605" y="447"/>
                </a:cubicBezTo>
                <a:lnTo>
                  <a:pt x="605" y="325"/>
                </a:lnTo>
                <a:cubicBezTo>
                  <a:pt x="605" y="314"/>
                  <a:pt x="598" y="306"/>
                  <a:pt x="579" y="290"/>
                </a:cubicBezTo>
                <a:cubicBezTo>
                  <a:pt x="549" y="264"/>
                  <a:pt x="499" y="227"/>
                  <a:pt x="462" y="204"/>
                </a:cubicBezTo>
                <a:cubicBezTo>
                  <a:pt x="445" y="195"/>
                  <a:pt x="427" y="186"/>
                  <a:pt x="425" y="184"/>
                </a:cubicBezTo>
                <a:cubicBezTo>
                  <a:pt x="423" y="184"/>
                  <a:pt x="421" y="186"/>
                  <a:pt x="419" y="186"/>
                </a:cubicBezTo>
                <a:lnTo>
                  <a:pt x="414" y="191"/>
                </a:lnTo>
                <a:cubicBezTo>
                  <a:pt x="414" y="191"/>
                  <a:pt x="412" y="195"/>
                  <a:pt x="414" y="197"/>
                </a:cubicBezTo>
                <a:cubicBezTo>
                  <a:pt x="414" y="197"/>
                  <a:pt x="527" y="308"/>
                  <a:pt x="538" y="321"/>
                </a:cubicBezTo>
                <a:cubicBezTo>
                  <a:pt x="540" y="323"/>
                  <a:pt x="540" y="330"/>
                  <a:pt x="540" y="334"/>
                </a:cubicBezTo>
                <a:lnTo>
                  <a:pt x="540" y="392"/>
                </a:lnTo>
                <a:cubicBezTo>
                  <a:pt x="540" y="395"/>
                  <a:pt x="538" y="397"/>
                  <a:pt x="534" y="397"/>
                </a:cubicBezTo>
                <a:lnTo>
                  <a:pt x="456" y="397"/>
                </a:lnTo>
                <a:cubicBezTo>
                  <a:pt x="455" y="397"/>
                  <a:pt x="449" y="397"/>
                  <a:pt x="449" y="395"/>
                </a:cubicBezTo>
                <a:lnTo>
                  <a:pt x="423" y="369"/>
                </a:lnTo>
                <a:cubicBezTo>
                  <a:pt x="421" y="368"/>
                  <a:pt x="419" y="368"/>
                  <a:pt x="417" y="369"/>
                </a:cubicBezTo>
                <a:lnTo>
                  <a:pt x="397" y="399"/>
                </a:lnTo>
                <a:cubicBezTo>
                  <a:pt x="395" y="401"/>
                  <a:pt x="395" y="407"/>
                  <a:pt x="397" y="407"/>
                </a:cubicBezTo>
                <a:cubicBezTo>
                  <a:pt x="395" y="410"/>
                  <a:pt x="442" y="453"/>
                  <a:pt x="445" y="457"/>
                </a:cubicBezTo>
                <a:close/>
                <a:moveTo>
                  <a:pt x="206" y="308"/>
                </a:moveTo>
                <a:lnTo>
                  <a:pt x="232" y="282"/>
                </a:lnTo>
                <a:cubicBezTo>
                  <a:pt x="234" y="280"/>
                  <a:pt x="234" y="278"/>
                  <a:pt x="232" y="277"/>
                </a:cubicBezTo>
                <a:lnTo>
                  <a:pt x="202" y="256"/>
                </a:lnTo>
                <a:cubicBezTo>
                  <a:pt x="200" y="254"/>
                  <a:pt x="195" y="254"/>
                  <a:pt x="195" y="256"/>
                </a:cubicBezTo>
                <a:cubicBezTo>
                  <a:pt x="195" y="256"/>
                  <a:pt x="152" y="301"/>
                  <a:pt x="148" y="304"/>
                </a:cubicBezTo>
                <a:cubicBezTo>
                  <a:pt x="145" y="308"/>
                  <a:pt x="141" y="312"/>
                  <a:pt x="141" y="319"/>
                </a:cubicBezTo>
                <a:lnTo>
                  <a:pt x="141" y="447"/>
                </a:lnTo>
                <a:cubicBezTo>
                  <a:pt x="141" y="457"/>
                  <a:pt x="146" y="464"/>
                  <a:pt x="158" y="464"/>
                </a:cubicBezTo>
                <a:lnTo>
                  <a:pt x="280" y="464"/>
                </a:lnTo>
                <a:cubicBezTo>
                  <a:pt x="291" y="464"/>
                  <a:pt x="299" y="457"/>
                  <a:pt x="315" y="438"/>
                </a:cubicBezTo>
                <a:cubicBezTo>
                  <a:pt x="341" y="408"/>
                  <a:pt x="379" y="358"/>
                  <a:pt x="401" y="321"/>
                </a:cubicBezTo>
                <a:cubicBezTo>
                  <a:pt x="410" y="304"/>
                  <a:pt x="419" y="286"/>
                  <a:pt x="421" y="284"/>
                </a:cubicBezTo>
                <a:cubicBezTo>
                  <a:pt x="421" y="282"/>
                  <a:pt x="419" y="280"/>
                  <a:pt x="419" y="278"/>
                </a:cubicBezTo>
                <a:lnTo>
                  <a:pt x="414" y="273"/>
                </a:lnTo>
                <a:cubicBezTo>
                  <a:pt x="414" y="273"/>
                  <a:pt x="410" y="271"/>
                  <a:pt x="408" y="273"/>
                </a:cubicBezTo>
                <a:cubicBezTo>
                  <a:pt x="408" y="273"/>
                  <a:pt x="297" y="386"/>
                  <a:pt x="284" y="397"/>
                </a:cubicBezTo>
                <a:cubicBezTo>
                  <a:pt x="282" y="399"/>
                  <a:pt x="275" y="399"/>
                  <a:pt x="271" y="399"/>
                </a:cubicBezTo>
                <a:lnTo>
                  <a:pt x="213" y="399"/>
                </a:lnTo>
                <a:cubicBezTo>
                  <a:pt x="210" y="399"/>
                  <a:pt x="208" y="397"/>
                  <a:pt x="208" y="394"/>
                </a:cubicBezTo>
                <a:lnTo>
                  <a:pt x="208" y="316"/>
                </a:lnTo>
                <a:cubicBezTo>
                  <a:pt x="204" y="316"/>
                  <a:pt x="204" y="310"/>
                  <a:pt x="206" y="308"/>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4" name="Rectangle 294"/>
          <p:cNvSpPr>
            <a:spLocks noChangeArrowheads="1"/>
          </p:cNvSpPr>
          <p:nvPr/>
        </p:nvSpPr>
        <p:spPr bwMode="auto">
          <a:xfrm>
            <a:off x="10160322" y="4892501"/>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515150"/>
                </a:solidFill>
                <a:effectLst/>
                <a:uLnTx/>
                <a:uFillTx/>
                <a:latin typeface="Segoe UI" panose="020B0502040204020203" pitchFamily="34" charset="0"/>
              </a:rPr>
              <a:t>Exchange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75" name="Rectangle 295"/>
          <p:cNvSpPr>
            <a:spLocks noChangeArrowheads="1"/>
          </p:cNvSpPr>
          <p:nvPr/>
        </p:nvSpPr>
        <p:spPr bwMode="auto">
          <a:xfrm>
            <a:off x="10147622" y="5008388"/>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515150"/>
                </a:solidFill>
                <a:effectLst/>
                <a:uLnTx/>
                <a:uFillTx/>
                <a:latin typeface="Segoe UI" panose="020B0502040204020203" pitchFamily="34" charset="0"/>
              </a:rPr>
              <a:t>connector</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30" name="Freeform 350"/>
          <p:cNvSpPr>
            <a:spLocks noEditPoints="1"/>
          </p:cNvSpPr>
          <p:nvPr/>
        </p:nvSpPr>
        <p:spPr bwMode="auto">
          <a:xfrm>
            <a:off x="11114409" y="4573413"/>
            <a:ext cx="323850" cy="309563"/>
          </a:xfrm>
          <a:custGeom>
            <a:avLst/>
            <a:gdLst>
              <a:gd name="T0" fmla="*/ 783 w 804"/>
              <a:gd name="T1" fmla="*/ 144 h 770"/>
              <a:gd name="T2" fmla="*/ 454 w 804"/>
              <a:gd name="T3" fmla="*/ 144 h 770"/>
              <a:gd name="T4" fmla="*/ 454 w 804"/>
              <a:gd name="T5" fmla="*/ 0 h 770"/>
              <a:gd name="T6" fmla="*/ 0 w 804"/>
              <a:gd name="T7" fmla="*/ 78 h 770"/>
              <a:gd name="T8" fmla="*/ 0 w 804"/>
              <a:gd name="T9" fmla="*/ 692 h 770"/>
              <a:gd name="T10" fmla="*/ 454 w 804"/>
              <a:gd name="T11" fmla="*/ 770 h 770"/>
              <a:gd name="T12" fmla="*/ 454 w 804"/>
              <a:gd name="T13" fmla="*/ 636 h 770"/>
              <a:gd name="T14" fmla="*/ 783 w 804"/>
              <a:gd name="T15" fmla="*/ 636 h 770"/>
              <a:gd name="T16" fmla="*/ 804 w 804"/>
              <a:gd name="T17" fmla="*/ 616 h 770"/>
              <a:gd name="T18" fmla="*/ 804 w 804"/>
              <a:gd name="T19" fmla="*/ 162 h 770"/>
              <a:gd name="T20" fmla="*/ 783 w 804"/>
              <a:gd name="T21" fmla="*/ 144 h 770"/>
              <a:gd name="T22" fmla="*/ 283 w 804"/>
              <a:gd name="T23" fmla="*/ 525 h 770"/>
              <a:gd name="T24" fmla="*/ 161 w 804"/>
              <a:gd name="T25" fmla="*/ 515 h 770"/>
              <a:gd name="T26" fmla="*/ 161 w 804"/>
              <a:gd name="T27" fmla="*/ 255 h 770"/>
              <a:gd name="T28" fmla="*/ 274 w 804"/>
              <a:gd name="T29" fmla="*/ 247 h 770"/>
              <a:gd name="T30" fmla="*/ 274 w 804"/>
              <a:gd name="T31" fmla="*/ 298 h 770"/>
              <a:gd name="T32" fmla="*/ 204 w 804"/>
              <a:gd name="T33" fmla="*/ 301 h 770"/>
              <a:gd name="T34" fmla="*/ 204 w 804"/>
              <a:gd name="T35" fmla="*/ 360 h 770"/>
              <a:gd name="T36" fmla="*/ 274 w 804"/>
              <a:gd name="T37" fmla="*/ 360 h 770"/>
              <a:gd name="T38" fmla="*/ 274 w 804"/>
              <a:gd name="T39" fmla="*/ 410 h 770"/>
              <a:gd name="T40" fmla="*/ 204 w 804"/>
              <a:gd name="T41" fmla="*/ 410 h 770"/>
              <a:gd name="T42" fmla="*/ 204 w 804"/>
              <a:gd name="T43" fmla="*/ 469 h 770"/>
              <a:gd name="T44" fmla="*/ 283 w 804"/>
              <a:gd name="T45" fmla="*/ 474 h 770"/>
              <a:gd name="T46" fmla="*/ 283 w 804"/>
              <a:gd name="T47" fmla="*/ 525 h 770"/>
              <a:gd name="T48" fmla="*/ 777 w 804"/>
              <a:gd name="T49" fmla="*/ 612 h 770"/>
              <a:gd name="T50" fmla="*/ 454 w 804"/>
              <a:gd name="T51" fmla="*/ 612 h 770"/>
              <a:gd name="T52" fmla="*/ 454 w 804"/>
              <a:gd name="T53" fmla="*/ 577 h 770"/>
              <a:gd name="T54" fmla="*/ 483 w 804"/>
              <a:gd name="T55" fmla="*/ 577 h 770"/>
              <a:gd name="T56" fmla="*/ 509 w 804"/>
              <a:gd name="T57" fmla="*/ 556 h 770"/>
              <a:gd name="T58" fmla="*/ 577 w 804"/>
              <a:gd name="T59" fmla="*/ 461 h 770"/>
              <a:gd name="T60" fmla="*/ 594 w 804"/>
              <a:gd name="T61" fmla="*/ 430 h 770"/>
              <a:gd name="T62" fmla="*/ 592 w 804"/>
              <a:gd name="T63" fmla="*/ 426 h 770"/>
              <a:gd name="T64" fmla="*/ 588 w 804"/>
              <a:gd name="T65" fmla="*/ 424 h 770"/>
              <a:gd name="T66" fmla="*/ 584 w 804"/>
              <a:gd name="T67" fmla="*/ 424 h 770"/>
              <a:gd name="T68" fmla="*/ 485 w 804"/>
              <a:gd name="T69" fmla="*/ 525 h 770"/>
              <a:gd name="T70" fmla="*/ 474 w 804"/>
              <a:gd name="T71" fmla="*/ 527 h 770"/>
              <a:gd name="T72" fmla="*/ 456 w 804"/>
              <a:gd name="T73" fmla="*/ 527 h 770"/>
              <a:gd name="T74" fmla="*/ 456 w 804"/>
              <a:gd name="T75" fmla="*/ 395 h 770"/>
              <a:gd name="T76" fmla="*/ 489 w 804"/>
              <a:gd name="T77" fmla="*/ 416 h 770"/>
              <a:gd name="T78" fmla="*/ 520 w 804"/>
              <a:gd name="T79" fmla="*/ 432 h 770"/>
              <a:gd name="T80" fmla="*/ 524 w 804"/>
              <a:gd name="T81" fmla="*/ 430 h 770"/>
              <a:gd name="T82" fmla="*/ 528 w 804"/>
              <a:gd name="T83" fmla="*/ 426 h 770"/>
              <a:gd name="T84" fmla="*/ 528 w 804"/>
              <a:gd name="T85" fmla="*/ 422 h 770"/>
              <a:gd name="T86" fmla="*/ 456 w 804"/>
              <a:gd name="T87" fmla="*/ 352 h 770"/>
              <a:gd name="T88" fmla="*/ 456 w 804"/>
              <a:gd name="T89" fmla="*/ 261 h 770"/>
              <a:gd name="T90" fmla="*/ 491 w 804"/>
              <a:gd name="T91" fmla="*/ 261 h 770"/>
              <a:gd name="T92" fmla="*/ 497 w 804"/>
              <a:gd name="T93" fmla="*/ 263 h 770"/>
              <a:gd name="T94" fmla="*/ 518 w 804"/>
              <a:gd name="T95" fmla="*/ 284 h 770"/>
              <a:gd name="T96" fmla="*/ 522 w 804"/>
              <a:gd name="T97" fmla="*/ 284 h 770"/>
              <a:gd name="T98" fmla="*/ 538 w 804"/>
              <a:gd name="T99" fmla="*/ 259 h 770"/>
              <a:gd name="T100" fmla="*/ 538 w 804"/>
              <a:gd name="T101" fmla="*/ 253 h 770"/>
              <a:gd name="T102" fmla="*/ 499 w 804"/>
              <a:gd name="T103" fmla="*/ 216 h 770"/>
              <a:gd name="T104" fmla="*/ 487 w 804"/>
              <a:gd name="T105" fmla="*/ 212 h 770"/>
              <a:gd name="T106" fmla="*/ 456 w 804"/>
              <a:gd name="T107" fmla="*/ 212 h 770"/>
              <a:gd name="T108" fmla="*/ 456 w 804"/>
              <a:gd name="T109" fmla="*/ 173 h 770"/>
              <a:gd name="T110" fmla="*/ 779 w 804"/>
              <a:gd name="T111" fmla="*/ 173 h 770"/>
              <a:gd name="T112" fmla="*/ 779 w 804"/>
              <a:gd name="T113" fmla="*/ 612 h 770"/>
              <a:gd name="T114" fmla="*/ 777 w 804"/>
              <a:gd name="T115" fmla="*/ 61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4" h="770">
                <a:moveTo>
                  <a:pt x="783" y="144"/>
                </a:moveTo>
                <a:lnTo>
                  <a:pt x="454" y="144"/>
                </a:lnTo>
                <a:lnTo>
                  <a:pt x="454" y="0"/>
                </a:lnTo>
                <a:lnTo>
                  <a:pt x="0" y="78"/>
                </a:lnTo>
                <a:lnTo>
                  <a:pt x="0" y="692"/>
                </a:lnTo>
                <a:lnTo>
                  <a:pt x="454" y="770"/>
                </a:lnTo>
                <a:lnTo>
                  <a:pt x="454" y="636"/>
                </a:lnTo>
                <a:lnTo>
                  <a:pt x="783" y="636"/>
                </a:lnTo>
                <a:cubicBezTo>
                  <a:pt x="794" y="636"/>
                  <a:pt x="804" y="628"/>
                  <a:pt x="804" y="616"/>
                </a:cubicBezTo>
                <a:lnTo>
                  <a:pt x="804" y="162"/>
                </a:lnTo>
                <a:cubicBezTo>
                  <a:pt x="804" y="154"/>
                  <a:pt x="794" y="144"/>
                  <a:pt x="783" y="144"/>
                </a:cubicBezTo>
                <a:close/>
                <a:moveTo>
                  <a:pt x="283" y="525"/>
                </a:moveTo>
                <a:lnTo>
                  <a:pt x="161" y="515"/>
                </a:lnTo>
                <a:lnTo>
                  <a:pt x="161" y="255"/>
                </a:lnTo>
                <a:lnTo>
                  <a:pt x="274" y="247"/>
                </a:lnTo>
                <a:lnTo>
                  <a:pt x="274" y="298"/>
                </a:lnTo>
                <a:lnTo>
                  <a:pt x="204" y="301"/>
                </a:lnTo>
                <a:lnTo>
                  <a:pt x="204" y="360"/>
                </a:lnTo>
                <a:lnTo>
                  <a:pt x="274" y="360"/>
                </a:lnTo>
                <a:lnTo>
                  <a:pt x="274" y="410"/>
                </a:lnTo>
                <a:lnTo>
                  <a:pt x="204" y="410"/>
                </a:lnTo>
                <a:lnTo>
                  <a:pt x="204" y="469"/>
                </a:lnTo>
                <a:lnTo>
                  <a:pt x="283" y="474"/>
                </a:lnTo>
                <a:lnTo>
                  <a:pt x="283" y="525"/>
                </a:lnTo>
                <a:close/>
                <a:moveTo>
                  <a:pt x="777" y="612"/>
                </a:moveTo>
                <a:lnTo>
                  <a:pt x="454" y="612"/>
                </a:lnTo>
                <a:lnTo>
                  <a:pt x="454" y="577"/>
                </a:lnTo>
                <a:lnTo>
                  <a:pt x="483" y="577"/>
                </a:lnTo>
                <a:cubicBezTo>
                  <a:pt x="491" y="577"/>
                  <a:pt x="497" y="570"/>
                  <a:pt x="509" y="556"/>
                </a:cubicBezTo>
                <a:cubicBezTo>
                  <a:pt x="530" y="531"/>
                  <a:pt x="559" y="492"/>
                  <a:pt x="577" y="461"/>
                </a:cubicBezTo>
                <a:cubicBezTo>
                  <a:pt x="586" y="449"/>
                  <a:pt x="592" y="432"/>
                  <a:pt x="594" y="430"/>
                </a:cubicBezTo>
                <a:cubicBezTo>
                  <a:pt x="594" y="430"/>
                  <a:pt x="594" y="428"/>
                  <a:pt x="592" y="426"/>
                </a:cubicBezTo>
                <a:lnTo>
                  <a:pt x="588" y="424"/>
                </a:lnTo>
                <a:cubicBezTo>
                  <a:pt x="588" y="424"/>
                  <a:pt x="584" y="424"/>
                  <a:pt x="584" y="424"/>
                </a:cubicBezTo>
                <a:cubicBezTo>
                  <a:pt x="584" y="424"/>
                  <a:pt x="495" y="515"/>
                  <a:pt x="485" y="525"/>
                </a:cubicBezTo>
                <a:cubicBezTo>
                  <a:pt x="483" y="527"/>
                  <a:pt x="476" y="527"/>
                  <a:pt x="474" y="527"/>
                </a:cubicBezTo>
                <a:lnTo>
                  <a:pt x="456" y="527"/>
                </a:lnTo>
                <a:lnTo>
                  <a:pt x="456" y="395"/>
                </a:lnTo>
                <a:cubicBezTo>
                  <a:pt x="466" y="401"/>
                  <a:pt x="480" y="412"/>
                  <a:pt x="489" y="416"/>
                </a:cubicBezTo>
                <a:cubicBezTo>
                  <a:pt x="501" y="424"/>
                  <a:pt x="518" y="430"/>
                  <a:pt x="520" y="432"/>
                </a:cubicBezTo>
                <a:cubicBezTo>
                  <a:pt x="520" y="432"/>
                  <a:pt x="522" y="432"/>
                  <a:pt x="524" y="430"/>
                </a:cubicBezTo>
                <a:lnTo>
                  <a:pt x="528" y="426"/>
                </a:lnTo>
                <a:cubicBezTo>
                  <a:pt x="528" y="426"/>
                  <a:pt x="528" y="422"/>
                  <a:pt x="528" y="422"/>
                </a:cubicBezTo>
                <a:cubicBezTo>
                  <a:pt x="528" y="422"/>
                  <a:pt x="487" y="381"/>
                  <a:pt x="456" y="352"/>
                </a:cubicBezTo>
                <a:lnTo>
                  <a:pt x="456" y="261"/>
                </a:lnTo>
                <a:lnTo>
                  <a:pt x="491" y="261"/>
                </a:lnTo>
                <a:cubicBezTo>
                  <a:pt x="493" y="261"/>
                  <a:pt x="495" y="261"/>
                  <a:pt x="497" y="263"/>
                </a:cubicBezTo>
                <a:lnTo>
                  <a:pt x="518" y="284"/>
                </a:lnTo>
                <a:cubicBezTo>
                  <a:pt x="520" y="284"/>
                  <a:pt x="520" y="284"/>
                  <a:pt x="522" y="284"/>
                </a:cubicBezTo>
                <a:lnTo>
                  <a:pt x="538" y="259"/>
                </a:lnTo>
                <a:cubicBezTo>
                  <a:pt x="538" y="257"/>
                  <a:pt x="538" y="255"/>
                  <a:pt x="538" y="253"/>
                </a:cubicBezTo>
                <a:cubicBezTo>
                  <a:pt x="538" y="253"/>
                  <a:pt x="501" y="220"/>
                  <a:pt x="499" y="216"/>
                </a:cubicBezTo>
                <a:cubicBezTo>
                  <a:pt x="497" y="214"/>
                  <a:pt x="495" y="212"/>
                  <a:pt x="487" y="212"/>
                </a:cubicBezTo>
                <a:lnTo>
                  <a:pt x="456" y="212"/>
                </a:lnTo>
                <a:lnTo>
                  <a:pt x="456" y="173"/>
                </a:lnTo>
                <a:lnTo>
                  <a:pt x="779" y="173"/>
                </a:lnTo>
                <a:lnTo>
                  <a:pt x="779" y="612"/>
                </a:lnTo>
                <a:lnTo>
                  <a:pt x="777" y="612"/>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1" name="Freeform 351"/>
          <p:cNvSpPr>
            <a:spLocks/>
          </p:cNvSpPr>
          <p:nvPr/>
        </p:nvSpPr>
        <p:spPr bwMode="auto">
          <a:xfrm>
            <a:off x="11346184" y="4714701"/>
            <a:ext cx="66675" cy="88900"/>
          </a:xfrm>
          <a:custGeom>
            <a:avLst/>
            <a:gdLst>
              <a:gd name="T0" fmla="*/ 145 w 167"/>
              <a:gd name="T1" fmla="*/ 85 h 219"/>
              <a:gd name="T2" fmla="*/ 50 w 167"/>
              <a:gd name="T3" fmla="*/ 17 h 219"/>
              <a:gd name="T4" fmla="*/ 19 w 167"/>
              <a:gd name="T5" fmla="*/ 0 h 219"/>
              <a:gd name="T6" fmla="*/ 15 w 167"/>
              <a:gd name="T7" fmla="*/ 2 h 219"/>
              <a:gd name="T8" fmla="*/ 11 w 167"/>
              <a:gd name="T9" fmla="*/ 6 h 219"/>
              <a:gd name="T10" fmla="*/ 11 w 167"/>
              <a:gd name="T11" fmla="*/ 10 h 219"/>
              <a:gd name="T12" fmla="*/ 112 w 167"/>
              <a:gd name="T13" fmla="*/ 109 h 219"/>
              <a:gd name="T14" fmla="*/ 114 w 167"/>
              <a:gd name="T15" fmla="*/ 120 h 219"/>
              <a:gd name="T16" fmla="*/ 114 w 167"/>
              <a:gd name="T17" fmla="*/ 165 h 219"/>
              <a:gd name="T18" fmla="*/ 109 w 167"/>
              <a:gd name="T19" fmla="*/ 169 h 219"/>
              <a:gd name="T20" fmla="*/ 48 w 167"/>
              <a:gd name="T21" fmla="*/ 169 h 219"/>
              <a:gd name="T22" fmla="*/ 41 w 167"/>
              <a:gd name="T23" fmla="*/ 167 h 219"/>
              <a:gd name="T24" fmla="*/ 21 w 167"/>
              <a:gd name="T25" fmla="*/ 146 h 219"/>
              <a:gd name="T26" fmla="*/ 17 w 167"/>
              <a:gd name="T27" fmla="*/ 146 h 219"/>
              <a:gd name="T28" fmla="*/ 0 w 167"/>
              <a:gd name="T29" fmla="*/ 171 h 219"/>
              <a:gd name="T30" fmla="*/ 0 w 167"/>
              <a:gd name="T31" fmla="*/ 177 h 219"/>
              <a:gd name="T32" fmla="*/ 39 w 167"/>
              <a:gd name="T33" fmla="*/ 214 h 219"/>
              <a:gd name="T34" fmla="*/ 52 w 167"/>
              <a:gd name="T35" fmla="*/ 219 h 219"/>
              <a:gd name="T36" fmla="*/ 155 w 167"/>
              <a:gd name="T37" fmla="*/ 219 h 219"/>
              <a:gd name="T38" fmla="*/ 167 w 167"/>
              <a:gd name="T39" fmla="*/ 206 h 219"/>
              <a:gd name="T40" fmla="*/ 167 w 167"/>
              <a:gd name="T41" fmla="*/ 107 h 219"/>
              <a:gd name="T42" fmla="*/ 145 w 167"/>
              <a:gd name="T43"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219">
                <a:moveTo>
                  <a:pt x="145" y="85"/>
                </a:moveTo>
                <a:cubicBezTo>
                  <a:pt x="120" y="64"/>
                  <a:pt x="81" y="35"/>
                  <a:pt x="50" y="17"/>
                </a:cubicBezTo>
                <a:cubicBezTo>
                  <a:pt x="37" y="8"/>
                  <a:pt x="21" y="2"/>
                  <a:pt x="19" y="0"/>
                </a:cubicBezTo>
                <a:cubicBezTo>
                  <a:pt x="19" y="0"/>
                  <a:pt x="17" y="0"/>
                  <a:pt x="15" y="2"/>
                </a:cubicBezTo>
                <a:lnTo>
                  <a:pt x="11" y="6"/>
                </a:lnTo>
                <a:cubicBezTo>
                  <a:pt x="11" y="6"/>
                  <a:pt x="11" y="10"/>
                  <a:pt x="11" y="10"/>
                </a:cubicBezTo>
                <a:cubicBezTo>
                  <a:pt x="11" y="10"/>
                  <a:pt x="101" y="99"/>
                  <a:pt x="112" y="109"/>
                </a:cubicBezTo>
                <a:cubicBezTo>
                  <a:pt x="114" y="111"/>
                  <a:pt x="114" y="118"/>
                  <a:pt x="114" y="120"/>
                </a:cubicBezTo>
                <a:lnTo>
                  <a:pt x="114" y="165"/>
                </a:lnTo>
                <a:cubicBezTo>
                  <a:pt x="114" y="167"/>
                  <a:pt x="112" y="169"/>
                  <a:pt x="109" y="169"/>
                </a:cubicBezTo>
                <a:lnTo>
                  <a:pt x="48" y="169"/>
                </a:lnTo>
                <a:cubicBezTo>
                  <a:pt x="46" y="169"/>
                  <a:pt x="44" y="169"/>
                  <a:pt x="41" y="167"/>
                </a:cubicBezTo>
                <a:lnTo>
                  <a:pt x="21" y="146"/>
                </a:lnTo>
                <a:cubicBezTo>
                  <a:pt x="19" y="146"/>
                  <a:pt x="19" y="146"/>
                  <a:pt x="17" y="146"/>
                </a:cubicBezTo>
                <a:lnTo>
                  <a:pt x="0" y="171"/>
                </a:lnTo>
                <a:cubicBezTo>
                  <a:pt x="0" y="173"/>
                  <a:pt x="0" y="175"/>
                  <a:pt x="0" y="177"/>
                </a:cubicBezTo>
                <a:cubicBezTo>
                  <a:pt x="0" y="177"/>
                  <a:pt x="37" y="210"/>
                  <a:pt x="39" y="214"/>
                </a:cubicBezTo>
                <a:cubicBezTo>
                  <a:pt x="41" y="216"/>
                  <a:pt x="44" y="219"/>
                  <a:pt x="52" y="219"/>
                </a:cubicBezTo>
                <a:lnTo>
                  <a:pt x="155" y="219"/>
                </a:lnTo>
                <a:cubicBezTo>
                  <a:pt x="163" y="219"/>
                  <a:pt x="167" y="214"/>
                  <a:pt x="167" y="206"/>
                </a:cubicBezTo>
                <a:lnTo>
                  <a:pt x="167" y="107"/>
                </a:lnTo>
                <a:cubicBezTo>
                  <a:pt x="165" y="103"/>
                  <a:pt x="159" y="95"/>
                  <a:pt x="145" y="85"/>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2" name="Freeform 352"/>
          <p:cNvSpPr>
            <a:spLocks/>
          </p:cNvSpPr>
          <p:nvPr/>
        </p:nvSpPr>
        <p:spPr bwMode="auto">
          <a:xfrm>
            <a:off x="11322372" y="4655963"/>
            <a:ext cx="88900" cy="66675"/>
          </a:xfrm>
          <a:custGeom>
            <a:avLst/>
            <a:gdLst>
              <a:gd name="T0" fmla="*/ 0 w 218"/>
              <a:gd name="T1" fmla="*/ 148 h 167"/>
              <a:gd name="T2" fmla="*/ 2 w 218"/>
              <a:gd name="T3" fmla="*/ 152 h 167"/>
              <a:gd name="T4" fmla="*/ 6 w 218"/>
              <a:gd name="T5" fmla="*/ 156 h 167"/>
              <a:gd name="T6" fmla="*/ 10 w 218"/>
              <a:gd name="T7" fmla="*/ 156 h 167"/>
              <a:gd name="T8" fmla="*/ 109 w 218"/>
              <a:gd name="T9" fmla="*/ 55 h 167"/>
              <a:gd name="T10" fmla="*/ 119 w 218"/>
              <a:gd name="T11" fmla="*/ 53 h 167"/>
              <a:gd name="T12" fmla="*/ 164 w 218"/>
              <a:gd name="T13" fmla="*/ 53 h 167"/>
              <a:gd name="T14" fmla="*/ 169 w 218"/>
              <a:gd name="T15" fmla="*/ 57 h 167"/>
              <a:gd name="T16" fmla="*/ 169 w 218"/>
              <a:gd name="T17" fmla="*/ 119 h 167"/>
              <a:gd name="T18" fmla="*/ 166 w 218"/>
              <a:gd name="T19" fmla="*/ 125 h 167"/>
              <a:gd name="T20" fmla="*/ 146 w 218"/>
              <a:gd name="T21" fmla="*/ 146 h 167"/>
              <a:gd name="T22" fmla="*/ 146 w 218"/>
              <a:gd name="T23" fmla="*/ 150 h 167"/>
              <a:gd name="T24" fmla="*/ 171 w 218"/>
              <a:gd name="T25" fmla="*/ 167 h 167"/>
              <a:gd name="T26" fmla="*/ 177 w 218"/>
              <a:gd name="T27" fmla="*/ 167 h 167"/>
              <a:gd name="T28" fmla="*/ 214 w 218"/>
              <a:gd name="T29" fmla="*/ 127 h 167"/>
              <a:gd name="T30" fmla="*/ 218 w 218"/>
              <a:gd name="T31" fmla="*/ 115 h 167"/>
              <a:gd name="T32" fmla="*/ 218 w 218"/>
              <a:gd name="T33" fmla="*/ 12 h 167"/>
              <a:gd name="T34" fmla="*/ 206 w 218"/>
              <a:gd name="T35" fmla="*/ 0 h 167"/>
              <a:gd name="T36" fmla="*/ 109 w 218"/>
              <a:gd name="T37" fmla="*/ 0 h 167"/>
              <a:gd name="T38" fmla="*/ 82 w 218"/>
              <a:gd name="T39" fmla="*/ 20 h 167"/>
              <a:gd name="T40" fmla="*/ 14 w 218"/>
              <a:gd name="T41" fmla="*/ 115 h 167"/>
              <a:gd name="T42" fmla="*/ 0 w 218"/>
              <a:gd name="T43" fmla="*/ 1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167">
                <a:moveTo>
                  <a:pt x="0" y="148"/>
                </a:moveTo>
                <a:cubicBezTo>
                  <a:pt x="0" y="148"/>
                  <a:pt x="0" y="150"/>
                  <a:pt x="2" y="152"/>
                </a:cubicBezTo>
                <a:lnTo>
                  <a:pt x="6" y="156"/>
                </a:lnTo>
                <a:cubicBezTo>
                  <a:pt x="6" y="156"/>
                  <a:pt x="10" y="156"/>
                  <a:pt x="10" y="156"/>
                </a:cubicBezTo>
                <a:cubicBezTo>
                  <a:pt x="10" y="156"/>
                  <a:pt x="98" y="66"/>
                  <a:pt x="109" y="55"/>
                </a:cubicBezTo>
                <a:cubicBezTo>
                  <a:pt x="111" y="53"/>
                  <a:pt x="117" y="53"/>
                  <a:pt x="119" y="53"/>
                </a:cubicBezTo>
                <a:lnTo>
                  <a:pt x="164" y="53"/>
                </a:lnTo>
                <a:cubicBezTo>
                  <a:pt x="166" y="53"/>
                  <a:pt x="169" y="55"/>
                  <a:pt x="169" y="57"/>
                </a:cubicBezTo>
                <a:lnTo>
                  <a:pt x="169" y="119"/>
                </a:lnTo>
                <a:cubicBezTo>
                  <a:pt x="169" y="121"/>
                  <a:pt x="169" y="123"/>
                  <a:pt x="166" y="125"/>
                </a:cubicBezTo>
                <a:lnTo>
                  <a:pt x="146" y="146"/>
                </a:lnTo>
                <a:cubicBezTo>
                  <a:pt x="146" y="148"/>
                  <a:pt x="146" y="148"/>
                  <a:pt x="146" y="150"/>
                </a:cubicBezTo>
                <a:lnTo>
                  <a:pt x="171" y="167"/>
                </a:lnTo>
                <a:cubicBezTo>
                  <a:pt x="173" y="167"/>
                  <a:pt x="175" y="167"/>
                  <a:pt x="177" y="167"/>
                </a:cubicBezTo>
                <a:cubicBezTo>
                  <a:pt x="177" y="167"/>
                  <a:pt x="210" y="130"/>
                  <a:pt x="214" y="127"/>
                </a:cubicBezTo>
                <a:cubicBezTo>
                  <a:pt x="216" y="125"/>
                  <a:pt x="218" y="123"/>
                  <a:pt x="218" y="115"/>
                </a:cubicBezTo>
                <a:lnTo>
                  <a:pt x="218" y="12"/>
                </a:lnTo>
                <a:cubicBezTo>
                  <a:pt x="218" y="4"/>
                  <a:pt x="214" y="0"/>
                  <a:pt x="206" y="0"/>
                </a:cubicBezTo>
                <a:lnTo>
                  <a:pt x="109" y="0"/>
                </a:lnTo>
                <a:cubicBezTo>
                  <a:pt x="101" y="0"/>
                  <a:pt x="94" y="6"/>
                  <a:pt x="82" y="20"/>
                </a:cubicBezTo>
                <a:cubicBezTo>
                  <a:pt x="61" y="45"/>
                  <a:pt x="33" y="84"/>
                  <a:pt x="14" y="115"/>
                </a:cubicBezTo>
                <a:cubicBezTo>
                  <a:pt x="8" y="132"/>
                  <a:pt x="0" y="146"/>
                  <a:pt x="0" y="148"/>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3" name="Rectangle 353"/>
          <p:cNvSpPr>
            <a:spLocks noChangeArrowheads="1"/>
          </p:cNvSpPr>
          <p:nvPr/>
        </p:nvSpPr>
        <p:spPr bwMode="auto">
          <a:xfrm>
            <a:off x="11071547" y="4932188"/>
            <a:ext cx="5159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Exchange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34" name="Freeform 354"/>
          <p:cNvSpPr>
            <a:spLocks/>
          </p:cNvSpPr>
          <p:nvPr/>
        </p:nvSpPr>
        <p:spPr bwMode="auto">
          <a:xfrm>
            <a:off x="11114409" y="2616026"/>
            <a:ext cx="350838" cy="236538"/>
          </a:xfrm>
          <a:custGeom>
            <a:avLst/>
            <a:gdLst>
              <a:gd name="T0" fmla="*/ 428 w 872"/>
              <a:gd name="T1" fmla="*/ 538 h 587"/>
              <a:gd name="T2" fmla="*/ 82 w 872"/>
              <a:gd name="T3" fmla="*/ 538 h 587"/>
              <a:gd name="T4" fmla="*/ 50 w 872"/>
              <a:gd name="T5" fmla="*/ 506 h 587"/>
              <a:gd name="T6" fmla="*/ 50 w 872"/>
              <a:gd name="T7" fmla="*/ 148 h 587"/>
              <a:gd name="T8" fmla="*/ 150 w 872"/>
              <a:gd name="T9" fmla="*/ 148 h 587"/>
              <a:gd name="T10" fmla="*/ 150 w 872"/>
              <a:gd name="T11" fmla="*/ 50 h 587"/>
              <a:gd name="T12" fmla="*/ 791 w 872"/>
              <a:gd name="T13" fmla="*/ 50 h 587"/>
              <a:gd name="T14" fmla="*/ 823 w 872"/>
              <a:gd name="T15" fmla="*/ 82 h 587"/>
              <a:gd name="T16" fmla="*/ 823 w 872"/>
              <a:gd name="T17" fmla="*/ 86 h 587"/>
              <a:gd name="T18" fmla="*/ 872 w 872"/>
              <a:gd name="T19" fmla="*/ 105 h 587"/>
              <a:gd name="T20" fmla="*/ 872 w 872"/>
              <a:gd name="T21" fmla="*/ 82 h 587"/>
              <a:gd name="T22" fmla="*/ 791 w 872"/>
              <a:gd name="T23" fmla="*/ 0 h 587"/>
              <a:gd name="T24" fmla="*/ 121 w 872"/>
              <a:gd name="T25" fmla="*/ 0 h 587"/>
              <a:gd name="T26" fmla="*/ 0 w 872"/>
              <a:gd name="T27" fmla="*/ 123 h 587"/>
              <a:gd name="T28" fmla="*/ 0 w 872"/>
              <a:gd name="T29" fmla="*/ 506 h 587"/>
              <a:gd name="T30" fmla="*/ 82 w 872"/>
              <a:gd name="T31" fmla="*/ 587 h 587"/>
              <a:gd name="T32" fmla="*/ 457 w 872"/>
              <a:gd name="T33" fmla="*/ 587 h 587"/>
              <a:gd name="T34" fmla="*/ 428 w 872"/>
              <a:gd name="T35" fmla="*/ 53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2" h="587">
                <a:moveTo>
                  <a:pt x="428" y="538"/>
                </a:moveTo>
                <a:lnTo>
                  <a:pt x="82" y="538"/>
                </a:lnTo>
                <a:cubicBezTo>
                  <a:pt x="64" y="538"/>
                  <a:pt x="50" y="523"/>
                  <a:pt x="50" y="506"/>
                </a:cubicBezTo>
                <a:lnTo>
                  <a:pt x="50" y="148"/>
                </a:lnTo>
                <a:lnTo>
                  <a:pt x="150" y="148"/>
                </a:lnTo>
                <a:lnTo>
                  <a:pt x="150" y="50"/>
                </a:lnTo>
                <a:lnTo>
                  <a:pt x="791" y="50"/>
                </a:lnTo>
                <a:cubicBezTo>
                  <a:pt x="809" y="50"/>
                  <a:pt x="823" y="64"/>
                  <a:pt x="823" y="82"/>
                </a:cubicBezTo>
                <a:lnTo>
                  <a:pt x="823" y="86"/>
                </a:lnTo>
                <a:cubicBezTo>
                  <a:pt x="840" y="91"/>
                  <a:pt x="856" y="98"/>
                  <a:pt x="872" y="105"/>
                </a:cubicBezTo>
                <a:lnTo>
                  <a:pt x="872" y="82"/>
                </a:lnTo>
                <a:cubicBezTo>
                  <a:pt x="872" y="37"/>
                  <a:pt x="836" y="0"/>
                  <a:pt x="791" y="0"/>
                </a:cubicBezTo>
                <a:lnTo>
                  <a:pt x="121" y="0"/>
                </a:lnTo>
                <a:lnTo>
                  <a:pt x="0" y="123"/>
                </a:lnTo>
                <a:lnTo>
                  <a:pt x="0" y="506"/>
                </a:lnTo>
                <a:cubicBezTo>
                  <a:pt x="0" y="551"/>
                  <a:pt x="37" y="587"/>
                  <a:pt x="82" y="587"/>
                </a:cubicBezTo>
                <a:lnTo>
                  <a:pt x="457" y="587"/>
                </a:lnTo>
                <a:cubicBezTo>
                  <a:pt x="446" y="571"/>
                  <a:pt x="436" y="555"/>
                  <a:pt x="428" y="538"/>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5" name="Freeform 355"/>
          <p:cNvSpPr>
            <a:spLocks/>
          </p:cNvSpPr>
          <p:nvPr/>
        </p:nvSpPr>
        <p:spPr bwMode="auto">
          <a:xfrm>
            <a:off x="11304909" y="2862088"/>
            <a:ext cx="204788" cy="103188"/>
          </a:xfrm>
          <a:custGeom>
            <a:avLst/>
            <a:gdLst>
              <a:gd name="T0" fmla="*/ 387 w 508"/>
              <a:gd name="T1" fmla="*/ 15 h 257"/>
              <a:gd name="T2" fmla="*/ 508 w 508"/>
              <a:gd name="T3" fmla="*/ 196 h 257"/>
              <a:gd name="T4" fmla="*/ 396 w 508"/>
              <a:gd name="T5" fmla="*/ 166 h 257"/>
              <a:gd name="T6" fmla="*/ 365 w 508"/>
              <a:gd name="T7" fmla="*/ 257 h 257"/>
              <a:gd name="T8" fmla="*/ 244 w 508"/>
              <a:gd name="T9" fmla="*/ 97 h 257"/>
              <a:gd name="T10" fmla="*/ 154 w 508"/>
              <a:gd name="T11" fmla="*/ 257 h 257"/>
              <a:gd name="T12" fmla="*/ 112 w 508"/>
              <a:gd name="T13" fmla="*/ 160 h 257"/>
              <a:gd name="T14" fmla="*/ 0 w 508"/>
              <a:gd name="T15" fmla="*/ 190 h 257"/>
              <a:gd name="T16" fmla="*/ 111 w 508"/>
              <a:gd name="T17" fmla="*/ 0 h 257"/>
              <a:gd name="T18" fmla="*/ 249 w 508"/>
              <a:gd name="T19" fmla="*/ 52 h 257"/>
              <a:gd name="T20" fmla="*/ 387 w 508"/>
              <a:gd name="T21" fmla="*/ 1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257">
                <a:moveTo>
                  <a:pt x="387" y="15"/>
                </a:moveTo>
                <a:lnTo>
                  <a:pt x="508" y="196"/>
                </a:lnTo>
                <a:lnTo>
                  <a:pt x="396" y="166"/>
                </a:lnTo>
                <a:lnTo>
                  <a:pt x="365" y="257"/>
                </a:lnTo>
                <a:lnTo>
                  <a:pt x="244" y="97"/>
                </a:lnTo>
                <a:lnTo>
                  <a:pt x="154" y="257"/>
                </a:lnTo>
                <a:lnTo>
                  <a:pt x="112" y="160"/>
                </a:lnTo>
                <a:lnTo>
                  <a:pt x="0" y="190"/>
                </a:lnTo>
                <a:lnTo>
                  <a:pt x="111" y="0"/>
                </a:lnTo>
                <a:cubicBezTo>
                  <a:pt x="111" y="0"/>
                  <a:pt x="140" y="52"/>
                  <a:pt x="249" y="52"/>
                </a:cubicBezTo>
                <a:cubicBezTo>
                  <a:pt x="358" y="52"/>
                  <a:pt x="387" y="15"/>
                  <a:pt x="387" y="15"/>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6" name="Freeform 356"/>
          <p:cNvSpPr>
            <a:spLocks noEditPoints="1"/>
          </p:cNvSpPr>
          <p:nvPr/>
        </p:nvSpPr>
        <p:spPr bwMode="auto">
          <a:xfrm>
            <a:off x="11331897" y="2701751"/>
            <a:ext cx="153988" cy="152400"/>
          </a:xfrm>
          <a:custGeom>
            <a:avLst/>
            <a:gdLst>
              <a:gd name="T0" fmla="*/ 191 w 383"/>
              <a:gd name="T1" fmla="*/ 379 h 379"/>
              <a:gd name="T2" fmla="*/ 0 w 383"/>
              <a:gd name="T3" fmla="*/ 189 h 379"/>
              <a:gd name="T4" fmla="*/ 191 w 383"/>
              <a:gd name="T5" fmla="*/ 0 h 379"/>
              <a:gd name="T6" fmla="*/ 383 w 383"/>
              <a:gd name="T7" fmla="*/ 189 h 379"/>
              <a:gd name="T8" fmla="*/ 191 w 383"/>
              <a:gd name="T9" fmla="*/ 379 h 379"/>
              <a:gd name="T10" fmla="*/ 191 w 383"/>
              <a:gd name="T11" fmla="*/ 42 h 379"/>
              <a:gd name="T12" fmla="*/ 42 w 383"/>
              <a:gd name="T13" fmla="*/ 189 h 379"/>
              <a:gd name="T14" fmla="*/ 191 w 383"/>
              <a:gd name="T15" fmla="*/ 337 h 379"/>
              <a:gd name="T16" fmla="*/ 341 w 383"/>
              <a:gd name="T17" fmla="*/ 189 h 379"/>
              <a:gd name="T18" fmla="*/ 191 w 383"/>
              <a:gd name="T19" fmla="*/ 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79">
                <a:moveTo>
                  <a:pt x="191" y="379"/>
                </a:moveTo>
                <a:cubicBezTo>
                  <a:pt x="86" y="379"/>
                  <a:pt x="0" y="294"/>
                  <a:pt x="0" y="189"/>
                </a:cubicBezTo>
                <a:cubicBezTo>
                  <a:pt x="0" y="85"/>
                  <a:pt x="86" y="0"/>
                  <a:pt x="191" y="0"/>
                </a:cubicBezTo>
                <a:cubicBezTo>
                  <a:pt x="297" y="0"/>
                  <a:pt x="383" y="85"/>
                  <a:pt x="383" y="189"/>
                </a:cubicBezTo>
                <a:cubicBezTo>
                  <a:pt x="383" y="294"/>
                  <a:pt x="297" y="379"/>
                  <a:pt x="191" y="379"/>
                </a:cubicBezTo>
                <a:close/>
                <a:moveTo>
                  <a:pt x="191" y="42"/>
                </a:moveTo>
                <a:cubicBezTo>
                  <a:pt x="109" y="42"/>
                  <a:pt x="42" y="108"/>
                  <a:pt x="42" y="189"/>
                </a:cubicBezTo>
                <a:cubicBezTo>
                  <a:pt x="42" y="271"/>
                  <a:pt x="109" y="337"/>
                  <a:pt x="191" y="337"/>
                </a:cubicBezTo>
                <a:cubicBezTo>
                  <a:pt x="274" y="337"/>
                  <a:pt x="341" y="271"/>
                  <a:pt x="341" y="189"/>
                </a:cubicBezTo>
                <a:cubicBezTo>
                  <a:pt x="341" y="108"/>
                  <a:pt x="274" y="42"/>
                  <a:pt x="191" y="42"/>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7" name="Freeform 357"/>
          <p:cNvSpPr>
            <a:spLocks noEditPoints="1"/>
          </p:cNvSpPr>
          <p:nvPr/>
        </p:nvSpPr>
        <p:spPr bwMode="auto">
          <a:xfrm>
            <a:off x="11289034" y="2660476"/>
            <a:ext cx="238125" cy="234950"/>
          </a:xfrm>
          <a:custGeom>
            <a:avLst/>
            <a:gdLst>
              <a:gd name="T0" fmla="*/ 294 w 588"/>
              <a:gd name="T1" fmla="*/ 581 h 581"/>
              <a:gd name="T2" fmla="*/ 0 w 588"/>
              <a:gd name="T3" fmla="*/ 291 h 581"/>
              <a:gd name="T4" fmla="*/ 294 w 588"/>
              <a:gd name="T5" fmla="*/ 0 h 581"/>
              <a:gd name="T6" fmla="*/ 588 w 588"/>
              <a:gd name="T7" fmla="*/ 291 h 581"/>
              <a:gd name="T8" fmla="*/ 294 w 588"/>
              <a:gd name="T9" fmla="*/ 581 h 581"/>
              <a:gd name="T10" fmla="*/ 294 w 588"/>
              <a:gd name="T11" fmla="*/ 43 h 581"/>
              <a:gd name="T12" fmla="*/ 43 w 588"/>
              <a:gd name="T13" fmla="*/ 291 h 581"/>
              <a:gd name="T14" fmla="*/ 294 w 588"/>
              <a:gd name="T15" fmla="*/ 538 h 581"/>
              <a:gd name="T16" fmla="*/ 546 w 588"/>
              <a:gd name="T17" fmla="*/ 291 h 581"/>
              <a:gd name="T18" fmla="*/ 294 w 588"/>
              <a:gd name="T19" fmla="*/ 4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581">
                <a:moveTo>
                  <a:pt x="294" y="581"/>
                </a:moveTo>
                <a:cubicBezTo>
                  <a:pt x="132" y="581"/>
                  <a:pt x="0" y="450"/>
                  <a:pt x="0" y="291"/>
                </a:cubicBezTo>
                <a:cubicBezTo>
                  <a:pt x="0" y="131"/>
                  <a:pt x="132" y="0"/>
                  <a:pt x="294" y="0"/>
                </a:cubicBezTo>
                <a:cubicBezTo>
                  <a:pt x="457" y="0"/>
                  <a:pt x="588" y="131"/>
                  <a:pt x="588" y="291"/>
                </a:cubicBezTo>
                <a:cubicBezTo>
                  <a:pt x="588" y="450"/>
                  <a:pt x="456" y="581"/>
                  <a:pt x="294" y="581"/>
                </a:cubicBezTo>
                <a:close/>
                <a:moveTo>
                  <a:pt x="294" y="43"/>
                </a:moveTo>
                <a:cubicBezTo>
                  <a:pt x="156" y="43"/>
                  <a:pt x="43" y="154"/>
                  <a:pt x="43" y="291"/>
                </a:cubicBezTo>
                <a:cubicBezTo>
                  <a:pt x="43" y="427"/>
                  <a:pt x="156" y="538"/>
                  <a:pt x="294" y="538"/>
                </a:cubicBezTo>
                <a:cubicBezTo>
                  <a:pt x="433" y="538"/>
                  <a:pt x="546" y="427"/>
                  <a:pt x="546" y="291"/>
                </a:cubicBezTo>
                <a:cubicBezTo>
                  <a:pt x="546" y="154"/>
                  <a:pt x="433" y="43"/>
                  <a:pt x="294" y="43"/>
                </a:cubicBez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8" name="Rectangle 358"/>
          <p:cNvSpPr>
            <a:spLocks noChangeArrowheads="1"/>
          </p:cNvSpPr>
          <p:nvPr/>
        </p:nvSpPr>
        <p:spPr bwMode="auto">
          <a:xfrm>
            <a:off x="11103297" y="2992263"/>
            <a:ext cx="5492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Certificate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39" name="Rectangle 359"/>
          <p:cNvSpPr>
            <a:spLocks noChangeArrowheads="1"/>
          </p:cNvSpPr>
          <p:nvPr/>
        </p:nvSpPr>
        <p:spPr bwMode="auto">
          <a:xfrm>
            <a:off x="11122347" y="3108151"/>
            <a:ext cx="48418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Authority</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40" name="Freeform 360"/>
          <p:cNvSpPr>
            <a:spLocks noEditPoints="1"/>
          </p:cNvSpPr>
          <p:nvPr/>
        </p:nvSpPr>
        <p:spPr bwMode="auto">
          <a:xfrm>
            <a:off x="10280972" y="2623963"/>
            <a:ext cx="161925" cy="330200"/>
          </a:xfrm>
          <a:custGeom>
            <a:avLst/>
            <a:gdLst>
              <a:gd name="T0" fmla="*/ 360 w 400"/>
              <a:gd name="T1" fmla="*/ 0 h 820"/>
              <a:gd name="T2" fmla="*/ 40 w 400"/>
              <a:gd name="T3" fmla="*/ 0 h 820"/>
              <a:gd name="T4" fmla="*/ 0 w 400"/>
              <a:gd name="T5" fmla="*/ 39 h 820"/>
              <a:gd name="T6" fmla="*/ 0 w 400"/>
              <a:gd name="T7" fmla="*/ 820 h 820"/>
              <a:gd name="T8" fmla="*/ 400 w 400"/>
              <a:gd name="T9" fmla="*/ 820 h 820"/>
              <a:gd name="T10" fmla="*/ 400 w 400"/>
              <a:gd name="T11" fmla="*/ 39 h 820"/>
              <a:gd name="T12" fmla="*/ 360 w 400"/>
              <a:gd name="T13" fmla="*/ 0 h 820"/>
              <a:gd name="T14" fmla="*/ 340 w 400"/>
              <a:gd name="T15" fmla="*/ 740 h 820"/>
              <a:gd name="T16" fmla="*/ 60 w 400"/>
              <a:gd name="T17" fmla="*/ 740 h 820"/>
              <a:gd name="T18" fmla="*/ 60 w 400"/>
              <a:gd name="T19" fmla="*/ 700 h 820"/>
              <a:gd name="T20" fmla="*/ 340 w 400"/>
              <a:gd name="T21" fmla="*/ 700 h 820"/>
              <a:gd name="T22" fmla="*/ 340 w 400"/>
              <a:gd name="T23" fmla="*/ 740 h 820"/>
              <a:gd name="T24" fmla="*/ 340 w 400"/>
              <a:gd name="T25" fmla="*/ 660 h 820"/>
              <a:gd name="T26" fmla="*/ 60 w 400"/>
              <a:gd name="T27" fmla="*/ 660 h 820"/>
              <a:gd name="T28" fmla="*/ 60 w 400"/>
              <a:gd name="T29" fmla="*/ 620 h 820"/>
              <a:gd name="T30" fmla="*/ 340 w 400"/>
              <a:gd name="T31" fmla="*/ 620 h 820"/>
              <a:gd name="T32" fmla="*/ 340 w 400"/>
              <a:gd name="T33" fmla="*/ 660 h 820"/>
              <a:gd name="T34" fmla="*/ 340 w 400"/>
              <a:gd name="T35" fmla="*/ 160 h 820"/>
              <a:gd name="T36" fmla="*/ 60 w 400"/>
              <a:gd name="T37" fmla="*/ 160 h 820"/>
              <a:gd name="T38" fmla="*/ 60 w 400"/>
              <a:gd name="T39" fmla="*/ 120 h 820"/>
              <a:gd name="T40" fmla="*/ 340 w 400"/>
              <a:gd name="T41" fmla="*/ 120 h 820"/>
              <a:gd name="T42" fmla="*/ 340 w 400"/>
              <a:gd name="T43" fmla="*/ 16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820">
                <a:moveTo>
                  <a:pt x="360" y="0"/>
                </a:moveTo>
                <a:lnTo>
                  <a:pt x="40" y="0"/>
                </a:lnTo>
                <a:cubicBezTo>
                  <a:pt x="18" y="0"/>
                  <a:pt x="0" y="18"/>
                  <a:pt x="0" y="39"/>
                </a:cubicBezTo>
                <a:lnTo>
                  <a:pt x="0" y="820"/>
                </a:lnTo>
                <a:lnTo>
                  <a:pt x="400" y="820"/>
                </a:lnTo>
                <a:lnTo>
                  <a:pt x="400" y="39"/>
                </a:lnTo>
                <a:cubicBezTo>
                  <a:pt x="400" y="18"/>
                  <a:pt x="382" y="0"/>
                  <a:pt x="360" y="0"/>
                </a:cubicBezTo>
                <a:close/>
                <a:moveTo>
                  <a:pt x="340" y="740"/>
                </a:moveTo>
                <a:lnTo>
                  <a:pt x="60" y="740"/>
                </a:lnTo>
                <a:lnTo>
                  <a:pt x="60" y="700"/>
                </a:lnTo>
                <a:lnTo>
                  <a:pt x="340" y="700"/>
                </a:lnTo>
                <a:lnTo>
                  <a:pt x="340" y="740"/>
                </a:lnTo>
                <a:close/>
                <a:moveTo>
                  <a:pt x="340" y="660"/>
                </a:moveTo>
                <a:lnTo>
                  <a:pt x="60" y="660"/>
                </a:lnTo>
                <a:lnTo>
                  <a:pt x="60" y="620"/>
                </a:lnTo>
                <a:lnTo>
                  <a:pt x="340" y="620"/>
                </a:lnTo>
                <a:lnTo>
                  <a:pt x="340" y="660"/>
                </a:lnTo>
                <a:close/>
                <a:moveTo>
                  <a:pt x="340" y="160"/>
                </a:moveTo>
                <a:lnTo>
                  <a:pt x="60" y="160"/>
                </a:lnTo>
                <a:lnTo>
                  <a:pt x="60" y="120"/>
                </a:lnTo>
                <a:lnTo>
                  <a:pt x="340" y="120"/>
                </a:lnTo>
                <a:lnTo>
                  <a:pt x="340" y="160"/>
                </a:lnTo>
                <a:close/>
              </a:path>
            </a:pathLst>
          </a:custGeom>
          <a:solidFill>
            <a:srgbClr val="001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1" name="Rectangle 361"/>
          <p:cNvSpPr>
            <a:spLocks noChangeArrowheads="1"/>
          </p:cNvSpPr>
          <p:nvPr/>
        </p:nvSpPr>
        <p:spPr bwMode="auto">
          <a:xfrm>
            <a:off x="10238109" y="2979563"/>
            <a:ext cx="3492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800" b="0" i="0" u="none" strike="noStrike" kern="0" cap="none" spc="0" normalizeH="0" baseline="0" noProof="0">
                <a:ln>
                  <a:noFill/>
                </a:ln>
                <a:solidFill>
                  <a:srgbClr val="00188F"/>
                </a:solidFill>
                <a:effectLst/>
                <a:uLnTx/>
                <a:uFillTx/>
                <a:latin typeface="Segoe UI" panose="020B0502040204020203" pitchFamily="34" charset="0"/>
              </a:rPr>
              <a:t>NDES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42" name="Freeform 362"/>
          <p:cNvSpPr>
            <a:spLocks noEditPoints="1"/>
          </p:cNvSpPr>
          <p:nvPr/>
        </p:nvSpPr>
        <p:spPr bwMode="auto">
          <a:xfrm>
            <a:off x="10180959" y="3170063"/>
            <a:ext cx="185738" cy="558800"/>
          </a:xfrm>
          <a:custGeom>
            <a:avLst/>
            <a:gdLst>
              <a:gd name="T0" fmla="*/ 440 w 460"/>
              <a:gd name="T1" fmla="*/ 30 h 1387"/>
              <a:gd name="T2" fmla="*/ 460 w 460"/>
              <a:gd name="T3" fmla="*/ 70 h 1387"/>
              <a:gd name="T4" fmla="*/ 440 w 460"/>
              <a:gd name="T5" fmla="*/ 70 h 1387"/>
              <a:gd name="T6" fmla="*/ 460 w 460"/>
              <a:gd name="T7" fmla="*/ 150 h 1387"/>
              <a:gd name="T8" fmla="*/ 450 w 460"/>
              <a:gd name="T9" fmla="*/ 120 h 1387"/>
              <a:gd name="T10" fmla="*/ 450 w 460"/>
              <a:gd name="T11" fmla="*/ 220 h 1387"/>
              <a:gd name="T12" fmla="*/ 460 w 460"/>
              <a:gd name="T13" fmla="*/ 190 h 1387"/>
              <a:gd name="T14" fmla="*/ 440 w 460"/>
              <a:gd name="T15" fmla="*/ 270 h 1387"/>
              <a:gd name="T16" fmla="*/ 460 w 460"/>
              <a:gd name="T17" fmla="*/ 310 h 1387"/>
              <a:gd name="T18" fmla="*/ 440 w 460"/>
              <a:gd name="T19" fmla="*/ 310 h 1387"/>
              <a:gd name="T20" fmla="*/ 460 w 460"/>
              <a:gd name="T21" fmla="*/ 390 h 1387"/>
              <a:gd name="T22" fmla="*/ 450 w 460"/>
              <a:gd name="T23" fmla="*/ 360 h 1387"/>
              <a:gd name="T24" fmla="*/ 450 w 460"/>
              <a:gd name="T25" fmla="*/ 460 h 1387"/>
              <a:gd name="T26" fmla="*/ 460 w 460"/>
              <a:gd name="T27" fmla="*/ 430 h 1387"/>
              <a:gd name="T28" fmla="*/ 440 w 460"/>
              <a:gd name="T29" fmla="*/ 510 h 1387"/>
              <a:gd name="T30" fmla="*/ 460 w 460"/>
              <a:gd name="T31" fmla="*/ 550 h 1387"/>
              <a:gd name="T32" fmla="*/ 440 w 460"/>
              <a:gd name="T33" fmla="*/ 550 h 1387"/>
              <a:gd name="T34" fmla="*/ 460 w 460"/>
              <a:gd name="T35" fmla="*/ 630 h 1387"/>
              <a:gd name="T36" fmla="*/ 450 w 460"/>
              <a:gd name="T37" fmla="*/ 600 h 1387"/>
              <a:gd name="T38" fmla="*/ 450 w 460"/>
              <a:gd name="T39" fmla="*/ 700 h 1387"/>
              <a:gd name="T40" fmla="*/ 460 w 460"/>
              <a:gd name="T41" fmla="*/ 670 h 1387"/>
              <a:gd name="T42" fmla="*/ 440 w 460"/>
              <a:gd name="T43" fmla="*/ 750 h 1387"/>
              <a:gd name="T44" fmla="*/ 460 w 460"/>
              <a:gd name="T45" fmla="*/ 790 h 1387"/>
              <a:gd name="T46" fmla="*/ 440 w 460"/>
              <a:gd name="T47" fmla="*/ 790 h 1387"/>
              <a:gd name="T48" fmla="*/ 460 w 460"/>
              <a:gd name="T49" fmla="*/ 870 h 1387"/>
              <a:gd name="T50" fmla="*/ 450 w 460"/>
              <a:gd name="T51" fmla="*/ 840 h 1387"/>
              <a:gd name="T52" fmla="*/ 450 w 460"/>
              <a:gd name="T53" fmla="*/ 940 h 1387"/>
              <a:gd name="T54" fmla="*/ 460 w 460"/>
              <a:gd name="T55" fmla="*/ 910 h 1387"/>
              <a:gd name="T56" fmla="*/ 440 w 460"/>
              <a:gd name="T57" fmla="*/ 990 h 1387"/>
              <a:gd name="T58" fmla="*/ 460 w 460"/>
              <a:gd name="T59" fmla="*/ 1030 h 1387"/>
              <a:gd name="T60" fmla="*/ 440 w 460"/>
              <a:gd name="T61" fmla="*/ 1030 h 1387"/>
              <a:gd name="T62" fmla="*/ 460 w 460"/>
              <a:gd name="T63" fmla="*/ 1110 h 1387"/>
              <a:gd name="T64" fmla="*/ 450 w 460"/>
              <a:gd name="T65" fmla="*/ 1080 h 1387"/>
              <a:gd name="T66" fmla="*/ 450 w 460"/>
              <a:gd name="T67" fmla="*/ 1180 h 1387"/>
              <a:gd name="T68" fmla="*/ 460 w 460"/>
              <a:gd name="T69" fmla="*/ 1150 h 1387"/>
              <a:gd name="T70" fmla="*/ 440 w 460"/>
              <a:gd name="T71" fmla="*/ 1230 h 1387"/>
              <a:gd name="T72" fmla="*/ 460 w 460"/>
              <a:gd name="T73" fmla="*/ 1270 h 1387"/>
              <a:gd name="T74" fmla="*/ 440 w 460"/>
              <a:gd name="T75" fmla="*/ 1270 h 1387"/>
              <a:gd name="T76" fmla="*/ 460 w 460"/>
              <a:gd name="T77" fmla="*/ 1350 h 1387"/>
              <a:gd name="T78" fmla="*/ 450 w 460"/>
              <a:gd name="T79" fmla="*/ 1320 h 1387"/>
              <a:gd name="T80" fmla="*/ 408 w 460"/>
              <a:gd name="T81" fmla="*/ 1377 h 1387"/>
              <a:gd name="T82" fmla="*/ 438 w 460"/>
              <a:gd name="T83" fmla="*/ 1387 h 1387"/>
              <a:gd name="T84" fmla="*/ 358 w 460"/>
              <a:gd name="T85" fmla="*/ 1367 h 1387"/>
              <a:gd name="T86" fmla="*/ 318 w 460"/>
              <a:gd name="T87" fmla="*/ 1387 h 1387"/>
              <a:gd name="T88" fmla="*/ 318 w 460"/>
              <a:gd name="T89" fmla="*/ 1367 h 1387"/>
              <a:gd name="T90" fmla="*/ 238 w 460"/>
              <a:gd name="T91" fmla="*/ 1387 h 1387"/>
              <a:gd name="T92" fmla="*/ 268 w 460"/>
              <a:gd name="T93" fmla="*/ 1377 h 1387"/>
              <a:gd name="T94" fmla="*/ 168 w 460"/>
              <a:gd name="T95" fmla="*/ 1377 h 1387"/>
              <a:gd name="T96" fmla="*/ 198 w 460"/>
              <a:gd name="T97" fmla="*/ 1387 h 1387"/>
              <a:gd name="T98" fmla="*/ 118 w 460"/>
              <a:gd name="T99" fmla="*/ 1367 h 1387"/>
              <a:gd name="T100" fmla="*/ 78 w 460"/>
              <a:gd name="T101" fmla="*/ 1387 h 1387"/>
              <a:gd name="T102" fmla="*/ 78 w 460"/>
              <a:gd name="T103" fmla="*/ 1367 h 1387"/>
              <a:gd name="T104" fmla="*/ 10 w 460"/>
              <a:gd name="T105" fmla="*/ 1387 h 1387"/>
              <a:gd name="T106" fmla="*/ 28 w 460"/>
              <a:gd name="T107" fmla="*/ 137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0" h="1387">
                <a:moveTo>
                  <a:pt x="460" y="10"/>
                </a:moveTo>
                <a:lnTo>
                  <a:pt x="460" y="30"/>
                </a:lnTo>
                <a:cubicBezTo>
                  <a:pt x="460" y="36"/>
                  <a:pt x="456" y="40"/>
                  <a:pt x="450" y="40"/>
                </a:cubicBezTo>
                <a:cubicBezTo>
                  <a:pt x="445" y="40"/>
                  <a:pt x="440" y="36"/>
                  <a:pt x="440" y="30"/>
                </a:cubicBezTo>
                <a:lnTo>
                  <a:pt x="440" y="10"/>
                </a:lnTo>
                <a:cubicBezTo>
                  <a:pt x="440" y="4"/>
                  <a:pt x="445" y="0"/>
                  <a:pt x="450" y="0"/>
                </a:cubicBezTo>
                <a:cubicBezTo>
                  <a:pt x="456" y="0"/>
                  <a:pt x="460" y="4"/>
                  <a:pt x="460" y="10"/>
                </a:cubicBezTo>
                <a:close/>
                <a:moveTo>
                  <a:pt x="460" y="70"/>
                </a:moveTo>
                <a:lnTo>
                  <a:pt x="460" y="90"/>
                </a:lnTo>
                <a:cubicBezTo>
                  <a:pt x="460" y="96"/>
                  <a:pt x="456" y="100"/>
                  <a:pt x="450" y="100"/>
                </a:cubicBezTo>
                <a:cubicBezTo>
                  <a:pt x="445" y="100"/>
                  <a:pt x="440" y="96"/>
                  <a:pt x="440" y="90"/>
                </a:cubicBezTo>
                <a:lnTo>
                  <a:pt x="440" y="70"/>
                </a:lnTo>
                <a:cubicBezTo>
                  <a:pt x="440" y="64"/>
                  <a:pt x="445" y="60"/>
                  <a:pt x="450" y="60"/>
                </a:cubicBezTo>
                <a:cubicBezTo>
                  <a:pt x="456" y="60"/>
                  <a:pt x="460" y="64"/>
                  <a:pt x="460" y="70"/>
                </a:cubicBezTo>
                <a:close/>
                <a:moveTo>
                  <a:pt x="460" y="130"/>
                </a:moveTo>
                <a:lnTo>
                  <a:pt x="460" y="150"/>
                </a:lnTo>
                <a:cubicBezTo>
                  <a:pt x="460" y="156"/>
                  <a:pt x="456" y="160"/>
                  <a:pt x="450" y="160"/>
                </a:cubicBezTo>
                <a:cubicBezTo>
                  <a:pt x="445" y="160"/>
                  <a:pt x="440" y="156"/>
                  <a:pt x="440" y="150"/>
                </a:cubicBezTo>
                <a:lnTo>
                  <a:pt x="440" y="130"/>
                </a:lnTo>
                <a:cubicBezTo>
                  <a:pt x="440" y="124"/>
                  <a:pt x="445" y="120"/>
                  <a:pt x="450" y="120"/>
                </a:cubicBezTo>
                <a:cubicBezTo>
                  <a:pt x="456" y="120"/>
                  <a:pt x="460" y="124"/>
                  <a:pt x="460" y="130"/>
                </a:cubicBezTo>
                <a:close/>
                <a:moveTo>
                  <a:pt x="460" y="190"/>
                </a:moveTo>
                <a:lnTo>
                  <a:pt x="460" y="210"/>
                </a:lnTo>
                <a:cubicBezTo>
                  <a:pt x="460" y="216"/>
                  <a:pt x="456" y="220"/>
                  <a:pt x="450" y="220"/>
                </a:cubicBezTo>
                <a:cubicBezTo>
                  <a:pt x="445" y="220"/>
                  <a:pt x="440" y="216"/>
                  <a:pt x="440" y="210"/>
                </a:cubicBezTo>
                <a:lnTo>
                  <a:pt x="440" y="190"/>
                </a:lnTo>
                <a:cubicBezTo>
                  <a:pt x="440" y="184"/>
                  <a:pt x="445" y="180"/>
                  <a:pt x="450" y="180"/>
                </a:cubicBezTo>
                <a:cubicBezTo>
                  <a:pt x="456" y="180"/>
                  <a:pt x="460" y="184"/>
                  <a:pt x="460" y="190"/>
                </a:cubicBezTo>
                <a:close/>
                <a:moveTo>
                  <a:pt x="460" y="250"/>
                </a:moveTo>
                <a:lnTo>
                  <a:pt x="460" y="270"/>
                </a:lnTo>
                <a:cubicBezTo>
                  <a:pt x="460" y="276"/>
                  <a:pt x="456" y="280"/>
                  <a:pt x="450" y="280"/>
                </a:cubicBezTo>
                <a:cubicBezTo>
                  <a:pt x="445" y="280"/>
                  <a:pt x="440" y="276"/>
                  <a:pt x="440" y="270"/>
                </a:cubicBezTo>
                <a:lnTo>
                  <a:pt x="440" y="250"/>
                </a:lnTo>
                <a:cubicBezTo>
                  <a:pt x="440" y="244"/>
                  <a:pt x="445" y="240"/>
                  <a:pt x="450" y="240"/>
                </a:cubicBezTo>
                <a:cubicBezTo>
                  <a:pt x="456" y="240"/>
                  <a:pt x="460" y="244"/>
                  <a:pt x="460" y="250"/>
                </a:cubicBezTo>
                <a:close/>
                <a:moveTo>
                  <a:pt x="460" y="310"/>
                </a:moveTo>
                <a:lnTo>
                  <a:pt x="460" y="330"/>
                </a:lnTo>
                <a:cubicBezTo>
                  <a:pt x="460" y="336"/>
                  <a:pt x="456" y="340"/>
                  <a:pt x="450" y="340"/>
                </a:cubicBezTo>
                <a:cubicBezTo>
                  <a:pt x="445" y="340"/>
                  <a:pt x="440" y="336"/>
                  <a:pt x="440" y="330"/>
                </a:cubicBezTo>
                <a:lnTo>
                  <a:pt x="440" y="310"/>
                </a:lnTo>
                <a:cubicBezTo>
                  <a:pt x="440" y="304"/>
                  <a:pt x="445" y="300"/>
                  <a:pt x="450" y="300"/>
                </a:cubicBezTo>
                <a:cubicBezTo>
                  <a:pt x="456" y="300"/>
                  <a:pt x="460" y="304"/>
                  <a:pt x="460" y="310"/>
                </a:cubicBezTo>
                <a:close/>
                <a:moveTo>
                  <a:pt x="460" y="370"/>
                </a:moveTo>
                <a:lnTo>
                  <a:pt x="460" y="390"/>
                </a:lnTo>
                <a:cubicBezTo>
                  <a:pt x="460" y="396"/>
                  <a:pt x="456" y="400"/>
                  <a:pt x="450" y="400"/>
                </a:cubicBezTo>
                <a:cubicBezTo>
                  <a:pt x="445" y="400"/>
                  <a:pt x="440" y="396"/>
                  <a:pt x="440" y="390"/>
                </a:cubicBezTo>
                <a:lnTo>
                  <a:pt x="440" y="370"/>
                </a:lnTo>
                <a:cubicBezTo>
                  <a:pt x="440" y="364"/>
                  <a:pt x="445" y="360"/>
                  <a:pt x="450" y="360"/>
                </a:cubicBezTo>
                <a:cubicBezTo>
                  <a:pt x="456" y="360"/>
                  <a:pt x="460" y="364"/>
                  <a:pt x="460" y="370"/>
                </a:cubicBezTo>
                <a:close/>
                <a:moveTo>
                  <a:pt x="460" y="430"/>
                </a:moveTo>
                <a:lnTo>
                  <a:pt x="460" y="450"/>
                </a:lnTo>
                <a:cubicBezTo>
                  <a:pt x="460" y="456"/>
                  <a:pt x="456" y="460"/>
                  <a:pt x="450" y="460"/>
                </a:cubicBezTo>
                <a:cubicBezTo>
                  <a:pt x="445" y="460"/>
                  <a:pt x="440" y="456"/>
                  <a:pt x="440" y="450"/>
                </a:cubicBezTo>
                <a:lnTo>
                  <a:pt x="440" y="430"/>
                </a:lnTo>
                <a:cubicBezTo>
                  <a:pt x="440" y="424"/>
                  <a:pt x="445" y="420"/>
                  <a:pt x="450" y="420"/>
                </a:cubicBezTo>
                <a:cubicBezTo>
                  <a:pt x="456" y="420"/>
                  <a:pt x="460" y="424"/>
                  <a:pt x="460" y="430"/>
                </a:cubicBezTo>
                <a:close/>
                <a:moveTo>
                  <a:pt x="460" y="490"/>
                </a:moveTo>
                <a:lnTo>
                  <a:pt x="460" y="510"/>
                </a:lnTo>
                <a:cubicBezTo>
                  <a:pt x="460" y="516"/>
                  <a:pt x="456" y="520"/>
                  <a:pt x="450" y="520"/>
                </a:cubicBezTo>
                <a:cubicBezTo>
                  <a:pt x="445" y="520"/>
                  <a:pt x="440" y="516"/>
                  <a:pt x="440" y="510"/>
                </a:cubicBezTo>
                <a:lnTo>
                  <a:pt x="440" y="490"/>
                </a:lnTo>
                <a:cubicBezTo>
                  <a:pt x="440" y="484"/>
                  <a:pt x="445" y="480"/>
                  <a:pt x="450" y="480"/>
                </a:cubicBezTo>
                <a:cubicBezTo>
                  <a:pt x="456" y="480"/>
                  <a:pt x="460" y="484"/>
                  <a:pt x="460" y="490"/>
                </a:cubicBezTo>
                <a:close/>
                <a:moveTo>
                  <a:pt x="460" y="550"/>
                </a:moveTo>
                <a:lnTo>
                  <a:pt x="460" y="570"/>
                </a:lnTo>
                <a:cubicBezTo>
                  <a:pt x="460" y="576"/>
                  <a:pt x="456" y="580"/>
                  <a:pt x="450" y="580"/>
                </a:cubicBezTo>
                <a:cubicBezTo>
                  <a:pt x="445" y="580"/>
                  <a:pt x="440" y="576"/>
                  <a:pt x="440" y="570"/>
                </a:cubicBezTo>
                <a:lnTo>
                  <a:pt x="440" y="550"/>
                </a:lnTo>
                <a:cubicBezTo>
                  <a:pt x="440" y="544"/>
                  <a:pt x="445" y="540"/>
                  <a:pt x="450" y="540"/>
                </a:cubicBezTo>
                <a:cubicBezTo>
                  <a:pt x="456" y="540"/>
                  <a:pt x="460" y="544"/>
                  <a:pt x="460" y="550"/>
                </a:cubicBezTo>
                <a:close/>
                <a:moveTo>
                  <a:pt x="460" y="610"/>
                </a:moveTo>
                <a:lnTo>
                  <a:pt x="460" y="630"/>
                </a:lnTo>
                <a:cubicBezTo>
                  <a:pt x="460" y="636"/>
                  <a:pt x="456" y="640"/>
                  <a:pt x="450" y="640"/>
                </a:cubicBezTo>
                <a:cubicBezTo>
                  <a:pt x="445" y="640"/>
                  <a:pt x="440" y="636"/>
                  <a:pt x="440" y="630"/>
                </a:cubicBezTo>
                <a:lnTo>
                  <a:pt x="440" y="610"/>
                </a:lnTo>
                <a:cubicBezTo>
                  <a:pt x="440" y="604"/>
                  <a:pt x="445" y="600"/>
                  <a:pt x="450" y="600"/>
                </a:cubicBezTo>
                <a:cubicBezTo>
                  <a:pt x="456" y="600"/>
                  <a:pt x="460" y="604"/>
                  <a:pt x="460" y="610"/>
                </a:cubicBezTo>
                <a:close/>
                <a:moveTo>
                  <a:pt x="460" y="670"/>
                </a:moveTo>
                <a:lnTo>
                  <a:pt x="460" y="690"/>
                </a:lnTo>
                <a:cubicBezTo>
                  <a:pt x="460" y="696"/>
                  <a:pt x="456" y="700"/>
                  <a:pt x="450" y="700"/>
                </a:cubicBezTo>
                <a:cubicBezTo>
                  <a:pt x="445" y="700"/>
                  <a:pt x="440" y="696"/>
                  <a:pt x="440" y="690"/>
                </a:cubicBezTo>
                <a:lnTo>
                  <a:pt x="440" y="670"/>
                </a:lnTo>
                <a:cubicBezTo>
                  <a:pt x="440" y="664"/>
                  <a:pt x="445" y="660"/>
                  <a:pt x="450" y="660"/>
                </a:cubicBezTo>
                <a:cubicBezTo>
                  <a:pt x="456" y="660"/>
                  <a:pt x="460" y="664"/>
                  <a:pt x="460" y="670"/>
                </a:cubicBezTo>
                <a:close/>
                <a:moveTo>
                  <a:pt x="460" y="730"/>
                </a:moveTo>
                <a:lnTo>
                  <a:pt x="460" y="750"/>
                </a:lnTo>
                <a:cubicBezTo>
                  <a:pt x="460" y="756"/>
                  <a:pt x="456" y="760"/>
                  <a:pt x="450" y="760"/>
                </a:cubicBezTo>
                <a:cubicBezTo>
                  <a:pt x="445" y="760"/>
                  <a:pt x="440" y="756"/>
                  <a:pt x="440" y="750"/>
                </a:cubicBezTo>
                <a:lnTo>
                  <a:pt x="440" y="730"/>
                </a:lnTo>
                <a:cubicBezTo>
                  <a:pt x="440" y="724"/>
                  <a:pt x="445" y="720"/>
                  <a:pt x="450" y="720"/>
                </a:cubicBezTo>
                <a:cubicBezTo>
                  <a:pt x="456" y="720"/>
                  <a:pt x="460" y="724"/>
                  <a:pt x="460" y="730"/>
                </a:cubicBezTo>
                <a:close/>
                <a:moveTo>
                  <a:pt x="460" y="790"/>
                </a:moveTo>
                <a:lnTo>
                  <a:pt x="460" y="810"/>
                </a:lnTo>
                <a:cubicBezTo>
                  <a:pt x="460" y="816"/>
                  <a:pt x="456" y="820"/>
                  <a:pt x="450" y="820"/>
                </a:cubicBezTo>
                <a:cubicBezTo>
                  <a:pt x="445" y="820"/>
                  <a:pt x="440" y="816"/>
                  <a:pt x="440" y="810"/>
                </a:cubicBezTo>
                <a:lnTo>
                  <a:pt x="440" y="790"/>
                </a:lnTo>
                <a:cubicBezTo>
                  <a:pt x="440" y="784"/>
                  <a:pt x="445" y="780"/>
                  <a:pt x="450" y="780"/>
                </a:cubicBezTo>
                <a:cubicBezTo>
                  <a:pt x="456" y="780"/>
                  <a:pt x="460" y="784"/>
                  <a:pt x="460" y="790"/>
                </a:cubicBezTo>
                <a:close/>
                <a:moveTo>
                  <a:pt x="460" y="850"/>
                </a:moveTo>
                <a:lnTo>
                  <a:pt x="460" y="870"/>
                </a:lnTo>
                <a:cubicBezTo>
                  <a:pt x="460" y="876"/>
                  <a:pt x="456" y="880"/>
                  <a:pt x="450" y="880"/>
                </a:cubicBezTo>
                <a:cubicBezTo>
                  <a:pt x="445" y="880"/>
                  <a:pt x="440" y="876"/>
                  <a:pt x="440" y="870"/>
                </a:cubicBezTo>
                <a:lnTo>
                  <a:pt x="440" y="850"/>
                </a:lnTo>
                <a:cubicBezTo>
                  <a:pt x="440" y="844"/>
                  <a:pt x="445" y="840"/>
                  <a:pt x="450" y="840"/>
                </a:cubicBezTo>
                <a:cubicBezTo>
                  <a:pt x="456" y="840"/>
                  <a:pt x="460" y="844"/>
                  <a:pt x="460" y="850"/>
                </a:cubicBezTo>
                <a:close/>
                <a:moveTo>
                  <a:pt x="460" y="910"/>
                </a:moveTo>
                <a:lnTo>
                  <a:pt x="460" y="930"/>
                </a:lnTo>
                <a:cubicBezTo>
                  <a:pt x="460" y="936"/>
                  <a:pt x="456" y="940"/>
                  <a:pt x="450" y="940"/>
                </a:cubicBezTo>
                <a:cubicBezTo>
                  <a:pt x="445" y="940"/>
                  <a:pt x="440" y="936"/>
                  <a:pt x="440" y="930"/>
                </a:cubicBezTo>
                <a:lnTo>
                  <a:pt x="440" y="910"/>
                </a:lnTo>
                <a:cubicBezTo>
                  <a:pt x="440" y="904"/>
                  <a:pt x="445" y="900"/>
                  <a:pt x="450" y="900"/>
                </a:cubicBezTo>
                <a:cubicBezTo>
                  <a:pt x="456" y="900"/>
                  <a:pt x="460" y="904"/>
                  <a:pt x="460" y="910"/>
                </a:cubicBezTo>
                <a:close/>
                <a:moveTo>
                  <a:pt x="460" y="970"/>
                </a:moveTo>
                <a:lnTo>
                  <a:pt x="460" y="990"/>
                </a:lnTo>
                <a:cubicBezTo>
                  <a:pt x="460" y="996"/>
                  <a:pt x="456" y="1000"/>
                  <a:pt x="450" y="1000"/>
                </a:cubicBezTo>
                <a:cubicBezTo>
                  <a:pt x="445" y="1000"/>
                  <a:pt x="440" y="996"/>
                  <a:pt x="440" y="990"/>
                </a:cubicBezTo>
                <a:lnTo>
                  <a:pt x="440" y="970"/>
                </a:lnTo>
                <a:cubicBezTo>
                  <a:pt x="440" y="964"/>
                  <a:pt x="445" y="960"/>
                  <a:pt x="450" y="960"/>
                </a:cubicBezTo>
                <a:cubicBezTo>
                  <a:pt x="456" y="960"/>
                  <a:pt x="460" y="964"/>
                  <a:pt x="460" y="970"/>
                </a:cubicBezTo>
                <a:close/>
                <a:moveTo>
                  <a:pt x="460" y="1030"/>
                </a:moveTo>
                <a:lnTo>
                  <a:pt x="460" y="1050"/>
                </a:lnTo>
                <a:cubicBezTo>
                  <a:pt x="460" y="1056"/>
                  <a:pt x="456" y="1060"/>
                  <a:pt x="450" y="1060"/>
                </a:cubicBezTo>
                <a:cubicBezTo>
                  <a:pt x="445" y="1060"/>
                  <a:pt x="440" y="1056"/>
                  <a:pt x="440" y="1050"/>
                </a:cubicBezTo>
                <a:lnTo>
                  <a:pt x="440" y="1030"/>
                </a:lnTo>
                <a:cubicBezTo>
                  <a:pt x="440" y="1024"/>
                  <a:pt x="445" y="1020"/>
                  <a:pt x="450" y="1020"/>
                </a:cubicBezTo>
                <a:cubicBezTo>
                  <a:pt x="456" y="1020"/>
                  <a:pt x="460" y="1024"/>
                  <a:pt x="460" y="1030"/>
                </a:cubicBezTo>
                <a:close/>
                <a:moveTo>
                  <a:pt x="460" y="1090"/>
                </a:moveTo>
                <a:lnTo>
                  <a:pt x="460" y="1110"/>
                </a:lnTo>
                <a:cubicBezTo>
                  <a:pt x="460" y="1116"/>
                  <a:pt x="456" y="1120"/>
                  <a:pt x="450" y="1120"/>
                </a:cubicBezTo>
                <a:cubicBezTo>
                  <a:pt x="445" y="1120"/>
                  <a:pt x="440" y="1116"/>
                  <a:pt x="440" y="1110"/>
                </a:cubicBezTo>
                <a:lnTo>
                  <a:pt x="440" y="1090"/>
                </a:lnTo>
                <a:cubicBezTo>
                  <a:pt x="440" y="1084"/>
                  <a:pt x="445" y="1080"/>
                  <a:pt x="450" y="1080"/>
                </a:cubicBezTo>
                <a:cubicBezTo>
                  <a:pt x="456" y="1080"/>
                  <a:pt x="460" y="1084"/>
                  <a:pt x="460" y="1090"/>
                </a:cubicBezTo>
                <a:close/>
                <a:moveTo>
                  <a:pt x="460" y="1150"/>
                </a:moveTo>
                <a:lnTo>
                  <a:pt x="460" y="1170"/>
                </a:lnTo>
                <a:cubicBezTo>
                  <a:pt x="460" y="1176"/>
                  <a:pt x="456" y="1180"/>
                  <a:pt x="450" y="1180"/>
                </a:cubicBezTo>
                <a:cubicBezTo>
                  <a:pt x="445" y="1180"/>
                  <a:pt x="440" y="1176"/>
                  <a:pt x="440" y="1170"/>
                </a:cubicBezTo>
                <a:lnTo>
                  <a:pt x="440" y="1150"/>
                </a:lnTo>
                <a:cubicBezTo>
                  <a:pt x="440" y="1144"/>
                  <a:pt x="445" y="1140"/>
                  <a:pt x="450" y="1140"/>
                </a:cubicBezTo>
                <a:cubicBezTo>
                  <a:pt x="456" y="1140"/>
                  <a:pt x="460" y="1144"/>
                  <a:pt x="460" y="1150"/>
                </a:cubicBezTo>
                <a:close/>
                <a:moveTo>
                  <a:pt x="460" y="1210"/>
                </a:moveTo>
                <a:lnTo>
                  <a:pt x="460" y="1230"/>
                </a:lnTo>
                <a:cubicBezTo>
                  <a:pt x="460" y="1236"/>
                  <a:pt x="456" y="1240"/>
                  <a:pt x="450" y="1240"/>
                </a:cubicBezTo>
                <a:cubicBezTo>
                  <a:pt x="445" y="1240"/>
                  <a:pt x="440" y="1236"/>
                  <a:pt x="440" y="1230"/>
                </a:cubicBezTo>
                <a:lnTo>
                  <a:pt x="440" y="1210"/>
                </a:lnTo>
                <a:cubicBezTo>
                  <a:pt x="440" y="1204"/>
                  <a:pt x="445" y="1200"/>
                  <a:pt x="450" y="1200"/>
                </a:cubicBezTo>
                <a:cubicBezTo>
                  <a:pt x="456" y="1200"/>
                  <a:pt x="460" y="1204"/>
                  <a:pt x="460" y="1210"/>
                </a:cubicBezTo>
                <a:close/>
                <a:moveTo>
                  <a:pt x="460" y="1270"/>
                </a:moveTo>
                <a:lnTo>
                  <a:pt x="460" y="1290"/>
                </a:lnTo>
                <a:cubicBezTo>
                  <a:pt x="460" y="1296"/>
                  <a:pt x="456" y="1300"/>
                  <a:pt x="450" y="1300"/>
                </a:cubicBezTo>
                <a:cubicBezTo>
                  <a:pt x="445" y="1300"/>
                  <a:pt x="440" y="1296"/>
                  <a:pt x="440" y="1290"/>
                </a:cubicBezTo>
                <a:lnTo>
                  <a:pt x="440" y="1270"/>
                </a:lnTo>
                <a:cubicBezTo>
                  <a:pt x="440" y="1264"/>
                  <a:pt x="445" y="1260"/>
                  <a:pt x="450" y="1260"/>
                </a:cubicBezTo>
                <a:cubicBezTo>
                  <a:pt x="456" y="1260"/>
                  <a:pt x="460" y="1264"/>
                  <a:pt x="460" y="1270"/>
                </a:cubicBezTo>
                <a:close/>
                <a:moveTo>
                  <a:pt x="460" y="1330"/>
                </a:moveTo>
                <a:lnTo>
                  <a:pt x="460" y="1350"/>
                </a:lnTo>
                <a:cubicBezTo>
                  <a:pt x="460" y="1356"/>
                  <a:pt x="456" y="1360"/>
                  <a:pt x="450" y="1360"/>
                </a:cubicBezTo>
                <a:cubicBezTo>
                  <a:pt x="445" y="1360"/>
                  <a:pt x="440" y="1356"/>
                  <a:pt x="440" y="1350"/>
                </a:cubicBezTo>
                <a:lnTo>
                  <a:pt x="440" y="1330"/>
                </a:lnTo>
                <a:cubicBezTo>
                  <a:pt x="440" y="1324"/>
                  <a:pt x="445" y="1320"/>
                  <a:pt x="450" y="1320"/>
                </a:cubicBezTo>
                <a:cubicBezTo>
                  <a:pt x="456" y="1320"/>
                  <a:pt x="460" y="1324"/>
                  <a:pt x="460" y="1330"/>
                </a:cubicBezTo>
                <a:close/>
                <a:moveTo>
                  <a:pt x="438" y="1387"/>
                </a:moveTo>
                <a:lnTo>
                  <a:pt x="418" y="1387"/>
                </a:lnTo>
                <a:cubicBezTo>
                  <a:pt x="412" y="1387"/>
                  <a:pt x="408" y="1383"/>
                  <a:pt x="408" y="1377"/>
                </a:cubicBezTo>
                <a:cubicBezTo>
                  <a:pt x="408" y="1372"/>
                  <a:pt x="412" y="1367"/>
                  <a:pt x="418" y="1367"/>
                </a:cubicBezTo>
                <a:lnTo>
                  <a:pt x="438" y="1367"/>
                </a:lnTo>
                <a:cubicBezTo>
                  <a:pt x="443" y="1367"/>
                  <a:pt x="448" y="1372"/>
                  <a:pt x="448" y="1377"/>
                </a:cubicBezTo>
                <a:cubicBezTo>
                  <a:pt x="448" y="1383"/>
                  <a:pt x="443" y="1387"/>
                  <a:pt x="438" y="1387"/>
                </a:cubicBezTo>
                <a:close/>
                <a:moveTo>
                  <a:pt x="378" y="1387"/>
                </a:moveTo>
                <a:lnTo>
                  <a:pt x="358" y="1387"/>
                </a:lnTo>
                <a:cubicBezTo>
                  <a:pt x="352" y="1387"/>
                  <a:pt x="348" y="1383"/>
                  <a:pt x="348" y="1377"/>
                </a:cubicBezTo>
                <a:cubicBezTo>
                  <a:pt x="348" y="1372"/>
                  <a:pt x="352" y="1367"/>
                  <a:pt x="358" y="1367"/>
                </a:cubicBezTo>
                <a:lnTo>
                  <a:pt x="378" y="1367"/>
                </a:lnTo>
                <a:cubicBezTo>
                  <a:pt x="383" y="1367"/>
                  <a:pt x="388" y="1372"/>
                  <a:pt x="388" y="1377"/>
                </a:cubicBezTo>
                <a:cubicBezTo>
                  <a:pt x="388" y="1383"/>
                  <a:pt x="383" y="1387"/>
                  <a:pt x="378" y="1387"/>
                </a:cubicBezTo>
                <a:close/>
                <a:moveTo>
                  <a:pt x="318" y="1387"/>
                </a:moveTo>
                <a:lnTo>
                  <a:pt x="298" y="1387"/>
                </a:lnTo>
                <a:cubicBezTo>
                  <a:pt x="292" y="1387"/>
                  <a:pt x="288" y="1383"/>
                  <a:pt x="288" y="1377"/>
                </a:cubicBezTo>
                <a:cubicBezTo>
                  <a:pt x="288" y="1372"/>
                  <a:pt x="292" y="1367"/>
                  <a:pt x="298" y="1367"/>
                </a:cubicBezTo>
                <a:lnTo>
                  <a:pt x="318" y="1367"/>
                </a:lnTo>
                <a:cubicBezTo>
                  <a:pt x="323" y="1367"/>
                  <a:pt x="328" y="1372"/>
                  <a:pt x="328" y="1377"/>
                </a:cubicBezTo>
                <a:cubicBezTo>
                  <a:pt x="328" y="1383"/>
                  <a:pt x="323" y="1387"/>
                  <a:pt x="318" y="1387"/>
                </a:cubicBezTo>
                <a:close/>
                <a:moveTo>
                  <a:pt x="258" y="1387"/>
                </a:moveTo>
                <a:lnTo>
                  <a:pt x="238" y="1387"/>
                </a:lnTo>
                <a:cubicBezTo>
                  <a:pt x="232" y="1387"/>
                  <a:pt x="228" y="1383"/>
                  <a:pt x="228" y="1377"/>
                </a:cubicBezTo>
                <a:cubicBezTo>
                  <a:pt x="228" y="1372"/>
                  <a:pt x="232" y="1367"/>
                  <a:pt x="238" y="1367"/>
                </a:cubicBezTo>
                <a:lnTo>
                  <a:pt x="258" y="1367"/>
                </a:lnTo>
                <a:cubicBezTo>
                  <a:pt x="263" y="1367"/>
                  <a:pt x="268" y="1372"/>
                  <a:pt x="268" y="1377"/>
                </a:cubicBezTo>
                <a:cubicBezTo>
                  <a:pt x="268" y="1383"/>
                  <a:pt x="263" y="1387"/>
                  <a:pt x="258" y="1387"/>
                </a:cubicBezTo>
                <a:close/>
                <a:moveTo>
                  <a:pt x="198" y="1387"/>
                </a:moveTo>
                <a:lnTo>
                  <a:pt x="178" y="1387"/>
                </a:lnTo>
                <a:cubicBezTo>
                  <a:pt x="172" y="1387"/>
                  <a:pt x="168" y="1383"/>
                  <a:pt x="168" y="1377"/>
                </a:cubicBezTo>
                <a:cubicBezTo>
                  <a:pt x="168" y="1372"/>
                  <a:pt x="172" y="1367"/>
                  <a:pt x="178" y="1367"/>
                </a:cubicBezTo>
                <a:lnTo>
                  <a:pt x="198" y="1367"/>
                </a:lnTo>
                <a:cubicBezTo>
                  <a:pt x="203" y="1367"/>
                  <a:pt x="208" y="1372"/>
                  <a:pt x="208" y="1377"/>
                </a:cubicBezTo>
                <a:cubicBezTo>
                  <a:pt x="208" y="1383"/>
                  <a:pt x="203" y="1387"/>
                  <a:pt x="198" y="1387"/>
                </a:cubicBezTo>
                <a:close/>
                <a:moveTo>
                  <a:pt x="138" y="1387"/>
                </a:moveTo>
                <a:lnTo>
                  <a:pt x="118" y="1387"/>
                </a:lnTo>
                <a:cubicBezTo>
                  <a:pt x="112" y="1387"/>
                  <a:pt x="108" y="1383"/>
                  <a:pt x="108" y="1377"/>
                </a:cubicBezTo>
                <a:cubicBezTo>
                  <a:pt x="108" y="1372"/>
                  <a:pt x="112" y="1367"/>
                  <a:pt x="118" y="1367"/>
                </a:cubicBezTo>
                <a:lnTo>
                  <a:pt x="138" y="1367"/>
                </a:lnTo>
                <a:cubicBezTo>
                  <a:pt x="143" y="1367"/>
                  <a:pt x="148" y="1372"/>
                  <a:pt x="148" y="1377"/>
                </a:cubicBezTo>
                <a:cubicBezTo>
                  <a:pt x="148" y="1383"/>
                  <a:pt x="143" y="1387"/>
                  <a:pt x="138" y="1387"/>
                </a:cubicBezTo>
                <a:close/>
                <a:moveTo>
                  <a:pt x="78" y="1387"/>
                </a:moveTo>
                <a:lnTo>
                  <a:pt x="58" y="1387"/>
                </a:lnTo>
                <a:cubicBezTo>
                  <a:pt x="52" y="1387"/>
                  <a:pt x="48" y="1383"/>
                  <a:pt x="48" y="1377"/>
                </a:cubicBezTo>
                <a:cubicBezTo>
                  <a:pt x="48" y="1372"/>
                  <a:pt x="52" y="1367"/>
                  <a:pt x="58" y="1367"/>
                </a:cubicBezTo>
                <a:lnTo>
                  <a:pt x="78" y="1367"/>
                </a:lnTo>
                <a:cubicBezTo>
                  <a:pt x="83" y="1367"/>
                  <a:pt x="88" y="1372"/>
                  <a:pt x="88" y="1377"/>
                </a:cubicBezTo>
                <a:cubicBezTo>
                  <a:pt x="88" y="1383"/>
                  <a:pt x="83" y="1387"/>
                  <a:pt x="78" y="1387"/>
                </a:cubicBezTo>
                <a:close/>
                <a:moveTo>
                  <a:pt x="18" y="1387"/>
                </a:moveTo>
                <a:lnTo>
                  <a:pt x="10" y="1387"/>
                </a:lnTo>
                <a:cubicBezTo>
                  <a:pt x="4" y="1387"/>
                  <a:pt x="0" y="1383"/>
                  <a:pt x="0" y="1377"/>
                </a:cubicBezTo>
                <a:cubicBezTo>
                  <a:pt x="0" y="1372"/>
                  <a:pt x="4" y="1367"/>
                  <a:pt x="10" y="1367"/>
                </a:cubicBezTo>
                <a:lnTo>
                  <a:pt x="18" y="1367"/>
                </a:lnTo>
                <a:cubicBezTo>
                  <a:pt x="23" y="1367"/>
                  <a:pt x="28" y="1372"/>
                  <a:pt x="28" y="1377"/>
                </a:cubicBezTo>
                <a:cubicBezTo>
                  <a:pt x="28" y="1383"/>
                  <a:pt x="23" y="1387"/>
                  <a:pt x="18" y="1387"/>
                </a:cubicBezTo>
                <a:close/>
              </a:path>
            </a:pathLst>
          </a:custGeom>
          <a:solidFill>
            <a:srgbClr val="515150"/>
          </a:solidFill>
          <a:ln w="6350"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 name="Freeform 363"/>
          <p:cNvSpPr>
            <a:spLocks noEditPoints="1"/>
          </p:cNvSpPr>
          <p:nvPr/>
        </p:nvSpPr>
        <p:spPr bwMode="auto">
          <a:xfrm>
            <a:off x="10187309" y="3720926"/>
            <a:ext cx="179388" cy="860425"/>
          </a:xfrm>
          <a:custGeom>
            <a:avLst/>
            <a:gdLst>
              <a:gd name="T0" fmla="*/ 442 w 442"/>
              <a:gd name="T1" fmla="*/ 2128 h 2138"/>
              <a:gd name="T2" fmla="*/ 432 w 442"/>
              <a:gd name="T3" fmla="*/ 2038 h 2138"/>
              <a:gd name="T4" fmla="*/ 422 w 442"/>
              <a:gd name="T5" fmla="*/ 2008 h 2138"/>
              <a:gd name="T6" fmla="*/ 432 w 442"/>
              <a:gd name="T7" fmla="*/ 2018 h 2138"/>
              <a:gd name="T8" fmla="*/ 442 w 442"/>
              <a:gd name="T9" fmla="*/ 1928 h 2138"/>
              <a:gd name="T10" fmla="*/ 422 w 442"/>
              <a:gd name="T11" fmla="*/ 1868 h 2138"/>
              <a:gd name="T12" fmla="*/ 422 w 442"/>
              <a:gd name="T13" fmla="*/ 1888 h 2138"/>
              <a:gd name="T14" fmla="*/ 442 w 442"/>
              <a:gd name="T15" fmla="*/ 1828 h 2138"/>
              <a:gd name="T16" fmla="*/ 432 w 442"/>
              <a:gd name="T17" fmla="*/ 1738 h 2138"/>
              <a:gd name="T18" fmla="*/ 422 w 442"/>
              <a:gd name="T19" fmla="*/ 1708 h 2138"/>
              <a:gd name="T20" fmla="*/ 432 w 442"/>
              <a:gd name="T21" fmla="*/ 1718 h 2138"/>
              <a:gd name="T22" fmla="*/ 442 w 442"/>
              <a:gd name="T23" fmla="*/ 1628 h 2138"/>
              <a:gd name="T24" fmla="*/ 422 w 442"/>
              <a:gd name="T25" fmla="*/ 1568 h 2138"/>
              <a:gd name="T26" fmla="*/ 422 w 442"/>
              <a:gd name="T27" fmla="*/ 1588 h 2138"/>
              <a:gd name="T28" fmla="*/ 442 w 442"/>
              <a:gd name="T29" fmla="*/ 1528 h 2138"/>
              <a:gd name="T30" fmla="*/ 432 w 442"/>
              <a:gd name="T31" fmla="*/ 1438 h 2138"/>
              <a:gd name="T32" fmla="*/ 422 w 442"/>
              <a:gd name="T33" fmla="*/ 1408 h 2138"/>
              <a:gd name="T34" fmla="*/ 432 w 442"/>
              <a:gd name="T35" fmla="*/ 1418 h 2138"/>
              <a:gd name="T36" fmla="*/ 442 w 442"/>
              <a:gd name="T37" fmla="*/ 1328 h 2138"/>
              <a:gd name="T38" fmla="*/ 422 w 442"/>
              <a:gd name="T39" fmla="*/ 1268 h 2138"/>
              <a:gd name="T40" fmla="*/ 422 w 442"/>
              <a:gd name="T41" fmla="*/ 1288 h 2138"/>
              <a:gd name="T42" fmla="*/ 442 w 442"/>
              <a:gd name="T43" fmla="*/ 1228 h 2138"/>
              <a:gd name="T44" fmla="*/ 432 w 442"/>
              <a:gd name="T45" fmla="*/ 1138 h 2138"/>
              <a:gd name="T46" fmla="*/ 422 w 442"/>
              <a:gd name="T47" fmla="*/ 1108 h 2138"/>
              <a:gd name="T48" fmla="*/ 432 w 442"/>
              <a:gd name="T49" fmla="*/ 1118 h 2138"/>
              <a:gd name="T50" fmla="*/ 442 w 442"/>
              <a:gd name="T51" fmla="*/ 1028 h 2138"/>
              <a:gd name="T52" fmla="*/ 422 w 442"/>
              <a:gd name="T53" fmla="*/ 968 h 2138"/>
              <a:gd name="T54" fmla="*/ 422 w 442"/>
              <a:gd name="T55" fmla="*/ 988 h 2138"/>
              <a:gd name="T56" fmla="*/ 442 w 442"/>
              <a:gd name="T57" fmla="*/ 928 h 2138"/>
              <a:gd name="T58" fmla="*/ 432 w 442"/>
              <a:gd name="T59" fmla="*/ 838 h 2138"/>
              <a:gd name="T60" fmla="*/ 422 w 442"/>
              <a:gd name="T61" fmla="*/ 808 h 2138"/>
              <a:gd name="T62" fmla="*/ 432 w 442"/>
              <a:gd name="T63" fmla="*/ 818 h 2138"/>
              <a:gd name="T64" fmla="*/ 442 w 442"/>
              <a:gd name="T65" fmla="*/ 728 h 2138"/>
              <a:gd name="T66" fmla="*/ 422 w 442"/>
              <a:gd name="T67" fmla="*/ 668 h 2138"/>
              <a:gd name="T68" fmla="*/ 422 w 442"/>
              <a:gd name="T69" fmla="*/ 688 h 2138"/>
              <a:gd name="T70" fmla="*/ 442 w 442"/>
              <a:gd name="T71" fmla="*/ 628 h 2138"/>
              <a:gd name="T72" fmla="*/ 432 w 442"/>
              <a:gd name="T73" fmla="*/ 538 h 2138"/>
              <a:gd name="T74" fmla="*/ 422 w 442"/>
              <a:gd name="T75" fmla="*/ 508 h 2138"/>
              <a:gd name="T76" fmla="*/ 432 w 442"/>
              <a:gd name="T77" fmla="*/ 518 h 2138"/>
              <a:gd name="T78" fmla="*/ 442 w 442"/>
              <a:gd name="T79" fmla="*/ 428 h 2138"/>
              <a:gd name="T80" fmla="*/ 422 w 442"/>
              <a:gd name="T81" fmla="*/ 368 h 2138"/>
              <a:gd name="T82" fmla="*/ 422 w 442"/>
              <a:gd name="T83" fmla="*/ 388 h 2138"/>
              <a:gd name="T84" fmla="*/ 442 w 442"/>
              <a:gd name="T85" fmla="*/ 328 h 2138"/>
              <a:gd name="T86" fmla="*/ 432 w 442"/>
              <a:gd name="T87" fmla="*/ 238 h 2138"/>
              <a:gd name="T88" fmla="*/ 422 w 442"/>
              <a:gd name="T89" fmla="*/ 208 h 2138"/>
              <a:gd name="T90" fmla="*/ 432 w 442"/>
              <a:gd name="T91" fmla="*/ 218 h 2138"/>
              <a:gd name="T92" fmla="*/ 442 w 442"/>
              <a:gd name="T93" fmla="*/ 128 h 2138"/>
              <a:gd name="T94" fmla="*/ 422 w 442"/>
              <a:gd name="T95" fmla="*/ 68 h 2138"/>
              <a:gd name="T96" fmla="*/ 422 w 442"/>
              <a:gd name="T97" fmla="*/ 88 h 2138"/>
              <a:gd name="T98" fmla="*/ 420 w 442"/>
              <a:gd name="T99" fmla="*/ 10 h 2138"/>
              <a:gd name="T100" fmla="*/ 432 w 442"/>
              <a:gd name="T101" fmla="*/ 38 h 2138"/>
              <a:gd name="T102" fmla="*/ 370 w 442"/>
              <a:gd name="T103" fmla="*/ 0 h 2138"/>
              <a:gd name="T104" fmla="*/ 310 w 442"/>
              <a:gd name="T105" fmla="*/ 20 h 2138"/>
              <a:gd name="T106" fmla="*/ 330 w 442"/>
              <a:gd name="T107" fmla="*/ 20 h 2138"/>
              <a:gd name="T108" fmla="*/ 270 w 442"/>
              <a:gd name="T109" fmla="*/ 0 h 2138"/>
              <a:gd name="T110" fmla="*/ 180 w 442"/>
              <a:gd name="T111" fmla="*/ 10 h 2138"/>
              <a:gd name="T112" fmla="*/ 150 w 442"/>
              <a:gd name="T113" fmla="*/ 20 h 2138"/>
              <a:gd name="T114" fmla="*/ 160 w 442"/>
              <a:gd name="T115" fmla="*/ 10 h 2138"/>
              <a:gd name="T116" fmla="*/ 70 w 442"/>
              <a:gd name="T117" fmla="*/ 0 h 2138"/>
              <a:gd name="T118" fmla="*/ 10 w 442"/>
              <a:gd name="T119" fmla="*/ 20 h 2138"/>
              <a:gd name="T120" fmla="*/ 30 w 442"/>
              <a:gd name="T121" fmla="*/ 20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2" h="2138">
                <a:moveTo>
                  <a:pt x="422" y="2128"/>
                </a:moveTo>
                <a:lnTo>
                  <a:pt x="422" y="2108"/>
                </a:lnTo>
                <a:cubicBezTo>
                  <a:pt x="422" y="2103"/>
                  <a:pt x="427" y="2098"/>
                  <a:pt x="432" y="2098"/>
                </a:cubicBezTo>
                <a:cubicBezTo>
                  <a:pt x="438" y="2098"/>
                  <a:pt x="442" y="2103"/>
                  <a:pt x="442" y="2108"/>
                </a:cubicBezTo>
                <a:lnTo>
                  <a:pt x="442" y="2128"/>
                </a:lnTo>
                <a:cubicBezTo>
                  <a:pt x="442" y="2134"/>
                  <a:pt x="438" y="2138"/>
                  <a:pt x="432" y="2138"/>
                </a:cubicBezTo>
                <a:cubicBezTo>
                  <a:pt x="427" y="2138"/>
                  <a:pt x="422" y="2134"/>
                  <a:pt x="422" y="2128"/>
                </a:cubicBezTo>
                <a:close/>
                <a:moveTo>
                  <a:pt x="422" y="2068"/>
                </a:moveTo>
                <a:lnTo>
                  <a:pt x="422" y="2048"/>
                </a:lnTo>
                <a:cubicBezTo>
                  <a:pt x="422" y="2043"/>
                  <a:pt x="427" y="2038"/>
                  <a:pt x="432" y="2038"/>
                </a:cubicBezTo>
                <a:cubicBezTo>
                  <a:pt x="438" y="2038"/>
                  <a:pt x="442" y="2043"/>
                  <a:pt x="442" y="2048"/>
                </a:cubicBezTo>
                <a:lnTo>
                  <a:pt x="442" y="2068"/>
                </a:lnTo>
                <a:cubicBezTo>
                  <a:pt x="442" y="2074"/>
                  <a:pt x="438" y="2078"/>
                  <a:pt x="432" y="2078"/>
                </a:cubicBezTo>
                <a:cubicBezTo>
                  <a:pt x="427" y="2078"/>
                  <a:pt x="422" y="2074"/>
                  <a:pt x="422" y="2068"/>
                </a:cubicBezTo>
                <a:close/>
                <a:moveTo>
                  <a:pt x="422" y="2008"/>
                </a:moveTo>
                <a:lnTo>
                  <a:pt x="422" y="1988"/>
                </a:lnTo>
                <a:cubicBezTo>
                  <a:pt x="422" y="1983"/>
                  <a:pt x="427" y="1978"/>
                  <a:pt x="432" y="1978"/>
                </a:cubicBezTo>
                <a:cubicBezTo>
                  <a:pt x="438" y="1978"/>
                  <a:pt x="442" y="1983"/>
                  <a:pt x="442" y="1988"/>
                </a:cubicBezTo>
                <a:lnTo>
                  <a:pt x="442" y="2008"/>
                </a:lnTo>
                <a:cubicBezTo>
                  <a:pt x="442" y="2014"/>
                  <a:pt x="438" y="2018"/>
                  <a:pt x="432" y="2018"/>
                </a:cubicBezTo>
                <a:cubicBezTo>
                  <a:pt x="427" y="2018"/>
                  <a:pt x="422" y="2014"/>
                  <a:pt x="422" y="2008"/>
                </a:cubicBezTo>
                <a:close/>
                <a:moveTo>
                  <a:pt x="422" y="1948"/>
                </a:moveTo>
                <a:lnTo>
                  <a:pt x="422" y="1928"/>
                </a:lnTo>
                <a:cubicBezTo>
                  <a:pt x="422" y="1923"/>
                  <a:pt x="427" y="1918"/>
                  <a:pt x="432" y="1918"/>
                </a:cubicBezTo>
                <a:cubicBezTo>
                  <a:pt x="438" y="1918"/>
                  <a:pt x="442" y="1923"/>
                  <a:pt x="442" y="1928"/>
                </a:cubicBezTo>
                <a:lnTo>
                  <a:pt x="442" y="1948"/>
                </a:lnTo>
                <a:cubicBezTo>
                  <a:pt x="442" y="1954"/>
                  <a:pt x="438" y="1958"/>
                  <a:pt x="432" y="1958"/>
                </a:cubicBezTo>
                <a:cubicBezTo>
                  <a:pt x="427" y="1958"/>
                  <a:pt x="422" y="1954"/>
                  <a:pt x="422" y="1948"/>
                </a:cubicBezTo>
                <a:close/>
                <a:moveTo>
                  <a:pt x="422" y="1888"/>
                </a:moveTo>
                <a:lnTo>
                  <a:pt x="422" y="1868"/>
                </a:lnTo>
                <a:cubicBezTo>
                  <a:pt x="422" y="1863"/>
                  <a:pt x="427" y="1858"/>
                  <a:pt x="432" y="1858"/>
                </a:cubicBezTo>
                <a:cubicBezTo>
                  <a:pt x="438" y="1858"/>
                  <a:pt x="442" y="1863"/>
                  <a:pt x="442" y="1868"/>
                </a:cubicBezTo>
                <a:lnTo>
                  <a:pt x="442" y="1888"/>
                </a:lnTo>
                <a:cubicBezTo>
                  <a:pt x="442" y="1894"/>
                  <a:pt x="438" y="1898"/>
                  <a:pt x="432" y="1898"/>
                </a:cubicBezTo>
                <a:cubicBezTo>
                  <a:pt x="427" y="1898"/>
                  <a:pt x="422" y="1894"/>
                  <a:pt x="422" y="1888"/>
                </a:cubicBezTo>
                <a:close/>
                <a:moveTo>
                  <a:pt x="422" y="1828"/>
                </a:moveTo>
                <a:lnTo>
                  <a:pt x="422" y="1808"/>
                </a:lnTo>
                <a:cubicBezTo>
                  <a:pt x="422" y="1803"/>
                  <a:pt x="427" y="1798"/>
                  <a:pt x="432" y="1798"/>
                </a:cubicBezTo>
                <a:cubicBezTo>
                  <a:pt x="438" y="1798"/>
                  <a:pt x="442" y="1803"/>
                  <a:pt x="442" y="1808"/>
                </a:cubicBezTo>
                <a:lnTo>
                  <a:pt x="442" y="1828"/>
                </a:lnTo>
                <a:cubicBezTo>
                  <a:pt x="442" y="1834"/>
                  <a:pt x="438" y="1838"/>
                  <a:pt x="432" y="1838"/>
                </a:cubicBezTo>
                <a:cubicBezTo>
                  <a:pt x="427" y="1838"/>
                  <a:pt x="422" y="1834"/>
                  <a:pt x="422" y="1828"/>
                </a:cubicBezTo>
                <a:close/>
                <a:moveTo>
                  <a:pt x="422" y="1768"/>
                </a:moveTo>
                <a:lnTo>
                  <a:pt x="422" y="1748"/>
                </a:lnTo>
                <a:cubicBezTo>
                  <a:pt x="422" y="1743"/>
                  <a:pt x="427" y="1738"/>
                  <a:pt x="432" y="1738"/>
                </a:cubicBezTo>
                <a:cubicBezTo>
                  <a:pt x="438" y="1738"/>
                  <a:pt x="442" y="1743"/>
                  <a:pt x="442" y="1748"/>
                </a:cubicBezTo>
                <a:lnTo>
                  <a:pt x="442" y="1768"/>
                </a:lnTo>
                <a:cubicBezTo>
                  <a:pt x="442" y="1774"/>
                  <a:pt x="438" y="1778"/>
                  <a:pt x="432" y="1778"/>
                </a:cubicBezTo>
                <a:cubicBezTo>
                  <a:pt x="427" y="1778"/>
                  <a:pt x="422" y="1774"/>
                  <a:pt x="422" y="1768"/>
                </a:cubicBezTo>
                <a:close/>
                <a:moveTo>
                  <a:pt x="422" y="1708"/>
                </a:moveTo>
                <a:lnTo>
                  <a:pt x="422" y="1688"/>
                </a:lnTo>
                <a:cubicBezTo>
                  <a:pt x="422" y="1683"/>
                  <a:pt x="427" y="1678"/>
                  <a:pt x="432" y="1678"/>
                </a:cubicBezTo>
                <a:cubicBezTo>
                  <a:pt x="438" y="1678"/>
                  <a:pt x="442" y="1683"/>
                  <a:pt x="442" y="1688"/>
                </a:cubicBezTo>
                <a:lnTo>
                  <a:pt x="442" y="1708"/>
                </a:lnTo>
                <a:cubicBezTo>
                  <a:pt x="442" y="1714"/>
                  <a:pt x="438" y="1718"/>
                  <a:pt x="432" y="1718"/>
                </a:cubicBezTo>
                <a:cubicBezTo>
                  <a:pt x="427" y="1718"/>
                  <a:pt x="422" y="1714"/>
                  <a:pt x="422" y="1708"/>
                </a:cubicBezTo>
                <a:close/>
                <a:moveTo>
                  <a:pt x="422" y="1648"/>
                </a:moveTo>
                <a:lnTo>
                  <a:pt x="422" y="1628"/>
                </a:lnTo>
                <a:cubicBezTo>
                  <a:pt x="422" y="1623"/>
                  <a:pt x="427" y="1618"/>
                  <a:pt x="432" y="1618"/>
                </a:cubicBezTo>
                <a:cubicBezTo>
                  <a:pt x="438" y="1618"/>
                  <a:pt x="442" y="1623"/>
                  <a:pt x="442" y="1628"/>
                </a:cubicBezTo>
                <a:lnTo>
                  <a:pt x="442" y="1648"/>
                </a:lnTo>
                <a:cubicBezTo>
                  <a:pt x="442" y="1654"/>
                  <a:pt x="438" y="1658"/>
                  <a:pt x="432" y="1658"/>
                </a:cubicBezTo>
                <a:cubicBezTo>
                  <a:pt x="427" y="1658"/>
                  <a:pt x="422" y="1654"/>
                  <a:pt x="422" y="1648"/>
                </a:cubicBezTo>
                <a:close/>
                <a:moveTo>
                  <a:pt x="422" y="1588"/>
                </a:moveTo>
                <a:lnTo>
                  <a:pt x="422" y="1568"/>
                </a:lnTo>
                <a:cubicBezTo>
                  <a:pt x="422" y="1563"/>
                  <a:pt x="427" y="1558"/>
                  <a:pt x="432" y="1558"/>
                </a:cubicBezTo>
                <a:cubicBezTo>
                  <a:pt x="438" y="1558"/>
                  <a:pt x="442" y="1563"/>
                  <a:pt x="442" y="1568"/>
                </a:cubicBezTo>
                <a:lnTo>
                  <a:pt x="442" y="1588"/>
                </a:lnTo>
                <a:cubicBezTo>
                  <a:pt x="442" y="1594"/>
                  <a:pt x="438" y="1598"/>
                  <a:pt x="432" y="1598"/>
                </a:cubicBezTo>
                <a:cubicBezTo>
                  <a:pt x="427" y="1598"/>
                  <a:pt x="422" y="1594"/>
                  <a:pt x="422" y="1588"/>
                </a:cubicBezTo>
                <a:close/>
                <a:moveTo>
                  <a:pt x="422" y="1528"/>
                </a:moveTo>
                <a:lnTo>
                  <a:pt x="422" y="1508"/>
                </a:lnTo>
                <a:cubicBezTo>
                  <a:pt x="422" y="1503"/>
                  <a:pt x="427" y="1498"/>
                  <a:pt x="432" y="1498"/>
                </a:cubicBezTo>
                <a:cubicBezTo>
                  <a:pt x="438" y="1498"/>
                  <a:pt x="442" y="1503"/>
                  <a:pt x="442" y="1508"/>
                </a:cubicBezTo>
                <a:lnTo>
                  <a:pt x="442" y="1528"/>
                </a:lnTo>
                <a:cubicBezTo>
                  <a:pt x="442" y="1534"/>
                  <a:pt x="438" y="1538"/>
                  <a:pt x="432" y="1538"/>
                </a:cubicBezTo>
                <a:cubicBezTo>
                  <a:pt x="427" y="1538"/>
                  <a:pt x="422" y="1534"/>
                  <a:pt x="422" y="1528"/>
                </a:cubicBezTo>
                <a:close/>
                <a:moveTo>
                  <a:pt x="422" y="1468"/>
                </a:moveTo>
                <a:lnTo>
                  <a:pt x="422" y="1448"/>
                </a:lnTo>
                <a:cubicBezTo>
                  <a:pt x="422" y="1443"/>
                  <a:pt x="427" y="1438"/>
                  <a:pt x="432" y="1438"/>
                </a:cubicBezTo>
                <a:cubicBezTo>
                  <a:pt x="438" y="1438"/>
                  <a:pt x="442" y="1443"/>
                  <a:pt x="442" y="1448"/>
                </a:cubicBezTo>
                <a:lnTo>
                  <a:pt x="442" y="1468"/>
                </a:lnTo>
                <a:cubicBezTo>
                  <a:pt x="442" y="1474"/>
                  <a:pt x="438" y="1478"/>
                  <a:pt x="432" y="1478"/>
                </a:cubicBezTo>
                <a:cubicBezTo>
                  <a:pt x="427" y="1478"/>
                  <a:pt x="422" y="1474"/>
                  <a:pt x="422" y="1468"/>
                </a:cubicBezTo>
                <a:close/>
                <a:moveTo>
                  <a:pt x="422" y="1408"/>
                </a:moveTo>
                <a:lnTo>
                  <a:pt x="422" y="1388"/>
                </a:lnTo>
                <a:cubicBezTo>
                  <a:pt x="422" y="1383"/>
                  <a:pt x="427" y="1378"/>
                  <a:pt x="432" y="1378"/>
                </a:cubicBezTo>
                <a:cubicBezTo>
                  <a:pt x="438" y="1378"/>
                  <a:pt x="442" y="1383"/>
                  <a:pt x="442" y="1388"/>
                </a:cubicBezTo>
                <a:lnTo>
                  <a:pt x="442" y="1408"/>
                </a:lnTo>
                <a:cubicBezTo>
                  <a:pt x="442" y="1414"/>
                  <a:pt x="438" y="1418"/>
                  <a:pt x="432" y="1418"/>
                </a:cubicBezTo>
                <a:cubicBezTo>
                  <a:pt x="427" y="1418"/>
                  <a:pt x="422" y="1414"/>
                  <a:pt x="422" y="1408"/>
                </a:cubicBezTo>
                <a:close/>
                <a:moveTo>
                  <a:pt x="422" y="1348"/>
                </a:moveTo>
                <a:lnTo>
                  <a:pt x="422" y="1328"/>
                </a:lnTo>
                <a:cubicBezTo>
                  <a:pt x="422" y="1323"/>
                  <a:pt x="427" y="1318"/>
                  <a:pt x="432" y="1318"/>
                </a:cubicBezTo>
                <a:cubicBezTo>
                  <a:pt x="438" y="1318"/>
                  <a:pt x="442" y="1323"/>
                  <a:pt x="442" y="1328"/>
                </a:cubicBezTo>
                <a:lnTo>
                  <a:pt x="442" y="1348"/>
                </a:lnTo>
                <a:cubicBezTo>
                  <a:pt x="442" y="1354"/>
                  <a:pt x="438" y="1358"/>
                  <a:pt x="432" y="1358"/>
                </a:cubicBezTo>
                <a:cubicBezTo>
                  <a:pt x="427" y="1358"/>
                  <a:pt x="422" y="1354"/>
                  <a:pt x="422" y="1348"/>
                </a:cubicBezTo>
                <a:close/>
                <a:moveTo>
                  <a:pt x="422" y="1288"/>
                </a:moveTo>
                <a:lnTo>
                  <a:pt x="422" y="1268"/>
                </a:lnTo>
                <a:cubicBezTo>
                  <a:pt x="422" y="1263"/>
                  <a:pt x="427" y="1258"/>
                  <a:pt x="432" y="1258"/>
                </a:cubicBezTo>
                <a:cubicBezTo>
                  <a:pt x="438" y="1258"/>
                  <a:pt x="442" y="1263"/>
                  <a:pt x="442" y="1268"/>
                </a:cubicBezTo>
                <a:lnTo>
                  <a:pt x="442" y="1288"/>
                </a:lnTo>
                <a:cubicBezTo>
                  <a:pt x="442" y="1294"/>
                  <a:pt x="438" y="1298"/>
                  <a:pt x="432" y="1298"/>
                </a:cubicBezTo>
                <a:cubicBezTo>
                  <a:pt x="427" y="1298"/>
                  <a:pt x="422" y="1294"/>
                  <a:pt x="422" y="1288"/>
                </a:cubicBezTo>
                <a:close/>
                <a:moveTo>
                  <a:pt x="422" y="1228"/>
                </a:moveTo>
                <a:lnTo>
                  <a:pt x="422" y="1208"/>
                </a:lnTo>
                <a:cubicBezTo>
                  <a:pt x="422" y="1203"/>
                  <a:pt x="427" y="1198"/>
                  <a:pt x="432" y="1198"/>
                </a:cubicBezTo>
                <a:cubicBezTo>
                  <a:pt x="438" y="1198"/>
                  <a:pt x="442" y="1203"/>
                  <a:pt x="442" y="1208"/>
                </a:cubicBezTo>
                <a:lnTo>
                  <a:pt x="442" y="1228"/>
                </a:lnTo>
                <a:cubicBezTo>
                  <a:pt x="442" y="1234"/>
                  <a:pt x="438" y="1238"/>
                  <a:pt x="432" y="1238"/>
                </a:cubicBezTo>
                <a:cubicBezTo>
                  <a:pt x="427" y="1238"/>
                  <a:pt x="422" y="1234"/>
                  <a:pt x="422" y="1228"/>
                </a:cubicBezTo>
                <a:close/>
                <a:moveTo>
                  <a:pt x="422" y="1168"/>
                </a:moveTo>
                <a:lnTo>
                  <a:pt x="422" y="1148"/>
                </a:lnTo>
                <a:cubicBezTo>
                  <a:pt x="422" y="1143"/>
                  <a:pt x="427" y="1138"/>
                  <a:pt x="432" y="1138"/>
                </a:cubicBezTo>
                <a:cubicBezTo>
                  <a:pt x="438" y="1138"/>
                  <a:pt x="442" y="1143"/>
                  <a:pt x="442" y="1148"/>
                </a:cubicBezTo>
                <a:lnTo>
                  <a:pt x="442" y="1168"/>
                </a:lnTo>
                <a:cubicBezTo>
                  <a:pt x="442" y="1174"/>
                  <a:pt x="438" y="1178"/>
                  <a:pt x="432" y="1178"/>
                </a:cubicBezTo>
                <a:cubicBezTo>
                  <a:pt x="427" y="1178"/>
                  <a:pt x="422" y="1174"/>
                  <a:pt x="422" y="1168"/>
                </a:cubicBezTo>
                <a:close/>
                <a:moveTo>
                  <a:pt x="422" y="1108"/>
                </a:moveTo>
                <a:lnTo>
                  <a:pt x="422" y="1088"/>
                </a:lnTo>
                <a:cubicBezTo>
                  <a:pt x="422" y="1083"/>
                  <a:pt x="427" y="1078"/>
                  <a:pt x="432" y="1078"/>
                </a:cubicBezTo>
                <a:cubicBezTo>
                  <a:pt x="438" y="1078"/>
                  <a:pt x="442" y="1083"/>
                  <a:pt x="442" y="1088"/>
                </a:cubicBezTo>
                <a:lnTo>
                  <a:pt x="442" y="1108"/>
                </a:lnTo>
                <a:cubicBezTo>
                  <a:pt x="442" y="1114"/>
                  <a:pt x="438" y="1118"/>
                  <a:pt x="432" y="1118"/>
                </a:cubicBezTo>
                <a:cubicBezTo>
                  <a:pt x="427" y="1118"/>
                  <a:pt x="422" y="1114"/>
                  <a:pt x="422" y="1108"/>
                </a:cubicBezTo>
                <a:close/>
                <a:moveTo>
                  <a:pt x="422" y="1048"/>
                </a:moveTo>
                <a:lnTo>
                  <a:pt x="422" y="1028"/>
                </a:lnTo>
                <a:cubicBezTo>
                  <a:pt x="422" y="1023"/>
                  <a:pt x="427" y="1018"/>
                  <a:pt x="432" y="1018"/>
                </a:cubicBezTo>
                <a:cubicBezTo>
                  <a:pt x="438" y="1018"/>
                  <a:pt x="442" y="1023"/>
                  <a:pt x="442" y="1028"/>
                </a:cubicBezTo>
                <a:lnTo>
                  <a:pt x="442" y="1048"/>
                </a:lnTo>
                <a:cubicBezTo>
                  <a:pt x="442" y="1054"/>
                  <a:pt x="438" y="1058"/>
                  <a:pt x="432" y="1058"/>
                </a:cubicBezTo>
                <a:cubicBezTo>
                  <a:pt x="427" y="1058"/>
                  <a:pt x="422" y="1054"/>
                  <a:pt x="422" y="1048"/>
                </a:cubicBezTo>
                <a:close/>
                <a:moveTo>
                  <a:pt x="422" y="988"/>
                </a:moveTo>
                <a:lnTo>
                  <a:pt x="422" y="968"/>
                </a:lnTo>
                <a:cubicBezTo>
                  <a:pt x="422" y="963"/>
                  <a:pt x="427" y="958"/>
                  <a:pt x="432" y="958"/>
                </a:cubicBezTo>
                <a:cubicBezTo>
                  <a:pt x="438" y="958"/>
                  <a:pt x="442" y="963"/>
                  <a:pt x="442" y="968"/>
                </a:cubicBezTo>
                <a:lnTo>
                  <a:pt x="442" y="988"/>
                </a:lnTo>
                <a:cubicBezTo>
                  <a:pt x="442" y="994"/>
                  <a:pt x="438" y="998"/>
                  <a:pt x="432" y="998"/>
                </a:cubicBezTo>
                <a:cubicBezTo>
                  <a:pt x="427" y="998"/>
                  <a:pt x="422" y="994"/>
                  <a:pt x="422" y="988"/>
                </a:cubicBezTo>
                <a:close/>
                <a:moveTo>
                  <a:pt x="422" y="928"/>
                </a:moveTo>
                <a:lnTo>
                  <a:pt x="422" y="908"/>
                </a:lnTo>
                <a:cubicBezTo>
                  <a:pt x="422" y="903"/>
                  <a:pt x="427" y="898"/>
                  <a:pt x="432" y="898"/>
                </a:cubicBezTo>
                <a:cubicBezTo>
                  <a:pt x="438" y="898"/>
                  <a:pt x="442" y="903"/>
                  <a:pt x="442" y="908"/>
                </a:cubicBezTo>
                <a:lnTo>
                  <a:pt x="442" y="928"/>
                </a:lnTo>
                <a:cubicBezTo>
                  <a:pt x="442" y="934"/>
                  <a:pt x="438" y="938"/>
                  <a:pt x="432" y="938"/>
                </a:cubicBezTo>
                <a:cubicBezTo>
                  <a:pt x="427" y="938"/>
                  <a:pt x="422" y="934"/>
                  <a:pt x="422" y="928"/>
                </a:cubicBezTo>
                <a:close/>
                <a:moveTo>
                  <a:pt x="422" y="868"/>
                </a:moveTo>
                <a:lnTo>
                  <a:pt x="422" y="848"/>
                </a:lnTo>
                <a:cubicBezTo>
                  <a:pt x="422" y="843"/>
                  <a:pt x="427" y="838"/>
                  <a:pt x="432" y="838"/>
                </a:cubicBezTo>
                <a:cubicBezTo>
                  <a:pt x="438" y="838"/>
                  <a:pt x="442" y="843"/>
                  <a:pt x="442" y="848"/>
                </a:cubicBezTo>
                <a:lnTo>
                  <a:pt x="442" y="868"/>
                </a:lnTo>
                <a:cubicBezTo>
                  <a:pt x="442" y="874"/>
                  <a:pt x="438" y="878"/>
                  <a:pt x="432" y="878"/>
                </a:cubicBezTo>
                <a:cubicBezTo>
                  <a:pt x="427" y="878"/>
                  <a:pt x="422" y="874"/>
                  <a:pt x="422" y="868"/>
                </a:cubicBezTo>
                <a:close/>
                <a:moveTo>
                  <a:pt x="422" y="808"/>
                </a:moveTo>
                <a:lnTo>
                  <a:pt x="422" y="788"/>
                </a:lnTo>
                <a:cubicBezTo>
                  <a:pt x="422" y="783"/>
                  <a:pt x="427" y="778"/>
                  <a:pt x="432" y="778"/>
                </a:cubicBezTo>
                <a:cubicBezTo>
                  <a:pt x="438" y="778"/>
                  <a:pt x="442" y="783"/>
                  <a:pt x="442" y="788"/>
                </a:cubicBezTo>
                <a:lnTo>
                  <a:pt x="442" y="808"/>
                </a:lnTo>
                <a:cubicBezTo>
                  <a:pt x="442" y="814"/>
                  <a:pt x="438" y="818"/>
                  <a:pt x="432" y="818"/>
                </a:cubicBezTo>
                <a:cubicBezTo>
                  <a:pt x="427" y="818"/>
                  <a:pt x="422" y="814"/>
                  <a:pt x="422" y="808"/>
                </a:cubicBezTo>
                <a:close/>
                <a:moveTo>
                  <a:pt x="422" y="748"/>
                </a:moveTo>
                <a:lnTo>
                  <a:pt x="422" y="728"/>
                </a:lnTo>
                <a:cubicBezTo>
                  <a:pt x="422" y="723"/>
                  <a:pt x="427" y="718"/>
                  <a:pt x="432" y="718"/>
                </a:cubicBezTo>
                <a:cubicBezTo>
                  <a:pt x="438" y="718"/>
                  <a:pt x="442" y="723"/>
                  <a:pt x="442" y="728"/>
                </a:cubicBezTo>
                <a:lnTo>
                  <a:pt x="442" y="748"/>
                </a:lnTo>
                <a:cubicBezTo>
                  <a:pt x="442" y="754"/>
                  <a:pt x="438" y="758"/>
                  <a:pt x="432" y="758"/>
                </a:cubicBezTo>
                <a:cubicBezTo>
                  <a:pt x="427" y="758"/>
                  <a:pt x="422" y="754"/>
                  <a:pt x="422" y="748"/>
                </a:cubicBezTo>
                <a:close/>
                <a:moveTo>
                  <a:pt x="422" y="688"/>
                </a:moveTo>
                <a:lnTo>
                  <a:pt x="422" y="668"/>
                </a:lnTo>
                <a:cubicBezTo>
                  <a:pt x="422" y="663"/>
                  <a:pt x="427" y="658"/>
                  <a:pt x="432" y="658"/>
                </a:cubicBezTo>
                <a:cubicBezTo>
                  <a:pt x="438" y="658"/>
                  <a:pt x="442" y="663"/>
                  <a:pt x="442" y="668"/>
                </a:cubicBezTo>
                <a:lnTo>
                  <a:pt x="442" y="688"/>
                </a:lnTo>
                <a:cubicBezTo>
                  <a:pt x="442" y="694"/>
                  <a:pt x="438" y="698"/>
                  <a:pt x="432" y="698"/>
                </a:cubicBezTo>
                <a:cubicBezTo>
                  <a:pt x="427" y="698"/>
                  <a:pt x="422" y="694"/>
                  <a:pt x="422" y="688"/>
                </a:cubicBezTo>
                <a:close/>
                <a:moveTo>
                  <a:pt x="422" y="628"/>
                </a:moveTo>
                <a:lnTo>
                  <a:pt x="422" y="608"/>
                </a:lnTo>
                <a:cubicBezTo>
                  <a:pt x="422" y="603"/>
                  <a:pt x="427" y="598"/>
                  <a:pt x="432" y="598"/>
                </a:cubicBezTo>
                <a:cubicBezTo>
                  <a:pt x="438" y="598"/>
                  <a:pt x="442" y="603"/>
                  <a:pt x="442" y="608"/>
                </a:cubicBezTo>
                <a:lnTo>
                  <a:pt x="442" y="628"/>
                </a:lnTo>
                <a:cubicBezTo>
                  <a:pt x="442" y="634"/>
                  <a:pt x="438" y="638"/>
                  <a:pt x="432" y="638"/>
                </a:cubicBezTo>
                <a:cubicBezTo>
                  <a:pt x="427" y="638"/>
                  <a:pt x="422" y="634"/>
                  <a:pt x="422" y="628"/>
                </a:cubicBezTo>
                <a:close/>
                <a:moveTo>
                  <a:pt x="422" y="568"/>
                </a:moveTo>
                <a:lnTo>
                  <a:pt x="422" y="548"/>
                </a:lnTo>
                <a:cubicBezTo>
                  <a:pt x="422" y="543"/>
                  <a:pt x="427" y="538"/>
                  <a:pt x="432" y="538"/>
                </a:cubicBezTo>
                <a:cubicBezTo>
                  <a:pt x="438" y="538"/>
                  <a:pt x="442" y="543"/>
                  <a:pt x="442" y="548"/>
                </a:cubicBezTo>
                <a:lnTo>
                  <a:pt x="442" y="568"/>
                </a:lnTo>
                <a:cubicBezTo>
                  <a:pt x="442" y="574"/>
                  <a:pt x="438" y="578"/>
                  <a:pt x="432" y="578"/>
                </a:cubicBezTo>
                <a:cubicBezTo>
                  <a:pt x="427" y="578"/>
                  <a:pt x="422" y="574"/>
                  <a:pt x="422" y="568"/>
                </a:cubicBezTo>
                <a:close/>
                <a:moveTo>
                  <a:pt x="422" y="508"/>
                </a:moveTo>
                <a:lnTo>
                  <a:pt x="422" y="488"/>
                </a:lnTo>
                <a:cubicBezTo>
                  <a:pt x="422" y="483"/>
                  <a:pt x="427" y="478"/>
                  <a:pt x="432" y="478"/>
                </a:cubicBezTo>
                <a:cubicBezTo>
                  <a:pt x="438" y="478"/>
                  <a:pt x="442" y="483"/>
                  <a:pt x="442" y="488"/>
                </a:cubicBezTo>
                <a:lnTo>
                  <a:pt x="442" y="508"/>
                </a:lnTo>
                <a:cubicBezTo>
                  <a:pt x="442" y="514"/>
                  <a:pt x="438" y="518"/>
                  <a:pt x="432" y="518"/>
                </a:cubicBezTo>
                <a:cubicBezTo>
                  <a:pt x="427" y="518"/>
                  <a:pt x="422" y="514"/>
                  <a:pt x="422" y="508"/>
                </a:cubicBezTo>
                <a:close/>
                <a:moveTo>
                  <a:pt x="422" y="448"/>
                </a:moveTo>
                <a:lnTo>
                  <a:pt x="422" y="428"/>
                </a:lnTo>
                <a:cubicBezTo>
                  <a:pt x="422" y="423"/>
                  <a:pt x="427" y="418"/>
                  <a:pt x="432" y="418"/>
                </a:cubicBezTo>
                <a:cubicBezTo>
                  <a:pt x="438" y="418"/>
                  <a:pt x="442" y="423"/>
                  <a:pt x="442" y="428"/>
                </a:cubicBezTo>
                <a:lnTo>
                  <a:pt x="442" y="448"/>
                </a:lnTo>
                <a:cubicBezTo>
                  <a:pt x="442" y="454"/>
                  <a:pt x="438" y="458"/>
                  <a:pt x="432" y="458"/>
                </a:cubicBezTo>
                <a:cubicBezTo>
                  <a:pt x="427" y="458"/>
                  <a:pt x="422" y="454"/>
                  <a:pt x="422" y="448"/>
                </a:cubicBezTo>
                <a:close/>
                <a:moveTo>
                  <a:pt x="422" y="388"/>
                </a:moveTo>
                <a:lnTo>
                  <a:pt x="422" y="368"/>
                </a:lnTo>
                <a:cubicBezTo>
                  <a:pt x="422" y="363"/>
                  <a:pt x="427" y="358"/>
                  <a:pt x="432" y="358"/>
                </a:cubicBezTo>
                <a:cubicBezTo>
                  <a:pt x="438" y="358"/>
                  <a:pt x="442" y="363"/>
                  <a:pt x="442" y="368"/>
                </a:cubicBezTo>
                <a:lnTo>
                  <a:pt x="442" y="388"/>
                </a:lnTo>
                <a:cubicBezTo>
                  <a:pt x="442" y="394"/>
                  <a:pt x="438" y="398"/>
                  <a:pt x="432" y="398"/>
                </a:cubicBezTo>
                <a:cubicBezTo>
                  <a:pt x="427" y="398"/>
                  <a:pt x="422" y="394"/>
                  <a:pt x="422" y="388"/>
                </a:cubicBezTo>
                <a:close/>
                <a:moveTo>
                  <a:pt x="422" y="328"/>
                </a:moveTo>
                <a:lnTo>
                  <a:pt x="422" y="308"/>
                </a:lnTo>
                <a:cubicBezTo>
                  <a:pt x="422" y="303"/>
                  <a:pt x="427" y="298"/>
                  <a:pt x="432" y="298"/>
                </a:cubicBezTo>
                <a:cubicBezTo>
                  <a:pt x="438" y="298"/>
                  <a:pt x="442" y="303"/>
                  <a:pt x="442" y="308"/>
                </a:cubicBezTo>
                <a:lnTo>
                  <a:pt x="442" y="328"/>
                </a:lnTo>
                <a:cubicBezTo>
                  <a:pt x="442" y="334"/>
                  <a:pt x="438" y="338"/>
                  <a:pt x="432" y="338"/>
                </a:cubicBezTo>
                <a:cubicBezTo>
                  <a:pt x="427" y="338"/>
                  <a:pt x="422" y="334"/>
                  <a:pt x="422" y="328"/>
                </a:cubicBezTo>
                <a:close/>
                <a:moveTo>
                  <a:pt x="422" y="268"/>
                </a:moveTo>
                <a:lnTo>
                  <a:pt x="422" y="248"/>
                </a:lnTo>
                <a:cubicBezTo>
                  <a:pt x="422" y="243"/>
                  <a:pt x="427" y="238"/>
                  <a:pt x="432" y="238"/>
                </a:cubicBezTo>
                <a:cubicBezTo>
                  <a:pt x="438" y="238"/>
                  <a:pt x="442" y="243"/>
                  <a:pt x="442" y="248"/>
                </a:cubicBezTo>
                <a:lnTo>
                  <a:pt x="442" y="268"/>
                </a:lnTo>
                <a:cubicBezTo>
                  <a:pt x="442" y="274"/>
                  <a:pt x="438" y="278"/>
                  <a:pt x="432" y="278"/>
                </a:cubicBezTo>
                <a:cubicBezTo>
                  <a:pt x="427" y="278"/>
                  <a:pt x="422" y="274"/>
                  <a:pt x="422" y="268"/>
                </a:cubicBezTo>
                <a:close/>
                <a:moveTo>
                  <a:pt x="422" y="208"/>
                </a:moveTo>
                <a:lnTo>
                  <a:pt x="422" y="188"/>
                </a:lnTo>
                <a:cubicBezTo>
                  <a:pt x="422" y="183"/>
                  <a:pt x="427" y="178"/>
                  <a:pt x="432" y="178"/>
                </a:cubicBezTo>
                <a:cubicBezTo>
                  <a:pt x="438" y="178"/>
                  <a:pt x="442" y="183"/>
                  <a:pt x="442" y="188"/>
                </a:cubicBezTo>
                <a:lnTo>
                  <a:pt x="442" y="208"/>
                </a:lnTo>
                <a:cubicBezTo>
                  <a:pt x="442" y="214"/>
                  <a:pt x="438" y="218"/>
                  <a:pt x="432" y="218"/>
                </a:cubicBezTo>
                <a:cubicBezTo>
                  <a:pt x="427" y="218"/>
                  <a:pt x="422" y="214"/>
                  <a:pt x="422" y="208"/>
                </a:cubicBezTo>
                <a:close/>
                <a:moveTo>
                  <a:pt x="422" y="148"/>
                </a:moveTo>
                <a:lnTo>
                  <a:pt x="422" y="128"/>
                </a:lnTo>
                <a:cubicBezTo>
                  <a:pt x="422" y="123"/>
                  <a:pt x="427" y="118"/>
                  <a:pt x="432" y="118"/>
                </a:cubicBezTo>
                <a:cubicBezTo>
                  <a:pt x="438" y="118"/>
                  <a:pt x="442" y="123"/>
                  <a:pt x="442" y="128"/>
                </a:cubicBezTo>
                <a:lnTo>
                  <a:pt x="442" y="148"/>
                </a:lnTo>
                <a:cubicBezTo>
                  <a:pt x="442" y="154"/>
                  <a:pt x="438" y="158"/>
                  <a:pt x="432" y="158"/>
                </a:cubicBezTo>
                <a:cubicBezTo>
                  <a:pt x="427" y="158"/>
                  <a:pt x="422" y="154"/>
                  <a:pt x="422" y="148"/>
                </a:cubicBezTo>
                <a:close/>
                <a:moveTo>
                  <a:pt x="422" y="88"/>
                </a:moveTo>
                <a:lnTo>
                  <a:pt x="422" y="68"/>
                </a:lnTo>
                <a:cubicBezTo>
                  <a:pt x="422" y="63"/>
                  <a:pt x="427" y="58"/>
                  <a:pt x="432" y="58"/>
                </a:cubicBezTo>
                <a:cubicBezTo>
                  <a:pt x="438" y="58"/>
                  <a:pt x="442" y="63"/>
                  <a:pt x="442" y="68"/>
                </a:cubicBezTo>
                <a:lnTo>
                  <a:pt x="442" y="88"/>
                </a:lnTo>
                <a:cubicBezTo>
                  <a:pt x="442" y="94"/>
                  <a:pt x="438" y="98"/>
                  <a:pt x="432" y="98"/>
                </a:cubicBezTo>
                <a:cubicBezTo>
                  <a:pt x="427" y="98"/>
                  <a:pt x="422" y="94"/>
                  <a:pt x="422" y="88"/>
                </a:cubicBezTo>
                <a:close/>
                <a:moveTo>
                  <a:pt x="422" y="28"/>
                </a:moveTo>
                <a:lnTo>
                  <a:pt x="422" y="10"/>
                </a:lnTo>
                <a:lnTo>
                  <a:pt x="432" y="20"/>
                </a:lnTo>
                <a:lnTo>
                  <a:pt x="430" y="20"/>
                </a:lnTo>
                <a:cubicBezTo>
                  <a:pt x="425" y="20"/>
                  <a:pt x="420" y="16"/>
                  <a:pt x="420" y="10"/>
                </a:cubicBezTo>
                <a:cubicBezTo>
                  <a:pt x="420" y="5"/>
                  <a:pt x="425" y="0"/>
                  <a:pt x="430" y="0"/>
                </a:cubicBezTo>
                <a:lnTo>
                  <a:pt x="432" y="0"/>
                </a:lnTo>
                <a:cubicBezTo>
                  <a:pt x="438" y="0"/>
                  <a:pt x="442" y="5"/>
                  <a:pt x="442" y="10"/>
                </a:cubicBezTo>
                <a:lnTo>
                  <a:pt x="442" y="28"/>
                </a:lnTo>
                <a:cubicBezTo>
                  <a:pt x="442" y="34"/>
                  <a:pt x="438" y="38"/>
                  <a:pt x="432" y="38"/>
                </a:cubicBezTo>
                <a:cubicBezTo>
                  <a:pt x="427" y="38"/>
                  <a:pt x="422" y="34"/>
                  <a:pt x="422" y="28"/>
                </a:cubicBezTo>
                <a:close/>
                <a:moveTo>
                  <a:pt x="390" y="20"/>
                </a:moveTo>
                <a:lnTo>
                  <a:pt x="370" y="20"/>
                </a:lnTo>
                <a:cubicBezTo>
                  <a:pt x="365" y="20"/>
                  <a:pt x="360" y="16"/>
                  <a:pt x="360" y="10"/>
                </a:cubicBezTo>
                <a:cubicBezTo>
                  <a:pt x="360" y="5"/>
                  <a:pt x="365" y="0"/>
                  <a:pt x="370" y="0"/>
                </a:cubicBezTo>
                <a:lnTo>
                  <a:pt x="390" y="0"/>
                </a:lnTo>
                <a:cubicBezTo>
                  <a:pt x="396" y="0"/>
                  <a:pt x="400" y="5"/>
                  <a:pt x="400" y="10"/>
                </a:cubicBezTo>
                <a:cubicBezTo>
                  <a:pt x="400" y="16"/>
                  <a:pt x="396" y="20"/>
                  <a:pt x="390" y="20"/>
                </a:cubicBezTo>
                <a:close/>
                <a:moveTo>
                  <a:pt x="330" y="20"/>
                </a:moveTo>
                <a:lnTo>
                  <a:pt x="310" y="20"/>
                </a:lnTo>
                <a:cubicBezTo>
                  <a:pt x="305" y="20"/>
                  <a:pt x="300" y="16"/>
                  <a:pt x="300" y="10"/>
                </a:cubicBezTo>
                <a:cubicBezTo>
                  <a:pt x="300" y="5"/>
                  <a:pt x="305" y="0"/>
                  <a:pt x="310" y="0"/>
                </a:cubicBezTo>
                <a:lnTo>
                  <a:pt x="330" y="0"/>
                </a:lnTo>
                <a:cubicBezTo>
                  <a:pt x="336" y="0"/>
                  <a:pt x="340" y="5"/>
                  <a:pt x="340" y="10"/>
                </a:cubicBezTo>
                <a:cubicBezTo>
                  <a:pt x="340" y="16"/>
                  <a:pt x="336" y="20"/>
                  <a:pt x="330" y="20"/>
                </a:cubicBezTo>
                <a:close/>
                <a:moveTo>
                  <a:pt x="270" y="20"/>
                </a:moveTo>
                <a:lnTo>
                  <a:pt x="250" y="20"/>
                </a:lnTo>
                <a:cubicBezTo>
                  <a:pt x="245" y="20"/>
                  <a:pt x="240" y="16"/>
                  <a:pt x="240" y="10"/>
                </a:cubicBezTo>
                <a:cubicBezTo>
                  <a:pt x="240" y="5"/>
                  <a:pt x="245" y="0"/>
                  <a:pt x="250" y="0"/>
                </a:cubicBezTo>
                <a:lnTo>
                  <a:pt x="270" y="0"/>
                </a:lnTo>
                <a:cubicBezTo>
                  <a:pt x="276" y="0"/>
                  <a:pt x="280" y="5"/>
                  <a:pt x="280" y="10"/>
                </a:cubicBezTo>
                <a:cubicBezTo>
                  <a:pt x="280" y="16"/>
                  <a:pt x="276" y="20"/>
                  <a:pt x="270" y="20"/>
                </a:cubicBezTo>
                <a:close/>
                <a:moveTo>
                  <a:pt x="210" y="20"/>
                </a:moveTo>
                <a:lnTo>
                  <a:pt x="190" y="20"/>
                </a:lnTo>
                <a:cubicBezTo>
                  <a:pt x="185" y="20"/>
                  <a:pt x="180" y="16"/>
                  <a:pt x="180" y="10"/>
                </a:cubicBezTo>
                <a:cubicBezTo>
                  <a:pt x="180" y="5"/>
                  <a:pt x="185" y="0"/>
                  <a:pt x="190" y="0"/>
                </a:cubicBezTo>
                <a:lnTo>
                  <a:pt x="210" y="0"/>
                </a:lnTo>
                <a:cubicBezTo>
                  <a:pt x="216" y="0"/>
                  <a:pt x="220" y="5"/>
                  <a:pt x="220" y="10"/>
                </a:cubicBezTo>
                <a:cubicBezTo>
                  <a:pt x="220" y="16"/>
                  <a:pt x="216" y="20"/>
                  <a:pt x="210" y="20"/>
                </a:cubicBezTo>
                <a:close/>
                <a:moveTo>
                  <a:pt x="150" y="20"/>
                </a:moveTo>
                <a:lnTo>
                  <a:pt x="130" y="20"/>
                </a:lnTo>
                <a:cubicBezTo>
                  <a:pt x="125" y="20"/>
                  <a:pt x="120" y="16"/>
                  <a:pt x="120" y="10"/>
                </a:cubicBezTo>
                <a:cubicBezTo>
                  <a:pt x="120" y="5"/>
                  <a:pt x="125" y="0"/>
                  <a:pt x="130" y="0"/>
                </a:cubicBezTo>
                <a:lnTo>
                  <a:pt x="150" y="0"/>
                </a:lnTo>
                <a:cubicBezTo>
                  <a:pt x="156" y="0"/>
                  <a:pt x="160" y="5"/>
                  <a:pt x="160" y="10"/>
                </a:cubicBezTo>
                <a:cubicBezTo>
                  <a:pt x="160" y="16"/>
                  <a:pt x="156" y="20"/>
                  <a:pt x="150" y="20"/>
                </a:cubicBezTo>
                <a:close/>
                <a:moveTo>
                  <a:pt x="90" y="20"/>
                </a:moveTo>
                <a:lnTo>
                  <a:pt x="70" y="20"/>
                </a:lnTo>
                <a:cubicBezTo>
                  <a:pt x="65" y="20"/>
                  <a:pt x="60" y="16"/>
                  <a:pt x="60" y="10"/>
                </a:cubicBezTo>
                <a:cubicBezTo>
                  <a:pt x="60" y="5"/>
                  <a:pt x="65" y="0"/>
                  <a:pt x="70" y="0"/>
                </a:cubicBezTo>
                <a:lnTo>
                  <a:pt x="90" y="0"/>
                </a:lnTo>
                <a:cubicBezTo>
                  <a:pt x="96" y="0"/>
                  <a:pt x="100" y="5"/>
                  <a:pt x="100" y="10"/>
                </a:cubicBezTo>
                <a:cubicBezTo>
                  <a:pt x="100" y="16"/>
                  <a:pt x="96" y="20"/>
                  <a:pt x="90" y="20"/>
                </a:cubicBezTo>
                <a:close/>
                <a:moveTo>
                  <a:pt x="30" y="20"/>
                </a:moveTo>
                <a:lnTo>
                  <a:pt x="10" y="20"/>
                </a:lnTo>
                <a:cubicBezTo>
                  <a:pt x="5" y="20"/>
                  <a:pt x="0" y="16"/>
                  <a:pt x="0" y="10"/>
                </a:cubicBezTo>
                <a:cubicBezTo>
                  <a:pt x="0" y="5"/>
                  <a:pt x="5" y="0"/>
                  <a:pt x="10" y="0"/>
                </a:cubicBezTo>
                <a:lnTo>
                  <a:pt x="30" y="0"/>
                </a:lnTo>
                <a:cubicBezTo>
                  <a:pt x="36" y="0"/>
                  <a:pt x="40" y="5"/>
                  <a:pt x="40" y="10"/>
                </a:cubicBezTo>
                <a:cubicBezTo>
                  <a:pt x="40" y="16"/>
                  <a:pt x="36" y="20"/>
                  <a:pt x="30" y="20"/>
                </a:cubicBezTo>
                <a:close/>
              </a:path>
            </a:pathLst>
          </a:custGeom>
          <a:solidFill>
            <a:srgbClr val="515150"/>
          </a:solidFill>
          <a:ln w="6350"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4" name="Freeform 364"/>
          <p:cNvSpPr>
            <a:spLocks noEditPoints="1"/>
          </p:cNvSpPr>
          <p:nvPr/>
        </p:nvSpPr>
        <p:spPr bwMode="auto">
          <a:xfrm>
            <a:off x="10441309" y="2787476"/>
            <a:ext cx="668338" cy="7938"/>
          </a:xfrm>
          <a:custGeom>
            <a:avLst/>
            <a:gdLst>
              <a:gd name="T0" fmla="*/ 30 w 1656"/>
              <a:gd name="T1" fmla="*/ 23 h 23"/>
              <a:gd name="T2" fmla="*/ 70 w 1656"/>
              <a:gd name="T3" fmla="*/ 3 h 23"/>
              <a:gd name="T4" fmla="*/ 70 w 1656"/>
              <a:gd name="T5" fmla="*/ 23 h 23"/>
              <a:gd name="T6" fmla="*/ 150 w 1656"/>
              <a:gd name="T7" fmla="*/ 3 h 23"/>
              <a:gd name="T8" fmla="*/ 120 w 1656"/>
              <a:gd name="T9" fmla="*/ 13 h 23"/>
              <a:gd name="T10" fmla="*/ 220 w 1656"/>
              <a:gd name="T11" fmla="*/ 13 h 23"/>
              <a:gd name="T12" fmla="*/ 190 w 1656"/>
              <a:gd name="T13" fmla="*/ 3 h 23"/>
              <a:gd name="T14" fmla="*/ 270 w 1656"/>
              <a:gd name="T15" fmla="*/ 23 h 23"/>
              <a:gd name="T16" fmla="*/ 310 w 1656"/>
              <a:gd name="T17" fmla="*/ 2 h 23"/>
              <a:gd name="T18" fmla="*/ 310 w 1656"/>
              <a:gd name="T19" fmla="*/ 22 h 23"/>
              <a:gd name="T20" fmla="*/ 390 w 1656"/>
              <a:gd name="T21" fmla="*/ 2 h 23"/>
              <a:gd name="T22" fmla="*/ 360 w 1656"/>
              <a:gd name="T23" fmla="*/ 12 h 23"/>
              <a:gd name="T24" fmla="*/ 460 w 1656"/>
              <a:gd name="T25" fmla="*/ 12 h 23"/>
              <a:gd name="T26" fmla="*/ 430 w 1656"/>
              <a:gd name="T27" fmla="*/ 2 h 23"/>
              <a:gd name="T28" fmla="*/ 510 w 1656"/>
              <a:gd name="T29" fmla="*/ 22 h 23"/>
              <a:gd name="T30" fmla="*/ 550 w 1656"/>
              <a:gd name="T31" fmla="*/ 2 h 23"/>
              <a:gd name="T32" fmla="*/ 550 w 1656"/>
              <a:gd name="T33" fmla="*/ 22 h 23"/>
              <a:gd name="T34" fmla="*/ 630 w 1656"/>
              <a:gd name="T35" fmla="*/ 2 h 23"/>
              <a:gd name="T36" fmla="*/ 600 w 1656"/>
              <a:gd name="T37" fmla="*/ 12 h 23"/>
              <a:gd name="T38" fmla="*/ 700 w 1656"/>
              <a:gd name="T39" fmla="*/ 12 h 23"/>
              <a:gd name="T40" fmla="*/ 670 w 1656"/>
              <a:gd name="T41" fmla="*/ 2 h 23"/>
              <a:gd name="T42" fmla="*/ 750 w 1656"/>
              <a:gd name="T43" fmla="*/ 22 h 23"/>
              <a:gd name="T44" fmla="*/ 790 w 1656"/>
              <a:gd name="T45" fmla="*/ 2 h 23"/>
              <a:gd name="T46" fmla="*/ 790 w 1656"/>
              <a:gd name="T47" fmla="*/ 22 h 23"/>
              <a:gd name="T48" fmla="*/ 870 w 1656"/>
              <a:gd name="T49" fmla="*/ 2 h 23"/>
              <a:gd name="T50" fmla="*/ 840 w 1656"/>
              <a:gd name="T51" fmla="*/ 12 h 23"/>
              <a:gd name="T52" fmla="*/ 940 w 1656"/>
              <a:gd name="T53" fmla="*/ 11 h 23"/>
              <a:gd name="T54" fmla="*/ 910 w 1656"/>
              <a:gd name="T55" fmla="*/ 1 h 23"/>
              <a:gd name="T56" fmla="*/ 990 w 1656"/>
              <a:gd name="T57" fmla="*/ 21 h 23"/>
              <a:gd name="T58" fmla="*/ 1030 w 1656"/>
              <a:gd name="T59" fmla="*/ 1 h 23"/>
              <a:gd name="T60" fmla="*/ 1030 w 1656"/>
              <a:gd name="T61" fmla="*/ 21 h 23"/>
              <a:gd name="T62" fmla="*/ 1110 w 1656"/>
              <a:gd name="T63" fmla="*/ 1 h 23"/>
              <a:gd name="T64" fmla="*/ 1080 w 1656"/>
              <a:gd name="T65" fmla="*/ 11 h 23"/>
              <a:gd name="T66" fmla="*/ 1180 w 1656"/>
              <a:gd name="T67" fmla="*/ 11 h 23"/>
              <a:gd name="T68" fmla="*/ 1150 w 1656"/>
              <a:gd name="T69" fmla="*/ 1 h 23"/>
              <a:gd name="T70" fmla="*/ 1230 w 1656"/>
              <a:gd name="T71" fmla="*/ 21 h 23"/>
              <a:gd name="T72" fmla="*/ 1270 w 1656"/>
              <a:gd name="T73" fmla="*/ 1 h 23"/>
              <a:gd name="T74" fmla="*/ 1270 w 1656"/>
              <a:gd name="T75" fmla="*/ 21 h 23"/>
              <a:gd name="T76" fmla="*/ 1350 w 1656"/>
              <a:gd name="T77" fmla="*/ 1 h 23"/>
              <a:gd name="T78" fmla="*/ 1320 w 1656"/>
              <a:gd name="T79" fmla="*/ 11 h 23"/>
              <a:gd name="T80" fmla="*/ 1420 w 1656"/>
              <a:gd name="T81" fmla="*/ 11 h 23"/>
              <a:gd name="T82" fmla="*/ 1390 w 1656"/>
              <a:gd name="T83" fmla="*/ 1 h 23"/>
              <a:gd name="T84" fmla="*/ 1470 w 1656"/>
              <a:gd name="T85" fmla="*/ 21 h 23"/>
              <a:gd name="T86" fmla="*/ 1510 w 1656"/>
              <a:gd name="T87" fmla="*/ 1 h 23"/>
              <a:gd name="T88" fmla="*/ 1510 w 1656"/>
              <a:gd name="T89" fmla="*/ 21 h 23"/>
              <a:gd name="T90" fmla="*/ 1590 w 1656"/>
              <a:gd name="T91" fmla="*/ 0 h 23"/>
              <a:gd name="T92" fmla="*/ 1560 w 1656"/>
              <a:gd name="T93" fmla="*/ 10 h 23"/>
              <a:gd name="T94" fmla="*/ 1656 w 1656"/>
              <a:gd name="T95" fmla="*/ 10 h 23"/>
              <a:gd name="T96" fmla="*/ 1630 w 1656"/>
              <a:gd name="T9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6" h="23">
                <a:moveTo>
                  <a:pt x="10" y="3"/>
                </a:moveTo>
                <a:lnTo>
                  <a:pt x="30" y="3"/>
                </a:lnTo>
                <a:cubicBezTo>
                  <a:pt x="35" y="3"/>
                  <a:pt x="40" y="7"/>
                  <a:pt x="40" y="13"/>
                </a:cubicBezTo>
                <a:cubicBezTo>
                  <a:pt x="40" y="18"/>
                  <a:pt x="35" y="23"/>
                  <a:pt x="30" y="23"/>
                </a:cubicBezTo>
                <a:lnTo>
                  <a:pt x="10" y="23"/>
                </a:lnTo>
                <a:cubicBezTo>
                  <a:pt x="4" y="23"/>
                  <a:pt x="0" y="19"/>
                  <a:pt x="0" y="13"/>
                </a:cubicBezTo>
                <a:cubicBezTo>
                  <a:pt x="0" y="7"/>
                  <a:pt x="4" y="3"/>
                  <a:pt x="10" y="3"/>
                </a:cubicBezTo>
                <a:close/>
                <a:moveTo>
                  <a:pt x="70" y="3"/>
                </a:moveTo>
                <a:lnTo>
                  <a:pt x="90" y="3"/>
                </a:lnTo>
                <a:cubicBezTo>
                  <a:pt x="95" y="3"/>
                  <a:pt x="100" y="7"/>
                  <a:pt x="100" y="13"/>
                </a:cubicBezTo>
                <a:cubicBezTo>
                  <a:pt x="100" y="18"/>
                  <a:pt x="95" y="23"/>
                  <a:pt x="90" y="23"/>
                </a:cubicBezTo>
                <a:lnTo>
                  <a:pt x="70" y="23"/>
                </a:lnTo>
                <a:cubicBezTo>
                  <a:pt x="64" y="23"/>
                  <a:pt x="60" y="18"/>
                  <a:pt x="60" y="13"/>
                </a:cubicBezTo>
                <a:cubicBezTo>
                  <a:pt x="60" y="7"/>
                  <a:pt x="64" y="3"/>
                  <a:pt x="70" y="3"/>
                </a:cubicBezTo>
                <a:close/>
                <a:moveTo>
                  <a:pt x="130" y="3"/>
                </a:moveTo>
                <a:lnTo>
                  <a:pt x="150" y="3"/>
                </a:lnTo>
                <a:cubicBezTo>
                  <a:pt x="155" y="3"/>
                  <a:pt x="160" y="7"/>
                  <a:pt x="160" y="13"/>
                </a:cubicBezTo>
                <a:cubicBezTo>
                  <a:pt x="160" y="18"/>
                  <a:pt x="155" y="23"/>
                  <a:pt x="150" y="23"/>
                </a:cubicBezTo>
                <a:lnTo>
                  <a:pt x="130" y="23"/>
                </a:lnTo>
                <a:cubicBezTo>
                  <a:pt x="124" y="23"/>
                  <a:pt x="120" y="18"/>
                  <a:pt x="120" y="13"/>
                </a:cubicBezTo>
                <a:cubicBezTo>
                  <a:pt x="120" y="7"/>
                  <a:pt x="124" y="3"/>
                  <a:pt x="130" y="3"/>
                </a:cubicBezTo>
                <a:close/>
                <a:moveTo>
                  <a:pt x="190" y="3"/>
                </a:moveTo>
                <a:lnTo>
                  <a:pt x="210" y="3"/>
                </a:lnTo>
                <a:cubicBezTo>
                  <a:pt x="215" y="3"/>
                  <a:pt x="220" y="7"/>
                  <a:pt x="220" y="13"/>
                </a:cubicBezTo>
                <a:cubicBezTo>
                  <a:pt x="220" y="18"/>
                  <a:pt x="215" y="23"/>
                  <a:pt x="210" y="23"/>
                </a:cubicBezTo>
                <a:lnTo>
                  <a:pt x="190" y="23"/>
                </a:lnTo>
                <a:cubicBezTo>
                  <a:pt x="184" y="23"/>
                  <a:pt x="180" y="18"/>
                  <a:pt x="180" y="13"/>
                </a:cubicBezTo>
                <a:cubicBezTo>
                  <a:pt x="180" y="7"/>
                  <a:pt x="184" y="3"/>
                  <a:pt x="190" y="3"/>
                </a:cubicBezTo>
                <a:close/>
                <a:moveTo>
                  <a:pt x="250" y="3"/>
                </a:moveTo>
                <a:lnTo>
                  <a:pt x="270" y="3"/>
                </a:lnTo>
                <a:cubicBezTo>
                  <a:pt x="275" y="3"/>
                  <a:pt x="280" y="7"/>
                  <a:pt x="280" y="13"/>
                </a:cubicBezTo>
                <a:cubicBezTo>
                  <a:pt x="280" y="18"/>
                  <a:pt x="275" y="23"/>
                  <a:pt x="270" y="23"/>
                </a:cubicBezTo>
                <a:lnTo>
                  <a:pt x="250" y="23"/>
                </a:lnTo>
                <a:cubicBezTo>
                  <a:pt x="244" y="23"/>
                  <a:pt x="240" y="18"/>
                  <a:pt x="240" y="13"/>
                </a:cubicBezTo>
                <a:cubicBezTo>
                  <a:pt x="240" y="7"/>
                  <a:pt x="244" y="3"/>
                  <a:pt x="250" y="3"/>
                </a:cubicBezTo>
                <a:close/>
                <a:moveTo>
                  <a:pt x="310" y="2"/>
                </a:moveTo>
                <a:lnTo>
                  <a:pt x="330" y="2"/>
                </a:lnTo>
                <a:cubicBezTo>
                  <a:pt x="335" y="2"/>
                  <a:pt x="340" y="7"/>
                  <a:pt x="340" y="12"/>
                </a:cubicBezTo>
                <a:cubicBezTo>
                  <a:pt x="340" y="18"/>
                  <a:pt x="335" y="22"/>
                  <a:pt x="330" y="22"/>
                </a:cubicBezTo>
                <a:lnTo>
                  <a:pt x="310" y="22"/>
                </a:lnTo>
                <a:cubicBezTo>
                  <a:pt x="304" y="23"/>
                  <a:pt x="300" y="18"/>
                  <a:pt x="300" y="13"/>
                </a:cubicBezTo>
                <a:cubicBezTo>
                  <a:pt x="300" y="7"/>
                  <a:pt x="304" y="3"/>
                  <a:pt x="310" y="2"/>
                </a:cubicBezTo>
                <a:close/>
                <a:moveTo>
                  <a:pt x="370" y="2"/>
                </a:moveTo>
                <a:lnTo>
                  <a:pt x="390" y="2"/>
                </a:lnTo>
                <a:cubicBezTo>
                  <a:pt x="395" y="2"/>
                  <a:pt x="400" y="7"/>
                  <a:pt x="400" y="12"/>
                </a:cubicBezTo>
                <a:cubicBezTo>
                  <a:pt x="400" y="18"/>
                  <a:pt x="395" y="22"/>
                  <a:pt x="390" y="22"/>
                </a:cubicBezTo>
                <a:lnTo>
                  <a:pt x="370" y="22"/>
                </a:lnTo>
                <a:cubicBezTo>
                  <a:pt x="364" y="22"/>
                  <a:pt x="360" y="18"/>
                  <a:pt x="360" y="12"/>
                </a:cubicBezTo>
                <a:cubicBezTo>
                  <a:pt x="360" y="7"/>
                  <a:pt x="364" y="2"/>
                  <a:pt x="370" y="2"/>
                </a:cubicBezTo>
                <a:close/>
                <a:moveTo>
                  <a:pt x="430" y="2"/>
                </a:moveTo>
                <a:lnTo>
                  <a:pt x="450" y="2"/>
                </a:lnTo>
                <a:cubicBezTo>
                  <a:pt x="455" y="2"/>
                  <a:pt x="460" y="7"/>
                  <a:pt x="460" y="12"/>
                </a:cubicBezTo>
                <a:cubicBezTo>
                  <a:pt x="460" y="18"/>
                  <a:pt x="455" y="22"/>
                  <a:pt x="450" y="22"/>
                </a:cubicBezTo>
                <a:lnTo>
                  <a:pt x="430" y="22"/>
                </a:lnTo>
                <a:cubicBezTo>
                  <a:pt x="424" y="22"/>
                  <a:pt x="420" y="18"/>
                  <a:pt x="420" y="12"/>
                </a:cubicBezTo>
                <a:cubicBezTo>
                  <a:pt x="420" y="7"/>
                  <a:pt x="424" y="2"/>
                  <a:pt x="430" y="2"/>
                </a:cubicBezTo>
                <a:close/>
                <a:moveTo>
                  <a:pt x="490" y="2"/>
                </a:moveTo>
                <a:lnTo>
                  <a:pt x="510" y="2"/>
                </a:lnTo>
                <a:cubicBezTo>
                  <a:pt x="515" y="2"/>
                  <a:pt x="520" y="7"/>
                  <a:pt x="520" y="12"/>
                </a:cubicBezTo>
                <a:cubicBezTo>
                  <a:pt x="520" y="18"/>
                  <a:pt x="515" y="22"/>
                  <a:pt x="510" y="22"/>
                </a:cubicBezTo>
                <a:lnTo>
                  <a:pt x="490" y="22"/>
                </a:lnTo>
                <a:cubicBezTo>
                  <a:pt x="484" y="22"/>
                  <a:pt x="480" y="18"/>
                  <a:pt x="480" y="12"/>
                </a:cubicBezTo>
                <a:cubicBezTo>
                  <a:pt x="480" y="7"/>
                  <a:pt x="484" y="2"/>
                  <a:pt x="490" y="2"/>
                </a:cubicBezTo>
                <a:close/>
                <a:moveTo>
                  <a:pt x="550" y="2"/>
                </a:moveTo>
                <a:lnTo>
                  <a:pt x="570" y="2"/>
                </a:lnTo>
                <a:cubicBezTo>
                  <a:pt x="575" y="2"/>
                  <a:pt x="580" y="7"/>
                  <a:pt x="580" y="12"/>
                </a:cubicBezTo>
                <a:cubicBezTo>
                  <a:pt x="580" y="18"/>
                  <a:pt x="575" y="22"/>
                  <a:pt x="570" y="22"/>
                </a:cubicBezTo>
                <a:lnTo>
                  <a:pt x="550" y="22"/>
                </a:lnTo>
                <a:cubicBezTo>
                  <a:pt x="544" y="22"/>
                  <a:pt x="540" y="18"/>
                  <a:pt x="540" y="12"/>
                </a:cubicBezTo>
                <a:cubicBezTo>
                  <a:pt x="540" y="7"/>
                  <a:pt x="544" y="2"/>
                  <a:pt x="550" y="2"/>
                </a:cubicBezTo>
                <a:close/>
                <a:moveTo>
                  <a:pt x="610" y="2"/>
                </a:moveTo>
                <a:lnTo>
                  <a:pt x="630" y="2"/>
                </a:lnTo>
                <a:cubicBezTo>
                  <a:pt x="635" y="2"/>
                  <a:pt x="640" y="6"/>
                  <a:pt x="640" y="12"/>
                </a:cubicBezTo>
                <a:cubicBezTo>
                  <a:pt x="640" y="17"/>
                  <a:pt x="635" y="22"/>
                  <a:pt x="630" y="22"/>
                </a:cubicBezTo>
                <a:lnTo>
                  <a:pt x="610" y="22"/>
                </a:lnTo>
                <a:cubicBezTo>
                  <a:pt x="604" y="22"/>
                  <a:pt x="600" y="18"/>
                  <a:pt x="600" y="12"/>
                </a:cubicBezTo>
                <a:cubicBezTo>
                  <a:pt x="600" y="6"/>
                  <a:pt x="604" y="2"/>
                  <a:pt x="610" y="2"/>
                </a:cubicBezTo>
                <a:close/>
                <a:moveTo>
                  <a:pt x="670" y="2"/>
                </a:moveTo>
                <a:lnTo>
                  <a:pt x="690" y="2"/>
                </a:lnTo>
                <a:cubicBezTo>
                  <a:pt x="695" y="2"/>
                  <a:pt x="700" y="6"/>
                  <a:pt x="700" y="12"/>
                </a:cubicBezTo>
                <a:cubicBezTo>
                  <a:pt x="700" y="17"/>
                  <a:pt x="695" y="22"/>
                  <a:pt x="690" y="22"/>
                </a:cubicBezTo>
                <a:lnTo>
                  <a:pt x="670" y="22"/>
                </a:lnTo>
                <a:cubicBezTo>
                  <a:pt x="664" y="22"/>
                  <a:pt x="660" y="17"/>
                  <a:pt x="660" y="12"/>
                </a:cubicBezTo>
                <a:cubicBezTo>
                  <a:pt x="660" y="6"/>
                  <a:pt x="664" y="2"/>
                  <a:pt x="670" y="2"/>
                </a:cubicBezTo>
                <a:close/>
                <a:moveTo>
                  <a:pt x="730" y="2"/>
                </a:moveTo>
                <a:lnTo>
                  <a:pt x="750" y="2"/>
                </a:lnTo>
                <a:cubicBezTo>
                  <a:pt x="755" y="2"/>
                  <a:pt x="760" y="6"/>
                  <a:pt x="760" y="12"/>
                </a:cubicBezTo>
                <a:cubicBezTo>
                  <a:pt x="760" y="17"/>
                  <a:pt x="755" y="22"/>
                  <a:pt x="750" y="22"/>
                </a:cubicBezTo>
                <a:lnTo>
                  <a:pt x="730" y="22"/>
                </a:lnTo>
                <a:cubicBezTo>
                  <a:pt x="724" y="22"/>
                  <a:pt x="720" y="17"/>
                  <a:pt x="720" y="12"/>
                </a:cubicBezTo>
                <a:cubicBezTo>
                  <a:pt x="720" y="6"/>
                  <a:pt x="724" y="2"/>
                  <a:pt x="730" y="2"/>
                </a:cubicBezTo>
                <a:close/>
                <a:moveTo>
                  <a:pt x="790" y="2"/>
                </a:moveTo>
                <a:lnTo>
                  <a:pt x="810" y="2"/>
                </a:lnTo>
                <a:cubicBezTo>
                  <a:pt x="815" y="2"/>
                  <a:pt x="820" y="6"/>
                  <a:pt x="820" y="12"/>
                </a:cubicBezTo>
                <a:cubicBezTo>
                  <a:pt x="820" y="17"/>
                  <a:pt x="815" y="22"/>
                  <a:pt x="810" y="22"/>
                </a:cubicBezTo>
                <a:lnTo>
                  <a:pt x="790" y="22"/>
                </a:lnTo>
                <a:cubicBezTo>
                  <a:pt x="784" y="22"/>
                  <a:pt x="780" y="17"/>
                  <a:pt x="780" y="12"/>
                </a:cubicBezTo>
                <a:cubicBezTo>
                  <a:pt x="780" y="6"/>
                  <a:pt x="784" y="2"/>
                  <a:pt x="790" y="2"/>
                </a:cubicBezTo>
                <a:close/>
                <a:moveTo>
                  <a:pt x="850" y="2"/>
                </a:moveTo>
                <a:lnTo>
                  <a:pt x="870" y="2"/>
                </a:lnTo>
                <a:cubicBezTo>
                  <a:pt x="875" y="2"/>
                  <a:pt x="880" y="6"/>
                  <a:pt x="880" y="12"/>
                </a:cubicBezTo>
                <a:cubicBezTo>
                  <a:pt x="880" y="17"/>
                  <a:pt x="875" y="22"/>
                  <a:pt x="870" y="22"/>
                </a:cubicBezTo>
                <a:lnTo>
                  <a:pt x="850" y="22"/>
                </a:lnTo>
                <a:cubicBezTo>
                  <a:pt x="844" y="22"/>
                  <a:pt x="840" y="17"/>
                  <a:pt x="840" y="12"/>
                </a:cubicBezTo>
                <a:cubicBezTo>
                  <a:pt x="840" y="6"/>
                  <a:pt x="844" y="2"/>
                  <a:pt x="850" y="2"/>
                </a:cubicBezTo>
                <a:close/>
                <a:moveTo>
                  <a:pt x="910" y="1"/>
                </a:moveTo>
                <a:lnTo>
                  <a:pt x="930" y="1"/>
                </a:lnTo>
                <a:cubicBezTo>
                  <a:pt x="935" y="1"/>
                  <a:pt x="940" y="6"/>
                  <a:pt x="940" y="11"/>
                </a:cubicBezTo>
                <a:cubicBezTo>
                  <a:pt x="940" y="17"/>
                  <a:pt x="935" y="21"/>
                  <a:pt x="930" y="21"/>
                </a:cubicBezTo>
                <a:lnTo>
                  <a:pt x="910" y="21"/>
                </a:lnTo>
                <a:cubicBezTo>
                  <a:pt x="904" y="22"/>
                  <a:pt x="900" y="17"/>
                  <a:pt x="900" y="12"/>
                </a:cubicBezTo>
                <a:cubicBezTo>
                  <a:pt x="900" y="6"/>
                  <a:pt x="904" y="2"/>
                  <a:pt x="910" y="1"/>
                </a:cubicBezTo>
                <a:close/>
                <a:moveTo>
                  <a:pt x="970" y="1"/>
                </a:moveTo>
                <a:lnTo>
                  <a:pt x="990" y="1"/>
                </a:lnTo>
                <a:cubicBezTo>
                  <a:pt x="995" y="1"/>
                  <a:pt x="1000" y="6"/>
                  <a:pt x="1000" y="11"/>
                </a:cubicBezTo>
                <a:cubicBezTo>
                  <a:pt x="1000" y="17"/>
                  <a:pt x="995" y="21"/>
                  <a:pt x="990" y="21"/>
                </a:cubicBezTo>
                <a:lnTo>
                  <a:pt x="970" y="21"/>
                </a:lnTo>
                <a:cubicBezTo>
                  <a:pt x="964" y="21"/>
                  <a:pt x="960" y="17"/>
                  <a:pt x="960" y="11"/>
                </a:cubicBezTo>
                <a:cubicBezTo>
                  <a:pt x="960" y="6"/>
                  <a:pt x="964" y="1"/>
                  <a:pt x="970" y="1"/>
                </a:cubicBezTo>
                <a:close/>
                <a:moveTo>
                  <a:pt x="1030" y="1"/>
                </a:moveTo>
                <a:lnTo>
                  <a:pt x="1050" y="1"/>
                </a:lnTo>
                <a:cubicBezTo>
                  <a:pt x="1055" y="1"/>
                  <a:pt x="1060" y="6"/>
                  <a:pt x="1060" y="11"/>
                </a:cubicBezTo>
                <a:cubicBezTo>
                  <a:pt x="1060" y="17"/>
                  <a:pt x="1055" y="21"/>
                  <a:pt x="1050" y="21"/>
                </a:cubicBezTo>
                <a:lnTo>
                  <a:pt x="1030" y="21"/>
                </a:lnTo>
                <a:cubicBezTo>
                  <a:pt x="1024" y="21"/>
                  <a:pt x="1020" y="17"/>
                  <a:pt x="1020" y="11"/>
                </a:cubicBezTo>
                <a:cubicBezTo>
                  <a:pt x="1020" y="6"/>
                  <a:pt x="1024" y="1"/>
                  <a:pt x="1030" y="1"/>
                </a:cubicBezTo>
                <a:close/>
                <a:moveTo>
                  <a:pt x="1090" y="1"/>
                </a:moveTo>
                <a:lnTo>
                  <a:pt x="1110" y="1"/>
                </a:lnTo>
                <a:cubicBezTo>
                  <a:pt x="1115" y="1"/>
                  <a:pt x="1120" y="6"/>
                  <a:pt x="1120" y="11"/>
                </a:cubicBezTo>
                <a:cubicBezTo>
                  <a:pt x="1120" y="17"/>
                  <a:pt x="1115" y="21"/>
                  <a:pt x="1110" y="21"/>
                </a:cubicBezTo>
                <a:lnTo>
                  <a:pt x="1090" y="21"/>
                </a:lnTo>
                <a:cubicBezTo>
                  <a:pt x="1084" y="21"/>
                  <a:pt x="1080" y="17"/>
                  <a:pt x="1080" y="11"/>
                </a:cubicBezTo>
                <a:cubicBezTo>
                  <a:pt x="1080" y="6"/>
                  <a:pt x="1084" y="1"/>
                  <a:pt x="1090" y="1"/>
                </a:cubicBezTo>
                <a:close/>
                <a:moveTo>
                  <a:pt x="1150" y="1"/>
                </a:moveTo>
                <a:lnTo>
                  <a:pt x="1170" y="1"/>
                </a:lnTo>
                <a:cubicBezTo>
                  <a:pt x="1175" y="1"/>
                  <a:pt x="1180" y="6"/>
                  <a:pt x="1180" y="11"/>
                </a:cubicBezTo>
                <a:cubicBezTo>
                  <a:pt x="1180" y="17"/>
                  <a:pt x="1175" y="21"/>
                  <a:pt x="1170" y="21"/>
                </a:cubicBezTo>
                <a:lnTo>
                  <a:pt x="1150" y="21"/>
                </a:lnTo>
                <a:cubicBezTo>
                  <a:pt x="1144" y="21"/>
                  <a:pt x="1140" y="17"/>
                  <a:pt x="1140" y="11"/>
                </a:cubicBezTo>
                <a:cubicBezTo>
                  <a:pt x="1140" y="6"/>
                  <a:pt x="1144" y="1"/>
                  <a:pt x="1150" y="1"/>
                </a:cubicBezTo>
                <a:close/>
                <a:moveTo>
                  <a:pt x="1210" y="1"/>
                </a:moveTo>
                <a:lnTo>
                  <a:pt x="1230" y="1"/>
                </a:lnTo>
                <a:cubicBezTo>
                  <a:pt x="1235" y="1"/>
                  <a:pt x="1240" y="5"/>
                  <a:pt x="1240" y="11"/>
                </a:cubicBezTo>
                <a:cubicBezTo>
                  <a:pt x="1240" y="16"/>
                  <a:pt x="1235" y="21"/>
                  <a:pt x="1230" y="21"/>
                </a:cubicBezTo>
                <a:lnTo>
                  <a:pt x="1210" y="21"/>
                </a:lnTo>
                <a:cubicBezTo>
                  <a:pt x="1204" y="21"/>
                  <a:pt x="1200" y="17"/>
                  <a:pt x="1200" y="11"/>
                </a:cubicBezTo>
                <a:cubicBezTo>
                  <a:pt x="1200" y="5"/>
                  <a:pt x="1204" y="1"/>
                  <a:pt x="1210" y="1"/>
                </a:cubicBezTo>
                <a:close/>
                <a:moveTo>
                  <a:pt x="1270" y="1"/>
                </a:moveTo>
                <a:lnTo>
                  <a:pt x="1290" y="1"/>
                </a:lnTo>
                <a:cubicBezTo>
                  <a:pt x="1295" y="1"/>
                  <a:pt x="1300" y="5"/>
                  <a:pt x="1300" y="11"/>
                </a:cubicBezTo>
                <a:cubicBezTo>
                  <a:pt x="1300" y="16"/>
                  <a:pt x="1295" y="21"/>
                  <a:pt x="1290" y="21"/>
                </a:cubicBezTo>
                <a:lnTo>
                  <a:pt x="1270" y="21"/>
                </a:lnTo>
                <a:cubicBezTo>
                  <a:pt x="1264" y="21"/>
                  <a:pt x="1260" y="16"/>
                  <a:pt x="1260" y="11"/>
                </a:cubicBezTo>
                <a:cubicBezTo>
                  <a:pt x="1260" y="5"/>
                  <a:pt x="1264" y="1"/>
                  <a:pt x="1270" y="1"/>
                </a:cubicBezTo>
                <a:close/>
                <a:moveTo>
                  <a:pt x="1330" y="1"/>
                </a:moveTo>
                <a:lnTo>
                  <a:pt x="1350" y="1"/>
                </a:lnTo>
                <a:cubicBezTo>
                  <a:pt x="1355" y="1"/>
                  <a:pt x="1360" y="5"/>
                  <a:pt x="1360" y="11"/>
                </a:cubicBezTo>
                <a:cubicBezTo>
                  <a:pt x="1360" y="16"/>
                  <a:pt x="1355" y="21"/>
                  <a:pt x="1350" y="21"/>
                </a:cubicBezTo>
                <a:lnTo>
                  <a:pt x="1330" y="21"/>
                </a:lnTo>
                <a:cubicBezTo>
                  <a:pt x="1324" y="21"/>
                  <a:pt x="1320" y="16"/>
                  <a:pt x="1320" y="11"/>
                </a:cubicBezTo>
                <a:cubicBezTo>
                  <a:pt x="1320" y="5"/>
                  <a:pt x="1324" y="1"/>
                  <a:pt x="1330" y="1"/>
                </a:cubicBezTo>
                <a:close/>
                <a:moveTo>
                  <a:pt x="1390" y="1"/>
                </a:moveTo>
                <a:lnTo>
                  <a:pt x="1410" y="1"/>
                </a:lnTo>
                <a:cubicBezTo>
                  <a:pt x="1415" y="1"/>
                  <a:pt x="1420" y="5"/>
                  <a:pt x="1420" y="11"/>
                </a:cubicBezTo>
                <a:cubicBezTo>
                  <a:pt x="1420" y="16"/>
                  <a:pt x="1415" y="21"/>
                  <a:pt x="1410" y="21"/>
                </a:cubicBezTo>
                <a:lnTo>
                  <a:pt x="1390" y="21"/>
                </a:lnTo>
                <a:cubicBezTo>
                  <a:pt x="1384" y="21"/>
                  <a:pt x="1380" y="16"/>
                  <a:pt x="1380" y="11"/>
                </a:cubicBezTo>
                <a:cubicBezTo>
                  <a:pt x="1380" y="5"/>
                  <a:pt x="1384" y="1"/>
                  <a:pt x="1390" y="1"/>
                </a:cubicBezTo>
                <a:close/>
                <a:moveTo>
                  <a:pt x="1450" y="1"/>
                </a:moveTo>
                <a:lnTo>
                  <a:pt x="1470" y="1"/>
                </a:lnTo>
                <a:cubicBezTo>
                  <a:pt x="1475" y="1"/>
                  <a:pt x="1480" y="5"/>
                  <a:pt x="1480" y="11"/>
                </a:cubicBezTo>
                <a:cubicBezTo>
                  <a:pt x="1480" y="16"/>
                  <a:pt x="1475" y="21"/>
                  <a:pt x="1470" y="21"/>
                </a:cubicBezTo>
                <a:lnTo>
                  <a:pt x="1450" y="21"/>
                </a:lnTo>
                <a:cubicBezTo>
                  <a:pt x="1444" y="21"/>
                  <a:pt x="1440" y="16"/>
                  <a:pt x="1440" y="11"/>
                </a:cubicBezTo>
                <a:cubicBezTo>
                  <a:pt x="1440" y="5"/>
                  <a:pt x="1444" y="1"/>
                  <a:pt x="1450" y="1"/>
                </a:cubicBezTo>
                <a:close/>
                <a:moveTo>
                  <a:pt x="1510" y="1"/>
                </a:moveTo>
                <a:lnTo>
                  <a:pt x="1530" y="0"/>
                </a:lnTo>
                <a:cubicBezTo>
                  <a:pt x="1535" y="0"/>
                  <a:pt x="1540" y="5"/>
                  <a:pt x="1540" y="10"/>
                </a:cubicBezTo>
                <a:cubicBezTo>
                  <a:pt x="1540" y="16"/>
                  <a:pt x="1535" y="20"/>
                  <a:pt x="1530" y="20"/>
                </a:cubicBezTo>
                <a:lnTo>
                  <a:pt x="1510" y="21"/>
                </a:lnTo>
                <a:cubicBezTo>
                  <a:pt x="1504" y="21"/>
                  <a:pt x="1500" y="16"/>
                  <a:pt x="1500" y="11"/>
                </a:cubicBezTo>
                <a:cubicBezTo>
                  <a:pt x="1500" y="5"/>
                  <a:pt x="1504" y="1"/>
                  <a:pt x="1510" y="1"/>
                </a:cubicBezTo>
                <a:close/>
                <a:moveTo>
                  <a:pt x="1570" y="0"/>
                </a:moveTo>
                <a:lnTo>
                  <a:pt x="1590" y="0"/>
                </a:lnTo>
                <a:cubicBezTo>
                  <a:pt x="1595" y="0"/>
                  <a:pt x="1600" y="5"/>
                  <a:pt x="1600" y="10"/>
                </a:cubicBezTo>
                <a:cubicBezTo>
                  <a:pt x="1600" y="16"/>
                  <a:pt x="1595" y="20"/>
                  <a:pt x="1590" y="20"/>
                </a:cubicBezTo>
                <a:lnTo>
                  <a:pt x="1570" y="20"/>
                </a:lnTo>
                <a:cubicBezTo>
                  <a:pt x="1564" y="20"/>
                  <a:pt x="1560" y="16"/>
                  <a:pt x="1560" y="10"/>
                </a:cubicBezTo>
                <a:cubicBezTo>
                  <a:pt x="1560" y="5"/>
                  <a:pt x="1564" y="0"/>
                  <a:pt x="1570" y="0"/>
                </a:cubicBezTo>
                <a:close/>
                <a:moveTo>
                  <a:pt x="1630" y="0"/>
                </a:moveTo>
                <a:lnTo>
                  <a:pt x="1646" y="0"/>
                </a:lnTo>
                <a:cubicBezTo>
                  <a:pt x="1651" y="0"/>
                  <a:pt x="1656" y="5"/>
                  <a:pt x="1656" y="10"/>
                </a:cubicBezTo>
                <a:cubicBezTo>
                  <a:pt x="1656" y="16"/>
                  <a:pt x="1651" y="20"/>
                  <a:pt x="1646" y="20"/>
                </a:cubicBezTo>
                <a:lnTo>
                  <a:pt x="1630" y="20"/>
                </a:lnTo>
                <a:cubicBezTo>
                  <a:pt x="1624" y="20"/>
                  <a:pt x="1620" y="16"/>
                  <a:pt x="1620" y="10"/>
                </a:cubicBezTo>
                <a:cubicBezTo>
                  <a:pt x="1620" y="5"/>
                  <a:pt x="1624" y="0"/>
                  <a:pt x="1630" y="0"/>
                </a:cubicBezTo>
                <a:close/>
              </a:path>
            </a:pathLst>
          </a:custGeom>
          <a:solidFill>
            <a:srgbClr val="515150"/>
          </a:solidFill>
          <a:ln w="6350"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5" name="Freeform 365"/>
          <p:cNvSpPr>
            <a:spLocks noEditPoints="1"/>
          </p:cNvSpPr>
          <p:nvPr/>
        </p:nvSpPr>
        <p:spPr bwMode="auto">
          <a:xfrm>
            <a:off x="10463534" y="4724226"/>
            <a:ext cx="646113" cy="9525"/>
          </a:xfrm>
          <a:custGeom>
            <a:avLst/>
            <a:gdLst>
              <a:gd name="T0" fmla="*/ 40 w 1600"/>
              <a:gd name="T1" fmla="*/ 14 h 24"/>
              <a:gd name="T2" fmla="*/ 0 w 1600"/>
              <a:gd name="T3" fmla="*/ 14 h 24"/>
              <a:gd name="T4" fmla="*/ 90 w 1600"/>
              <a:gd name="T5" fmla="*/ 4 h 24"/>
              <a:gd name="T6" fmla="*/ 70 w 1600"/>
              <a:gd name="T7" fmla="*/ 24 h 24"/>
              <a:gd name="T8" fmla="*/ 130 w 1600"/>
              <a:gd name="T9" fmla="*/ 4 h 24"/>
              <a:gd name="T10" fmla="*/ 150 w 1600"/>
              <a:gd name="T11" fmla="*/ 24 h 24"/>
              <a:gd name="T12" fmla="*/ 130 w 1600"/>
              <a:gd name="T13" fmla="*/ 4 h 24"/>
              <a:gd name="T14" fmla="*/ 220 w 1600"/>
              <a:gd name="T15" fmla="*/ 14 h 24"/>
              <a:gd name="T16" fmla="*/ 180 w 1600"/>
              <a:gd name="T17" fmla="*/ 14 h 24"/>
              <a:gd name="T18" fmla="*/ 270 w 1600"/>
              <a:gd name="T19" fmla="*/ 4 h 24"/>
              <a:gd name="T20" fmla="*/ 250 w 1600"/>
              <a:gd name="T21" fmla="*/ 24 h 24"/>
              <a:gd name="T22" fmla="*/ 310 w 1600"/>
              <a:gd name="T23" fmla="*/ 3 h 24"/>
              <a:gd name="T24" fmla="*/ 330 w 1600"/>
              <a:gd name="T25" fmla="*/ 23 h 24"/>
              <a:gd name="T26" fmla="*/ 310 w 1600"/>
              <a:gd name="T27" fmla="*/ 3 h 24"/>
              <a:gd name="T28" fmla="*/ 400 w 1600"/>
              <a:gd name="T29" fmla="*/ 13 h 24"/>
              <a:gd name="T30" fmla="*/ 360 w 1600"/>
              <a:gd name="T31" fmla="*/ 13 h 24"/>
              <a:gd name="T32" fmla="*/ 450 w 1600"/>
              <a:gd name="T33" fmla="*/ 3 h 24"/>
              <a:gd name="T34" fmla="*/ 430 w 1600"/>
              <a:gd name="T35" fmla="*/ 23 h 24"/>
              <a:gd name="T36" fmla="*/ 490 w 1600"/>
              <a:gd name="T37" fmla="*/ 3 h 24"/>
              <a:gd name="T38" fmla="*/ 510 w 1600"/>
              <a:gd name="T39" fmla="*/ 23 h 24"/>
              <a:gd name="T40" fmla="*/ 490 w 1600"/>
              <a:gd name="T41" fmla="*/ 3 h 24"/>
              <a:gd name="T42" fmla="*/ 580 w 1600"/>
              <a:gd name="T43" fmla="*/ 13 h 24"/>
              <a:gd name="T44" fmla="*/ 540 w 1600"/>
              <a:gd name="T45" fmla="*/ 13 h 24"/>
              <a:gd name="T46" fmla="*/ 630 w 1600"/>
              <a:gd name="T47" fmla="*/ 3 h 24"/>
              <a:gd name="T48" fmla="*/ 610 w 1600"/>
              <a:gd name="T49" fmla="*/ 23 h 24"/>
              <a:gd name="T50" fmla="*/ 670 w 1600"/>
              <a:gd name="T51" fmla="*/ 2 h 24"/>
              <a:gd name="T52" fmla="*/ 690 w 1600"/>
              <a:gd name="T53" fmla="*/ 22 h 24"/>
              <a:gd name="T54" fmla="*/ 670 w 1600"/>
              <a:gd name="T55" fmla="*/ 2 h 24"/>
              <a:gd name="T56" fmla="*/ 760 w 1600"/>
              <a:gd name="T57" fmla="*/ 12 h 24"/>
              <a:gd name="T58" fmla="*/ 720 w 1600"/>
              <a:gd name="T59" fmla="*/ 12 h 24"/>
              <a:gd name="T60" fmla="*/ 810 w 1600"/>
              <a:gd name="T61" fmla="*/ 2 h 24"/>
              <a:gd name="T62" fmla="*/ 790 w 1600"/>
              <a:gd name="T63" fmla="*/ 22 h 24"/>
              <a:gd name="T64" fmla="*/ 850 w 1600"/>
              <a:gd name="T65" fmla="*/ 2 h 24"/>
              <a:gd name="T66" fmla="*/ 870 w 1600"/>
              <a:gd name="T67" fmla="*/ 22 h 24"/>
              <a:gd name="T68" fmla="*/ 850 w 1600"/>
              <a:gd name="T69" fmla="*/ 2 h 24"/>
              <a:gd name="T70" fmla="*/ 940 w 1600"/>
              <a:gd name="T71" fmla="*/ 12 h 24"/>
              <a:gd name="T72" fmla="*/ 900 w 1600"/>
              <a:gd name="T73" fmla="*/ 12 h 24"/>
              <a:gd name="T74" fmla="*/ 990 w 1600"/>
              <a:gd name="T75" fmla="*/ 2 h 24"/>
              <a:gd name="T76" fmla="*/ 970 w 1600"/>
              <a:gd name="T77" fmla="*/ 22 h 24"/>
              <a:gd name="T78" fmla="*/ 1030 w 1600"/>
              <a:gd name="T79" fmla="*/ 2 h 24"/>
              <a:gd name="T80" fmla="*/ 1050 w 1600"/>
              <a:gd name="T81" fmla="*/ 21 h 24"/>
              <a:gd name="T82" fmla="*/ 1030 w 1600"/>
              <a:gd name="T83" fmla="*/ 2 h 24"/>
              <a:gd name="T84" fmla="*/ 1120 w 1600"/>
              <a:gd name="T85" fmla="*/ 11 h 24"/>
              <a:gd name="T86" fmla="*/ 1080 w 1600"/>
              <a:gd name="T87" fmla="*/ 11 h 24"/>
              <a:gd name="T88" fmla="*/ 1170 w 1600"/>
              <a:gd name="T89" fmla="*/ 1 h 24"/>
              <a:gd name="T90" fmla="*/ 1150 w 1600"/>
              <a:gd name="T91" fmla="*/ 21 h 24"/>
              <a:gd name="T92" fmla="*/ 1210 w 1600"/>
              <a:gd name="T93" fmla="*/ 1 h 24"/>
              <a:gd name="T94" fmla="*/ 1230 w 1600"/>
              <a:gd name="T95" fmla="*/ 21 h 24"/>
              <a:gd name="T96" fmla="*/ 1210 w 1600"/>
              <a:gd name="T97" fmla="*/ 1 h 24"/>
              <a:gd name="T98" fmla="*/ 1300 w 1600"/>
              <a:gd name="T99" fmla="*/ 11 h 24"/>
              <a:gd name="T100" fmla="*/ 1260 w 1600"/>
              <a:gd name="T101" fmla="*/ 11 h 24"/>
              <a:gd name="T102" fmla="*/ 1350 w 1600"/>
              <a:gd name="T103" fmla="*/ 1 h 24"/>
              <a:gd name="T104" fmla="*/ 1330 w 1600"/>
              <a:gd name="T105" fmla="*/ 21 h 24"/>
              <a:gd name="T106" fmla="*/ 1390 w 1600"/>
              <a:gd name="T107" fmla="*/ 1 h 24"/>
              <a:gd name="T108" fmla="*/ 1410 w 1600"/>
              <a:gd name="T109" fmla="*/ 20 h 24"/>
              <a:gd name="T110" fmla="*/ 1390 w 1600"/>
              <a:gd name="T111" fmla="*/ 1 h 24"/>
              <a:gd name="T112" fmla="*/ 1480 w 1600"/>
              <a:gd name="T113" fmla="*/ 10 h 24"/>
              <a:gd name="T114" fmla="*/ 1440 w 1600"/>
              <a:gd name="T115" fmla="*/ 10 h 24"/>
              <a:gd name="T116" fmla="*/ 1530 w 1600"/>
              <a:gd name="T117" fmla="*/ 0 h 24"/>
              <a:gd name="T118" fmla="*/ 1510 w 1600"/>
              <a:gd name="T119" fmla="*/ 20 h 24"/>
              <a:gd name="T120" fmla="*/ 1570 w 1600"/>
              <a:gd name="T121" fmla="*/ 0 h 24"/>
              <a:gd name="T122" fmla="*/ 1590 w 1600"/>
              <a:gd name="T123" fmla="*/ 20 h 24"/>
              <a:gd name="T124" fmla="*/ 1570 w 1600"/>
              <a:gd name="T1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24">
                <a:moveTo>
                  <a:pt x="10" y="4"/>
                </a:moveTo>
                <a:lnTo>
                  <a:pt x="30" y="4"/>
                </a:lnTo>
                <a:cubicBezTo>
                  <a:pt x="35" y="4"/>
                  <a:pt x="40" y="9"/>
                  <a:pt x="40" y="14"/>
                </a:cubicBezTo>
                <a:cubicBezTo>
                  <a:pt x="40" y="20"/>
                  <a:pt x="35" y="24"/>
                  <a:pt x="30" y="24"/>
                </a:cubicBezTo>
                <a:lnTo>
                  <a:pt x="10" y="24"/>
                </a:lnTo>
                <a:cubicBezTo>
                  <a:pt x="4" y="24"/>
                  <a:pt x="0" y="20"/>
                  <a:pt x="0" y="14"/>
                </a:cubicBezTo>
                <a:cubicBezTo>
                  <a:pt x="0" y="9"/>
                  <a:pt x="4" y="4"/>
                  <a:pt x="10" y="4"/>
                </a:cubicBezTo>
                <a:close/>
                <a:moveTo>
                  <a:pt x="70" y="4"/>
                </a:moveTo>
                <a:lnTo>
                  <a:pt x="90" y="4"/>
                </a:lnTo>
                <a:cubicBezTo>
                  <a:pt x="95" y="4"/>
                  <a:pt x="100" y="9"/>
                  <a:pt x="100" y="14"/>
                </a:cubicBezTo>
                <a:cubicBezTo>
                  <a:pt x="100" y="20"/>
                  <a:pt x="95" y="24"/>
                  <a:pt x="90" y="24"/>
                </a:cubicBezTo>
                <a:lnTo>
                  <a:pt x="70" y="24"/>
                </a:lnTo>
                <a:cubicBezTo>
                  <a:pt x="64" y="24"/>
                  <a:pt x="60" y="20"/>
                  <a:pt x="60" y="14"/>
                </a:cubicBezTo>
                <a:cubicBezTo>
                  <a:pt x="60" y="9"/>
                  <a:pt x="64" y="4"/>
                  <a:pt x="70" y="4"/>
                </a:cubicBezTo>
                <a:close/>
                <a:moveTo>
                  <a:pt x="130" y="4"/>
                </a:moveTo>
                <a:lnTo>
                  <a:pt x="150" y="4"/>
                </a:lnTo>
                <a:cubicBezTo>
                  <a:pt x="155" y="4"/>
                  <a:pt x="160" y="8"/>
                  <a:pt x="160" y="14"/>
                </a:cubicBezTo>
                <a:cubicBezTo>
                  <a:pt x="160" y="19"/>
                  <a:pt x="155" y="24"/>
                  <a:pt x="150" y="24"/>
                </a:cubicBezTo>
                <a:lnTo>
                  <a:pt x="130" y="24"/>
                </a:lnTo>
                <a:cubicBezTo>
                  <a:pt x="124" y="24"/>
                  <a:pt x="120" y="20"/>
                  <a:pt x="120" y="14"/>
                </a:cubicBezTo>
                <a:cubicBezTo>
                  <a:pt x="120" y="8"/>
                  <a:pt x="124" y="4"/>
                  <a:pt x="130" y="4"/>
                </a:cubicBezTo>
                <a:close/>
                <a:moveTo>
                  <a:pt x="190" y="4"/>
                </a:moveTo>
                <a:lnTo>
                  <a:pt x="210" y="4"/>
                </a:lnTo>
                <a:cubicBezTo>
                  <a:pt x="215" y="4"/>
                  <a:pt x="220" y="8"/>
                  <a:pt x="220" y="14"/>
                </a:cubicBezTo>
                <a:cubicBezTo>
                  <a:pt x="220" y="19"/>
                  <a:pt x="215" y="24"/>
                  <a:pt x="210" y="24"/>
                </a:cubicBezTo>
                <a:lnTo>
                  <a:pt x="190" y="24"/>
                </a:lnTo>
                <a:cubicBezTo>
                  <a:pt x="184" y="24"/>
                  <a:pt x="180" y="19"/>
                  <a:pt x="180" y="14"/>
                </a:cubicBezTo>
                <a:cubicBezTo>
                  <a:pt x="180" y="8"/>
                  <a:pt x="184" y="4"/>
                  <a:pt x="190" y="4"/>
                </a:cubicBezTo>
                <a:close/>
                <a:moveTo>
                  <a:pt x="250" y="4"/>
                </a:moveTo>
                <a:lnTo>
                  <a:pt x="270" y="4"/>
                </a:lnTo>
                <a:cubicBezTo>
                  <a:pt x="275" y="4"/>
                  <a:pt x="280" y="8"/>
                  <a:pt x="280" y="14"/>
                </a:cubicBezTo>
                <a:cubicBezTo>
                  <a:pt x="280" y="19"/>
                  <a:pt x="275" y="24"/>
                  <a:pt x="270" y="24"/>
                </a:cubicBezTo>
                <a:lnTo>
                  <a:pt x="250" y="24"/>
                </a:lnTo>
                <a:cubicBezTo>
                  <a:pt x="244" y="24"/>
                  <a:pt x="240" y="19"/>
                  <a:pt x="240" y="14"/>
                </a:cubicBezTo>
                <a:cubicBezTo>
                  <a:pt x="240" y="8"/>
                  <a:pt x="244" y="4"/>
                  <a:pt x="250" y="4"/>
                </a:cubicBezTo>
                <a:close/>
                <a:moveTo>
                  <a:pt x="310" y="3"/>
                </a:moveTo>
                <a:lnTo>
                  <a:pt x="330" y="3"/>
                </a:lnTo>
                <a:cubicBezTo>
                  <a:pt x="335" y="3"/>
                  <a:pt x="340" y="8"/>
                  <a:pt x="340" y="13"/>
                </a:cubicBezTo>
                <a:cubicBezTo>
                  <a:pt x="340" y="19"/>
                  <a:pt x="335" y="23"/>
                  <a:pt x="330" y="23"/>
                </a:cubicBezTo>
                <a:lnTo>
                  <a:pt x="310" y="23"/>
                </a:lnTo>
                <a:cubicBezTo>
                  <a:pt x="304" y="23"/>
                  <a:pt x="300" y="19"/>
                  <a:pt x="300" y="14"/>
                </a:cubicBezTo>
                <a:cubicBezTo>
                  <a:pt x="300" y="8"/>
                  <a:pt x="304" y="3"/>
                  <a:pt x="310" y="3"/>
                </a:cubicBezTo>
                <a:close/>
                <a:moveTo>
                  <a:pt x="370" y="3"/>
                </a:moveTo>
                <a:lnTo>
                  <a:pt x="390" y="3"/>
                </a:lnTo>
                <a:cubicBezTo>
                  <a:pt x="395" y="3"/>
                  <a:pt x="400" y="8"/>
                  <a:pt x="400" y="13"/>
                </a:cubicBezTo>
                <a:cubicBezTo>
                  <a:pt x="400" y="19"/>
                  <a:pt x="395" y="23"/>
                  <a:pt x="390" y="23"/>
                </a:cubicBezTo>
                <a:lnTo>
                  <a:pt x="370" y="23"/>
                </a:lnTo>
                <a:cubicBezTo>
                  <a:pt x="364" y="23"/>
                  <a:pt x="360" y="19"/>
                  <a:pt x="360" y="13"/>
                </a:cubicBezTo>
                <a:cubicBezTo>
                  <a:pt x="360" y="8"/>
                  <a:pt x="364" y="3"/>
                  <a:pt x="370" y="3"/>
                </a:cubicBezTo>
                <a:close/>
                <a:moveTo>
                  <a:pt x="430" y="3"/>
                </a:moveTo>
                <a:lnTo>
                  <a:pt x="450" y="3"/>
                </a:lnTo>
                <a:cubicBezTo>
                  <a:pt x="455" y="3"/>
                  <a:pt x="460" y="8"/>
                  <a:pt x="460" y="13"/>
                </a:cubicBezTo>
                <a:cubicBezTo>
                  <a:pt x="460" y="19"/>
                  <a:pt x="455" y="23"/>
                  <a:pt x="450" y="23"/>
                </a:cubicBezTo>
                <a:lnTo>
                  <a:pt x="430" y="23"/>
                </a:lnTo>
                <a:cubicBezTo>
                  <a:pt x="424" y="23"/>
                  <a:pt x="420" y="19"/>
                  <a:pt x="420" y="13"/>
                </a:cubicBezTo>
                <a:cubicBezTo>
                  <a:pt x="420" y="8"/>
                  <a:pt x="424" y="3"/>
                  <a:pt x="430" y="3"/>
                </a:cubicBezTo>
                <a:close/>
                <a:moveTo>
                  <a:pt x="490" y="3"/>
                </a:moveTo>
                <a:lnTo>
                  <a:pt x="510" y="3"/>
                </a:lnTo>
                <a:cubicBezTo>
                  <a:pt x="515" y="3"/>
                  <a:pt x="520" y="7"/>
                  <a:pt x="520" y="13"/>
                </a:cubicBezTo>
                <a:cubicBezTo>
                  <a:pt x="520" y="18"/>
                  <a:pt x="515" y="23"/>
                  <a:pt x="510" y="23"/>
                </a:cubicBezTo>
                <a:lnTo>
                  <a:pt x="490" y="23"/>
                </a:lnTo>
                <a:cubicBezTo>
                  <a:pt x="484" y="23"/>
                  <a:pt x="480" y="19"/>
                  <a:pt x="480" y="13"/>
                </a:cubicBezTo>
                <a:cubicBezTo>
                  <a:pt x="480" y="7"/>
                  <a:pt x="484" y="3"/>
                  <a:pt x="490" y="3"/>
                </a:cubicBezTo>
                <a:close/>
                <a:moveTo>
                  <a:pt x="550" y="3"/>
                </a:moveTo>
                <a:lnTo>
                  <a:pt x="570" y="3"/>
                </a:lnTo>
                <a:cubicBezTo>
                  <a:pt x="575" y="3"/>
                  <a:pt x="580" y="7"/>
                  <a:pt x="580" y="13"/>
                </a:cubicBezTo>
                <a:cubicBezTo>
                  <a:pt x="580" y="18"/>
                  <a:pt x="575" y="23"/>
                  <a:pt x="570" y="23"/>
                </a:cubicBezTo>
                <a:lnTo>
                  <a:pt x="550" y="23"/>
                </a:lnTo>
                <a:cubicBezTo>
                  <a:pt x="544" y="23"/>
                  <a:pt x="540" y="18"/>
                  <a:pt x="540" y="13"/>
                </a:cubicBezTo>
                <a:cubicBezTo>
                  <a:pt x="540" y="7"/>
                  <a:pt x="544" y="3"/>
                  <a:pt x="550" y="3"/>
                </a:cubicBezTo>
                <a:close/>
                <a:moveTo>
                  <a:pt x="610" y="3"/>
                </a:moveTo>
                <a:lnTo>
                  <a:pt x="630" y="3"/>
                </a:lnTo>
                <a:cubicBezTo>
                  <a:pt x="635" y="3"/>
                  <a:pt x="640" y="7"/>
                  <a:pt x="640" y="13"/>
                </a:cubicBezTo>
                <a:cubicBezTo>
                  <a:pt x="640" y="18"/>
                  <a:pt x="635" y="23"/>
                  <a:pt x="630" y="23"/>
                </a:cubicBezTo>
                <a:lnTo>
                  <a:pt x="610" y="23"/>
                </a:lnTo>
                <a:cubicBezTo>
                  <a:pt x="604" y="23"/>
                  <a:pt x="600" y="18"/>
                  <a:pt x="600" y="13"/>
                </a:cubicBezTo>
                <a:cubicBezTo>
                  <a:pt x="600" y="7"/>
                  <a:pt x="604" y="3"/>
                  <a:pt x="610" y="3"/>
                </a:cubicBezTo>
                <a:close/>
                <a:moveTo>
                  <a:pt x="670" y="2"/>
                </a:moveTo>
                <a:lnTo>
                  <a:pt x="690" y="2"/>
                </a:lnTo>
                <a:cubicBezTo>
                  <a:pt x="695" y="2"/>
                  <a:pt x="700" y="7"/>
                  <a:pt x="700" y="12"/>
                </a:cubicBezTo>
                <a:cubicBezTo>
                  <a:pt x="700" y="18"/>
                  <a:pt x="695" y="22"/>
                  <a:pt x="690" y="22"/>
                </a:cubicBezTo>
                <a:lnTo>
                  <a:pt x="670" y="22"/>
                </a:lnTo>
                <a:cubicBezTo>
                  <a:pt x="664" y="23"/>
                  <a:pt x="660" y="18"/>
                  <a:pt x="660" y="13"/>
                </a:cubicBezTo>
                <a:cubicBezTo>
                  <a:pt x="660" y="7"/>
                  <a:pt x="664" y="3"/>
                  <a:pt x="670" y="2"/>
                </a:cubicBezTo>
                <a:close/>
                <a:moveTo>
                  <a:pt x="730" y="2"/>
                </a:moveTo>
                <a:lnTo>
                  <a:pt x="750" y="2"/>
                </a:lnTo>
                <a:cubicBezTo>
                  <a:pt x="755" y="2"/>
                  <a:pt x="760" y="7"/>
                  <a:pt x="760" y="12"/>
                </a:cubicBezTo>
                <a:cubicBezTo>
                  <a:pt x="760" y="18"/>
                  <a:pt x="755" y="22"/>
                  <a:pt x="750" y="22"/>
                </a:cubicBezTo>
                <a:lnTo>
                  <a:pt x="730" y="22"/>
                </a:lnTo>
                <a:cubicBezTo>
                  <a:pt x="724" y="22"/>
                  <a:pt x="720" y="18"/>
                  <a:pt x="720" y="12"/>
                </a:cubicBezTo>
                <a:cubicBezTo>
                  <a:pt x="720" y="7"/>
                  <a:pt x="724" y="2"/>
                  <a:pt x="730" y="2"/>
                </a:cubicBezTo>
                <a:close/>
                <a:moveTo>
                  <a:pt x="790" y="2"/>
                </a:moveTo>
                <a:lnTo>
                  <a:pt x="810" y="2"/>
                </a:lnTo>
                <a:cubicBezTo>
                  <a:pt x="815" y="2"/>
                  <a:pt x="820" y="7"/>
                  <a:pt x="820" y="12"/>
                </a:cubicBezTo>
                <a:cubicBezTo>
                  <a:pt x="820" y="18"/>
                  <a:pt x="815" y="22"/>
                  <a:pt x="810" y="22"/>
                </a:cubicBezTo>
                <a:lnTo>
                  <a:pt x="790" y="22"/>
                </a:lnTo>
                <a:cubicBezTo>
                  <a:pt x="784" y="22"/>
                  <a:pt x="780" y="18"/>
                  <a:pt x="780" y="12"/>
                </a:cubicBezTo>
                <a:cubicBezTo>
                  <a:pt x="780" y="7"/>
                  <a:pt x="784" y="2"/>
                  <a:pt x="790" y="2"/>
                </a:cubicBezTo>
                <a:close/>
                <a:moveTo>
                  <a:pt x="850" y="2"/>
                </a:moveTo>
                <a:lnTo>
                  <a:pt x="870" y="2"/>
                </a:lnTo>
                <a:cubicBezTo>
                  <a:pt x="875" y="2"/>
                  <a:pt x="880" y="6"/>
                  <a:pt x="880" y="12"/>
                </a:cubicBezTo>
                <a:cubicBezTo>
                  <a:pt x="880" y="17"/>
                  <a:pt x="875" y="22"/>
                  <a:pt x="870" y="22"/>
                </a:cubicBezTo>
                <a:lnTo>
                  <a:pt x="850" y="22"/>
                </a:lnTo>
                <a:cubicBezTo>
                  <a:pt x="844" y="22"/>
                  <a:pt x="840" y="18"/>
                  <a:pt x="840" y="12"/>
                </a:cubicBezTo>
                <a:cubicBezTo>
                  <a:pt x="840" y="7"/>
                  <a:pt x="844" y="2"/>
                  <a:pt x="850" y="2"/>
                </a:cubicBezTo>
                <a:close/>
                <a:moveTo>
                  <a:pt x="910" y="2"/>
                </a:moveTo>
                <a:lnTo>
                  <a:pt x="930" y="2"/>
                </a:lnTo>
                <a:cubicBezTo>
                  <a:pt x="935" y="2"/>
                  <a:pt x="940" y="6"/>
                  <a:pt x="940" y="12"/>
                </a:cubicBezTo>
                <a:cubicBezTo>
                  <a:pt x="940" y="17"/>
                  <a:pt x="935" y="22"/>
                  <a:pt x="930" y="22"/>
                </a:cubicBezTo>
                <a:lnTo>
                  <a:pt x="910" y="22"/>
                </a:lnTo>
                <a:cubicBezTo>
                  <a:pt x="904" y="22"/>
                  <a:pt x="900" y="17"/>
                  <a:pt x="900" y="12"/>
                </a:cubicBezTo>
                <a:cubicBezTo>
                  <a:pt x="900" y="6"/>
                  <a:pt x="904" y="2"/>
                  <a:pt x="910" y="2"/>
                </a:cubicBezTo>
                <a:close/>
                <a:moveTo>
                  <a:pt x="970" y="2"/>
                </a:moveTo>
                <a:lnTo>
                  <a:pt x="990" y="2"/>
                </a:lnTo>
                <a:cubicBezTo>
                  <a:pt x="995" y="2"/>
                  <a:pt x="1000" y="6"/>
                  <a:pt x="1000" y="12"/>
                </a:cubicBezTo>
                <a:cubicBezTo>
                  <a:pt x="1000" y="17"/>
                  <a:pt x="995" y="22"/>
                  <a:pt x="990" y="22"/>
                </a:cubicBezTo>
                <a:lnTo>
                  <a:pt x="970" y="22"/>
                </a:lnTo>
                <a:cubicBezTo>
                  <a:pt x="964" y="22"/>
                  <a:pt x="960" y="17"/>
                  <a:pt x="960" y="12"/>
                </a:cubicBezTo>
                <a:cubicBezTo>
                  <a:pt x="960" y="6"/>
                  <a:pt x="964" y="2"/>
                  <a:pt x="970" y="2"/>
                </a:cubicBezTo>
                <a:close/>
                <a:moveTo>
                  <a:pt x="1030" y="2"/>
                </a:moveTo>
                <a:lnTo>
                  <a:pt x="1050" y="1"/>
                </a:lnTo>
                <a:cubicBezTo>
                  <a:pt x="1055" y="1"/>
                  <a:pt x="1060" y="6"/>
                  <a:pt x="1060" y="11"/>
                </a:cubicBezTo>
                <a:cubicBezTo>
                  <a:pt x="1060" y="17"/>
                  <a:pt x="1055" y="21"/>
                  <a:pt x="1050" y="21"/>
                </a:cubicBezTo>
                <a:lnTo>
                  <a:pt x="1030" y="22"/>
                </a:lnTo>
                <a:cubicBezTo>
                  <a:pt x="1024" y="22"/>
                  <a:pt x="1020" y="17"/>
                  <a:pt x="1020" y="12"/>
                </a:cubicBezTo>
                <a:cubicBezTo>
                  <a:pt x="1020" y="6"/>
                  <a:pt x="1024" y="2"/>
                  <a:pt x="1030" y="2"/>
                </a:cubicBezTo>
                <a:close/>
                <a:moveTo>
                  <a:pt x="1090" y="1"/>
                </a:moveTo>
                <a:lnTo>
                  <a:pt x="1110" y="1"/>
                </a:lnTo>
                <a:cubicBezTo>
                  <a:pt x="1115" y="1"/>
                  <a:pt x="1120" y="6"/>
                  <a:pt x="1120" y="11"/>
                </a:cubicBezTo>
                <a:cubicBezTo>
                  <a:pt x="1120" y="17"/>
                  <a:pt x="1115" y="21"/>
                  <a:pt x="1110" y="21"/>
                </a:cubicBezTo>
                <a:lnTo>
                  <a:pt x="1090" y="21"/>
                </a:lnTo>
                <a:cubicBezTo>
                  <a:pt x="1084" y="21"/>
                  <a:pt x="1080" y="17"/>
                  <a:pt x="1080" y="11"/>
                </a:cubicBezTo>
                <a:cubicBezTo>
                  <a:pt x="1080" y="6"/>
                  <a:pt x="1084" y="1"/>
                  <a:pt x="1090" y="1"/>
                </a:cubicBezTo>
                <a:close/>
                <a:moveTo>
                  <a:pt x="1150" y="1"/>
                </a:moveTo>
                <a:lnTo>
                  <a:pt x="1170" y="1"/>
                </a:lnTo>
                <a:cubicBezTo>
                  <a:pt x="1175" y="1"/>
                  <a:pt x="1180" y="6"/>
                  <a:pt x="1180" y="11"/>
                </a:cubicBezTo>
                <a:cubicBezTo>
                  <a:pt x="1180" y="17"/>
                  <a:pt x="1175" y="21"/>
                  <a:pt x="1170" y="21"/>
                </a:cubicBezTo>
                <a:lnTo>
                  <a:pt x="1150" y="21"/>
                </a:lnTo>
                <a:cubicBezTo>
                  <a:pt x="1144" y="21"/>
                  <a:pt x="1140" y="17"/>
                  <a:pt x="1140" y="11"/>
                </a:cubicBezTo>
                <a:cubicBezTo>
                  <a:pt x="1140" y="6"/>
                  <a:pt x="1144" y="1"/>
                  <a:pt x="1150" y="1"/>
                </a:cubicBezTo>
                <a:close/>
                <a:moveTo>
                  <a:pt x="1210" y="1"/>
                </a:moveTo>
                <a:lnTo>
                  <a:pt x="1230" y="1"/>
                </a:lnTo>
                <a:cubicBezTo>
                  <a:pt x="1235" y="1"/>
                  <a:pt x="1240" y="5"/>
                  <a:pt x="1240" y="11"/>
                </a:cubicBezTo>
                <a:cubicBezTo>
                  <a:pt x="1240" y="16"/>
                  <a:pt x="1235" y="21"/>
                  <a:pt x="1230" y="21"/>
                </a:cubicBezTo>
                <a:lnTo>
                  <a:pt x="1210" y="21"/>
                </a:lnTo>
                <a:cubicBezTo>
                  <a:pt x="1204" y="21"/>
                  <a:pt x="1200" y="17"/>
                  <a:pt x="1200" y="11"/>
                </a:cubicBezTo>
                <a:cubicBezTo>
                  <a:pt x="1200" y="6"/>
                  <a:pt x="1204" y="1"/>
                  <a:pt x="1210" y="1"/>
                </a:cubicBezTo>
                <a:close/>
                <a:moveTo>
                  <a:pt x="1270" y="1"/>
                </a:moveTo>
                <a:lnTo>
                  <a:pt x="1290" y="1"/>
                </a:lnTo>
                <a:cubicBezTo>
                  <a:pt x="1295" y="1"/>
                  <a:pt x="1300" y="5"/>
                  <a:pt x="1300" y="11"/>
                </a:cubicBezTo>
                <a:cubicBezTo>
                  <a:pt x="1300" y="16"/>
                  <a:pt x="1295" y="21"/>
                  <a:pt x="1290" y="21"/>
                </a:cubicBezTo>
                <a:lnTo>
                  <a:pt x="1270" y="21"/>
                </a:lnTo>
                <a:cubicBezTo>
                  <a:pt x="1264" y="21"/>
                  <a:pt x="1260" y="16"/>
                  <a:pt x="1260" y="11"/>
                </a:cubicBezTo>
                <a:cubicBezTo>
                  <a:pt x="1260" y="5"/>
                  <a:pt x="1264" y="1"/>
                  <a:pt x="1270" y="1"/>
                </a:cubicBezTo>
                <a:close/>
                <a:moveTo>
                  <a:pt x="1330" y="1"/>
                </a:moveTo>
                <a:lnTo>
                  <a:pt x="1350" y="1"/>
                </a:lnTo>
                <a:cubicBezTo>
                  <a:pt x="1355" y="1"/>
                  <a:pt x="1360" y="5"/>
                  <a:pt x="1360" y="11"/>
                </a:cubicBezTo>
                <a:cubicBezTo>
                  <a:pt x="1360" y="16"/>
                  <a:pt x="1355" y="21"/>
                  <a:pt x="1350" y="21"/>
                </a:cubicBezTo>
                <a:lnTo>
                  <a:pt x="1330" y="21"/>
                </a:lnTo>
                <a:cubicBezTo>
                  <a:pt x="1324" y="21"/>
                  <a:pt x="1320" y="16"/>
                  <a:pt x="1320" y="11"/>
                </a:cubicBezTo>
                <a:cubicBezTo>
                  <a:pt x="1320" y="5"/>
                  <a:pt x="1324" y="1"/>
                  <a:pt x="1330" y="1"/>
                </a:cubicBezTo>
                <a:close/>
                <a:moveTo>
                  <a:pt x="1390" y="1"/>
                </a:moveTo>
                <a:lnTo>
                  <a:pt x="1410" y="0"/>
                </a:lnTo>
                <a:cubicBezTo>
                  <a:pt x="1415" y="0"/>
                  <a:pt x="1420" y="5"/>
                  <a:pt x="1420" y="10"/>
                </a:cubicBezTo>
                <a:cubicBezTo>
                  <a:pt x="1420" y="16"/>
                  <a:pt x="1415" y="20"/>
                  <a:pt x="1410" y="20"/>
                </a:cubicBezTo>
                <a:lnTo>
                  <a:pt x="1390" y="21"/>
                </a:lnTo>
                <a:cubicBezTo>
                  <a:pt x="1384" y="21"/>
                  <a:pt x="1380" y="16"/>
                  <a:pt x="1380" y="11"/>
                </a:cubicBezTo>
                <a:cubicBezTo>
                  <a:pt x="1380" y="5"/>
                  <a:pt x="1384" y="1"/>
                  <a:pt x="1390" y="1"/>
                </a:cubicBezTo>
                <a:close/>
                <a:moveTo>
                  <a:pt x="1450" y="0"/>
                </a:moveTo>
                <a:lnTo>
                  <a:pt x="1470" y="0"/>
                </a:lnTo>
                <a:cubicBezTo>
                  <a:pt x="1475" y="0"/>
                  <a:pt x="1480" y="5"/>
                  <a:pt x="1480" y="10"/>
                </a:cubicBezTo>
                <a:cubicBezTo>
                  <a:pt x="1480" y="16"/>
                  <a:pt x="1475" y="20"/>
                  <a:pt x="1470" y="20"/>
                </a:cubicBezTo>
                <a:lnTo>
                  <a:pt x="1450" y="20"/>
                </a:lnTo>
                <a:cubicBezTo>
                  <a:pt x="1444" y="20"/>
                  <a:pt x="1440" y="16"/>
                  <a:pt x="1440" y="10"/>
                </a:cubicBezTo>
                <a:cubicBezTo>
                  <a:pt x="1440" y="5"/>
                  <a:pt x="1444" y="0"/>
                  <a:pt x="1450" y="0"/>
                </a:cubicBezTo>
                <a:close/>
                <a:moveTo>
                  <a:pt x="1510" y="0"/>
                </a:moveTo>
                <a:lnTo>
                  <a:pt x="1530" y="0"/>
                </a:lnTo>
                <a:cubicBezTo>
                  <a:pt x="1535" y="0"/>
                  <a:pt x="1540" y="5"/>
                  <a:pt x="1540" y="10"/>
                </a:cubicBezTo>
                <a:cubicBezTo>
                  <a:pt x="1540" y="16"/>
                  <a:pt x="1535" y="20"/>
                  <a:pt x="1530" y="20"/>
                </a:cubicBezTo>
                <a:lnTo>
                  <a:pt x="1510" y="20"/>
                </a:lnTo>
                <a:cubicBezTo>
                  <a:pt x="1504" y="20"/>
                  <a:pt x="1500" y="16"/>
                  <a:pt x="1500" y="10"/>
                </a:cubicBezTo>
                <a:cubicBezTo>
                  <a:pt x="1500" y="5"/>
                  <a:pt x="1504" y="0"/>
                  <a:pt x="1510" y="0"/>
                </a:cubicBezTo>
                <a:close/>
                <a:moveTo>
                  <a:pt x="1570" y="0"/>
                </a:moveTo>
                <a:lnTo>
                  <a:pt x="1590" y="0"/>
                </a:lnTo>
                <a:cubicBezTo>
                  <a:pt x="1595" y="0"/>
                  <a:pt x="1600" y="4"/>
                  <a:pt x="1600" y="10"/>
                </a:cubicBezTo>
                <a:cubicBezTo>
                  <a:pt x="1600" y="16"/>
                  <a:pt x="1595" y="20"/>
                  <a:pt x="1590" y="20"/>
                </a:cubicBezTo>
                <a:lnTo>
                  <a:pt x="1570" y="20"/>
                </a:lnTo>
                <a:cubicBezTo>
                  <a:pt x="1564" y="20"/>
                  <a:pt x="1560" y="16"/>
                  <a:pt x="1560" y="10"/>
                </a:cubicBezTo>
                <a:cubicBezTo>
                  <a:pt x="1560" y="5"/>
                  <a:pt x="1564" y="0"/>
                  <a:pt x="1570" y="0"/>
                </a:cubicBezTo>
                <a:close/>
              </a:path>
            </a:pathLst>
          </a:custGeom>
          <a:solidFill>
            <a:srgbClr val="515150"/>
          </a:solidFill>
          <a:ln w="6350" cap="flat">
            <a:solidFill>
              <a:srgbClr val="515150"/>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14"/>
          <p:cNvSpPr>
            <a:spLocks noChangeArrowheads="1"/>
          </p:cNvSpPr>
          <p:nvPr/>
        </p:nvSpPr>
        <p:spPr bwMode="auto">
          <a:xfrm>
            <a:off x="490814" y="2425810"/>
            <a:ext cx="2639833" cy="2643919"/>
          </a:xfrm>
          <a:prstGeom prst="ellipse">
            <a:avLst/>
          </a:prstGeom>
          <a:solidFill>
            <a:srgbClr val="FFFFFF"/>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Freeform 99"/>
          <p:cNvSpPr>
            <a:spLocks/>
          </p:cNvSpPr>
          <p:nvPr/>
        </p:nvSpPr>
        <p:spPr bwMode="auto">
          <a:xfrm>
            <a:off x="886726" y="3895335"/>
            <a:ext cx="312491" cy="378870"/>
          </a:xfrm>
          <a:custGeom>
            <a:avLst/>
            <a:gdLst>
              <a:gd name="T0" fmla="*/ 662 w 800"/>
              <a:gd name="T1" fmla="*/ 703 h 968"/>
              <a:gd name="T2" fmla="*/ 716 w 800"/>
              <a:gd name="T3" fmla="*/ 575 h 968"/>
              <a:gd name="T4" fmla="*/ 711 w 800"/>
              <a:gd name="T5" fmla="*/ 535 h 968"/>
              <a:gd name="T6" fmla="*/ 711 w 800"/>
              <a:gd name="T7" fmla="*/ 0 h 968"/>
              <a:gd name="T8" fmla="*/ 0 w 800"/>
              <a:gd name="T9" fmla="*/ 0 h 968"/>
              <a:gd name="T10" fmla="*/ 0 w 800"/>
              <a:gd name="T11" fmla="*/ 839 h 968"/>
              <a:gd name="T12" fmla="*/ 350 w 800"/>
              <a:gd name="T13" fmla="*/ 839 h 968"/>
              <a:gd name="T14" fmla="*/ 311 w 800"/>
              <a:gd name="T15" fmla="*/ 913 h 968"/>
              <a:gd name="T16" fmla="*/ 426 w 800"/>
              <a:gd name="T17" fmla="*/ 893 h 968"/>
              <a:gd name="T18" fmla="*/ 498 w 800"/>
              <a:gd name="T19" fmla="*/ 968 h 968"/>
              <a:gd name="T20" fmla="*/ 543 w 800"/>
              <a:gd name="T21" fmla="*/ 809 h 968"/>
              <a:gd name="T22" fmla="*/ 600 w 800"/>
              <a:gd name="T23" fmla="*/ 965 h 968"/>
              <a:gd name="T24" fmla="*/ 666 w 800"/>
              <a:gd name="T25" fmla="*/ 874 h 968"/>
              <a:gd name="T26" fmla="*/ 800 w 800"/>
              <a:gd name="T27" fmla="*/ 905 h 968"/>
              <a:gd name="T28" fmla="*/ 662 w 800"/>
              <a:gd name="T29" fmla="*/ 70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968">
                <a:moveTo>
                  <a:pt x="662" y="703"/>
                </a:moveTo>
                <a:cubicBezTo>
                  <a:pt x="696" y="670"/>
                  <a:pt x="716" y="623"/>
                  <a:pt x="716" y="575"/>
                </a:cubicBezTo>
                <a:cubicBezTo>
                  <a:pt x="716" y="562"/>
                  <a:pt x="714" y="547"/>
                  <a:pt x="711" y="535"/>
                </a:cubicBezTo>
                <a:lnTo>
                  <a:pt x="711" y="0"/>
                </a:lnTo>
                <a:lnTo>
                  <a:pt x="0" y="0"/>
                </a:lnTo>
                <a:lnTo>
                  <a:pt x="0" y="839"/>
                </a:lnTo>
                <a:lnTo>
                  <a:pt x="350" y="839"/>
                </a:lnTo>
                <a:lnTo>
                  <a:pt x="311" y="913"/>
                </a:lnTo>
                <a:lnTo>
                  <a:pt x="426" y="893"/>
                </a:lnTo>
                <a:lnTo>
                  <a:pt x="498" y="968"/>
                </a:lnTo>
                <a:lnTo>
                  <a:pt x="543" y="809"/>
                </a:lnTo>
                <a:lnTo>
                  <a:pt x="600" y="965"/>
                </a:lnTo>
                <a:lnTo>
                  <a:pt x="666" y="874"/>
                </a:lnTo>
                <a:lnTo>
                  <a:pt x="800" y="905"/>
                </a:lnTo>
                <a:lnTo>
                  <a:pt x="662" y="70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00"/>
          <p:cNvSpPr>
            <a:spLocks/>
          </p:cNvSpPr>
          <p:nvPr/>
        </p:nvSpPr>
        <p:spPr bwMode="auto">
          <a:xfrm>
            <a:off x="896938" y="3903504"/>
            <a:ext cx="259388" cy="310449"/>
          </a:xfrm>
          <a:custGeom>
            <a:avLst/>
            <a:gdLst>
              <a:gd name="T0" fmla="*/ 33 w 666"/>
              <a:gd name="T1" fmla="*/ 761 h 794"/>
              <a:gd name="T2" fmla="*/ 33 w 666"/>
              <a:gd name="T3" fmla="*/ 35 h 794"/>
              <a:gd name="T4" fmla="*/ 632 w 666"/>
              <a:gd name="T5" fmla="*/ 35 h 794"/>
              <a:gd name="T6" fmla="*/ 632 w 666"/>
              <a:gd name="T7" fmla="*/ 409 h 794"/>
              <a:gd name="T8" fmla="*/ 666 w 666"/>
              <a:gd name="T9" fmla="*/ 445 h 794"/>
              <a:gd name="T10" fmla="*/ 666 w 666"/>
              <a:gd name="T11" fmla="*/ 0 h 794"/>
              <a:gd name="T12" fmla="*/ 0 w 666"/>
              <a:gd name="T13" fmla="*/ 0 h 794"/>
              <a:gd name="T14" fmla="*/ 0 w 666"/>
              <a:gd name="T15" fmla="*/ 794 h 794"/>
              <a:gd name="T16" fmla="*/ 332 w 666"/>
              <a:gd name="T17" fmla="*/ 794 h 794"/>
              <a:gd name="T18" fmla="*/ 350 w 666"/>
              <a:gd name="T19" fmla="*/ 760 h 794"/>
              <a:gd name="T20" fmla="*/ 33 w 666"/>
              <a:gd name="T21" fmla="*/ 760 h 794"/>
              <a:gd name="T22" fmla="*/ 33 w 666"/>
              <a:gd name="T23" fmla="*/ 7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794">
                <a:moveTo>
                  <a:pt x="33" y="761"/>
                </a:moveTo>
                <a:lnTo>
                  <a:pt x="33" y="35"/>
                </a:lnTo>
                <a:lnTo>
                  <a:pt x="632" y="35"/>
                </a:lnTo>
                <a:lnTo>
                  <a:pt x="632" y="409"/>
                </a:lnTo>
                <a:cubicBezTo>
                  <a:pt x="645" y="419"/>
                  <a:pt x="656" y="431"/>
                  <a:pt x="666" y="445"/>
                </a:cubicBezTo>
                <a:lnTo>
                  <a:pt x="666" y="0"/>
                </a:lnTo>
                <a:lnTo>
                  <a:pt x="0" y="0"/>
                </a:lnTo>
                <a:lnTo>
                  <a:pt x="0" y="794"/>
                </a:lnTo>
                <a:lnTo>
                  <a:pt x="332" y="794"/>
                </a:lnTo>
                <a:lnTo>
                  <a:pt x="350" y="760"/>
                </a:lnTo>
                <a:lnTo>
                  <a:pt x="33" y="760"/>
                </a:lnTo>
                <a:lnTo>
                  <a:pt x="33" y="761"/>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101"/>
          <p:cNvSpPr>
            <a:spLocks noEditPoints="1"/>
          </p:cNvSpPr>
          <p:nvPr/>
        </p:nvSpPr>
        <p:spPr bwMode="auto">
          <a:xfrm>
            <a:off x="1025610" y="4059750"/>
            <a:ext cx="154204" cy="197094"/>
          </a:xfrm>
          <a:custGeom>
            <a:avLst/>
            <a:gdLst>
              <a:gd name="T0" fmla="*/ 341 w 395"/>
              <a:gd name="T1" fmla="*/ 156 h 506"/>
              <a:gd name="T2" fmla="*/ 185 w 395"/>
              <a:gd name="T3" fmla="*/ 0 h 506"/>
              <a:gd name="T4" fmla="*/ 29 w 395"/>
              <a:gd name="T5" fmla="*/ 156 h 506"/>
              <a:gd name="T6" fmla="*/ 95 w 395"/>
              <a:gd name="T7" fmla="*/ 284 h 506"/>
              <a:gd name="T8" fmla="*/ 0 w 395"/>
              <a:gd name="T9" fmla="*/ 464 h 506"/>
              <a:gd name="T10" fmla="*/ 81 w 395"/>
              <a:gd name="T11" fmla="*/ 450 h 506"/>
              <a:gd name="T12" fmla="*/ 134 w 395"/>
              <a:gd name="T13" fmla="*/ 506 h 506"/>
              <a:gd name="T14" fmla="*/ 186 w 395"/>
              <a:gd name="T15" fmla="*/ 317 h 506"/>
              <a:gd name="T16" fmla="*/ 252 w 395"/>
              <a:gd name="T17" fmla="*/ 500 h 506"/>
              <a:gd name="T18" fmla="*/ 303 w 395"/>
              <a:gd name="T19" fmla="*/ 431 h 506"/>
              <a:gd name="T20" fmla="*/ 395 w 395"/>
              <a:gd name="T21" fmla="*/ 452 h 506"/>
              <a:gd name="T22" fmla="*/ 279 w 395"/>
              <a:gd name="T23" fmla="*/ 282 h 506"/>
              <a:gd name="T24" fmla="*/ 341 w 395"/>
              <a:gd name="T25" fmla="*/ 156 h 506"/>
              <a:gd name="T26" fmla="*/ 185 w 395"/>
              <a:gd name="T27" fmla="*/ 282 h 506"/>
              <a:gd name="T28" fmla="*/ 59 w 395"/>
              <a:gd name="T29" fmla="*/ 156 h 506"/>
              <a:gd name="T30" fmla="*/ 185 w 395"/>
              <a:gd name="T31" fmla="*/ 30 h 506"/>
              <a:gd name="T32" fmla="*/ 311 w 395"/>
              <a:gd name="T33" fmla="*/ 156 h 506"/>
              <a:gd name="T34" fmla="*/ 185 w 395"/>
              <a:gd name="T35" fmla="*/ 28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506">
                <a:moveTo>
                  <a:pt x="341" y="156"/>
                </a:moveTo>
                <a:cubicBezTo>
                  <a:pt x="341" y="71"/>
                  <a:pt x="272" y="0"/>
                  <a:pt x="185" y="0"/>
                </a:cubicBezTo>
                <a:cubicBezTo>
                  <a:pt x="99" y="0"/>
                  <a:pt x="29" y="71"/>
                  <a:pt x="29" y="156"/>
                </a:cubicBezTo>
                <a:cubicBezTo>
                  <a:pt x="29" y="209"/>
                  <a:pt x="54" y="255"/>
                  <a:pt x="95" y="284"/>
                </a:cubicBezTo>
                <a:lnTo>
                  <a:pt x="0" y="464"/>
                </a:lnTo>
                <a:lnTo>
                  <a:pt x="81" y="450"/>
                </a:lnTo>
                <a:lnTo>
                  <a:pt x="134" y="506"/>
                </a:lnTo>
                <a:lnTo>
                  <a:pt x="186" y="317"/>
                </a:lnTo>
                <a:lnTo>
                  <a:pt x="252" y="500"/>
                </a:lnTo>
                <a:lnTo>
                  <a:pt x="303" y="431"/>
                </a:lnTo>
                <a:lnTo>
                  <a:pt x="395" y="452"/>
                </a:lnTo>
                <a:lnTo>
                  <a:pt x="279" y="282"/>
                </a:lnTo>
                <a:cubicBezTo>
                  <a:pt x="317" y="252"/>
                  <a:pt x="341" y="207"/>
                  <a:pt x="341" y="156"/>
                </a:cubicBezTo>
                <a:close/>
                <a:moveTo>
                  <a:pt x="185" y="282"/>
                </a:moveTo>
                <a:cubicBezTo>
                  <a:pt x="116" y="282"/>
                  <a:pt x="59" y="225"/>
                  <a:pt x="59" y="156"/>
                </a:cubicBezTo>
                <a:cubicBezTo>
                  <a:pt x="59" y="87"/>
                  <a:pt x="116" y="30"/>
                  <a:pt x="185" y="30"/>
                </a:cubicBezTo>
                <a:cubicBezTo>
                  <a:pt x="254" y="30"/>
                  <a:pt x="311" y="87"/>
                  <a:pt x="311" y="156"/>
                </a:cubicBezTo>
                <a:cubicBezTo>
                  <a:pt x="311" y="225"/>
                  <a:pt x="254" y="282"/>
                  <a:pt x="185" y="282"/>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Freeform 102"/>
          <p:cNvSpPr>
            <a:spLocks noEditPoints="1"/>
          </p:cNvSpPr>
          <p:nvPr/>
        </p:nvSpPr>
        <p:spPr bwMode="auto">
          <a:xfrm>
            <a:off x="1060332" y="4082217"/>
            <a:ext cx="74548" cy="7557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71 h 192"/>
              <a:gd name="T12" fmla="*/ 21 w 192"/>
              <a:gd name="T13" fmla="*/ 96 h 192"/>
              <a:gd name="T14" fmla="*/ 96 w 192"/>
              <a:gd name="T15" fmla="*/ 21 h 192"/>
              <a:gd name="T16" fmla="*/ 171 w 192"/>
              <a:gd name="T17" fmla="*/ 96 h 192"/>
              <a:gd name="T18" fmla="*/ 96 w 192"/>
              <a:gd name="T19"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4"/>
                  <a:pt x="0" y="96"/>
                </a:cubicBezTo>
                <a:cubicBezTo>
                  <a:pt x="0" y="149"/>
                  <a:pt x="43" y="192"/>
                  <a:pt x="96" y="192"/>
                </a:cubicBezTo>
                <a:cubicBezTo>
                  <a:pt x="148" y="192"/>
                  <a:pt x="192" y="149"/>
                  <a:pt x="192" y="96"/>
                </a:cubicBezTo>
                <a:cubicBezTo>
                  <a:pt x="190" y="44"/>
                  <a:pt x="148" y="0"/>
                  <a:pt x="96" y="0"/>
                </a:cubicBezTo>
                <a:close/>
                <a:moveTo>
                  <a:pt x="96" y="171"/>
                </a:moveTo>
                <a:cubicBezTo>
                  <a:pt x="54" y="171"/>
                  <a:pt x="21" y="137"/>
                  <a:pt x="21" y="96"/>
                </a:cubicBezTo>
                <a:cubicBezTo>
                  <a:pt x="21" y="56"/>
                  <a:pt x="55" y="21"/>
                  <a:pt x="96" y="21"/>
                </a:cubicBezTo>
                <a:cubicBezTo>
                  <a:pt x="136" y="21"/>
                  <a:pt x="171" y="56"/>
                  <a:pt x="171" y="96"/>
                </a:cubicBezTo>
                <a:cubicBezTo>
                  <a:pt x="171" y="137"/>
                  <a:pt x="138" y="171"/>
                  <a:pt x="96" y="171"/>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Rectangle 103"/>
          <p:cNvSpPr>
            <a:spLocks noChangeArrowheads="1"/>
          </p:cNvSpPr>
          <p:nvPr/>
        </p:nvSpPr>
        <p:spPr bwMode="auto">
          <a:xfrm>
            <a:off x="959232" y="3951501"/>
            <a:ext cx="133779" cy="14297"/>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Rectangle 104"/>
          <p:cNvSpPr>
            <a:spLocks noChangeArrowheads="1"/>
          </p:cNvSpPr>
          <p:nvPr/>
        </p:nvSpPr>
        <p:spPr bwMode="auto">
          <a:xfrm>
            <a:off x="959232" y="3987244"/>
            <a:ext cx="133779" cy="14297"/>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Rectangle 105"/>
          <p:cNvSpPr>
            <a:spLocks noChangeArrowheads="1"/>
          </p:cNvSpPr>
          <p:nvPr/>
        </p:nvSpPr>
        <p:spPr bwMode="auto">
          <a:xfrm>
            <a:off x="959232" y="4021965"/>
            <a:ext cx="133779"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Rectangle 106"/>
          <p:cNvSpPr>
            <a:spLocks noChangeArrowheads="1"/>
          </p:cNvSpPr>
          <p:nvPr/>
        </p:nvSpPr>
        <p:spPr bwMode="auto">
          <a:xfrm>
            <a:off x="856090" y="4281353"/>
            <a:ext cx="43095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Certificate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92" name="Rectangle 107"/>
          <p:cNvSpPr>
            <a:spLocks noChangeArrowheads="1"/>
          </p:cNvSpPr>
          <p:nvPr/>
        </p:nvSpPr>
        <p:spPr bwMode="auto">
          <a:xfrm>
            <a:off x="906129" y="4381432"/>
            <a:ext cx="31249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193" name="Freeform 108"/>
          <p:cNvSpPr>
            <a:spLocks/>
          </p:cNvSpPr>
          <p:nvPr/>
        </p:nvSpPr>
        <p:spPr bwMode="auto">
          <a:xfrm>
            <a:off x="1563789" y="2499337"/>
            <a:ext cx="376827" cy="379891"/>
          </a:xfrm>
          <a:custGeom>
            <a:avLst/>
            <a:gdLst>
              <a:gd name="T0" fmla="*/ 918 w 964"/>
              <a:gd name="T1" fmla="*/ 542 h 969"/>
              <a:gd name="T2" fmla="*/ 735 w 964"/>
              <a:gd name="T3" fmla="*/ 542 h 969"/>
              <a:gd name="T4" fmla="*/ 735 w 964"/>
              <a:gd name="T5" fmla="*/ 0 h 969"/>
              <a:gd name="T6" fmla="*/ 0 w 964"/>
              <a:gd name="T7" fmla="*/ 0 h 969"/>
              <a:gd name="T8" fmla="*/ 0 w 964"/>
              <a:gd name="T9" fmla="*/ 867 h 969"/>
              <a:gd name="T10" fmla="*/ 407 w 964"/>
              <a:gd name="T11" fmla="*/ 867 h 969"/>
              <a:gd name="T12" fmla="*/ 407 w 964"/>
              <a:gd name="T13" fmla="*/ 924 h 969"/>
              <a:gd name="T14" fmla="*/ 452 w 964"/>
              <a:gd name="T15" fmla="*/ 969 h 969"/>
              <a:gd name="T16" fmla="*/ 918 w 964"/>
              <a:gd name="T17" fmla="*/ 969 h 969"/>
              <a:gd name="T18" fmla="*/ 963 w 964"/>
              <a:gd name="T19" fmla="*/ 924 h 969"/>
              <a:gd name="T20" fmla="*/ 963 w 964"/>
              <a:gd name="T21" fmla="*/ 587 h 969"/>
              <a:gd name="T22" fmla="*/ 918 w 964"/>
              <a:gd name="T23" fmla="*/ 54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4" h="969">
                <a:moveTo>
                  <a:pt x="918" y="542"/>
                </a:moveTo>
                <a:lnTo>
                  <a:pt x="735" y="542"/>
                </a:lnTo>
                <a:lnTo>
                  <a:pt x="735" y="0"/>
                </a:lnTo>
                <a:lnTo>
                  <a:pt x="0" y="0"/>
                </a:lnTo>
                <a:lnTo>
                  <a:pt x="0" y="867"/>
                </a:lnTo>
                <a:lnTo>
                  <a:pt x="407" y="867"/>
                </a:lnTo>
                <a:lnTo>
                  <a:pt x="407" y="924"/>
                </a:lnTo>
                <a:cubicBezTo>
                  <a:pt x="407" y="950"/>
                  <a:pt x="428" y="969"/>
                  <a:pt x="452" y="969"/>
                </a:cubicBezTo>
                <a:lnTo>
                  <a:pt x="918" y="969"/>
                </a:lnTo>
                <a:cubicBezTo>
                  <a:pt x="943" y="969"/>
                  <a:pt x="963" y="948"/>
                  <a:pt x="963" y="924"/>
                </a:cubicBezTo>
                <a:lnTo>
                  <a:pt x="963" y="587"/>
                </a:lnTo>
                <a:cubicBezTo>
                  <a:pt x="964" y="562"/>
                  <a:pt x="943" y="542"/>
                  <a:pt x="918" y="5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Freeform 109"/>
          <p:cNvSpPr>
            <a:spLocks/>
          </p:cNvSpPr>
          <p:nvPr/>
        </p:nvSpPr>
        <p:spPr bwMode="auto">
          <a:xfrm>
            <a:off x="1572980" y="2508528"/>
            <a:ext cx="269600" cy="320661"/>
          </a:xfrm>
          <a:custGeom>
            <a:avLst/>
            <a:gdLst>
              <a:gd name="T0" fmla="*/ 139 w 264"/>
              <a:gd name="T1" fmla="*/ 314 h 314"/>
              <a:gd name="T2" fmla="*/ 0 w 264"/>
              <a:gd name="T3" fmla="*/ 314 h 314"/>
              <a:gd name="T4" fmla="*/ 0 w 264"/>
              <a:gd name="T5" fmla="*/ 0 h 314"/>
              <a:gd name="T6" fmla="*/ 264 w 264"/>
              <a:gd name="T7" fmla="*/ 0 h 314"/>
              <a:gd name="T8" fmla="*/ 264 w 264"/>
              <a:gd name="T9" fmla="*/ 193 h 314"/>
              <a:gd name="T10" fmla="*/ 251 w 264"/>
              <a:gd name="T11" fmla="*/ 193 h 314"/>
              <a:gd name="T12" fmla="*/ 251 w 264"/>
              <a:gd name="T13" fmla="*/ 13 h 314"/>
              <a:gd name="T14" fmla="*/ 13 w 264"/>
              <a:gd name="T15" fmla="*/ 13 h 314"/>
              <a:gd name="T16" fmla="*/ 13 w 264"/>
              <a:gd name="T17" fmla="*/ 302 h 314"/>
              <a:gd name="T18" fmla="*/ 139 w 264"/>
              <a:gd name="T19" fmla="*/ 302 h 314"/>
              <a:gd name="T20" fmla="*/ 139 w 264"/>
              <a:gd name="T2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314">
                <a:moveTo>
                  <a:pt x="139" y="314"/>
                </a:moveTo>
                <a:lnTo>
                  <a:pt x="0" y="314"/>
                </a:lnTo>
                <a:lnTo>
                  <a:pt x="0" y="0"/>
                </a:lnTo>
                <a:lnTo>
                  <a:pt x="264" y="0"/>
                </a:lnTo>
                <a:lnTo>
                  <a:pt x="264" y="193"/>
                </a:lnTo>
                <a:lnTo>
                  <a:pt x="251" y="193"/>
                </a:lnTo>
                <a:lnTo>
                  <a:pt x="251" y="13"/>
                </a:lnTo>
                <a:lnTo>
                  <a:pt x="13" y="13"/>
                </a:lnTo>
                <a:lnTo>
                  <a:pt x="13" y="302"/>
                </a:lnTo>
                <a:lnTo>
                  <a:pt x="139" y="302"/>
                </a:lnTo>
                <a:lnTo>
                  <a:pt x="139" y="314"/>
                </a:lnTo>
                <a:close/>
              </a:path>
            </a:pathLst>
          </a:custGeom>
          <a:solidFill>
            <a:srgbClr val="51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Rectangle 110"/>
          <p:cNvSpPr>
            <a:spLocks noChangeArrowheads="1"/>
          </p:cNvSpPr>
          <p:nvPr/>
        </p:nvSpPr>
        <p:spPr bwMode="auto">
          <a:xfrm>
            <a:off x="1639359" y="2557547"/>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Rectangle 111"/>
          <p:cNvSpPr>
            <a:spLocks noChangeArrowheads="1"/>
          </p:cNvSpPr>
          <p:nvPr/>
        </p:nvSpPr>
        <p:spPr bwMode="auto">
          <a:xfrm>
            <a:off x="1639359" y="2594310"/>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Rectangle 112"/>
          <p:cNvSpPr>
            <a:spLocks noChangeArrowheads="1"/>
          </p:cNvSpPr>
          <p:nvPr/>
        </p:nvSpPr>
        <p:spPr bwMode="auto">
          <a:xfrm>
            <a:off x="1639359" y="2630053"/>
            <a:ext cx="137864"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Freeform 113"/>
          <p:cNvSpPr>
            <a:spLocks noEditPoints="1"/>
          </p:cNvSpPr>
          <p:nvPr/>
        </p:nvSpPr>
        <p:spPr bwMode="auto">
          <a:xfrm>
            <a:off x="1732289" y="2720941"/>
            <a:ext cx="200158" cy="149097"/>
          </a:xfrm>
          <a:custGeom>
            <a:avLst/>
            <a:gdLst>
              <a:gd name="T0" fmla="*/ 488 w 512"/>
              <a:gd name="T1" fmla="*/ 0 h 382"/>
              <a:gd name="T2" fmla="*/ 22 w 512"/>
              <a:gd name="T3" fmla="*/ 0 h 382"/>
              <a:gd name="T4" fmla="*/ 0 w 512"/>
              <a:gd name="T5" fmla="*/ 22 h 382"/>
              <a:gd name="T6" fmla="*/ 0 w 512"/>
              <a:gd name="T7" fmla="*/ 359 h 382"/>
              <a:gd name="T8" fmla="*/ 22 w 512"/>
              <a:gd name="T9" fmla="*/ 382 h 382"/>
              <a:gd name="T10" fmla="*/ 488 w 512"/>
              <a:gd name="T11" fmla="*/ 382 h 382"/>
              <a:gd name="T12" fmla="*/ 510 w 512"/>
              <a:gd name="T13" fmla="*/ 359 h 382"/>
              <a:gd name="T14" fmla="*/ 510 w 512"/>
              <a:gd name="T15" fmla="*/ 22 h 382"/>
              <a:gd name="T16" fmla="*/ 488 w 512"/>
              <a:gd name="T17" fmla="*/ 0 h 382"/>
              <a:gd name="T18" fmla="*/ 466 w 512"/>
              <a:gd name="T19" fmla="*/ 45 h 382"/>
              <a:gd name="T20" fmla="*/ 466 w 512"/>
              <a:gd name="T21" fmla="*/ 78 h 382"/>
              <a:gd name="T22" fmla="*/ 253 w 512"/>
              <a:gd name="T23" fmla="*/ 220 h 382"/>
              <a:gd name="T24" fmla="*/ 46 w 512"/>
              <a:gd name="T25" fmla="*/ 78 h 382"/>
              <a:gd name="T26" fmla="*/ 46 w 512"/>
              <a:gd name="T27" fmla="*/ 45 h 382"/>
              <a:gd name="T28" fmla="*/ 466 w 512"/>
              <a:gd name="T29" fmla="*/ 45 h 382"/>
              <a:gd name="T30" fmla="*/ 46 w 512"/>
              <a:gd name="T31" fmla="*/ 335 h 382"/>
              <a:gd name="T32" fmla="*/ 46 w 512"/>
              <a:gd name="T33" fmla="*/ 133 h 382"/>
              <a:gd name="T34" fmla="*/ 239 w 512"/>
              <a:gd name="T35" fmla="*/ 266 h 382"/>
              <a:gd name="T36" fmla="*/ 253 w 512"/>
              <a:gd name="T37" fmla="*/ 271 h 382"/>
              <a:gd name="T38" fmla="*/ 265 w 512"/>
              <a:gd name="T39" fmla="*/ 266 h 382"/>
              <a:gd name="T40" fmla="*/ 466 w 512"/>
              <a:gd name="T41" fmla="*/ 133 h 382"/>
              <a:gd name="T42" fmla="*/ 466 w 512"/>
              <a:gd name="T43" fmla="*/ 337 h 382"/>
              <a:gd name="T44" fmla="*/ 46 w 512"/>
              <a:gd name="T45" fmla="*/ 337 h 382"/>
              <a:gd name="T46" fmla="*/ 46 w 512"/>
              <a:gd name="T47" fmla="*/ 33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382">
                <a:moveTo>
                  <a:pt x="488" y="0"/>
                </a:moveTo>
                <a:lnTo>
                  <a:pt x="22" y="0"/>
                </a:lnTo>
                <a:cubicBezTo>
                  <a:pt x="10" y="0"/>
                  <a:pt x="0" y="10"/>
                  <a:pt x="0" y="22"/>
                </a:cubicBezTo>
                <a:lnTo>
                  <a:pt x="0" y="359"/>
                </a:lnTo>
                <a:cubicBezTo>
                  <a:pt x="0" y="371"/>
                  <a:pt x="10" y="382"/>
                  <a:pt x="22" y="382"/>
                </a:cubicBezTo>
                <a:lnTo>
                  <a:pt x="488" y="382"/>
                </a:lnTo>
                <a:cubicBezTo>
                  <a:pt x="500" y="382"/>
                  <a:pt x="510" y="371"/>
                  <a:pt x="510" y="359"/>
                </a:cubicBezTo>
                <a:lnTo>
                  <a:pt x="510" y="22"/>
                </a:lnTo>
                <a:cubicBezTo>
                  <a:pt x="512" y="9"/>
                  <a:pt x="502" y="0"/>
                  <a:pt x="488" y="0"/>
                </a:cubicBezTo>
                <a:close/>
                <a:moveTo>
                  <a:pt x="466" y="45"/>
                </a:moveTo>
                <a:lnTo>
                  <a:pt x="466" y="78"/>
                </a:lnTo>
                <a:lnTo>
                  <a:pt x="253" y="220"/>
                </a:lnTo>
                <a:lnTo>
                  <a:pt x="46" y="78"/>
                </a:lnTo>
                <a:lnTo>
                  <a:pt x="46" y="45"/>
                </a:lnTo>
                <a:lnTo>
                  <a:pt x="466" y="45"/>
                </a:lnTo>
                <a:close/>
                <a:moveTo>
                  <a:pt x="46" y="335"/>
                </a:moveTo>
                <a:lnTo>
                  <a:pt x="46" y="133"/>
                </a:lnTo>
                <a:lnTo>
                  <a:pt x="239" y="266"/>
                </a:lnTo>
                <a:cubicBezTo>
                  <a:pt x="244" y="269"/>
                  <a:pt x="248" y="271"/>
                  <a:pt x="253" y="271"/>
                </a:cubicBezTo>
                <a:cubicBezTo>
                  <a:pt x="257" y="271"/>
                  <a:pt x="262" y="269"/>
                  <a:pt x="265" y="266"/>
                </a:cubicBezTo>
                <a:lnTo>
                  <a:pt x="466" y="133"/>
                </a:lnTo>
                <a:lnTo>
                  <a:pt x="466" y="337"/>
                </a:lnTo>
                <a:lnTo>
                  <a:pt x="46" y="337"/>
                </a:lnTo>
                <a:lnTo>
                  <a:pt x="46" y="335"/>
                </a:lnTo>
                <a:close/>
              </a:path>
            </a:pathLst>
          </a:custGeom>
          <a:solidFill>
            <a:srgbClr val="515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Rectangle 114"/>
          <p:cNvSpPr>
            <a:spLocks noChangeArrowheads="1"/>
          </p:cNvSpPr>
          <p:nvPr/>
        </p:nvSpPr>
        <p:spPr bwMode="auto">
          <a:xfrm>
            <a:off x="1535266" y="2897745"/>
            <a:ext cx="3895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Email</a:t>
            </a: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00" name="Freeform 115"/>
          <p:cNvSpPr>
            <a:spLocks/>
          </p:cNvSpPr>
          <p:nvPr/>
        </p:nvSpPr>
        <p:spPr bwMode="auto">
          <a:xfrm>
            <a:off x="2305189" y="3091641"/>
            <a:ext cx="376827" cy="421761"/>
          </a:xfrm>
          <a:custGeom>
            <a:avLst/>
            <a:gdLst>
              <a:gd name="T0" fmla="*/ 926 w 965"/>
              <a:gd name="T1" fmla="*/ 649 h 1079"/>
              <a:gd name="T2" fmla="*/ 745 w 965"/>
              <a:gd name="T3" fmla="*/ 649 h 1079"/>
              <a:gd name="T4" fmla="*/ 745 w 965"/>
              <a:gd name="T5" fmla="*/ 568 h 1079"/>
              <a:gd name="T6" fmla="*/ 761 w 965"/>
              <a:gd name="T7" fmla="*/ 568 h 1079"/>
              <a:gd name="T8" fmla="*/ 761 w 965"/>
              <a:gd name="T9" fmla="*/ 0 h 1079"/>
              <a:gd name="T10" fmla="*/ 0 w 965"/>
              <a:gd name="T11" fmla="*/ 0 h 1079"/>
              <a:gd name="T12" fmla="*/ 0 w 965"/>
              <a:gd name="T13" fmla="*/ 896 h 1079"/>
              <a:gd name="T14" fmla="*/ 421 w 965"/>
              <a:gd name="T15" fmla="*/ 896 h 1079"/>
              <a:gd name="T16" fmla="*/ 421 w 965"/>
              <a:gd name="T17" fmla="*/ 1028 h 1079"/>
              <a:gd name="T18" fmla="*/ 745 w 965"/>
              <a:gd name="T19" fmla="*/ 1079 h 1079"/>
              <a:gd name="T20" fmla="*/ 745 w 965"/>
              <a:gd name="T21" fmla="*/ 1002 h 1079"/>
              <a:gd name="T22" fmla="*/ 926 w 965"/>
              <a:gd name="T23" fmla="*/ 1002 h 1079"/>
              <a:gd name="T24" fmla="*/ 963 w 965"/>
              <a:gd name="T25" fmla="*/ 964 h 1079"/>
              <a:gd name="T26" fmla="*/ 963 w 965"/>
              <a:gd name="T27" fmla="*/ 687 h 1079"/>
              <a:gd name="T28" fmla="*/ 926 w 965"/>
              <a:gd name="T29" fmla="*/ 64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5" h="1079">
                <a:moveTo>
                  <a:pt x="926" y="649"/>
                </a:moveTo>
                <a:lnTo>
                  <a:pt x="745" y="649"/>
                </a:lnTo>
                <a:lnTo>
                  <a:pt x="745" y="568"/>
                </a:lnTo>
                <a:lnTo>
                  <a:pt x="761" y="568"/>
                </a:lnTo>
                <a:lnTo>
                  <a:pt x="761" y="0"/>
                </a:lnTo>
                <a:lnTo>
                  <a:pt x="0" y="0"/>
                </a:lnTo>
                <a:lnTo>
                  <a:pt x="0" y="896"/>
                </a:lnTo>
                <a:lnTo>
                  <a:pt x="421" y="896"/>
                </a:lnTo>
                <a:lnTo>
                  <a:pt x="421" y="1028"/>
                </a:lnTo>
                <a:lnTo>
                  <a:pt x="745" y="1079"/>
                </a:lnTo>
                <a:lnTo>
                  <a:pt x="745" y="1002"/>
                </a:lnTo>
                <a:lnTo>
                  <a:pt x="926" y="1002"/>
                </a:lnTo>
                <a:cubicBezTo>
                  <a:pt x="948" y="1002"/>
                  <a:pt x="963" y="985"/>
                  <a:pt x="963" y="964"/>
                </a:cubicBezTo>
                <a:lnTo>
                  <a:pt x="963" y="687"/>
                </a:lnTo>
                <a:cubicBezTo>
                  <a:pt x="965" y="664"/>
                  <a:pt x="948" y="649"/>
                  <a:pt x="926" y="649"/>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Freeform 116"/>
          <p:cNvSpPr>
            <a:spLocks/>
          </p:cNvSpPr>
          <p:nvPr/>
        </p:nvSpPr>
        <p:spPr bwMode="auto">
          <a:xfrm>
            <a:off x="2314380" y="3100832"/>
            <a:ext cx="278791" cy="331894"/>
          </a:xfrm>
          <a:custGeom>
            <a:avLst/>
            <a:gdLst>
              <a:gd name="T0" fmla="*/ 143 w 273"/>
              <a:gd name="T1" fmla="*/ 325 h 325"/>
              <a:gd name="T2" fmla="*/ 0 w 273"/>
              <a:gd name="T3" fmla="*/ 325 h 325"/>
              <a:gd name="T4" fmla="*/ 0 w 273"/>
              <a:gd name="T5" fmla="*/ 0 h 325"/>
              <a:gd name="T6" fmla="*/ 273 w 273"/>
              <a:gd name="T7" fmla="*/ 0 h 325"/>
              <a:gd name="T8" fmla="*/ 273 w 273"/>
              <a:gd name="T9" fmla="*/ 199 h 325"/>
              <a:gd name="T10" fmla="*/ 260 w 273"/>
              <a:gd name="T11" fmla="*/ 199 h 325"/>
              <a:gd name="T12" fmla="*/ 260 w 273"/>
              <a:gd name="T13" fmla="*/ 13 h 325"/>
              <a:gd name="T14" fmla="*/ 13 w 273"/>
              <a:gd name="T15" fmla="*/ 13 h 325"/>
              <a:gd name="T16" fmla="*/ 13 w 273"/>
              <a:gd name="T17" fmla="*/ 311 h 325"/>
              <a:gd name="T18" fmla="*/ 143 w 273"/>
              <a:gd name="T19" fmla="*/ 311 h 325"/>
              <a:gd name="T20" fmla="*/ 143 w 273"/>
              <a:gd name="T2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325">
                <a:moveTo>
                  <a:pt x="143" y="325"/>
                </a:moveTo>
                <a:lnTo>
                  <a:pt x="0" y="325"/>
                </a:lnTo>
                <a:lnTo>
                  <a:pt x="0" y="0"/>
                </a:lnTo>
                <a:lnTo>
                  <a:pt x="273" y="0"/>
                </a:lnTo>
                <a:lnTo>
                  <a:pt x="273" y="199"/>
                </a:lnTo>
                <a:lnTo>
                  <a:pt x="260" y="199"/>
                </a:lnTo>
                <a:lnTo>
                  <a:pt x="260" y="13"/>
                </a:lnTo>
                <a:lnTo>
                  <a:pt x="13" y="13"/>
                </a:lnTo>
                <a:lnTo>
                  <a:pt x="13" y="311"/>
                </a:lnTo>
                <a:lnTo>
                  <a:pt x="143" y="311"/>
                </a:lnTo>
                <a:lnTo>
                  <a:pt x="143" y="325"/>
                </a:lnTo>
                <a:close/>
              </a:path>
            </a:pathLst>
          </a:custGeom>
          <a:solidFill>
            <a:srgbClr val="51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Rectangle 117"/>
          <p:cNvSpPr>
            <a:spLocks noChangeArrowheads="1"/>
          </p:cNvSpPr>
          <p:nvPr/>
        </p:nvSpPr>
        <p:spPr bwMode="auto">
          <a:xfrm>
            <a:off x="2382802" y="3150871"/>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Rectangle 118"/>
          <p:cNvSpPr>
            <a:spLocks noChangeArrowheads="1"/>
          </p:cNvSpPr>
          <p:nvPr/>
        </p:nvSpPr>
        <p:spPr bwMode="auto">
          <a:xfrm>
            <a:off x="2382802" y="3188656"/>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Rectangle 119"/>
          <p:cNvSpPr>
            <a:spLocks noChangeArrowheads="1"/>
          </p:cNvSpPr>
          <p:nvPr/>
        </p:nvSpPr>
        <p:spPr bwMode="auto">
          <a:xfrm>
            <a:off x="2382802" y="3227462"/>
            <a:ext cx="141948" cy="15318"/>
          </a:xfrm>
          <a:prstGeom prst="rect">
            <a:avLst/>
          </a:prstGeom>
          <a:solidFill>
            <a:srgbClr val="51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Freeform 120"/>
          <p:cNvSpPr>
            <a:spLocks/>
          </p:cNvSpPr>
          <p:nvPr/>
        </p:nvSpPr>
        <p:spPr bwMode="auto">
          <a:xfrm>
            <a:off x="2615637" y="3404132"/>
            <a:ext cx="39828" cy="53103"/>
          </a:xfrm>
          <a:custGeom>
            <a:avLst/>
            <a:gdLst>
              <a:gd name="T0" fmla="*/ 88 w 102"/>
              <a:gd name="T1" fmla="*/ 51 h 135"/>
              <a:gd name="T2" fmla="*/ 33 w 102"/>
              <a:gd name="T3" fmla="*/ 11 h 135"/>
              <a:gd name="T4" fmla="*/ 16 w 102"/>
              <a:gd name="T5" fmla="*/ 0 h 135"/>
              <a:gd name="T6" fmla="*/ 13 w 102"/>
              <a:gd name="T7" fmla="*/ 2 h 135"/>
              <a:gd name="T8" fmla="*/ 9 w 102"/>
              <a:gd name="T9" fmla="*/ 5 h 135"/>
              <a:gd name="T10" fmla="*/ 9 w 102"/>
              <a:gd name="T11" fmla="*/ 8 h 135"/>
              <a:gd name="T12" fmla="*/ 70 w 102"/>
              <a:gd name="T13" fmla="*/ 67 h 135"/>
              <a:gd name="T14" fmla="*/ 71 w 102"/>
              <a:gd name="T15" fmla="*/ 73 h 135"/>
              <a:gd name="T16" fmla="*/ 71 w 102"/>
              <a:gd name="T17" fmla="*/ 101 h 135"/>
              <a:gd name="T18" fmla="*/ 68 w 102"/>
              <a:gd name="T19" fmla="*/ 104 h 135"/>
              <a:gd name="T20" fmla="*/ 31 w 102"/>
              <a:gd name="T21" fmla="*/ 104 h 135"/>
              <a:gd name="T22" fmla="*/ 26 w 102"/>
              <a:gd name="T23" fmla="*/ 103 h 135"/>
              <a:gd name="T24" fmla="*/ 14 w 102"/>
              <a:gd name="T25" fmla="*/ 92 h 135"/>
              <a:gd name="T26" fmla="*/ 11 w 102"/>
              <a:gd name="T27" fmla="*/ 92 h 135"/>
              <a:gd name="T28" fmla="*/ 0 w 102"/>
              <a:gd name="T29" fmla="*/ 106 h 135"/>
              <a:gd name="T30" fmla="*/ 0 w 102"/>
              <a:gd name="T31" fmla="*/ 110 h 135"/>
              <a:gd name="T32" fmla="*/ 23 w 102"/>
              <a:gd name="T33" fmla="*/ 132 h 135"/>
              <a:gd name="T34" fmla="*/ 31 w 102"/>
              <a:gd name="T35" fmla="*/ 135 h 135"/>
              <a:gd name="T36" fmla="*/ 93 w 102"/>
              <a:gd name="T37" fmla="*/ 135 h 135"/>
              <a:gd name="T38" fmla="*/ 101 w 102"/>
              <a:gd name="T39" fmla="*/ 127 h 135"/>
              <a:gd name="T40" fmla="*/ 101 w 102"/>
              <a:gd name="T41" fmla="*/ 68 h 135"/>
              <a:gd name="T42" fmla="*/ 88 w 102"/>
              <a:gd name="T43" fmla="*/ 5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35">
                <a:moveTo>
                  <a:pt x="88" y="51"/>
                </a:moveTo>
                <a:cubicBezTo>
                  <a:pt x="74" y="39"/>
                  <a:pt x="50" y="20"/>
                  <a:pt x="33" y="11"/>
                </a:cubicBezTo>
                <a:cubicBezTo>
                  <a:pt x="23" y="7"/>
                  <a:pt x="16" y="2"/>
                  <a:pt x="16" y="0"/>
                </a:cubicBezTo>
                <a:cubicBezTo>
                  <a:pt x="16" y="0"/>
                  <a:pt x="14" y="2"/>
                  <a:pt x="13" y="2"/>
                </a:cubicBezTo>
                <a:lnTo>
                  <a:pt x="9" y="5"/>
                </a:lnTo>
                <a:lnTo>
                  <a:pt x="9" y="8"/>
                </a:lnTo>
                <a:cubicBezTo>
                  <a:pt x="9" y="8"/>
                  <a:pt x="64" y="61"/>
                  <a:pt x="70" y="67"/>
                </a:cubicBezTo>
                <a:cubicBezTo>
                  <a:pt x="71" y="68"/>
                  <a:pt x="71" y="72"/>
                  <a:pt x="71" y="73"/>
                </a:cubicBezTo>
                <a:lnTo>
                  <a:pt x="71" y="101"/>
                </a:lnTo>
                <a:cubicBezTo>
                  <a:pt x="71" y="103"/>
                  <a:pt x="70" y="104"/>
                  <a:pt x="68" y="104"/>
                </a:cubicBezTo>
                <a:lnTo>
                  <a:pt x="31" y="104"/>
                </a:lnTo>
                <a:cubicBezTo>
                  <a:pt x="30" y="104"/>
                  <a:pt x="28" y="104"/>
                  <a:pt x="26" y="103"/>
                </a:cubicBezTo>
                <a:lnTo>
                  <a:pt x="14" y="92"/>
                </a:lnTo>
                <a:cubicBezTo>
                  <a:pt x="13" y="90"/>
                  <a:pt x="13" y="90"/>
                  <a:pt x="11" y="92"/>
                </a:cubicBezTo>
                <a:lnTo>
                  <a:pt x="0" y="106"/>
                </a:lnTo>
                <a:cubicBezTo>
                  <a:pt x="0" y="107"/>
                  <a:pt x="0" y="109"/>
                  <a:pt x="0" y="110"/>
                </a:cubicBezTo>
                <a:cubicBezTo>
                  <a:pt x="0" y="110"/>
                  <a:pt x="22" y="130"/>
                  <a:pt x="23" y="132"/>
                </a:cubicBezTo>
                <a:cubicBezTo>
                  <a:pt x="25" y="133"/>
                  <a:pt x="26" y="135"/>
                  <a:pt x="31" y="135"/>
                </a:cubicBezTo>
                <a:lnTo>
                  <a:pt x="93" y="135"/>
                </a:lnTo>
                <a:cubicBezTo>
                  <a:pt x="98" y="135"/>
                  <a:pt x="101" y="132"/>
                  <a:pt x="101" y="127"/>
                </a:cubicBezTo>
                <a:lnTo>
                  <a:pt x="101" y="68"/>
                </a:lnTo>
                <a:cubicBezTo>
                  <a:pt x="102" y="62"/>
                  <a:pt x="98" y="58"/>
                  <a:pt x="88" y="51"/>
                </a:cubicBez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Freeform 121"/>
          <p:cNvSpPr>
            <a:spLocks/>
          </p:cNvSpPr>
          <p:nvPr/>
        </p:nvSpPr>
        <p:spPr bwMode="auto">
          <a:xfrm>
            <a:off x="2603383" y="3371453"/>
            <a:ext cx="52082" cy="39827"/>
          </a:xfrm>
          <a:custGeom>
            <a:avLst/>
            <a:gdLst>
              <a:gd name="T0" fmla="*/ 0 w 133"/>
              <a:gd name="T1" fmla="*/ 85 h 100"/>
              <a:gd name="T2" fmla="*/ 2 w 133"/>
              <a:gd name="T3" fmla="*/ 88 h 100"/>
              <a:gd name="T4" fmla="*/ 5 w 133"/>
              <a:gd name="T5" fmla="*/ 91 h 100"/>
              <a:gd name="T6" fmla="*/ 8 w 133"/>
              <a:gd name="T7" fmla="*/ 91 h 100"/>
              <a:gd name="T8" fmla="*/ 67 w 133"/>
              <a:gd name="T9" fmla="*/ 31 h 100"/>
              <a:gd name="T10" fmla="*/ 73 w 133"/>
              <a:gd name="T11" fmla="*/ 29 h 100"/>
              <a:gd name="T12" fmla="*/ 101 w 133"/>
              <a:gd name="T13" fmla="*/ 29 h 100"/>
              <a:gd name="T14" fmla="*/ 104 w 133"/>
              <a:gd name="T15" fmla="*/ 32 h 100"/>
              <a:gd name="T16" fmla="*/ 104 w 133"/>
              <a:gd name="T17" fmla="*/ 69 h 100"/>
              <a:gd name="T18" fmla="*/ 102 w 133"/>
              <a:gd name="T19" fmla="*/ 74 h 100"/>
              <a:gd name="T20" fmla="*/ 90 w 133"/>
              <a:gd name="T21" fmla="*/ 86 h 100"/>
              <a:gd name="T22" fmla="*/ 90 w 133"/>
              <a:gd name="T23" fmla="*/ 90 h 100"/>
              <a:gd name="T24" fmla="*/ 104 w 133"/>
              <a:gd name="T25" fmla="*/ 100 h 100"/>
              <a:gd name="T26" fmla="*/ 109 w 133"/>
              <a:gd name="T27" fmla="*/ 100 h 100"/>
              <a:gd name="T28" fmla="*/ 130 w 133"/>
              <a:gd name="T29" fmla="*/ 77 h 100"/>
              <a:gd name="T30" fmla="*/ 133 w 133"/>
              <a:gd name="T31" fmla="*/ 69 h 100"/>
              <a:gd name="T32" fmla="*/ 133 w 133"/>
              <a:gd name="T33" fmla="*/ 7 h 100"/>
              <a:gd name="T34" fmla="*/ 126 w 133"/>
              <a:gd name="T35" fmla="*/ 0 h 100"/>
              <a:gd name="T36" fmla="*/ 67 w 133"/>
              <a:gd name="T37" fmla="*/ 0 h 100"/>
              <a:gd name="T38" fmla="*/ 51 w 133"/>
              <a:gd name="T39" fmla="*/ 12 h 100"/>
              <a:gd name="T40" fmla="*/ 11 w 133"/>
              <a:gd name="T41" fmla="*/ 68 h 100"/>
              <a:gd name="T42" fmla="*/ 0 w 133"/>
              <a:gd name="T4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00">
                <a:moveTo>
                  <a:pt x="0" y="85"/>
                </a:moveTo>
                <a:cubicBezTo>
                  <a:pt x="0" y="85"/>
                  <a:pt x="2" y="86"/>
                  <a:pt x="2" y="88"/>
                </a:cubicBezTo>
                <a:lnTo>
                  <a:pt x="5" y="91"/>
                </a:lnTo>
                <a:cubicBezTo>
                  <a:pt x="5" y="91"/>
                  <a:pt x="6" y="91"/>
                  <a:pt x="8" y="91"/>
                </a:cubicBezTo>
                <a:cubicBezTo>
                  <a:pt x="8" y="91"/>
                  <a:pt x="61" y="37"/>
                  <a:pt x="67" y="31"/>
                </a:cubicBezTo>
                <a:cubicBezTo>
                  <a:pt x="68" y="29"/>
                  <a:pt x="71" y="29"/>
                  <a:pt x="73" y="29"/>
                </a:cubicBezTo>
                <a:lnTo>
                  <a:pt x="101" y="29"/>
                </a:lnTo>
                <a:cubicBezTo>
                  <a:pt x="102" y="29"/>
                  <a:pt x="104" y="31"/>
                  <a:pt x="104" y="32"/>
                </a:cubicBezTo>
                <a:lnTo>
                  <a:pt x="104" y="69"/>
                </a:lnTo>
                <a:cubicBezTo>
                  <a:pt x="104" y="71"/>
                  <a:pt x="104" y="72"/>
                  <a:pt x="102" y="74"/>
                </a:cubicBezTo>
                <a:lnTo>
                  <a:pt x="90" y="86"/>
                </a:lnTo>
                <a:cubicBezTo>
                  <a:pt x="88" y="88"/>
                  <a:pt x="88" y="88"/>
                  <a:pt x="90" y="90"/>
                </a:cubicBezTo>
                <a:lnTo>
                  <a:pt x="104" y="100"/>
                </a:lnTo>
                <a:cubicBezTo>
                  <a:pt x="105" y="100"/>
                  <a:pt x="107" y="100"/>
                  <a:pt x="109" y="100"/>
                </a:cubicBezTo>
                <a:cubicBezTo>
                  <a:pt x="109" y="100"/>
                  <a:pt x="129" y="79"/>
                  <a:pt x="130" y="77"/>
                </a:cubicBezTo>
                <a:cubicBezTo>
                  <a:pt x="132" y="76"/>
                  <a:pt x="133" y="74"/>
                  <a:pt x="133" y="69"/>
                </a:cubicBezTo>
                <a:lnTo>
                  <a:pt x="133" y="7"/>
                </a:lnTo>
                <a:cubicBezTo>
                  <a:pt x="133" y="3"/>
                  <a:pt x="130" y="0"/>
                  <a:pt x="126" y="0"/>
                </a:cubicBezTo>
                <a:lnTo>
                  <a:pt x="67" y="0"/>
                </a:lnTo>
                <a:cubicBezTo>
                  <a:pt x="62" y="0"/>
                  <a:pt x="57" y="4"/>
                  <a:pt x="51" y="12"/>
                </a:cubicBezTo>
                <a:cubicBezTo>
                  <a:pt x="39" y="26"/>
                  <a:pt x="20" y="51"/>
                  <a:pt x="11" y="68"/>
                </a:cubicBezTo>
                <a:cubicBezTo>
                  <a:pt x="6" y="74"/>
                  <a:pt x="2" y="83"/>
                  <a:pt x="0" y="85"/>
                </a:cubicBez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Freeform 122"/>
          <p:cNvSpPr>
            <a:spLocks noEditPoints="1"/>
          </p:cNvSpPr>
          <p:nvPr/>
        </p:nvSpPr>
        <p:spPr bwMode="auto">
          <a:xfrm>
            <a:off x="2478795" y="3319371"/>
            <a:ext cx="194030" cy="182797"/>
          </a:xfrm>
          <a:custGeom>
            <a:avLst/>
            <a:gdLst>
              <a:gd name="T0" fmla="*/ 481 w 497"/>
              <a:gd name="T1" fmla="*/ 88 h 466"/>
              <a:gd name="T2" fmla="*/ 277 w 497"/>
              <a:gd name="T3" fmla="*/ 88 h 466"/>
              <a:gd name="T4" fmla="*/ 277 w 497"/>
              <a:gd name="T5" fmla="*/ 0 h 466"/>
              <a:gd name="T6" fmla="*/ 0 w 497"/>
              <a:gd name="T7" fmla="*/ 43 h 466"/>
              <a:gd name="T8" fmla="*/ 0 w 497"/>
              <a:gd name="T9" fmla="*/ 422 h 466"/>
              <a:gd name="T10" fmla="*/ 277 w 497"/>
              <a:gd name="T11" fmla="*/ 466 h 466"/>
              <a:gd name="T12" fmla="*/ 277 w 497"/>
              <a:gd name="T13" fmla="*/ 393 h 466"/>
              <a:gd name="T14" fmla="*/ 481 w 497"/>
              <a:gd name="T15" fmla="*/ 393 h 466"/>
              <a:gd name="T16" fmla="*/ 495 w 497"/>
              <a:gd name="T17" fmla="*/ 379 h 466"/>
              <a:gd name="T18" fmla="*/ 495 w 497"/>
              <a:gd name="T19" fmla="*/ 102 h 466"/>
              <a:gd name="T20" fmla="*/ 481 w 497"/>
              <a:gd name="T21" fmla="*/ 88 h 466"/>
              <a:gd name="T22" fmla="*/ 182 w 497"/>
              <a:gd name="T23" fmla="*/ 337 h 466"/>
              <a:gd name="T24" fmla="*/ 96 w 497"/>
              <a:gd name="T25" fmla="*/ 329 h 466"/>
              <a:gd name="T26" fmla="*/ 96 w 497"/>
              <a:gd name="T27" fmla="*/ 148 h 466"/>
              <a:gd name="T28" fmla="*/ 175 w 497"/>
              <a:gd name="T29" fmla="*/ 142 h 466"/>
              <a:gd name="T30" fmla="*/ 175 w 497"/>
              <a:gd name="T31" fmla="*/ 178 h 466"/>
              <a:gd name="T32" fmla="*/ 127 w 497"/>
              <a:gd name="T33" fmla="*/ 179 h 466"/>
              <a:gd name="T34" fmla="*/ 127 w 497"/>
              <a:gd name="T35" fmla="*/ 221 h 466"/>
              <a:gd name="T36" fmla="*/ 175 w 497"/>
              <a:gd name="T37" fmla="*/ 221 h 466"/>
              <a:gd name="T38" fmla="*/ 175 w 497"/>
              <a:gd name="T39" fmla="*/ 257 h 466"/>
              <a:gd name="T40" fmla="*/ 127 w 497"/>
              <a:gd name="T41" fmla="*/ 255 h 466"/>
              <a:gd name="T42" fmla="*/ 127 w 497"/>
              <a:gd name="T43" fmla="*/ 297 h 466"/>
              <a:gd name="T44" fmla="*/ 182 w 497"/>
              <a:gd name="T45" fmla="*/ 300 h 466"/>
              <a:gd name="T46" fmla="*/ 182 w 497"/>
              <a:gd name="T47" fmla="*/ 337 h 466"/>
              <a:gd name="T48" fmla="*/ 475 w 497"/>
              <a:gd name="T49" fmla="*/ 373 h 466"/>
              <a:gd name="T50" fmla="*/ 278 w 497"/>
              <a:gd name="T51" fmla="*/ 373 h 466"/>
              <a:gd name="T52" fmla="*/ 278 w 497"/>
              <a:gd name="T53" fmla="*/ 351 h 466"/>
              <a:gd name="T54" fmla="*/ 300 w 497"/>
              <a:gd name="T55" fmla="*/ 351 h 466"/>
              <a:gd name="T56" fmla="*/ 316 w 497"/>
              <a:gd name="T57" fmla="*/ 339 h 466"/>
              <a:gd name="T58" fmla="*/ 356 w 497"/>
              <a:gd name="T59" fmla="*/ 283 h 466"/>
              <a:gd name="T60" fmla="*/ 367 w 497"/>
              <a:gd name="T61" fmla="*/ 266 h 466"/>
              <a:gd name="T62" fmla="*/ 365 w 497"/>
              <a:gd name="T63" fmla="*/ 263 h 466"/>
              <a:gd name="T64" fmla="*/ 362 w 497"/>
              <a:gd name="T65" fmla="*/ 260 h 466"/>
              <a:gd name="T66" fmla="*/ 359 w 497"/>
              <a:gd name="T67" fmla="*/ 260 h 466"/>
              <a:gd name="T68" fmla="*/ 300 w 497"/>
              <a:gd name="T69" fmla="*/ 320 h 466"/>
              <a:gd name="T70" fmla="*/ 294 w 497"/>
              <a:gd name="T71" fmla="*/ 322 h 466"/>
              <a:gd name="T72" fmla="*/ 277 w 497"/>
              <a:gd name="T73" fmla="*/ 322 h 466"/>
              <a:gd name="T74" fmla="*/ 277 w 497"/>
              <a:gd name="T75" fmla="*/ 240 h 466"/>
              <a:gd name="T76" fmla="*/ 302 w 497"/>
              <a:gd name="T77" fmla="*/ 255 h 466"/>
              <a:gd name="T78" fmla="*/ 319 w 497"/>
              <a:gd name="T79" fmla="*/ 266 h 466"/>
              <a:gd name="T80" fmla="*/ 322 w 497"/>
              <a:gd name="T81" fmla="*/ 264 h 466"/>
              <a:gd name="T82" fmla="*/ 325 w 497"/>
              <a:gd name="T83" fmla="*/ 261 h 466"/>
              <a:gd name="T84" fmla="*/ 325 w 497"/>
              <a:gd name="T85" fmla="*/ 258 h 466"/>
              <a:gd name="T86" fmla="*/ 277 w 497"/>
              <a:gd name="T87" fmla="*/ 212 h 466"/>
              <a:gd name="T88" fmla="*/ 277 w 497"/>
              <a:gd name="T89" fmla="*/ 162 h 466"/>
              <a:gd name="T90" fmla="*/ 303 w 497"/>
              <a:gd name="T91" fmla="*/ 162 h 466"/>
              <a:gd name="T92" fmla="*/ 308 w 497"/>
              <a:gd name="T93" fmla="*/ 164 h 466"/>
              <a:gd name="T94" fmla="*/ 320 w 497"/>
              <a:gd name="T95" fmla="*/ 176 h 466"/>
              <a:gd name="T96" fmla="*/ 323 w 497"/>
              <a:gd name="T97" fmla="*/ 176 h 466"/>
              <a:gd name="T98" fmla="*/ 334 w 497"/>
              <a:gd name="T99" fmla="*/ 162 h 466"/>
              <a:gd name="T100" fmla="*/ 334 w 497"/>
              <a:gd name="T101" fmla="*/ 157 h 466"/>
              <a:gd name="T102" fmla="*/ 311 w 497"/>
              <a:gd name="T103" fmla="*/ 136 h 466"/>
              <a:gd name="T104" fmla="*/ 302 w 497"/>
              <a:gd name="T105" fmla="*/ 134 h 466"/>
              <a:gd name="T106" fmla="*/ 277 w 497"/>
              <a:gd name="T107" fmla="*/ 134 h 466"/>
              <a:gd name="T108" fmla="*/ 277 w 497"/>
              <a:gd name="T109" fmla="*/ 113 h 466"/>
              <a:gd name="T110" fmla="*/ 473 w 497"/>
              <a:gd name="T111" fmla="*/ 113 h 466"/>
              <a:gd name="T112" fmla="*/ 473 w 497"/>
              <a:gd name="T113" fmla="*/ 373 h 466"/>
              <a:gd name="T114" fmla="*/ 475 w 497"/>
              <a:gd name="T115" fmla="*/ 37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7" h="466">
                <a:moveTo>
                  <a:pt x="481" y="88"/>
                </a:moveTo>
                <a:lnTo>
                  <a:pt x="277" y="88"/>
                </a:lnTo>
                <a:lnTo>
                  <a:pt x="277" y="0"/>
                </a:lnTo>
                <a:lnTo>
                  <a:pt x="0" y="43"/>
                </a:lnTo>
                <a:lnTo>
                  <a:pt x="0" y="422"/>
                </a:lnTo>
                <a:lnTo>
                  <a:pt x="277" y="466"/>
                </a:lnTo>
                <a:lnTo>
                  <a:pt x="277" y="393"/>
                </a:lnTo>
                <a:lnTo>
                  <a:pt x="481" y="393"/>
                </a:lnTo>
                <a:cubicBezTo>
                  <a:pt x="490" y="393"/>
                  <a:pt x="495" y="387"/>
                  <a:pt x="495" y="379"/>
                </a:cubicBezTo>
                <a:lnTo>
                  <a:pt x="495" y="102"/>
                </a:lnTo>
                <a:cubicBezTo>
                  <a:pt x="497" y="92"/>
                  <a:pt x="490" y="88"/>
                  <a:pt x="481" y="88"/>
                </a:cubicBezTo>
                <a:close/>
                <a:moveTo>
                  <a:pt x="182" y="337"/>
                </a:moveTo>
                <a:lnTo>
                  <a:pt x="96" y="329"/>
                </a:lnTo>
                <a:lnTo>
                  <a:pt x="96" y="148"/>
                </a:lnTo>
                <a:lnTo>
                  <a:pt x="175" y="142"/>
                </a:lnTo>
                <a:lnTo>
                  <a:pt x="175" y="178"/>
                </a:lnTo>
                <a:lnTo>
                  <a:pt x="127" y="179"/>
                </a:lnTo>
                <a:lnTo>
                  <a:pt x="127" y="221"/>
                </a:lnTo>
                <a:lnTo>
                  <a:pt x="175" y="221"/>
                </a:lnTo>
                <a:lnTo>
                  <a:pt x="175" y="257"/>
                </a:lnTo>
                <a:lnTo>
                  <a:pt x="127" y="255"/>
                </a:lnTo>
                <a:lnTo>
                  <a:pt x="127" y="297"/>
                </a:lnTo>
                <a:lnTo>
                  <a:pt x="182" y="300"/>
                </a:lnTo>
                <a:lnTo>
                  <a:pt x="182" y="337"/>
                </a:lnTo>
                <a:close/>
                <a:moveTo>
                  <a:pt x="475" y="373"/>
                </a:moveTo>
                <a:lnTo>
                  <a:pt x="278" y="373"/>
                </a:lnTo>
                <a:lnTo>
                  <a:pt x="278" y="351"/>
                </a:lnTo>
                <a:lnTo>
                  <a:pt x="300" y="351"/>
                </a:lnTo>
                <a:cubicBezTo>
                  <a:pt x="305" y="351"/>
                  <a:pt x="309" y="346"/>
                  <a:pt x="316" y="339"/>
                </a:cubicBezTo>
                <a:cubicBezTo>
                  <a:pt x="328" y="325"/>
                  <a:pt x="347" y="300"/>
                  <a:pt x="356" y="283"/>
                </a:cubicBezTo>
                <a:cubicBezTo>
                  <a:pt x="360" y="274"/>
                  <a:pt x="365" y="266"/>
                  <a:pt x="367" y="266"/>
                </a:cubicBezTo>
                <a:cubicBezTo>
                  <a:pt x="367" y="266"/>
                  <a:pt x="365" y="264"/>
                  <a:pt x="365" y="263"/>
                </a:cubicBezTo>
                <a:lnTo>
                  <a:pt x="362" y="260"/>
                </a:lnTo>
                <a:lnTo>
                  <a:pt x="359" y="260"/>
                </a:lnTo>
                <a:cubicBezTo>
                  <a:pt x="359" y="260"/>
                  <a:pt x="306" y="314"/>
                  <a:pt x="300" y="320"/>
                </a:cubicBezTo>
                <a:cubicBezTo>
                  <a:pt x="299" y="322"/>
                  <a:pt x="295" y="322"/>
                  <a:pt x="294" y="322"/>
                </a:cubicBezTo>
                <a:lnTo>
                  <a:pt x="277" y="322"/>
                </a:lnTo>
                <a:lnTo>
                  <a:pt x="277" y="240"/>
                </a:lnTo>
                <a:cubicBezTo>
                  <a:pt x="286" y="246"/>
                  <a:pt x="299" y="253"/>
                  <a:pt x="302" y="255"/>
                </a:cubicBezTo>
                <a:cubicBezTo>
                  <a:pt x="311" y="260"/>
                  <a:pt x="319" y="264"/>
                  <a:pt x="319" y="266"/>
                </a:cubicBezTo>
                <a:cubicBezTo>
                  <a:pt x="319" y="266"/>
                  <a:pt x="320" y="264"/>
                  <a:pt x="322" y="264"/>
                </a:cubicBezTo>
                <a:lnTo>
                  <a:pt x="325" y="261"/>
                </a:lnTo>
                <a:lnTo>
                  <a:pt x="325" y="258"/>
                </a:lnTo>
                <a:cubicBezTo>
                  <a:pt x="325" y="258"/>
                  <a:pt x="295" y="230"/>
                  <a:pt x="277" y="212"/>
                </a:cubicBezTo>
                <a:lnTo>
                  <a:pt x="277" y="162"/>
                </a:lnTo>
                <a:lnTo>
                  <a:pt x="303" y="162"/>
                </a:lnTo>
                <a:cubicBezTo>
                  <a:pt x="305" y="162"/>
                  <a:pt x="306" y="162"/>
                  <a:pt x="308" y="164"/>
                </a:cubicBezTo>
                <a:lnTo>
                  <a:pt x="320" y="176"/>
                </a:lnTo>
                <a:cubicBezTo>
                  <a:pt x="322" y="178"/>
                  <a:pt x="322" y="178"/>
                  <a:pt x="323" y="176"/>
                </a:cubicBezTo>
                <a:lnTo>
                  <a:pt x="334" y="162"/>
                </a:lnTo>
                <a:cubicBezTo>
                  <a:pt x="334" y="161"/>
                  <a:pt x="334" y="159"/>
                  <a:pt x="334" y="157"/>
                </a:cubicBezTo>
                <a:cubicBezTo>
                  <a:pt x="334" y="157"/>
                  <a:pt x="312" y="137"/>
                  <a:pt x="311" y="136"/>
                </a:cubicBezTo>
                <a:cubicBezTo>
                  <a:pt x="308" y="136"/>
                  <a:pt x="306" y="134"/>
                  <a:pt x="302" y="134"/>
                </a:cubicBezTo>
                <a:lnTo>
                  <a:pt x="277" y="134"/>
                </a:lnTo>
                <a:lnTo>
                  <a:pt x="277" y="113"/>
                </a:lnTo>
                <a:lnTo>
                  <a:pt x="473" y="113"/>
                </a:lnTo>
                <a:lnTo>
                  <a:pt x="473" y="373"/>
                </a:lnTo>
                <a:lnTo>
                  <a:pt x="475" y="373"/>
                </a:lnTo>
                <a:close/>
              </a:path>
            </a:pathLst>
          </a:custGeom>
          <a:solidFill>
            <a:srgbClr val="2372B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Rectangle 123"/>
          <p:cNvSpPr>
            <a:spLocks noChangeArrowheads="1"/>
          </p:cNvSpPr>
          <p:nvPr/>
        </p:nvSpPr>
        <p:spPr bwMode="auto">
          <a:xfrm>
            <a:off x="2281701" y="3524635"/>
            <a:ext cx="480992"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Conditional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09" name="Rectangle 124"/>
          <p:cNvSpPr>
            <a:spLocks noChangeArrowheads="1"/>
          </p:cNvSpPr>
          <p:nvPr/>
        </p:nvSpPr>
        <p:spPr bwMode="auto">
          <a:xfrm>
            <a:off x="2369526" y="3624713"/>
            <a:ext cx="287982"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Access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10" name="Freeform 125"/>
          <p:cNvSpPr>
            <a:spLocks/>
          </p:cNvSpPr>
          <p:nvPr/>
        </p:nvSpPr>
        <p:spPr bwMode="auto">
          <a:xfrm>
            <a:off x="866302" y="3098789"/>
            <a:ext cx="332915" cy="378870"/>
          </a:xfrm>
          <a:custGeom>
            <a:avLst/>
            <a:gdLst>
              <a:gd name="T0" fmla="*/ 756 w 853"/>
              <a:gd name="T1" fmla="*/ 539 h 968"/>
              <a:gd name="T2" fmla="*/ 735 w 853"/>
              <a:gd name="T3" fmla="*/ 539 h 968"/>
              <a:gd name="T4" fmla="*/ 735 w 853"/>
              <a:gd name="T5" fmla="*/ 0 h 968"/>
              <a:gd name="T6" fmla="*/ 0 w 853"/>
              <a:gd name="T7" fmla="*/ 0 h 968"/>
              <a:gd name="T8" fmla="*/ 0 w 853"/>
              <a:gd name="T9" fmla="*/ 865 h 968"/>
              <a:gd name="T10" fmla="*/ 409 w 853"/>
              <a:gd name="T11" fmla="*/ 865 h 968"/>
              <a:gd name="T12" fmla="*/ 409 w 853"/>
              <a:gd name="T13" fmla="*/ 968 h 968"/>
              <a:gd name="T14" fmla="*/ 533 w 853"/>
              <a:gd name="T15" fmla="*/ 968 h 968"/>
              <a:gd name="T16" fmla="*/ 729 w 853"/>
              <a:gd name="T17" fmla="*/ 857 h 968"/>
              <a:gd name="T18" fmla="*/ 801 w 853"/>
              <a:gd name="T19" fmla="*/ 762 h 968"/>
              <a:gd name="T20" fmla="*/ 853 w 853"/>
              <a:gd name="T21" fmla="*/ 561 h 968"/>
              <a:gd name="T22" fmla="*/ 853 w 853"/>
              <a:gd name="T23" fmla="*/ 539 h 968"/>
              <a:gd name="T24" fmla="*/ 756 w 853"/>
              <a:gd name="T25" fmla="*/ 53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968">
                <a:moveTo>
                  <a:pt x="756" y="539"/>
                </a:moveTo>
                <a:lnTo>
                  <a:pt x="735" y="539"/>
                </a:lnTo>
                <a:lnTo>
                  <a:pt x="735" y="0"/>
                </a:lnTo>
                <a:lnTo>
                  <a:pt x="0" y="0"/>
                </a:lnTo>
                <a:lnTo>
                  <a:pt x="0" y="865"/>
                </a:lnTo>
                <a:lnTo>
                  <a:pt x="409" y="865"/>
                </a:lnTo>
                <a:lnTo>
                  <a:pt x="409" y="968"/>
                </a:lnTo>
                <a:lnTo>
                  <a:pt x="533" y="968"/>
                </a:lnTo>
                <a:cubicBezTo>
                  <a:pt x="608" y="950"/>
                  <a:pt x="675" y="911"/>
                  <a:pt x="729" y="857"/>
                </a:cubicBezTo>
                <a:cubicBezTo>
                  <a:pt x="757" y="829"/>
                  <a:pt x="781" y="796"/>
                  <a:pt x="801" y="762"/>
                </a:cubicBezTo>
                <a:cubicBezTo>
                  <a:pt x="834" y="700"/>
                  <a:pt x="852" y="631"/>
                  <a:pt x="853" y="561"/>
                </a:cubicBezTo>
                <a:lnTo>
                  <a:pt x="853" y="539"/>
                </a:lnTo>
                <a:lnTo>
                  <a:pt x="756" y="53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Freeform 126"/>
          <p:cNvSpPr>
            <a:spLocks/>
          </p:cNvSpPr>
          <p:nvPr/>
        </p:nvSpPr>
        <p:spPr bwMode="auto">
          <a:xfrm>
            <a:off x="875493" y="3107980"/>
            <a:ext cx="268579" cy="320661"/>
          </a:xfrm>
          <a:custGeom>
            <a:avLst/>
            <a:gdLst>
              <a:gd name="T0" fmla="*/ 12 w 263"/>
              <a:gd name="T1" fmla="*/ 302 h 314"/>
              <a:gd name="T2" fmla="*/ 12 w 263"/>
              <a:gd name="T3" fmla="*/ 12 h 314"/>
              <a:gd name="T4" fmla="*/ 250 w 263"/>
              <a:gd name="T5" fmla="*/ 12 h 314"/>
              <a:gd name="T6" fmla="*/ 250 w 263"/>
              <a:gd name="T7" fmla="*/ 195 h 314"/>
              <a:gd name="T8" fmla="*/ 263 w 263"/>
              <a:gd name="T9" fmla="*/ 195 h 314"/>
              <a:gd name="T10" fmla="*/ 263 w 263"/>
              <a:gd name="T11" fmla="*/ 0 h 314"/>
              <a:gd name="T12" fmla="*/ 0 w 263"/>
              <a:gd name="T13" fmla="*/ 0 h 314"/>
              <a:gd name="T14" fmla="*/ 0 w 263"/>
              <a:gd name="T15" fmla="*/ 314 h 314"/>
              <a:gd name="T16" fmla="*/ 141 w 263"/>
              <a:gd name="T17" fmla="*/ 314 h 314"/>
              <a:gd name="T18" fmla="*/ 141 w 263"/>
              <a:gd name="T19" fmla="*/ 302 h 314"/>
              <a:gd name="T20" fmla="*/ 12 w 263"/>
              <a:gd name="T21" fmla="*/ 30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14">
                <a:moveTo>
                  <a:pt x="12" y="302"/>
                </a:moveTo>
                <a:lnTo>
                  <a:pt x="12" y="12"/>
                </a:lnTo>
                <a:lnTo>
                  <a:pt x="250" y="12"/>
                </a:lnTo>
                <a:lnTo>
                  <a:pt x="250" y="195"/>
                </a:lnTo>
                <a:lnTo>
                  <a:pt x="263" y="195"/>
                </a:lnTo>
                <a:lnTo>
                  <a:pt x="263" y="0"/>
                </a:lnTo>
                <a:lnTo>
                  <a:pt x="0" y="0"/>
                </a:lnTo>
                <a:lnTo>
                  <a:pt x="0" y="314"/>
                </a:lnTo>
                <a:lnTo>
                  <a:pt x="141" y="314"/>
                </a:lnTo>
                <a:lnTo>
                  <a:pt x="141" y="302"/>
                </a:lnTo>
                <a:lnTo>
                  <a:pt x="12" y="302"/>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Rectangle 127"/>
          <p:cNvSpPr>
            <a:spLocks noChangeArrowheads="1"/>
          </p:cNvSpPr>
          <p:nvPr/>
        </p:nvSpPr>
        <p:spPr bwMode="auto">
          <a:xfrm>
            <a:off x="941871" y="3156998"/>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Rectangle 128"/>
          <p:cNvSpPr>
            <a:spLocks noChangeArrowheads="1"/>
          </p:cNvSpPr>
          <p:nvPr/>
        </p:nvSpPr>
        <p:spPr bwMode="auto">
          <a:xfrm>
            <a:off x="941871" y="3193762"/>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Rectangle 129"/>
          <p:cNvSpPr>
            <a:spLocks noChangeArrowheads="1"/>
          </p:cNvSpPr>
          <p:nvPr/>
        </p:nvSpPr>
        <p:spPr bwMode="auto">
          <a:xfrm>
            <a:off x="941871" y="3229504"/>
            <a:ext cx="137864"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Freeform 130"/>
          <p:cNvSpPr>
            <a:spLocks/>
          </p:cNvSpPr>
          <p:nvPr/>
        </p:nvSpPr>
        <p:spPr bwMode="auto">
          <a:xfrm>
            <a:off x="1034802" y="3318350"/>
            <a:ext cx="69442" cy="69442"/>
          </a:xfrm>
          <a:custGeom>
            <a:avLst/>
            <a:gdLst>
              <a:gd name="T0" fmla="*/ 88 w 179"/>
              <a:gd name="T1" fmla="*/ 86 h 178"/>
              <a:gd name="T2" fmla="*/ 0 w 179"/>
              <a:gd name="T3" fmla="*/ 122 h 178"/>
              <a:gd name="T4" fmla="*/ 0 w 179"/>
              <a:gd name="T5" fmla="*/ 178 h 178"/>
              <a:gd name="T6" fmla="*/ 127 w 179"/>
              <a:gd name="T7" fmla="*/ 125 h 178"/>
              <a:gd name="T8" fmla="*/ 179 w 179"/>
              <a:gd name="T9" fmla="*/ 0 h 178"/>
              <a:gd name="T10" fmla="*/ 124 w 179"/>
              <a:gd name="T11" fmla="*/ 0 h 178"/>
              <a:gd name="T12" fmla="*/ 88 w 179"/>
              <a:gd name="T13" fmla="*/ 86 h 178"/>
            </a:gdLst>
            <a:ahLst/>
            <a:cxnLst>
              <a:cxn ang="0">
                <a:pos x="T0" y="T1"/>
              </a:cxn>
              <a:cxn ang="0">
                <a:pos x="T2" y="T3"/>
              </a:cxn>
              <a:cxn ang="0">
                <a:pos x="T4" y="T5"/>
              </a:cxn>
              <a:cxn ang="0">
                <a:pos x="T6" y="T7"/>
              </a:cxn>
              <a:cxn ang="0">
                <a:pos x="T8" y="T9"/>
              </a:cxn>
              <a:cxn ang="0">
                <a:pos x="T10" y="T11"/>
              </a:cxn>
              <a:cxn ang="0">
                <a:pos x="T12" y="T13"/>
              </a:cxn>
            </a:cxnLst>
            <a:rect l="0" t="0" r="r" b="b"/>
            <a:pathLst>
              <a:path w="179" h="178">
                <a:moveTo>
                  <a:pt x="88" y="86"/>
                </a:moveTo>
                <a:cubicBezTo>
                  <a:pt x="64" y="110"/>
                  <a:pt x="31" y="122"/>
                  <a:pt x="0" y="122"/>
                </a:cubicBezTo>
                <a:lnTo>
                  <a:pt x="0" y="178"/>
                </a:lnTo>
                <a:cubicBezTo>
                  <a:pt x="46" y="178"/>
                  <a:pt x="92" y="160"/>
                  <a:pt x="127" y="125"/>
                </a:cubicBezTo>
                <a:cubicBezTo>
                  <a:pt x="161" y="91"/>
                  <a:pt x="179" y="45"/>
                  <a:pt x="179" y="0"/>
                </a:cubicBezTo>
                <a:lnTo>
                  <a:pt x="124" y="0"/>
                </a:lnTo>
                <a:cubicBezTo>
                  <a:pt x="125" y="31"/>
                  <a:pt x="112" y="62"/>
                  <a:pt x="88" y="86"/>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Freeform 131"/>
          <p:cNvSpPr>
            <a:spLocks/>
          </p:cNvSpPr>
          <p:nvPr/>
        </p:nvSpPr>
        <p:spPr bwMode="auto">
          <a:xfrm>
            <a:off x="1034802" y="3319371"/>
            <a:ext cx="112333" cy="111312"/>
          </a:xfrm>
          <a:custGeom>
            <a:avLst/>
            <a:gdLst>
              <a:gd name="T0" fmla="*/ 166 w 288"/>
              <a:gd name="T1" fmla="*/ 161 h 285"/>
              <a:gd name="T2" fmla="*/ 0 w 288"/>
              <a:gd name="T3" fmla="*/ 230 h 285"/>
              <a:gd name="T4" fmla="*/ 0 w 288"/>
              <a:gd name="T5" fmla="*/ 285 h 285"/>
              <a:gd name="T6" fmla="*/ 203 w 288"/>
              <a:gd name="T7" fmla="*/ 202 h 285"/>
              <a:gd name="T8" fmla="*/ 288 w 288"/>
              <a:gd name="T9" fmla="*/ 0 h 285"/>
              <a:gd name="T10" fmla="*/ 233 w 288"/>
              <a:gd name="T11" fmla="*/ 0 h 285"/>
              <a:gd name="T12" fmla="*/ 166 w 288"/>
              <a:gd name="T13" fmla="*/ 161 h 285"/>
            </a:gdLst>
            <a:ahLst/>
            <a:cxnLst>
              <a:cxn ang="0">
                <a:pos x="T0" y="T1"/>
              </a:cxn>
              <a:cxn ang="0">
                <a:pos x="T2" y="T3"/>
              </a:cxn>
              <a:cxn ang="0">
                <a:pos x="T4" y="T5"/>
              </a:cxn>
              <a:cxn ang="0">
                <a:pos x="T6" y="T7"/>
              </a:cxn>
              <a:cxn ang="0">
                <a:pos x="T8" y="T9"/>
              </a:cxn>
              <a:cxn ang="0">
                <a:pos x="T10" y="T11"/>
              </a:cxn>
              <a:cxn ang="0">
                <a:pos x="T12" y="T13"/>
              </a:cxn>
            </a:cxnLst>
            <a:rect l="0" t="0" r="r" b="b"/>
            <a:pathLst>
              <a:path w="288" h="285">
                <a:moveTo>
                  <a:pt x="166" y="161"/>
                </a:moveTo>
                <a:cubicBezTo>
                  <a:pt x="119" y="206"/>
                  <a:pt x="59" y="230"/>
                  <a:pt x="0" y="230"/>
                </a:cubicBezTo>
                <a:lnTo>
                  <a:pt x="0" y="285"/>
                </a:lnTo>
                <a:cubicBezTo>
                  <a:pt x="73" y="285"/>
                  <a:pt x="148" y="257"/>
                  <a:pt x="203" y="202"/>
                </a:cubicBezTo>
                <a:cubicBezTo>
                  <a:pt x="258" y="146"/>
                  <a:pt x="287" y="73"/>
                  <a:pt x="288" y="0"/>
                </a:cubicBezTo>
                <a:lnTo>
                  <a:pt x="233" y="0"/>
                </a:lnTo>
                <a:cubicBezTo>
                  <a:pt x="234" y="56"/>
                  <a:pt x="211" y="116"/>
                  <a:pt x="166" y="161"/>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Freeform 132"/>
          <p:cNvSpPr>
            <a:spLocks/>
          </p:cNvSpPr>
          <p:nvPr/>
        </p:nvSpPr>
        <p:spPr bwMode="auto">
          <a:xfrm>
            <a:off x="1034802" y="3318350"/>
            <a:ext cx="156245" cy="151139"/>
          </a:xfrm>
          <a:custGeom>
            <a:avLst/>
            <a:gdLst>
              <a:gd name="T0" fmla="*/ 351 w 401"/>
              <a:gd name="T1" fmla="*/ 0 h 386"/>
              <a:gd name="T2" fmla="*/ 345 w 401"/>
              <a:gd name="T3" fmla="*/ 0 h 386"/>
              <a:gd name="T4" fmla="*/ 243 w 401"/>
              <a:gd name="T5" fmla="*/ 243 h 386"/>
              <a:gd name="T6" fmla="*/ 0 w 401"/>
              <a:gd name="T7" fmla="*/ 343 h 386"/>
              <a:gd name="T8" fmla="*/ 0 w 401"/>
              <a:gd name="T9" fmla="*/ 386 h 386"/>
              <a:gd name="T10" fmla="*/ 97 w 401"/>
              <a:gd name="T11" fmla="*/ 386 h 386"/>
              <a:gd name="T12" fmla="*/ 282 w 401"/>
              <a:gd name="T13" fmla="*/ 281 h 386"/>
              <a:gd name="T14" fmla="*/ 351 w 401"/>
              <a:gd name="T15" fmla="*/ 190 h 386"/>
              <a:gd name="T16" fmla="*/ 401 w 401"/>
              <a:gd name="T17" fmla="*/ 2 h 386"/>
              <a:gd name="T18" fmla="*/ 351 w 401"/>
              <a:gd name="T1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86">
                <a:moveTo>
                  <a:pt x="351" y="0"/>
                </a:moveTo>
                <a:lnTo>
                  <a:pt x="345" y="0"/>
                </a:lnTo>
                <a:cubicBezTo>
                  <a:pt x="345" y="88"/>
                  <a:pt x="311" y="175"/>
                  <a:pt x="243" y="243"/>
                </a:cubicBezTo>
                <a:cubicBezTo>
                  <a:pt x="176" y="310"/>
                  <a:pt x="88" y="343"/>
                  <a:pt x="0" y="343"/>
                </a:cubicBezTo>
                <a:lnTo>
                  <a:pt x="0" y="386"/>
                </a:lnTo>
                <a:lnTo>
                  <a:pt x="97" y="386"/>
                </a:lnTo>
                <a:cubicBezTo>
                  <a:pt x="164" y="370"/>
                  <a:pt x="230" y="334"/>
                  <a:pt x="282" y="281"/>
                </a:cubicBezTo>
                <a:cubicBezTo>
                  <a:pt x="311" y="253"/>
                  <a:pt x="333" y="223"/>
                  <a:pt x="351" y="190"/>
                </a:cubicBezTo>
                <a:cubicBezTo>
                  <a:pt x="383" y="132"/>
                  <a:pt x="399" y="66"/>
                  <a:pt x="401" y="2"/>
                </a:cubicBezTo>
                <a:lnTo>
                  <a:pt x="351" y="0"/>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Freeform 133"/>
          <p:cNvSpPr>
            <a:spLocks/>
          </p:cNvSpPr>
          <p:nvPr/>
        </p:nvSpPr>
        <p:spPr bwMode="auto">
          <a:xfrm>
            <a:off x="1019483" y="3300989"/>
            <a:ext cx="41870" cy="43912"/>
          </a:xfrm>
          <a:custGeom>
            <a:avLst/>
            <a:gdLst>
              <a:gd name="T0" fmla="*/ 88 w 109"/>
              <a:gd name="T1" fmla="*/ 20 h 112"/>
              <a:gd name="T2" fmla="*/ 82 w 109"/>
              <a:gd name="T3" fmla="*/ 14 h 112"/>
              <a:gd name="T4" fmla="*/ 21 w 109"/>
              <a:gd name="T5" fmla="*/ 14 h 112"/>
              <a:gd name="T6" fmla="*/ 15 w 109"/>
              <a:gd name="T7" fmla="*/ 18 h 112"/>
              <a:gd name="T8" fmla="*/ 0 w 109"/>
              <a:gd name="T9" fmla="*/ 45 h 112"/>
              <a:gd name="T10" fmla="*/ 0 w 109"/>
              <a:gd name="T11" fmla="*/ 65 h 112"/>
              <a:gd name="T12" fmla="*/ 15 w 109"/>
              <a:gd name="T13" fmla="*/ 92 h 112"/>
              <a:gd name="T14" fmla="*/ 88 w 109"/>
              <a:gd name="T15" fmla="*/ 92 h 112"/>
              <a:gd name="T16" fmla="*/ 88 w 109"/>
              <a:gd name="T1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12">
                <a:moveTo>
                  <a:pt x="88" y="20"/>
                </a:moveTo>
                <a:cubicBezTo>
                  <a:pt x="86" y="18"/>
                  <a:pt x="83" y="17"/>
                  <a:pt x="82" y="14"/>
                </a:cubicBezTo>
                <a:cubicBezTo>
                  <a:pt x="64" y="0"/>
                  <a:pt x="39" y="0"/>
                  <a:pt x="21" y="14"/>
                </a:cubicBezTo>
                <a:cubicBezTo>
                  <a:pt x="19" y="15"/>
                  <a:pt x="16" y="17"/>
                  <a:pt x="15" y="18"/>
                </a:cubicBezTo>
                <a:cubicBezTo>
                  <a:pt x="7" y="26"/>
                  <a:pt x="3" y="35"/>
                  <a:pt x="0" y="45"/>
                </a:cubicBezTo>
                <a:lnTo>
                  <a:pt x="0" y="65"/>
                </a:lnTo>
                <a:cubicBezTo>
                  <a:pt x="1" y="75"/>
                  <a:pt x="6" y="84"/>
                  <a:pt x="15" y="92"/>
                </a:cubicBezTo>
                <a:cubicBezTo>
                  <a:pt x="36" y="112"/>
                  <a:pt x="68" y="112"/>
                  <a:pt x="88" y="92"/>
                </a:cubicBezTo>
                <a:cubicBezTo>
                  <a:pt x="109" y="74"/>
                  <a:pt x="109" y="41"/>
                  <a:pt x="88" y="20"/>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Rectangle 134"/>
          <p:cNvSpPr>
            <a:spLocks noChangeArrowheads="1"/>
          </p:cNvSpPr>
          <p:nvPr/>
        </p:nvSpPr>
        <p:spPr bwMode="auto">
          <a:xfrm>
            <a:off x="886109" y="3492665"/>
            <a:ext cx="3758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err="1">
                <a:ln>
                  <a:noFill/>
                </a:ln>
                <a:solidFill>
                  <a:srgbClr val="515150"/>
                </a:solidFill>
                <a:effectLst/>
                <a:uLnTx/>
                <a:uFillTx/>
                <a:latin typeface="Segoe UI" panose="020B0502040204020203" pitchFamily="34" charset="0"/>
              </a:rPr>
              <a:t>Wi</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0" name="Rectangle 135"/>
          <p:cNvSpPr>
            <a:spLocks noChangeArrowheads="1"/>
          </p:cNvSpPr>
          <p:nvPr/>
        </p:nvSpPr>
        <p:spPr bwMode="auto">
          <a:xfrm>
            <a:off x="1037865" y="3492977"/>
            <a:ext cx="7557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1" name="Rectangle 136"/>
          <p:cNvSpPr>
            <a:spLocks noChangeArrowheads="1"/>
          </p:cNvSpPr>
          <p:nvPr/>
        </p:nvSpPr>
        <p:spPr bwMode="auto">
          <a:xfrm>
            <a:off x="1068502" y="3492977"/>
            <a:ext cx="124588"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Fi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22" name="Rectangle 137"/>
          <p:cNvSpPr>
            <a:spLocks noChangeArrowheads="1"/>
          </p:cNvSpPr>
          <p:nvPr/>
        </p:nvSpPr>
        <p:spPr bwMode="auto">
          <a:xfrm>
            <a:off x="819616" y="3619789"/>
            <a:ext cx="312491"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dirty="0">
                <a:ln>
                  <a:noFill/>
                </a:ln>
                <a:solidFill>
                  <a:srgbClr val="515150"/>
                </a:solidFill>
                <a:effectLst/>
                <a:uLnTx/>
                <a:uFillTx/>
                <a:latin typeface="Segoe UI" panose="020B0502040204020203" pitchFamily="34" charset="0"/>
              </a:rPr>
              <a:t>profiles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23" name="Freeform 138"/>
          <p:cNvSpPr>
            <a:spLocks noEditPoints="1"/>
          </p:cNvSpPr>
          <p:nvPr/>
        </p:nvSpPr>
        <p:spPr bwMode="auto">
          <a:xfrm>
            <a:off x="2305189" y="3941289"/>
            <a:ext cx="312491" cy="369679"/>
          </a:xfrm>
          <a:custGeom>
            <a:avLst/>
            <a:gdLst>
              <a:gd name="T0" fmla="*/ 761 w 800"/>
              <a:gd name="T1" fmla="*/ 615 h 945"/>
              <a:gd name="T2" fmla="*/ 761 w 800"/>
              <a:gd name="T3" fmla="*/ 562 h 945"/>
              <a:gd name="T4" fmla="*/ 727 w 800"/>
              <a:gd name="T5" fmla="*/ 462 h 945"/>
              <a:gd name="T6" fmla="*/ 727 w 800"/>
              <a:gd name="T7" fmla="*/ 0 h 945"/>
              <a:gd name="T8" fmla="*/ 0 w 800"/>
              <a:gd name="T9" fmla="*/ 0 h 945"/>
              <a:gd name="T10" fmla="*/ 0 w 800"/>
              <a:gd name="T11" fmla="*/ 856 h 945"/>
              <a:gd name="T12" fmla="*/ 394 w 800"/>
              <a:gd name="T13" fmla="*/ 856 h 945"/>
              <a:gd name="T14" fmla="*/ 394 w 800"/>
              <a:gd name="T15" fmla="*/ 895 h 945"/>
              <a:gd name="T16" fmla="*/ 444 w 800"/>
              <a:gd name="T17" fmla="*/ 945 h 945"/>
              <a:gd name="T18" fmla="*/ 749 w 800"/>
              <a:gd name="T19" fmla="*/ 945 h 945"/>
              <a:gd name="T20" fmla="*/ 800 w 800"/>
              <a:gd name="T21" fmla="*/ 895 h 945"/>
              <a:gd name="T22" fmla="*/ 800 w 800"/>
              <a:gd name="T23" fmla="*/ 666 h 945"/>
              <a:gd name="T24" fmla="*/ 761 w 800"/>
              <a:gd name="T25" fmla="*/ 615 h 945"/>
              <a:gd name="T26" fmla="*/ 749 w 800"/>
              <a:gd name="T27" fmla="*/ 918 h 945"/>
              <a:gd name="T28" fmla="*/ 749 w 800"/>
              <a:gd name="T29" fmla="*/ 893 h 945"/>
              <a:gd name="T30" fmla="*/ 749 w 800"/>
              <a:gd name="T31" fmla="*/ 918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0" h="945">
                <a:moveTo>
                  <a:pt x="761" y="615"/>
                </a:moveTo>
                <a:lnTo>
                  <a:pt x="761" y="562"/>
                </a:lnTo>
                <a:cubicBezTo>
                  <a:pt x="761" y="525"/>
                  <a:pt x="748" y="489"/>
                  <a:pt x="727" y="462"/>
                </a:cubicBezTo>
                <a:lnTo>
                  <a:pt x="727" y="0"/>
                </a:lnTo>
                <a:lnTo>
                  <a:pt x="0" y="0"/>
                </a:lnTo>
                <a:lnTo>
                  <a:pt x="0" y="856"/>
                </a:lnTo>
                <a:lnTo>
                  <a:pt x="394" y="856"/>
                </a:lnTo>
                <a:lnTo>
                  <a:pt x="394" y="895"/>
                </a:lnTo>
                <a:cubicBezTo>
                  <a:pt x="394" y="923"/>
                  <a:pt x="416" y="945"/>
                  <a:pt x="444" y="945"/>
                </a:cubicBezTo>
                <a:lnTo>
                  <a:pt x="749" y="945"/>
                </a:lnTo>
                <a:cubicBezTo>
                  <a:pt x="778" y="945"/>
                  <a:pt x="800" y="923"/>
                  <a:pt x="800" y="895"/>
                </a:cubicBezTo>
                <a:lnTo>
                  <a:pt x="800" y="666"/>
                </a:lnTo>
                <a:cubicBezTo>
                  <a:pt x="800" y="640"/>
                  <a:pt x="783" y="622"/>
                  <a:pt x="761" y="615"/>
                </a:cubicBezTo>
                <a:close/>
                <a:moveTo>
                  <a:pt x="749" y="918"/>
                </a:moveTo>
                <a:lnTo>
                  <a:pt x="749" y="893"/>
                </a:lnTo>
                <a:lnTo>
                  <a:pt x="749" y="91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Freeform 139"/>
          <p:cNvSpPr>
            <a:spLocks/>
          </p:cNvSpPr>
          <p:nvPr/>
        </p:nvSpPr>
        <p:spPr bwMode="auto">
          <a:xfrm>
            <a:off x="2314380" y="3951501"/>
            <a:ext cx="264494" cy="314533"/>
          </a:xfrm>
          <a:custGeom>
            <a:avLst/>
            <a:gdLst>
              <a:gd name="T0" fmla="*/ 39 w 678"/>
              <a:gd name="T1" fmla="*/ 766 h 805"/>
              <a:gd name="T2" fmla="*/ 39 w 678"/>
              <a:gd name="T3" fmla="*/ 37 h 805"/>
              <a:gd name="T4" fmla="*/ 639 w 678"/>
              <a:gd name="T5" fmla="*/ 37 h 805"/>
              <a:gd name="T6" fmla="*/ 639 w 678"/>
              <a:gd name="T7" fmla="*/ 373 h 805"/>
              <a:gd name="T8" fmla="*/ 678 w 678"/>
              <a:gd name="T9" fmla="*/ 395 h 805"/>
              <a:gd name="T10" fmla="*/ 678 w 678"/>
              <a:gd name="T11" fmla="*/ 0 h 805"/>
              <a:gd name="T12" fmla="*/ 0 w 678"/>
              <a:gd name="T13" fmla="*/ 0 h 805"/>
              <a:gd name="T14" fmla="*/ 0 w 678"/>
              <a:gd name="T15" fmla="*/ 805 h 805"/>
              <a:gd name="T16" fmla="*/ 356 w 678"/>
              <a:gd name="T17" fmla="*/ 805 h 805"/>
              <a:gd name="T18" fmla="*/ 356 w 678"/>
              <a:gd name="T19" fmla="*/ 766 h 805"/>
              <a:gd name="T20" fmla="*/ 39 w 678"/>
              <a:gd name="T21" fmla="*/ 766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805">
                <a:moveTo>
                  <a:pt x="39" y="766"/>
                </a:moveTo>
                <a:lnTo>
                  <a:pt x="39" y="37"/>
                </a:lnTo>
                <a:lnTo>
                  <a:pt x="639" y="37"/>
                </a:lnTo>
                <a:lnTo>
                  <a:pt x="639" y="373"/>
                </a:lnTo>
                <a:cubicBezTo>
                  <a:pt x="653" y="378"/>
                  <a:pt x="666" y="387"/>
                  <a:pt x="678" y="395"/>
                </a:cubicBezTo>
                <a:lnTo>
                  <a:pt x="678" y="0"/>
                </a:lnTo>
                <a:lnTo>
                  <a:pt x="0" y="0"/>
                </a:lnTo>
                <a:lnTo>
                  <a:pt x="0" y="805"/>
                </a:lnTo>
                <a:lnTo>
                  <a:pt x="356" y="805"/>
                </a:lnTo>
                <a:lnTo>
                  <a:pt x="356" y="766"/>
                </a:lnTo>
                <a:lnTo>
                  <a:pt x="39" y="766"/>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Rectangle 140"/>
          <p:cNvSpPr>
            <a:spLocks noChangeArrowheads="1"/>
          </p:cNvSpPr>
          <p:nvPr/>
        </p:nvSpPr>
        <p:spPr bwMode="auto">
          <a:xfrm>
            <a:off x="2379738" y="3999498"/>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Rectangle 141"/>
          <p:cNvSpPr>
            <a:spLocks noChangeArrowheads="1"/>
          </p:cNvSpPr>
          <p:nvPr/>
        </p:nvSpPr>
        <p:spPr bwMode="auto">
          <a:xfrm>
            <a:off x="2379738" y="4035241"/>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Rectangle 142"/>
          <p:cNvSpPr>
            <a:spLocks noChangeArrowheads="1"/>
          </p:cNvSpPr>
          <p:nvPr/>
        </p:nvSpPr>
        <p:spPr bwMode="auto">
          <a:xfrm>
            <a:off x="2379738" y="4070983"/>
            <a:ext cx="134801" cy="15318"/>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Freeform 143"/>
          <p:cNvSpPr>
            <a:spLocks noEditPoints="1"/>
          </p:cNvSpPr>
          <p:nvPr/>
        </p:nvSpPr>
        <p:spPr bwMode="auto">
          <a:xfrm>
            <a:off x="2467562" y="4106726"/>
            <a:ext cx="139907" cy="194030"/>
          </a:xfrm>
          <a:custGeom>
            <a:avLst/>
            <a:gdLst>
              <a:gd name="T0" fmla="*/ 333 w 359"/>
              <a:gd name="T1" fmla="*/ 217 h 496"/>
              <a:gd name="T2" fmla="*/ 320 w 359"/>
              <a:gd name="T3" fmla="*/ 217 h 496"/>
              <a:gd name="T4" fmla="*/ 320 w 359"/>
              <a:gd name="T5" fmla="*/ 140 h 496"/>
              <a:gd name="T6" fmla="*/ 179 w 359"/>
              <a:gd name="T7" fmla="*/ 0 h 496"/>
              <a:gd name="T8" fmla="*/ 39 w 359"/>
              <a:gd name="T9" fmla="*/ 140 h 496"/>
              <a:gd name="T10" fmla="*/ 39 w 359"/>
              <a:gd name="T11" fmla="*/ 217 h 496"/>
              <a:gd name="T12" fmla="*/ 25 w 359"/>
              <a:gd name="T13" fmla="*/ 217 h 496"/>
              <a:gd name="T14" fmla="*/ 0 w 359"/>
              <a:gd name="T15" fmla="*/ 242 h 496"/>
              <a:gd name="T16" fmla="*/ 0 w 359"/>
              <a:gd name="T17" fmla="*/ 471 h 496"/>
              <a:gd name="T18" fmla="*/ 25 w 359"/>
              <a:gd name="T19" fmla="*/ 496 h 496"/>
              <a:gd name="T20" fmla="*/ 330 w 359"/>
              <a:gd name="T21" fmla="*/ 496 h 496"/>
              <a:gd name="T22" fmla="*/ 356 w 359"/>
              <a:gd name="T23" fmla="*/ 471 h 496"/>
              <a:gd name="T24" fmla="*/ 356 w 359"/>
              <a:gd name="T25" fmla="*/ 242 h 496"/>
              <a:gd name="T26" fmla="*/ 333 w 359"/>
              <a:gd name="T27" fmla="*/ 217 h 496"/>
              <a:gd name="T28" fmla="*/ 269 w 359"/>
              <a:gd name="T29" fmla="*/ 217 h 496"/>
              <a:gd name="T30" fmla="*/ 91 w 359"/>
              <a:gd name="T31" fmla="*/ 217 h 496"/>
              <a:gd name="T32" fmla="*/ 91 w 359"/>
              <a:gd name="T33" fmla="*/ 140 h 496"/>
              <a:gd name="T34" fmla="*/ 181 w 359"/>
              <a:gd name="T35" fmla="*/ 51 h 496"/>
              <a:gd name="T36" fmla="*/ 271 w 359"/>
              <a:gd name="T37" fmla="*/ 140 h 496"/>
              <a:gd name="T38" fmla="*/ 271 w 359"/>
              <a:gd name="T39" fmla="*/ 217 h 496"/>
              <a:gd name="T40" fmla="*/ 269 w 359"/>
              <a:gd name="T41" fmla="*/ 21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9" h="496">
                <a:moveTo>
                  <a:pt x="333" y="217"/>
                </a:moveTo>
                <a:lnTo>
                  <a:pt x="320" y="217"/>
                </a:lnTo>
                <a:lnTo>
                  <a:pt x="320" y="140"/>
                </a:lnTo>
                <a:cubicBezTo>
                  <a:pt x="320" y="62"/>
                  <a:pt x="257" y="0"/>
                  <a:pt x="179" y="0"/>
                </a:cubicBezTo>
                <a:cubicBezTo>
                  <a:pt x="101" y="0"/>
                  <a:pt x="39" y="62"/>
                  <a:pt x="39" y="140"/>
                </a:cubicBezTo>
                <a:lnTo>
                  <a:pt x="39" y="217"/>
                </a:lnTo>
                <a:lnTo>
                  <a:pt x="25" y="217"/>
                </a:lnTo>
                <a:cubicBezTo>
                  <a:pt x="11" y="217"/>
                  <a:pt x="0" y="229"/>
                  <a:pt x="0" y="242"/>
                </a:cubicBezTo>
                <a:lnTo>
                  <a:pt x="0" y="471"/>
                </a:lnTo>
                <a:cubicBezTo>
                  <a:pt x="0" y="484"/>
                  <a:pt x="11" y="496"/>
                  <a:pt x="25" y="496"/>
                </a:cubicBezTo>
                <a:lnTo>
                  <a:pt x="330" y="496"/>
                </a:lnTo>
                <a:cubicBezTo>
                  <a:pt x="344" y="496"/>
                  <a:pt x="356" y="484"/>
                  <a:pt x="356" y="471"/>
                </a:cubicBezTo>
                <a:lnTo>
                  <a:pt x="356" y="242"/>
                </a:lnTo>
                <a:cubicBezTo>
                  <a:pt x="359" y="229"/>
                  <a:pt x="347" y="217"/>
                  <a:pt x="333" y="217"/>
                </a:cubicBezTo>
                <a:close/>
                <a:moveTo>
                  <a:pt x="269" y="217"/>
                </a:moveTo>
                <a:lnTo>
                  <a:pt x="91" y="217"/>
                </a:lnTo>
                <a:lnTo>
                  <a:pt x="91" y="140"/>
                </a:lnTo>
                <a:cubicBezTo>
                  <a:pt x="91" y="91"/>
                  <a:pt x="130" y="51"/>
                  <a:pt x="181" y="51"/>
                </a:cubicBezTo>
                <a:cubicBezTo>
                  <a:pt x="230" y="51"/>
                  <a:pt x="271" y="90"/>
                  <a:pt x="271" y="140"/>
                </a:cubicBezTo>
                <a:lnTo>
                  <a:pt x="271" y="217"/>
                </a:lnTo>
                <a:lnTo>
                  <a:pt x="269" y="217"/>
                </a:ln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Rectangle 144"/>
          <p:cNvSpPr>
            <a:spLocks noChangeArrowheads="1"/>
          </p:cNvSpPr>
          <p:nvPr/>
        </p:nvSpPr>
        <p:spPr bwMode="auto">
          <a:xfrm>
            <a:off x="2231662" y="4325265"/>
            <a:ext cx="494267"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VPN profiles</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30" name="Freeform 145"/>
          <p:cNvSpPr>
            <a:spLocks noEditPoints="1"/>
          </p:cNvSpPr>
          <p:nvPr/>
        </p:nvSpPr>
        <p:spPr bwMode="auto">
          <a:xfrm>
            <a:off x="1563789" y="3328562"/>
            <a:ext cx="376827" cy="565752"/>
          </a:xfrm>
          <a:custGeom>
            <a:avLst/>
            <a:gdLst>
              <a:gd name="T0" fmla="*/ 871 w 964"/>
              <a:gd name="T1" fmla="*/ 0 h 1446"/>
              <a:gd name="T2" fmla="*/ 93 w 964"/>
              <a:gd name="T3" fmla="*/ 0 h 1446"/>
              <a:gd name="T4" fmla="*/ 0 w 964"/>
              <a:gd name="T5" fmla="*/ 98 h 1446"/>
              <a:gd name="T6" fmla="*/ 0 w 964"/>
              <a:gd name="T7" fmla="*/ 1348 h 1446"/>
              <a:gd name="T8" fmla="*/ 93 w 964"/>
              <a:gd name="T9" fmla="*/ 1446 h 1446"/>
              <a:gd name="T10" fmla="*/ 871 w 964"/>
              <a:gd name="T11" fmla="*/ 1446 h 1446"/>
              <a:gd name="T12" fmla="*/ 964 w 964"/>
              <a:gd name="T13" fmla="*/ 1348 h 1446"/>
              <a:gd name="T14" fmla="*/ 964 w 964"/>
              <a:gd name="T15" fmla="*/ 98 h 1446"/>
              <a:gd name="T16" fmla="*/ 871 w 964"/>
              <a:gd name="T17" fmla="*/ 0 h 1446"/>
              <a:gd name="T18" fmla="*/ 339 w 964"/>
              <a:gd name="T19" fmla="*/ 65 h 1446"/>
              <a:gd name="T20" fmla="*/ 634 w 964"/>
              <a:gd name="T21" fmla="*/ 65 h 1446"/>
              <a:gd name="T22" fmla="*/ 675 w 964"/>
              <a:gd name="T23" fmla="*/ 87 h 1446"/>
              <a:gd name="T24" fmla="*/ 634 w 964"/>
              <a:gd name="T25" fmla="*/ 107 h 1446"/>
              <a:gd name="T26" fmla="*/ 339 w 964"/>
              <a:gd name="T27" fmla="*/ 107 h 1446"/>
              <a:gd name="T28" fmla="*/ 298 w 964"/>
              <a:gd name="T29" fmla="*/ 87 h 1446"/>
              <a:gd name="T30" fmla="*/ 339 w 964"/>
              <a:gd name="T31" fmla="*/ 65 h 1446"/>
              <a:gd name="T32" fmla="*/ 570 w 964"/>
              <a:gd name="T33" fmla="*/ 1343 h 1446"/>
              <a:gd name="T34" fmla="*/ 406 w 964"/>
              <a:gd name="T35" fmla="*/ 1343 h 1446"/>
              <a:gd name="T36" fmla="*/ 375 w 964"/>
              <a:gd name="T37" fmla="*/ 1308 h 1446"/>
              <a:gd name="T38" fmla="*/ 406 w 964"/>
              <a:gd name="T39" fmla="*/ 1274 h 1446"/>
              <a:gd name="T40" fmla="*/ 570 w 964"/>
              <a:gd name="T41" fmla="*/ 1274 h 1446"/>
              <a:gd name="T42" fmla="*/ 600 w 964"/>
              <a:gd name="T43" fmla="*/ 1308 h 1446"/>
              <a:gd name="T44" fmla="*/ 570 w 964"/>
              <a:gd name="T45" fmla="*/ 1343 h 1446"/>
              <a:gd name="T46" fmla="*/ 861 w 964"/>
              <a:gd name="T47" fmla="*/ 1205 h 1446"/>
              <a:gd name="T48" fmla="*/ 103 w 964"/>
              <a:gd name="T49" fmla="*/ 1205 h 1446"/>
              <a:gd name="T50" fmla="*/ 103 w 964"/>
              <a:gd name="T51" fmla="*/ 172 h 1446"/>
              <a:gd name="T52" fmla="*/ 861 w 964"/>
              <a:gd name="T53" fmla="*/ 172 h 1446"/>
              <a:gd name="T54" fmla="*/ 861 w 964"/>
              <a:gd name="T55" fmla="*/ 1205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4" h="1446">
                <a:moveTo>
                  <a:pt x="871" y="0"/>
                </a:moveTo>
                <a:lnTo>
                  <a:pt x="93" y="0"/>
                </a:lnTo>
                <a:cubicBezTo>
                  <a:pt x="41" y="0"/>
                  <a:pt x="0" y="44"/>
                  <a:pt x="0" y="98"/>
                </a:cubicBezTo>
                <a:lnTo>
                  <a:pt x="0" y="1348"/>
                </a:lnTo>
                <a:cubicBezTo>
                  <a:pt x="0" y="1403"/>
                  <a:pt x="41" y="1446"/>
                  <a:pt x="93" y="1446"/>
                </a:cubicBezTo>
                <a:lnTo>
                  <a:pt x="871" y="1446"/>
                </a:lnTo>
                <a:cubicBezTo>
                  <a:pt x="923" y="1446"/>
                  <a:pt x="964" y="1403"/>
                  <a:pt x="964" y="1348"/>
                </a:cubicBezTo>
                <a:lnTo>
                  <a:pt x="964" y="98"/>
                </a:lnTo>
                <a:cubicBezTo>
                  <a:pt x="964" y="44"/>
                  <a:pt x="923" y="0"/>
                  <a:pt x="871" y="0"/>
                </a:cubicBezTo>
                <a:close/>
                <a:moveTo>
                  <a:pt x="339" y="65"/>
                </a:moveTo>
                <a:lnTo>
                  <a:pt x="634" y="65"/>
                </a:lnTo>
                <a:cubicBezTo>
                  <a:pt x="656" y="65"/>
                  <a:pt x="675" y="68"/>
                  <a:pt x="675" y="87"/>
                </a:cubicBezTo>
                <a:cubicBezTo>
                  <a:pt x="675" y="107"/>
                  <a:pt x="657" y="107"/>
                  <a:pt x="634" y="107"/>
                </a:cubicBezTo>
                <a:lnTo>
                  <a:pt x="339" y="107"/>
                </a:lnTo>
                <a:cubicBezTo>
                  <a:pt x="316" y="107"/>
                  <a:pt x="298" y="107"/>
                  <a:pt x="298" y="87"/>
                </a:cubicBezTo>
                <a:cubicBezTo>
                  <a:pt x="297" y="68"/>
                  <a:pt x="316" y="65"/>
                  <a:pt x="339" y="65"/>
                </a:cubicBezTo>
                <a:close/>
                <a:moveTo>
                  <a:pt x="570" y="1343"/>
                </a:moveTo>
                <a:lnTo>
                  <a:pt x="406" y="1343"/>
                </a:lnTo>
                <a:cubicBezTo>
                  <a:pt x="389" y="1343"/>
                  <a:pt x="375" y="1328"/>
                  <a:pt x="375" y="1308"/>
                </a:cubicBezTo>
                <a:cubicBezTo>
                  <a:pt x="375" y="1289"/>
                  <a:pt x="389" y="1274"/>
                  <a:pt x="406" y="1274"/>
                </a:cubicBezTo>
                <a:lnTo>
                  <a:pt x="570" y="1274"/>
                </a:lnTo>
                <a:cubicBezTo>
                  <a:pt x="586" y="1274"/>
                  <a:pt x="600" y="1289"/>
                  <a:pt x="600" y="1308"/>
                </a:cubicBezTo>
                <a:cubicBezTo>
                  <a:pt x="600" y="1328"/>
                  <a:pt x="586" y="1343"/>
                  <a:pt x="570" y="1343"/>
                </a:cubicBezTo>
                <a:close/>
                <a:moveTo>
                  <a:pt x="861" y="1205"/>
                </a:moveTo>
                <a:lnTo>
                  <a:pt x="103" y="1205"/>
                </a:lnTo>
                <a:lnTo>
                  <a:pt x="103" y="172"/>
                </a:lnTo>
                <a:lnTo>
                  <a:pt x="861" y="172"/>
                </a:lnTo>
                <a:lnTo>
                  <a:pt x="861" y="1205"/>
                </a:lnTo>
                <a:close/>
              </a:path>
            </a:pathLst>
          </a:custGeom>
          <a:solidFill>
            <a:srgbClr val="0078D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Rectangle 146"/>
          <p:cNvSpPr>
            <a:spLocks noChangeArrowheads="1"/>
          </p:cNvSpPr>
          <p:nvPr/>
        </p:nvSpPr>
        <p:spPr bwMode="auto">
          <a:xfrm>
            <a:off x="1540747" y="3962735"/>
            <a:ext cx="338021" cy="15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200" b="0" i="0" u="none" strike="noStrike" kern="0" cap="none" spc="0" normalizeH="0" baseline="0" noProof="0">
                <a:ln>
                  <a:noFill/>
                </a:ln>
                <a:solidFill>
                  <a:srgbClr val="515150"/>
                </a:solidFill>
                <a:effectLst/>
                <a:uLnTx/>
                <a:uFillTx/>
                <a:latin typeface="Segoe UI" panose="020B0502040204020203" pitchFamily="34" charset="0"/>
              </a:rPr>
              <a:t>Phone</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32" name="Freeform 147"/>
          <p:cNvSpPr>
            <a:spLocks/>
          </p:cNvSpPr>
          <p:nvPr/>
        </p:nvSpPr>
        <p:spPr bwMode="auto">
          <a:xfrm>
            <a:off x="1575022" y="4364071"/>
            <a:ext cx="355384" cy="353339"/>
          </a:xfrm>
          <a:custGeom>
            <a:avLst/>
            <a:gdLst>
              <a:gd name="T0" fmla="*/ 312 w 909"/>
              <a:gd name="T1" fmla="*/ 892 h 904"/>
              <a:gd name="T2" fmla="*/ 199 w 909"/>
              <a:gd name="T3" fmla="*/ 781 h 904"/>
              <a:gd name="T4" fmla="*/ 221 w 909"/>
              <a:gd name="T5" fmla="*/ 718 h 904"/>
              <a:gd name="T6" fmla="*/ 176 w 909"/>
              <a:gd name="T7" fmla="*/ 673 h 904"/>
              <a:gd name="T8" fmla="*/ 70 w 909"/>
              <a:gd name="T9" fmla="*/ 698 h 904"/>
              <a:gd name="T10" fmla="*/ 5 w 909"/>
              <a:gd name="T11" fmla="*/ 584 h 904"/>
              <a:gd name="T12" fmla="*/ 37 w 909"/>
              <a:gd name="T13" fmla="*/ 506 h 904"/>
              <a:gd name="T14" fmla="*/ 98 w 909"/>
              <a:gd name="T15" fmla="*/ 479 h 904"/>
              <a:gd name="T16" fmla="*/ 98 w 909"/>
              <a:gd name="T17" fmla="*/ 416 h 904"/>
              <a:gd name="T18" fmla="*/ 5 w 909"/>
              <a:gd name="T19" fmla="*/ 358 h 904"/>
              <a:gd name="T20" fmla="*/ 37 w 909"/>
              <a:gd name="T21" fmla="*/ 232 h 904"/>
              <a:gd name="T22" fmla="*/ 115 w 909"/>
              <a:gd name="T23" fmla="*/ 199 h 904"/>
              <a:gd name="T24" fmla="*/ 178 w 909"/>
              <a:gd name="T25" fmla="*/ 222 h 904"/>
              <a:gd name="T26" fmla="*/ 224 w 909"/>
              <a:gd name="T27" fmla="*/ 176 h 904"/>
              <a:gd name="T28" fmla="*/ 231 w 909"/>
              <a:gd name="T29" fmla="*/ 38 h 904"/>
              <a:gd name="T30" fmla="*/ 357 w 909"/>
              <a:gd name="T31" fmla="*/ 5 h 904"/>
              <a:gd name="T32" fmla="*/ 415 w 909"/>
              <a:gd name="T33" fmla="*/ 98 h 904"/>
              <a:gd name="T34" fmla="*/ 450 w 909"/>
              <a:gd name="T35" fmla="*/ 96 h 904"/>
              <a:gd name="T36" fmla="*/ 486 w 909"/>
              <a:gd name="T37" fmla="*/ 98 h 904"/>
              <a:gd name="T38" fmla="*/ 544 w 909"/>
              <a:gd name="T39" fmla="*/ 5 h 904"/>
              <a:gd name="T40" fmla="*/ 670 w 909"/>
              <a:gd name="T41" fmla="*/ 38 h 904"/>
              <a:gd name="T42" fmla="*/ 677 w 909"/>
              <a:gd name="T43" fmla="*/ 176 h 904"/>
              <a:gd name="T44" fmla="*/ 722 w 909"/>
              <a:gd name="T45" fmla="*/ 222 h 904"/>
              <a:gd name="T46" fmla="*/ 785 w 909"/>
              <a:gd name="T47" fmla="*/ 199 h 904"/>
              <a:gd name="T48" fmla="*/ 863 w 909"/>
              <a:gd name="T49" fmla="*/ 232 h 904"/>
              <a:gd name="T50" fmla="*/ 896 w 909"/>
              <a:gd name="T51" fmla="*/ 358 h 904"/>
              <a:gd name="T52" fmla="*/ 803 w 909"/>
              <a:gd name="T53" fmla="*/ 416 h 904"/>
              <a:gd name="T54" fmla="*/ 803 w 909"/>
              <a:gd name="T55" fmla="*/ 479 h 904"/>
              <a:gd name="T56" fmla="*/ 863 w 909"/>
              <a:gd name="T57" fmla="*/ 506 h 904"/>
              <a:gd name="T58" fmla="*/ 863 w 909"/>
              <a:gd name="T59" fmla="*/ 665 h 904"/>
              <a:gd name="T60" fmla="*/ 785 w 909"/>
              <a:gd name="T61" fmla="*/ 698 h 904"/>
              <a:gd name="T62" fmla="*/ 722 w 909"/>
              <a:gd name="T63" fmla="*/ 675 h 904"/>
              <a:gd name="T64" fmla="*/ 677 w 909"/>
              <a:gd name="T65" fmla="*/ 720 h 904"/>
              <a:gd name="T66" fmla="*/ 670 w 909"/>
              <a:gd name="T67" fmla="*/ 859 h 904"/>
              <a:gd name="T68" fmla="*/ 511 w 909"/>
              <a:gd name="T69" fmla="*/ 859 h 904"/>
              <a:gd name="T70" fmla="*/ 483 w 909"/>
              <a:gd name="T71" fmla="*/ 799 h 904"/>
              <a:gd name="T72" fmla="*/ 418 w 909"/>
              <a:gd name="T73" fmla="*/ 799 h 904"/>
              <a:gd name="T74" fmla="*/ 390 w 909"/>
              <a:gd name="T75" fmla="*/ 859 h 904"/>
              <a:gd name="T76" fmla="*/ 335 w 909"/>
              <a:gd name="T77" fmla="*/ 897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9" h="904">
                <a:moveTo>
                  <a:pt x="335" y="897"/>
                </a:moveTo>
                <a:cubicBezTo>
                  <a:pt x="327" y="897"/>
                  <a:pt x="319" y="894"/>
                  <a:pt x="312" y="892"/>
                </a:cubicBezTo>
                <a:lnTo>
                  <a:pt x="231" y="859"/>
                </a:lnTo>
                <a:cubicBezTo>
                  <a:pt x="201" y="846"/>
                  <a:pt x="186" y="811"/>
                  <a:pt x="199" y="781"/>
                </a:cubicBezTo>
                <a:lnTo>
                  <a:pt x="224" y="720"/>
                </a:lnTo>
                <a:cubicBezTo>
                  <a:pt x="224" y="720"/>
                  <a:pt x="221" y="718"/>
                  <a:pt x="221" y="718"/>
                </a:cubicBezTo>
                <a:lnTo>
                  <a:pt x="178" y="675"/>
                </a:lnTo>
                <a:cubicBezTo>
                  <a:pt x="178" y="675"/>
                  <a:pt x="176" y="673"/>
                  <a:pt x="176" y="673"/>
                </a:cubicBezTo>
                <a:lnTo>
                  <a:pt x="115" y="698"/>
                </a:lnTo>
                <a:cubicBezTo>
                  <a:pt x="100" y="703"/>
                  <a:pt x="85" y="703"/>
                  <a:pt x="70" y="698"/>
                </a:cubicBezTo>
                <a:cubicBezTo>
                  <a:pt x="55" y="693"/>
                  <a:pt x="45" y="680"/>
                  <a:pt x="37" y="665"/>
                </a:cubicBezTo>
                <a:lnTo>
                  <a:pt x="5" y="584"/>
                </a:lnTo>
                <a:cubicBezTo>
                  <a:pt x="0" y="569"/>
                  <a:pt x="0" y="554"/>
                  <a:pt x="5" y="539"/>
                </a:cubicBezTo>
                <a:cubicBezTo>
                  <a:pt x="10" y="524"/>
                  <a:pt x="22" y="514"/>
                  <a:pt x="37" y="506"/>
                </a:cubicBezTo>
                <a:lnTo>
                  <a:pt x="98" y="481"/>
                </a:lnTo>
                <a:cubicBezTo>
                  <a:pt x="98" y="481"/>
                  <a:pt x="98" y="479"/>
                  <a:pt x="98" y="479"/>
                </a:cubicBezTo>
                <a:lnTo>
                  <a:pt x="98" y="418"/>
                </a:lnTo>
                <a:cubicBezTo>
                  <a:pt x="98" y="418"/>
                  <a:pt x="98" y="416"/>
                  <a:pt x="98" y="416"/>
                </a:cubicBezTo>
                <a:lnTo>
                  <a:pt x="37" y="391"/>
                </a:lnTo>
                <a:cubicBezTo>
                  <a:pt x="22" y="386"/>
                  <a:pt x="12" y="373"/>
                  <a:pt x="5" y="358"/>
                </a:cubicBezTo>
                <a:cubicBezTo>
                  <a:pt x="0" y="343"/>
                  <a:pt x="0" y="328"/>
                  <a:pt x="5" y="312"/>
                </a:cubicBezTo>
                <a:lnTo>
                  <a:pt x="37" y="232"/>
                </a:lnTo>
                <a:cubicBezTo>
                  <a:pt x="42" y="217"/>
                  <a:pt x="55" y="207"/>
                  <a:pt x="70" y="199"/>
                </a:cubicBezTo>
                <a:cubicBezTo>
                  <a:pt x="85" y="194"/>
                  <a:pt x="100" y="194"/>
                  <a:pt x="115" y="199"/>
                </a:cubicBezTo>
                <a:lnTo>
                  <a:pt x="176" y="224"/>
                </a:lnTo>
                <a:cubicBezTo>
                  <a:pt x="176" y="224"/>
                  <a:pt x="178" y="222"/>
                  <a:pt x="178" y="222"/>
                </a:cubicBezTo>
                <a:lnTo>
                  <a:pt x="221" y="179"/>
                </a:lnTo>
                <a:cubicBezTo>
                  <a:pt x="221" y="179"/>
                  <a:pt x="224" y="176"/>
                  <a:pt x="224" y="176"/>
                </a:cubicBezTo>
                <a:lnTo>
                  <a:pt x="199" y="116"/>
                </a:lnTo>
                <a:cubicBezTo>
                  <a:pt x="186" y="86"/>
                  <a:pt x="201" y="51"/>
                  <a:pt x="231" y="38"/>
                </a:cubicBezTo>
                <a:lnTo>
                  <a:pt x="312" y="5"/>
                </a:lnTo>
                <a:cubicBezTo>
                  <a:pt x="327" y="0"/>
                  <a:pt x="342" y="0"/>
                  <a:pt x="357" y="5"/>
                </a:cubicBezTo>
                <a:cubicBezTo>
                  <a:pt x="372" y="10"/>
                  <a:pt x="382" y="23"/>
                  <a:pt x="390" y="38"/>
                </a:cubicBezTo>
                <a:lnTo>
                  <a:pt x="415" y="98"/>
                </a:lnTo>
                <a:cubicBezTo>
                  <a:pt x="415" y="98"/>
                  <a:pt x="418" y="98"/>
                  <a:pt x="418" y="98"/>
                </a:cubicBezTo>
                <a:cubicBezTo>
                  <a:pt x="420" y="98"/>
                  <a:pt x="430" y="96"/>
                  <a:pt x="450" y="96"/>
                </a:cubicBezTo>
                <a:cubicBezTo>
                  <a:pt x="468" y="96"/>
                  <a:pt x="481" y="98"/>
                  <a:pt x="483" y="98"/>
                </a:cubicBezTo>
                <a:cubicBezTo>
                  <a:pt x="483" y="98"/>
                  <a:pt x="486" y="98"/>
                  <a:pt x="486" y="98"/>
                </a:cubicBezTo>
                <a:lnTo>
                  <a:pt x="511" y="38"/>
                </a:lnTo>
                <a:cubicBezTo>
                  <a:pt x="516" y="23"/>
                  <a:pt x="528" y="13"/>
                  <a:pt x="544" y="5"/>
                </a:cubicBezTo>
                <a:cubicBezTo>
                  <a:pt x="559" y="0"/>
                  <a:pt x="574" y="0"/>
                  <a:pt x="589" y="5"/>
                </a:cubicBezTo>
                <a:lnTo>
                  <a:pt x="670" y="38"/>
                </a:lnTo>
                <a:cubicBezTo>
                  <a:pt x="700" y="51"/>
                  <a:pt x="715" y="86"/>
                  <a:pt x="702" y="116"/>
                </a:cubicBezTo>
                <a:lnTo>
                  <a:pt x="677" y="176"/>
                </a:lnTo>
                <a:cubicBezTo>
                  <a:pt x="677" y="176"/>
                  <a:pt x="680" y="179"/>
                  <a:pt x="680" y="179"/>
                </a:cubicBezTo>
                <a:lnTo>
                  <a:pt x="722" y="222"/>
                </a:lnTo>
                <a:cubicBezTo>
                  <a:pt x="722" y="222"/>
                  <a:pt x="725" y="224"/>
                  <a:pt x="725" y="224"/>
                </a:cubicBezTo>
                <a:lnTo>
                  <a:pt x="785" y="199"/>
                </a:lnTo>
                <a:cubicBezTo>
                  <a:pt x="800" y="194"/>
                  <a:pt x="816" y="194"/>
                  <a:pt x="831" y="199"/>
                </a:cubicBezTo>
                <a:cubicBezTo>
                  <a:pt x="846" y="204"/>
                  <a:pt x="856" y="217"/>
                  <a:pt x="863" y="232"/>
                </a:cubicBezTo>
                <a:lnTo>
                  <a:pt x="896" y="312"/>
                </a:lnTo>
                <a:cubicBezTo>
                  <a:pt x="901" y="328"/>
                  <a:pt x="901" y="343"/>
                  <a:pt x="896" y="358"/>
                </a:cubicBezTo>
                <a:cubicBezTo>
                  <a:pt x="891" y="373"/>
                  <a:pt x="879" y="383"/>
                  <a:pt x="863" y="391"/>
                </a:cubicBezTo>
                <a:lnTo>
                  <a:pt x="803" y="416"/>
                </a:lnTo>
                <a:cubicBezTo>
                  <a:pt x="803" y="416"/>
                  <a:pt x="803" y="418"/>
                  <a:pt x="803" y="418"/>
                </a:cubicBezTo>
                <a:lnTo>
                  <a:pt x="803" y="479"/>
                </a:lnTo>
                <a:cubicBezTo>
                  <a:pt x="803" y="479"/>
                  <a:pt x="803" y="481"/>
                  <a:pt x="803" y="481"/>
                </a:cubicBezTo>
                <a:lnTo>
                  <a:pt x="863" y="506"/>
                </a:lnTo>
                <a:cubicBezTo>
                  <a:pt x="894" y="519"/>
                  <a:pt x="909" y="554"/>
                  <a:pt x="896" y="584"/>
                </a:cubicBezTo>
                <a:lnTo>
                  <a:pt x="863" y="665"/>
                </a:lnTo>
                <a:cubicBezTo>
                  <a:pt x="858" y="680"/>
                  <a:pt x="846" y="690"/>
                  <a:pt x="831" y="698"/>
                </a:cubicBezTo>
                <a:cubicBezTo>
                  <a:pt x="816" y="703"/>
                  <a:pt x="800" y="703"/>
                  <a:pt x="785" y="698"/>
                </a:cubicBezTo>
                <a:lnTo>
                  <a:pt x="725" y="673"/>
                </a:lnTo>
                <a:cubicBezTo>
                  <a:pt x="725" y="673"/>
                  <a:pt x="722" y="675"/>
                  <a:pt x="722" y="675"/>
                </a:cubicBezTo>
                <a:lnTo>
                  <a:pt x="680" y="718"/>
                </a:lnTo>
                <a:cubicBezTo>
                  <a:pt x="680" y="718"/>
                  <a:pt x="677" y="720"/>
                  <a:pt x="677" y="720"/>
                </a:cubicBezTo>
                <a:lnTo>
                  <a:pt x="702" y="781"/>
                </a:lnTo>
                <a:cubicBezTo>
                  <a:pt x="715" y="811"/>
                  <a:pt x="700" y="846"/>
                  <a:pt x="670" y="859"/>
                </a:cubicBezTo>
                <a:lnTo>
                  <a:pt x="589" y="892"/>
                </a:lnTo>
                <a:cubicBezTo>
                  <a:pt x="559" y="904"/>
                  <a:pt x="523" y="889"/>
                  <a:pt x="511" y="859"/>
                </a:cubicBezTo>
                <a:lnTo>
                  <a:pt x="486" y="799"/>
                </a:lnTo>
                <a:cubicBezTo>
                  <a:pt x="486" y="799"/>
                  <a:pt x="483" y="799"/>
                  <a:pt x="483" y="799"/>
                </a:cubicBezTo>
                <a:cubicBezTo>
                  <a:pt x="481" y="799"/>
                  <a:pt x="471" y="801"/>
                  <a:pt x="450" y="801"/>
                </a:cubicBezTo>
                <a:cubicBezTo>
                  <a:pt x="433" y="801"/>
                  <a:pt x="420" y="799"/>
                  <a:pt x="418" y="799"/>
                </a:cubicBezTo>
                <a:cubicBezTo>
                  <a:pt x="418" y="799"/>
                  <a:pt x="415" y="799"/>
                  <a:pt x="415" y="799"/>
                </a:cubicBezTo>
                <a:lnTo>
                  <a:pt x="390" y="859"/>
                </a:lnTo>
                <a:cubicBezTo>
                  <a:pt x="385" y="874"/>
                  <a:pt x="372" y="884"/>
                  <a:pt x="357" y="892"/>
                </a:cubicBezTo>
                <a:cubicBezTo>
                  <a:pt x="350" y="894"/>
                  <a:pt x="342" y="897"/>
                  <a:pt x="335" y="89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Freeform 148"/>
          <p:cNvSpPr>
            <a:spLocks noEditPoints="1"/>
          </p:cNvSpPr>
          <p:nvPr/>
        </p:nvSpPr>
        <p:spPr bwMode="auto">
          <a:xfrm>
            <a:off x="1588298" y="4377347"/>
            <a:ext cx="324746" cy="324746"/>
          </a:xfrm>
          <a:custGeom>
            <a:avLst/>
            <a:gdLst>
              <a:gd name="T0" fmla="*/ 745 w 831"/>
              <a:gd name="T1" fmla="*/ 481 h 831"/>
              <a:gd name="T2" fmla="*/ 728 w 831"/>
              <a:gd name="T3" fmla="*/ 443 h 831"/>
              <a:gd name="T4" fmla="*/ 725 w 831"/>
              <a:gd name="T5" fmla="*/ 363 h 831"/>
              <a:gd name="T6" fmla="*/ 813 w 831"/>
              <a:gd name="T7" fmla="*/ 322 h 831"/>
              <a:gd name="T8" fmla="*/ 793 w 831"/>
              <a:gd name="T9" fmla="*/ 214 h 831"/>
              <a:gd name="T10" fmla="*/ 697 w 831"/>
              <a:gd name="T11" fmla="*/ 229 h 831"/>
              <a:gd name="T12" fmla="*/ 657 w 831"/>
              <a:gd name="T13" fmla="*/ 214 h 831"/>
              <a:gd name="T14" fmla="*/ 597 w 831"/>
              <a:gd name="T15" fmla="*/ 156 h 831"/>
              <a:gd name="T16" fmla="*/ 629 w 831"/>
              <a:gd name="T17" fmla="*/ 65 h 831"/>
              <a:gd name="T18" fmla="*/ 536 w 831"/>
              <a:gd name="T19" fmla="*/ 5 h 831"/>
              <a:gd name="T20" fmla="*/ 481 w 831"/>
              <a:gd name="T21" fmla="*/ 86 h 831"/>
              <a:gd name="T22" fmla="*/ 443 w 831"/>
              <a:gd name="T23" fmla="*/ 103 h 831"/>
              <a:gd name="T24" fmla="*/ 388 w 831"/>
              <a:gd name="T25" fmla="*/ 103 h 831"/>
              <a:gd name="T26" fmla="*/ 350 w 831"/>
              <a:gd name="T27" fmla="*/ 86 h 831"/>
              <a:gd name="T28" fmla="*/ 295 w 831"/>
              <a:gd name="T29" fmla="*/ 5 h 831"/>
              <a:gd name="T30" fmla="*/ 201 w 831"/>
              <a:gd name="T31" fmla="*/ 65 h 831"/>
              <a:gd name="T32" fmla="*/ 234 w 831"/>
              <a:gd name="T33" fmla="*/ 156 h 831"/>
              <a:gd name="T34" fmla="*/ 174 w 831"/>
              <a:gd name="T35" fmla="*/ 214 h 831"/>
              <a:gd name="T36" fmla="*/ 133 w 831"/>
              <a:gd name="T37" fmla="*/ 229 h 831"/>
              <a:gd name="T38" fmla="*/ 38 w 831"/>
              <a:gd name="T39" fmla="*/ 214 h 831"/>
              <a:gd name="T40" fmla="*/ 17 w 831"/>
              <a:gd name="T41" fmla="*/ 322 h 831"/>
              <a:gd name="T42" fmla="*/ 106 w 831"/>
              <a:gd name="T43" fmla="*/ 363 h 831"/>
              <a:gd name="T44" fmla="*/ 103 w 831"/>
              <a:gd name="T45" fmla="*/ 443 h 831"/>
              <a:gd name="T46" fmla="*/ 85 w 831"/>
              <a:gd name="T47" fmla="*/ 481 h 831"/>
              <a:gd name="T48" fmla="*/ 5 w 831"/>
              <a:gd name="T49" fmla="*/ 536 h 831"/>
              <a:gd name="T50" fmla="*/ 65 w 831"/>
              <a:gd name="T51" fmla="*/ 630 h 831"/>
              <a:gd name="T52" fmla="*/ 156 w 831"/>
              <a:gd name="T53" fmla="*/ 597 h 831"/>
              <a:gd name="T54" fmla="*/ 214 w 831"/>
              <a:gd name="T55" fmla="*/ 657 h 831"/>
              <a:gd name="T56" fmla="*/ 229 w 831"/>
              <a:gd name="T57" fmla="*/ 698 h 831"/>
              <a:gd name="T58" fmla="*/ 214 w 831"/>
              <a:gd name="T59" fmla="*/ 793 h 831"/>
              <a:gd name="T60" fmla="*/ 322 w 831"/>
              <a:gd name="T61" fmla="*/ 813 h 831"/>
              <a:gd name="T62" fmla="*/ 363 w 831"/>
              <a:gd name="T63" fmla="*/ 725 h 831"/>
              <a:gd name="T64" fmla="*/ 415 w 831"/>
              <a:gd name="T65" fmla="*/ 730 h 831"/>
              <a:gd name="T66" fmla="*/ 468 w 831"/>
              <a:gd name="T67" fmla="*/ 725 h 831"/>
              <a:gd name="T68" fmla="*/ 509 w 831"/>
              <a:gd name="T69" fmla="*/ 813 h 831"/>
              <a:gd name="T70" fmla="*/ 617 w 831"/>
              <a:gd name="T71" fmla="*/ 793 h 831"/>
              <a:gd name="T72" fmla="*/ 602 w 831"/>
              <a:gd name="T73" fmla="*/ 698 h 831"/>
              <a:gd name="T74" fmla="*/ 617 w 831"/>
              <a:gd name="T75" fmla="*/ 657 h 831"/>
              <a:gd name="T76" fmla="*/ 675 w 831"/>
              <a:gd name="T77" fmla="*/ 597 h 831"/>
              <a:gd name="T78" fmla="*/ 765 w 831"/>
              <a:gd name="T79" fmla="*/ 630 h 831"/>
              <a:gd name="T80" fmla="*/ 826 w 831"/>
              <a:gd name="T81" fmla="*/ 536 h 831"/>
              <a:gd name="T82" fmla="*/ 413 w 831"/>
              <a:gd name="T83" fmla="*/ 632 h 831"/>
              <a:gd name="T84" fmla="*/ 413 w 831"/>
              <a:gd name="T85" fmla="*/ 194 h 831"/>
              <a:gd name="T86" fmla="*/ 413 w 831"/>
              <a:gd name="T87" fmla="*/ 63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1" h="831">
                <a:moveTo>
                  <a:pt x="813" y="509"/>
                </a:moveTo>
                <a:lnTo>
                  <a:pt x="745" y="481"/>
                </a:lnTo>
                <a:cubicBezTo>
                  <a:pt x="735" y="476"/>
                  <a:pt x="725" y="471"/>
                  <a:pt x="725" y="468"/>
                </a:cubicBezTo>
                <a:cubicBezTo>
                  <a:pt x="725" y="466"/>
                  <a:pt x="728" y="453"/>
                  <a:pt x="728" y="443"/>
                </a:cubicBezTo>
                <a:lnTo>
                  <a:pt x="728" y="388"/>
                </a:lnTo>
                <a:cubicBezTo>
                  <a:pt x="728" y="375"/>
                  <a:pt x="725" y="365"/>
                  <a:pt x="725" y="363"/>
                </a:cubicBezTo>
                <a:cubicBezTo>
                  <a:pt x="725" y="360"/>
                  <a:pt x="733" y="355"/>
                  <a:pt x="745" y="350"/>
                </a:cubicBezTo>
                <a:lnTo>
                  <a:pt x="813" y="322"/>
                </a:lnTo>
                <a:cubicBezTo>
                  <a:pt x="823" y="317"/>
                  <a:pt x="831" y="305"/>
                  <a:pt x="826" y="295"/>
                </a:cubicBezTo>
                <a:lnTo>
                  <a:pt x="793" y="214"/>
                </a:lnTo>
                <a:cubicBezTo>
                  <a:pt x="788" y="204"/>
                  <a:pt x="776" y="196"/>
                  <a:pt x="765" y="201"/>
                </a:cubicBezTo>
                <a:lnTo>
                  <a:pt x="697" y="229"/>
                </a:lnTo>
                <a:cubicBezTo>
                  <a:pt x="687" y="234"/>
                  <a:pt x="677" y="237"/>
                  <a:pt x="675" y="234"/>
                </a:cubicBezTo>
                <a:cubicBezTo>
                  <a:pt x="672" y="232"/>
                  <a:pt x="665" y="224"/>
                  <a:pt x="657" y="214"/>
                </a:cubicBezTo>
                <a:lnTo>
                  <a:pt x="617" y="174"/>
                </a:lnTo>
                <a:cubicBezTo>
                  <a:pt x="607" y="166"/>
                  <a:pt x="599" y="159"/>
                  <a:pt x="597" y="156"/>
                </a:cubicBezTo>
                <a:cubicBezTo>
                  <a:pt x="594" y="154"/>
                  <a:pt x="597" y="143"/>
                  <a:pt x="602" y="133"/>
                </a:cubicBezTo>
                <a:lnTo>
                  <a:pt x="629" y="65"/>
                </a:lnTo>
                <a:cubicBezTo>
                  <a:pt x="635" y="55"/>
                  <a:pt x="629" y="40"/>
                  <a:pt x="617" y="38"/>
                </a:cubicBezTo>
                <a:lnTo>
                  <a:pt x="536" y="5"/>
                </a:lnTo>
                <a:cubicBezTo>
                  <a:pt x="526" y="0"/>
                  <a:pt x="511" y="5"/>
                  <a:pt x="509" y="18"/>
                </a:cubicBezTo>
                <a:lnTo>
                  <a:pt x="481" y="86"/>
                </a:lnTo>
                <a:cubicBezTo>
                  <a:pt x="476" y="96"/>
                  <a:pt x="471" y="106"/>
                  <a:pt x="468" y="106"/>
                </a:cubicBezTo>
                <a:cubicBezTo>
                  <a:pt x="466" y="106"/>
                  <a:pt x="453" y="103"/>
                  <a:pt x="443" y="103"/>
                </a:cubicBezTo>
                <a:cubicBezTo>
                  <a:pt x="443" y="103"/>
                  <a:pt x="431" y="101"/>
                  <a:pt x="415" y="101"/>
                </a:cubicBezTo>
                <a:cubicBezTo>
                  <a:pt x="400" y="101"/>
                  <a:pt x="388" y="103"/>
                  <a:pt x="388" y="103"/>
                </a:cubicBezTo>
                <a:cubicBezTo>
                  <a:pt x="375" y="106"/>
                  <a:pt x="365" y="106"/>
                  <a:pt x="363" y="106"/>
                </a:cubicBezTo>
                <a:cubicBezTo>
                  <a:pt x="360" y="106"/>
                  <a:pt x="355" y="98"/>
                  <a:pt x="350" y="86"/>
                </a:cubicBezTo>
                <a:lnTo>
                  <a:pt x="322" y="18"/>
                </a:lnTo>
                <a:cubicBezTo>
                  <a:pt x="317" y="7"/>
                  <a:pt x="305" y="0"/>
                  <a:pt x="295" y="5"/>
                </a:cubicBezTo>
                <a:lnTo>
                  <a:pt x="214" y="38"/>
                </a:lnTo>
                <a:cubicBezTo>
                  <a:pt x="204" y="43"/>
                  <a:pt x="196" y="55"/>
                  <a:pt x="201" y="65"/>
                </a:cubicBezTo>
                <a:lnTo>
                  <a:pt x="229" y="133"/>
                </a:lnTo>
                <a:cubicBezTo>
                  <a:pt x="234" y="143"/>
                  <a:pt x="237" y="154"/>
                  <a:pt x="234" y="156"/>
                </a:cubicBezTo>
                <a:cubicBezTo>
                  <a:pt x="232" y="159"/>
                  <a:pt x="224" y="166"/>
                  <a:pt x="214" y="174"/>
                </a:cubicBezTo>
                <a:lnTo>
                  <a:pt x="174" y="214"/>
                </a:lnTo>
                <a:cubicBezTo>
                  <a:pt x="166" y="224"/>
                  <a:pt x="159" y="232"/>
                  <a:pt x="156" y="234"/>
                </a:cubicBezTo>
                <a:cubicBezTo>
                  <a:pt x="153" y="237"/>
                  <a:pt x="143" y="234"/>
                  <a:pt x="133" y="229"/>
                </a:cubicBezTo>
                <a:lnTo>
                  <a:pt x="65" y="201"/>
                </a:lnTo>
                <a:cubicBezTo>
                  <a:pt x="55" y="196"/>
                  <a:pt x="40" y="201"/>
                  <a:pt x="38" y="214"/>
                </a:cubicBezTo>
                <a:lnTo>
                  <a:pt x="5" y="295"/>
                </a:lnTo>
                <a:cubicBezTo>
                  <a:pt x="0" y="305"/>
                  <a:pt x="5" y="320"/>
                  <a:pt x="17" y="322"/>
                </a:cubicBezTo>
                <a:lnTo>
                  <a:pt x="85" y="350"/>
                </a:lnTo>
                <a:cubicBezTo>
                  <a:pt x="96" y="355"/>
                  <a:pt x="106" y="360"/>
                  <a:pt x="106" y="363"/>
                </a:cubicBezTo>
                <a:cubicBezTo>
                  <a:pt x="106" y="365"/>
                  <a:pt x="103" y="378"/>
                  <a:pt x="103" y="388"/>
                </a:cubicBezTo>
                <a:lnTo>
                  <a:pt x="103" y="443"/>
                </a:lnTo>
                <a:cubicBezTo>
                  <a:pt x="103" y="456"/>
                  <a:pt x="106" y="466"/>
                  <a:pt x="106" y="468"/>
                </a:cubicBezTo>
                <a:cubicBezTo>
                  <a:pt x="106" y="471"/>
                  <a:pt x="98" y="476"/>
                  <a:pt x="85" y="481"/>
                </a:cubicBezTo>
                <a:lnTo>
                  <a:pt x="17" y="509"/>
                </a:lnTo>
                <a:cubicBezTo>
                  <a:pt x="7" y="514"/>
                  <a:pt x="0" y="526"/>
                  <a:pt x="5" y="536"/>
                </a:cubicBezTo>
                <a:lnTo>
                  <a:pt x="38" y="617"/>
                </a:lnTo>
                <a:cubicBezTo>
                  <a:pt x="43" y="627"/>
                  <a:pt x="55" y="635"/>
                  <a:pt x="65" y="630"/>
                </a:cubicBezTo>
                <a:lnTo>
                  <a:pt x="133" y="602"/>
                </a:lnTo>
                <a:cubicBezTo>
                  <a:pt x="143" y="597"/>
                  <a:pt x="153" y="594"/>
                  <a:pt x="156" y="597"/>
                </a:cubicBezTo>
                <a:cubicBezTo>
                  <a:pt x="159" y="599"/>
                  <a:pt x="166" y="607"/>
                  <a:pt x="174" y="617"/>
                </a:cubicBezTo>
                <a:lnTo>
                  <a:pt x="214" y="657"/>
                </a:lnTo>
                <a:cubicBezTo>
                  <a:pt x="224" y="665"/>
                  <a:pt x="232" y="672"/>
                  <a:pt x="234" y="675"/>
                </a:cubicBezTo>
                <a:cubicBezTo>
                  <a:pt x="237" y="677"/>
                  <a:pt x="234" y="687"/>
                  <a:pt x="229" y="698"/>
                </a:cubicBezTo>
                <a:lnTo>
                  <a:pt x="201" y="766"/>
                </a:lnTo>
                <a:cubicBezTo>
                  <a:pt x="196" y="776"/>
                  <a:pt x="201" y="791"/>
                  <a:pt x="214" y="793"/>
                </a:cubicBezTo>
                <a:lnTo>
                  <a:pt x="295" y="826"/>
                </a:lnTo>
                <a:cubicBezTo>
                  <a:pt x="305" y="831"/>
                  <a:pt x="320" y="826"/>
                  <a:pt x="322" y="813"/>
                </a:cubicBezTo>
                <a:lnTo>
                  <a:pt x="350" y="745"/>
                </a:lnTo>
                <a:cubicBezTo>
                  <a:pt x="355" y="735"/>
                  <a:pt x="360" y="725"/>
                  <a:pt x="363" y="725"/>
                </a:cubicBezTo>
                <a:cubicBezTo>
                  <a:pt x="365" y="725"/>
                  <a:pt x="378" y="728"/>
                  <a:pt x="388" y="728"/>
                </a:cubicBezTo>
                <a:cubicBezTo>
                  <a:pt x="388" y="728"/>
                  <a:pt x="400" y="730"/>
                  <a:pt x="415" y="730"/>
                </a:cubicBezTo>
                <a:cubicBezTo>
                  <a:pt x="431" y="730"/>
                  <a:pt x="443" y="728"/>
                  <a:pt x="443" y="728"/>
                </a:cubicBezTo>
                <a:cubicBezTo>
                  <a:pt x="456" y="725"/>
                  <a:pt x="466" y="725"/>
                  <a:pt x="468" y="725"/>
                </a:cubicBezTo>
                <a:cubicBezTo>
                  <a:pt x="471" y="725"/>
                  <a:pt x="476" y="733"/>
                  <a:pt x="481" y="745"/>
                </a:cubicBezTo>
                <a:lnTo>
                  <a:pt x="509" y="813"/>
                </a:lnTo>
                <a:cubicBezTo>
                  <a:pt x="514" y="823"/>
                  <a:pt x="526" y="831"/>
                  <a:pt x="536" y="826"/>
                </a:cubicBezTo>
                <a:lnTo>
                  <a:pt x="617" y="793"/>
                </a:lnTo>
                <a:cubicBezTo>
                  <a:pt x="627" y="788"/>
                  <a:pt x="635" y="776"/>
                  <a:pt x="629" y="766"/>
                </a:cubicBezTo>
                <a:lnTo>
                  <a:pt x="602" y="698"/>
                </a:lnTo>
                <a:cubicBezTo>
                  <a:pt x="597" y="687"/>
                  <a:pt x="594" y="677"/>
                  <a:pt x="597" y="675"/>
                </a:cubicBezTo>
                <a:cubicBezTo>
                  <a:pt x="599" y="672"/>
                  <a:pt x="607" y="665"/>
                  <a:pt x="617" y="657"/>
                </a:cubicBezTo>
                <a:lnTo>
                  <a:pt x="657" y="617"/>
                </a:lnTo>
                <a:cubicBezTo>
                  <a:pt x="665" y="607"/>
                  <a:pt x="672" y="599"/>
                  <a:pt x="675" y="597"/>
                </a:cubicBezTo>
                <a:cubicBezTo>
                  <a:pt x="677" y="594"/>
                  <a:pt x="687" y="597"/>
                  <a:pt x="697" y="602"/>
                </a:cubicBezTo>
                <a:lnTo>
                  <a:pt x="765" y="630"/>
                </a:lnTo>
                <a:cubicBezTo>
                  <a:pt x="776" y="635"/>
                  <a:pt x="791" y="630"/>
                  <a:pt x="793" y="617"/>
                </a:cubicBezTo>
                <a:lnTo>
                  <a:pt x="826" y="536"/>
                </a:lnTo>
                <a:cubicBezTo>
                  <a:pt x="828" y="526"/>
                  <a:pt x="823" y="511"/>
                  <a:pt x="813" y="509"/>
                </a:cubicBezTo>
                <a:close/>
                <a:moveTo>
                  <a:pt x="413" y="632"/>
                </a:moveTo>
                <a:cubicBezTo>
                  <a:pt x="292" y="632"/>
                  <a:pt x="194" y="534"/>
                  <a:pt x="194" y="413"/>
                </a:cubicBezTo>
                <a:cubicBezTo>
                  <a:pt x="194" y="292"/>
                  <a:pt x="292" y="194"/>
                  <a:pt x="413" y="194"/>
                </a:cubicBezTo>
                <a:cubicBezTo>
                  <a:pt x="534" y="194"/>
                  <a:pt x="632" y="292"/>
                  <a:pt x="632" y="413"/>
                </a:cubicBezTo>
                <a:cubicBezTo>
                  <a:pt x="632" y="534"/>
                  <a:pt x="534" y="632"/>
                  <a:pt x="413" y="632"/>
                </a:cubicBezTo>
                <a:close/>
              </a:path>
            </a:pathLst>
          </a:custGeom>
          <a:solidFill>
            <a:srgbClr val="5151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Rectangle 149"/>
          <p:cNvSpPr>
            <a:spLocks noChangeArrowheads="1"/>
          </p:cNvSpPr>
          <p:nvPr/>
        </p:nvSpPr>
        <p:spPr bwMode="auto">
          <a:xfrm>
            <a:off x="1612755" y="4732729"/>
            <a:ext cx="306364"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Device </a:t>
            </a:r>
            <a:endParaRPr kumimoji="0" lang="da-DK" altLang="da-DK"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235" name="Rectangle 150"/>
          <p:cNvSpPr>
            <a:spLocks noChangeArrowheads="1"/>
          </p:cNvSpPr>
          <p:nvPr/>
        </p:nvSpPr>
        <p:spPr bwMode="auto">
          <a:xfrm>
            <a:off x="1576041" y="4832808"/>
            <a:ext cx="324746" cy="1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000" b="0" i="0" u="none" strike="noStrike" kern="0" cap="none" spc="0" normalizeH="0" baseline="0" noProof="0">
                <a:ln>
                  <a:noFill/>
                </a:ln>
                <a:solidFill>
                  <a:srgbClr val="515150"/>
                </a:solidFill>
                <a:effectLst/>
                <a:uLnTx/>
                <a:uFillTx/>
                <a:latin typeface="Segoe UI" panose="020B0502040204020203" pitchFamily="34" charset="0"/>
              </a:rPr>
              <a:t>settings</a:t>
            </a:r>
            <a:endParaRPr kumimoji="0" lang="da-DK" altLang="da-DK" sz="1800" b="0" i="0" u="none" strike="noStrike" kern="0" cap="none" spc="0" normalizeH="0" baseline="0" noProof="0" dirty="0">
              <a:ln>
                <a:noFill/>
              </a:ln>
              <a:solidFill>
                <a:schemeClr val="tx1"/>
              </a:solidFill>
              <a:effectLst/>
              <a:uLnTx/>
              <a:uFillTx/>
              <a:latin typeface="Arial" panose="020B0604020202020204" pitchFamily="34" charset="0"/>
            </a:endParaRPr>
          </a:p>
        </p:txBody>
      </p:sp>
      <p:cxnSp>
        <p:nvCxnSpPr>
          <p:cNvPr id="236" name="Straight Arrow Connector 235"/>
          <p:cNvCxnSpPr/>
          <p:nvPr/>
        </p:nvCxnSpPr>
        <p:spPr>
          <a:xfrm flipH="1">
            <a:off x="3196931" y="3832020"/>
            <a:ext cx="1404773" cy="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4704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Certificates &amp; WI-FI</a:t>
            </a:r>
          </a:p>
        </p:txBody>
      </p:sp>
    </p:spTree>
    <p:extLst>
      <p:ext uri="{BB962C8B-B14F-4D97-AF65-F5344CB8AC3E}">
        <p14:creationId xmlns:p14="http://schemas.microsoft.com/office/powerpoint/2010/main" val="1793349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case #4</a:t>
            </a:r>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54" b="6654"/>
          <a:stretch>
            <a:fillRect/>
          </a:stretch>
        </p:blipFill>
        <p:spPr/>
      </p:pic>
      <p:sp>
        <p:nvSpPr>
          <p:cNvPr id="7" name="Text Placeholder 6"/>
          <p:cNvSpPr>
            <a:spLocks noGrp="1"/>
          </p:cNvSpPr>
          <p:nvPr>
            <p:ph type="body" sz="quarter" idx="12"/>
          </p:nvPr>
        </p:nvSpPr>
        <p:spPr/>
        <p:txBody>
          <a:bodyPr>
            <a:normAutofit/>
          </a:bodyPr>
          <a:lstStyle/>
          <a:p>
            <a:r>
              <a:rPr lang="en-US" dirty="0"/>
              <a:t>The primary reasons for implementing Microsoft Enterprise Mobility Suite are to protect data from being leaked and enhance mobile device security. </a:t>
            </a:r>
            <a:endParaRPr lang="da-DK" dirty="0"/>
          </a:p>
          <a:p>
            <a:endParaRPr lang="en-US" dirty="0"/>
          </a:p>
          <a:p>
            <a:endParaRPr lang="en-US" dirty="0"/>
          </a:p>
          <a:p>
            <a:endParaRPr lang="da-DK" dirty="0"/>
          </a:p>
          <a:p>
            <a:endParaRPr lang="en-US" dirty="0"/>
          </a:p>
        </p:txBody>
      </p:sp>
      <p:sp>
        <p:nvSpPr>
          <p:cNvPr id="8" name="Text Placeholder 7"/>
          <p:cNvSpPr>
            <a:spLocks noGrp="1"/>
          </p:cNvSpPr>
          <p:nvPr>
            <p:ph type="body" sz="quarter" idx="13"/>
          </p:nvPr>
        </p:nvSpPr>
        <p:spPr/>
        <p:txBody>
          <a:bodyPr>
            <a:normAutofit fontScale="92500" lnSpcReduction="20000"/>
          </a:bodyPr>
          <a:lstStyle/>
          <a:p>
            <a:r>
              <a:rPr lang="en-US" dirty="0"/>
              <a:t>On average, a cow produces 7 gallons of milk each day.</a:t>
            </a:r>
          </a:p>
          <a:p>
            <a:r>
              <a:rPr lang="en-US" dirty="0"/>
              <a:t>The average American consumes 27 pounds of cheese per year.</a:t>
            </a:r>
            <a:endParaRPr lang="en-US" dirty="0">
              <a:effectLst/>
            </a:endParaRPr>
          </a:p>
        </p:txBody>
      </p:sp>
      <p:sp>
        <p:nvSpPr>
          <p:cNvPr id="2" name="TextBox 1"/>
          <p:cNvSpPr txBox="1"/>
          <p:nvPr/>
        </p:nvSpPr>
        <p:spPr>
          <a:xfrm>
            <a:off x="961653" y="1928382"/>
            <a:ext cx="4376006"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“US manufacturing company”</a:t>
            </a:r>
            <a:endParaRPr kumimoji="0" lang="da-DK" sz="2400" b="0" i="0" u="none" strike="noStrike" kern="0" cap="none" spc="0" normalizeH="0" baseline="0" noProof="0" dirty="0" err="1">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23202375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a:t>Applications</a:t>
            </a:r>
            <a:endParaRPr lang="da-DK" dirty="0"/>
          </a:p>
        </p:txBody>
      </p:sp>
      <p:sp>
        <p:nvSpPr>
          <p:cNvPr id="8" name="Text Placeholder 7"/>
          <p:cNvSpPr>
            <a:spLocks noGrp="1"/>
          </p:cNvSpPr>
          <p:nvPr>
            <p:ph type="body" sz="quarter" idx="10"/>
          </p:nvPr>
        </p:nvSpPr>
        <p:spPr>
          <a:xfrm>
            <a:off x="274639" y="1212849"/>
            <a:ext cx="6015606" cy="4755148"/>
          </a:xfrm>
        </p:spPr>
        <p:txBody>
          <a:bodyPr/>
          <a:lstStyle/>
          <a:p>
            <a:r>
              <a:rPr lang="da-DK" sz="4000" dirty="0"/>
              <a:t>Applications</a:t>
            </a:r>
          </a:p>
          <a:p>
            <a:pPr>
              <a:spcBef>
                <a:spcPts val="480"/>
              </a:spcBef>
            </a:pPr>
            <a:r>
              <a:rPr lang="da-DK" sz="2000" dirty="0">
                <a:solidFill>
                  <a:schemeClr val="accent3"/>
                </a:solidFill>
              </a:rPr>
              <a:t>Store apps</a:t>
            </a:r>
          </a:p>
          <a:p>
            <a:pPr>
              <a:spcBef>
                <a:spcPts val="480"/>
              </a:spcBef>
            </a:pPr>
            <a:r>
              <a:rPr lang="da-DK" sz="2000" dirty="0">
                <a:solidFill>
                  <a:schemeClr val="accent3"/>
                </a:solidFill>
              </a:rPr>
              <a:t>Line-of-business apps</a:t>
            </a:r>
          </a:p>
          <a:p>
            <a:pPr>
              <a:spcBef>
                <a:spcPts val="480"/>
              </a:spcBef>
            </a:pPr>
            <a:r>
              <a:rPr lang="da-DK" sz="2000" dirty="0" err="1">
                <a:solidFill>
                  <a:schemeClr val="accent3"/>
                </a:solidFill>
              </a:rPr>
              <a:t>Licensed</a:t>
            </a:r>
            <a:r>
              <a:rPr lang="da-DK" sz="2000" dirty="0">
                <a:solidFill>
                  <a:schemeClr val="accent3"/>
                </a:solidFill>
              </a:rPr>
              <a:t> apps</a:t>
            </a:r>
          </a:p>
          <a:p>
            <a:r>
              <a:rPr lang="da-DK" sz="4000" dirty="0"/>
              <a:t>Security</a:t>
            </a:r>
          </a:p>
          <a:p>
            <a:pPr>
              <a:spcBef>
                <a:spcPts val="480"/>
              </a:spcBef>
            </a:pPr>
            <a:r>
              <a:rPr lang="da-DK" sz="2000" dirty="0">
                <a:solidFill>
                  <a:schemeClr val="accent3"/>
                </a:solidFill>
              </a:rPr>
              <a:t>Managed apps</a:t>
            </a:r>
          </a:p>
          <a:p>
            <a:pPr>
              <a:spcBef>
                <a:spcPts val="480"/>
              </a:spcBef>
            </a:pPr>
            <a:r>
              <a:rPr lang="en-US" sz="2000" dirty="0">
                <a:solidFill>
                  <a:schemeClr val="accent3"/>
                </a:solidFill>
              </a:rPr>
              <a:t>Managed apps without device enrollment </a:t>
            </a:r>
            <a:r>
              <a:rPr lang="da-DK" sz="2000" dirty="0">
                <a:solidFill>
                  <a:schemeClr val="accent3"/>
                </a:solidFill>
              </a:rPr>
              <a:t> </a:t>
            </a:r>
          </a:p>
          <a:p>
            <a:pPr>
              <a:spcBef>
                <a:spcPts val="480"/>
              </a:spcBef>
            </a:pPr>
            <a:r>
              <a:rPr lang="da-DK" sz="2000" dirty="0">
                <a:solidFill>
                  <a:schemeClr val="accent3"/>
                </a:solidFill>
              </a:rPr>
              <a:t>Windows Information Protection</a:t>
            </a:r>
          </a:p>
          <a:p>
            <a:r>
              <a:rPr lang="da-DK" sz="4000" dirty="0"/>
              <a:t>Azure Information Protection</a:t>
            </a:r>
          </a:p>
        </p:txBody>
      </p:sp>
      <p:sp>
        <p:nvSpPr>
          <p:cNvPr id="2" name="Text Placeholder 1"/>
          <p:cNvSpPr>
            <a:spLocks noGrp="1"/>
          </p:cNvSpPr>
          <p:nvPr>
            <p:ph type="body" sz="quarter" idx="11"/>
          </p:nvPr>
        </p:nvSpPr>
        <p:spPr>
          <a:xfrm>
            <a:off x="5858197" y="1212849"/>
            <a:ext cx="5486399" cy="2431435"/>
          </a:xfrm>
        </p:spPr>
        <p:txBody>
          <a:bodyPr/>
          <a:lstStyle/>
          <a:p>
            <a:r>
              <a:rPr lang="en-US" sz="4000" dirty="0"/>
              <a:t>Restrict data leakage </a:t>
            </a:r>
          </a:p>
          <a:p>
            <a:pPr lvl="1"/>
            <a:r>
              <a:rPr lang="en-US" dirty="0"/>
              <a:t>Allow/block copy/paste</a:t>
            </a:r>
          </a:p>
          <a:p>
            <a:pPr lvl="1"/>
            <a:r>
              <a:rPr lang="en-US" dirty="0"/>
              <a:t>Allow/block screen capture</a:t>
            </a:r>
          </a:p>
          <a:p>
            <a:pPr lvl="1"/>
            <a:r>
              <a:rPr lang="en-US" dirty="0"/>
              <a:t>Allow/block print </a:t>
            </a:r>
          </a:p>
          <a:p>
            <a:pPr lvl="1"/>
            <a:r>
              <a:rPr lang="en-US" dirty="0"/>
              <a:t>Prevent file backup to unauthorized locations </a:t>
            </a:r>
          </a:p>
          <a:p>
            <a:pPr lvl="1"/>
            <a:r>
              <a:rPr lang="en-US" dirty="0"/>
              <a:t>Restrict sharing of data between applications</a:t>
            </a:r>
          </a:p>
        </p:txBody>
      </p:sp>
    </p:spTree>
    <p:extLst>
      <p:ext uri="{BB962C8B-B14F-4D97-AF65-F5344CB8AC3E}">
        <p14:creationId xmlns:p14="http://schemas.microsoft.com/office/powerpoint/2010/main" val="101329873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Application support</a:t>
            </a:r>
          </a:p>
        </p:txBody>
      </p:sp>
    </p:spTree>
    <p:extLst>
      <p:ext uri="{BB962C8B-B14F-4D97-AF65-F5344CB8AC3E}">
        <p14:creationId xmlns:p14="http://schemas.microsoft.com/office/powerpoint/2010/main" val="862401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Intune?</a:t>
            </a:r>
          </a:p>
        </p:txBody>
      </p:sp>
    </p:spTree>
    <p:extLst>
      <p:ext uri="{BB962C8B-B14F-4D97-AF65-F5344CB8AC3E}">
        <p14:creationId xmlns:p14="http://schemas.microsoft.com/office/powerpoint/2010/main" val="91998316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Business case #5</a:t>
            </a:r>
            <a:endParaRPr lang="en-US" dirty="0"/>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4317" b="14317"/>
          <a:stretch>
            <a:fillRect/>
          </a:stretch>
        </p:blipFill>
        <p:spPr/>
      </p:pic>
      <p:sp>
        <p:nvSpPr>
          <p:cNvPr id="7" name="Text Placeholder 6"/>
          <p:cNvSpPr>
            <a:spLocks noGrp="1"/>
          </p:cNvSpPr>
          <p:nvPr>
            <p:ph type="body" sz="quarter" idx="12"/>
          </p:nvPr>
        </p:nvSpPr>
        <p:spPr/>
        <p:txBody>
          <a:bodyPr>
            <a:normAutofit/>
          </a:bodyPr>
          <a:lstStyle/>
          <a:p>
            <a:r>
              <a:rPr lang="en-US" dirty="0">
                <a:latin typeface="Segoe UI" charset="0"/>
              </a:rPr>
              <a:t>“The need to provide one of our highly mobile external user community's with a secure and customizable computing management solution with minimal, to no, infrastructure footprint".</a:t>
            </a:r>
            <a:endParaRPr lang="en-US" dirty="0">
              <a:solidFill>
                <a:schemeClr val="tx1"/>
              </a:solidFill>
              <a:latin typeface="Segoe UI" charset="0"/>
            </a:endParaRPr>
          </a:p>
          <a:p>
            <a:r>
              <a:rPr lang="en-US" dirty="0"/>
              <a:t> </a:t>
            </a:r>
            <a:endParaRPr lang="da-DK" dirty="0"/>
          </a:p>
          <a:p>
            <a:endParaRPr lang="en-US" dirty="0"/>
          </a:p>
          <a:p>
            <a:endParaRPr lang="en-US" dirty="0"/>
          </a:p>
          <a:p>
            <a:endParaRPr lang="da-DK" dirty="0"/>
          </a:p>
          <a:p>
            <a:endParaRPr lang="en-US" dirty="0"/>
          </a:p>
        </p:txBody>
      </p:sp>
      <p:sp>
        <p:nvSpPr>
          <p:cNvPr id="8" name="Text Placeholder 7"/>
          <p:cNvSpPr>
            <a:spLocks noGrp="1"/>
          </p:cNvSpPr>
          <p:nvPr>
            <p:ph type="body" sz="quarter" idx="13"/>
          </p:nvPr>
        </p:nvSpPr>
        <p:spPr/>
        <p:txBody>
          <a:bodyPr>
            <a:normAutofit fontScale="70000" lnSpcReduction="20000"/>
          </a:bodyPr>
          <a:lstStyle/>
          <a:p>
            <a:r>
              <a:rPr lang="en-US" dirty="0"/>
              <a:t>The Apollo astronauts, unable to qualify for life insurance and not insured by NASA, resorted to “insurance autographs,” signing just before launch in the expectation that the value would skyrocket in the event of their deaths. </a:t>
            </a:r>
          </a:p>
        </p:txBody>
      </p:sp>
      <p:sp>
        <p:nvSpPr>
          <p:cNvPr id="2" name="TextBox 1"/>
          <p:cNvSpPr txBox="1"/>
          <p:nvPr/>
        </p:nvSpPr>
        <p:spPr>
          <a:xfrm>
            <a:off x="274638" y="2099060"/>
            <a:ext cx="5366918" cy="544765"/>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da-DK" sz="1800" b="0" i="0" u="none" strike="noStrike" kern="0" cap="none" spc="0" normalizeH="0" baseline="0" noProof="0" dirty="0">
                <a:ln>
                  <a:noFill/>
                </a:ln>
                <a:solidFill>
                  <a:sysClr val="windowText" lastClr="000000"/>
                </a:solidFill>
                <a:effectLst/>
                <a:uLnTx/>
                <a:uFillTx/>
              </a:rPr>
              <a:t>The Guardian Life Insurance Company of America</a:t>
            </a:r>
            <a:endParaRPr kumimoji="0" lang="da-DK" sz="2400" b="0" i="0" u="none" strike="noStrike" kern="0" cap="none" spc="0" normalizeH="0" baseline="0" noProof="0" dirty="0">
              <a:ln>
                <a:noFill/>
              </a:ln>
              <a:gradFill>
                <a:gsLst>
                  <a:gs pos="2917">
                    <a:schemeClr val="tx1"/>
                  </a:gs>
                  <a:gs pos="30000">
                    <a:schemeClr val="tx1"/>
                  </a:gs>
                </a:gsLst>
                <a:lin ang="5400000" scaled="0"/>
              </a:gradFill>
              <a:effectLst/>
              <a:uLnTx/>
              <a:uFillTx/>
            </a:endParaRPr>
          </a:p>
        </p:txBody>
      </p:sp>
    </p:spTree>
    <p:extLst>
      <p:ext uri="{BB962C8B-B14F-4D97-AF65-F5344CB8AC3E}">
        <p14:creationId xmlns:p14="http://schemas.microsoft.com/office/powerpoint/2010/main" val="73467784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Key Driver, Constraints, Value Add</a:t>
            </a:r>
            <a:endParaRPr lang="en-US" dirty="0"/>
          </a:p>
        </p:txBody>
      </p:sp>
      <p:sp>
        <p:nvSpPr>
          <p:cNvPr id="8" name="Text Placeholder 7"/>
          <p:cNvSpPr>
            <a:spLocks noGrp="1"/>
          </p:cNvSpPr>
          <p:nvPr>
            <p:ph type="body" sz="quarter" idx="10"/>
          </p:nvPr>
        </p:nvSpPr>
        <p:spPr>
          <a:xfrm>
            <a:off x="274638" y="1212850"/>
            <a:ext cx="11887200" cy="3650230"/>
          </a:xfrm>
        </p:spPr>
        <p:txBody>
          <a:bodyPr/>
          <a:lstStyle/>
          <a:p>
            <a:pPr marL="457200" indent="-457200">
              <a:buFont typeface="Arial" panose="020B0604020202020204" pitchFamily="34" charset="0"/>
              <a:buChar char="•"/>
            </a:pPr>
            <a:r>
              <a:rPr lang="en-US" sz="2800" dirty="0"/>
              <a:t>Ability to securely leverage a full featured collaboration suite while preventing data leakage</a:t>
            </a:r>
          </a:p>
          <a:p>
            <a:pPr marL="457200" indent="-457200">
              <a:buFont typeface="Arial" panose="020B0604020202020204" pitchFamily="34" charset="0"/>
              <a:buChar char="•"/>
            </a:pPr>
            <a:r>
              <a:rPr lang="da-DK" sz="2800" dirty="0"/>
              <a:t>Encountered shortcommings with OWA</a:t>
            </a:r>
            <a:endParaRPr lang="en-US" sz="2800" dirty="0"/>
          </a:p>
          <a:p>
            <a:pPr marL="571500" lvl="2" indent="-342900">
              <a:buFont typeface="Arial" panose="020B0604020202020204" pitchFamily="34" charset="0"/>
              <a:buChar char="•"/>
            </a:pPr>
            <a:r>
              <a:rPr lang="da-DK" dirty="0"/>
              <a:t>Mail - feature missing</a:t>
            </a:r>
          </a:p>
          <a:p>
            <a:pPr marL="571500" lvl="2" indent="-342900">
              <a:buFont typeface="Arial" panose="020B0604020202020204" pitchFamily="34" charset="0"/>
              <a:buChar char="•"/>
            </a:pPr>
            <a:r>
              <a:rPr lang="da-DK" dirty="0"/>
              <a:t>Calendar – missing integration</a:t>
            </a:r>
          </a:p>
          <a:p>
            <a:pPr marL="571500" lvl="2" indent="-342900">
              <a:buFont typeface="Arial" panose="020B0604020202020204" pitchFamily="34" charset="0"/>
              <a:buChar char="•"/>
            </a:pPr>
            <a:r>
              <a:rPr lang="da-DK" dirty="0"/>
              <a:t>Contact – missing management feature</a:t>
            </a:r>
          </a:p>
          <a:p>
            <a:pPr marL="571500" lvl="2" indent="-342900">
              <a:buFont typeface="Arial" panose="020B0604020202020204" pitchFamily="34" charset="0"/>
              <a:buChar char="•"/>
            </a:pPr>
            <a:r>
              <a:rPr lang="da-DK" dirty="0"/>
              <a:t>Tasks – missing functionalty</a:t>
            </a:r>
          </a:p>
          <a:p>
            <a:pPr marL="457200" indent="-457200">
              <a:buFont typeface="Arial" panose="020B0604020202020204" pitchFamily="34" charset="0"/>
              <a:buChar char="•"/>
            </a:pPr>
            <a:r>
              <a:rPr lang="da-DK" sz="2800" dirty="0"/>
              <a:t>Ability to accurately and consistently ensure adherance to Corporate Security Policies *</a:t>
            </a:r>
          </a:p>
        </p:txBody>
      </p:sp>
    </p:spTree>
    <p:extLst>
      <p:ext uri="{BB962C8B-B14F-4D97-AF65-F5344CB8AC3E}">
        <p14:creationId xmlns:p14="http://schemas.microsoft.com/office/powerpoint/2010/main" val="9273705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3"/>
            <a:ext cx="8229599" cy="738664"/>
          </a:xfrm>
        </p:spPr>
        <p:txBody>
          <a:bodyPr/>
          <a:lstStyle/>
          <a:p>
            <a:r>
              <a:rPr lang="en-US" dirty="0"/>
              <a:t>Data protection on Windows devices</a:t>
            </a:r>
          </a:p>
        </p:txBody>
      </p:sp>
    </p:spTree>
    <p:extLst>
      <p:ext uri="{BB962C8B-B14F-4D97-AF65-F5344CB8AC3E}">
        <p14:creationId xmlns:p14="http://schemas.microsoft.com/office/powerpoint/2010/main" val="3535210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020716"/>
          </a:xfrm>
        </p:spPr>
        <p:txBody>
          <a:bodyPr>
            <a:normAutofit fontScale="70000" lnSpcReduction="20000"/>
          </a:bodyPr>
          <a:lstStyle/>
          <a:p>
            <a:pPr marL="0" indent="0">
              <a:buNone/>
            </a:pPr>
            <a:r>
              <a:rPr lang="da-DK" sz="5200" dirty="0">
                <a:solidFill>
                  <a:schemeClr val="bg2"/>
                </a:solidFill>
              </a:rPr>
              <a:t>Get started</a:t>
            </a:r>
          </a:p>
          <a:p>
            <a:pPr lvl="1"/>
            <a:r>
              <a:rPr lang="da-DK" dirty="0">
                <a:solidFill>
                  <a:schemeClr val="bg1"/>
                </a:solidFill>
              </a:rPr>
              <a:t>Intune </a:t>
            </a:r>
            <a:r>
              <a:rPr lang="da-DK" dirty="0">
                <a:hlinkClick r:id="rId3"/>
              </a:rPr>
              <a:t>https://docs.microsoft.com/en-us/intune/</a:t>
            </a:r>
            <a:r>
              <a:rPr lang="da-DK" dirty="0"/>
              <a:t> </a:t>
            </a:r>
          </a:p>
          <a:p>
            <a:pPr lvl="1"/>
            <a:r>
              <a:rPr lang="da-DK" dirty="0">
                <a:solidFill>
                  <a:schemeClr val="bg1"/>
                </a:solidFill>
              </a:rPr>
              <a:t>Showcase Office 365 &amp; EMS </a:t>
            </a:r>
            <a:r>
              <a:rPr lang="en-US" u="sng" dirty="0">
                <a:hlinkClick r:id="rId4"/>
              </a:rPr>
              <a:t>http://aka.ms/cloudarchmobility</a:t>
            </a:r>
            <a:r>
              <a:rPr lang="en-US" dirty="0"/>
              <a:t> </a:t>
            </a:r>
            <a:endParaRPr lang="da-DK" dirty="0"/>
          </a:p>
          <a:p>
            <a:pPr marL="0" indent="0">
              <a:buNone/>
            </a:pPr>
            <a:r>
              <a:rPr lang="da-DK" sz="5200" dirty="0">
                <a:solidFill>
                  <a:schemeClr val="bg2"/>
                </a:solidFill>
              </a:rPr>
              <a:t>Conditional Access</a:t>
            </a:r>
          </a:p>
          <a:p>
            <a:pPr lvl="1"/>
            <a:r>
              <a:rPr lang="da-DK" dirty="0">
                <a:solidFill>
                  <a:schemeClr val="bg1"/>
                </a:solidFill>
              </a:rPr>
              <a:t>Cisco ISE </a:t>
            </a:r>
            <a:r>
              <a:rPr lang="da-DK" dirty="0">
                <a:hlinkClick r:id="rId5"/>
              </a:rPr>
              <a:t>https://docs.microsoft.com/en-us/intune/deploy-use/restrict-access-to-networks</a:t>
            </a:r>
            <a:endParaRPr lang="da-DK" dirty="0"/>
          </a:p>
          <a:p>
            <a:pPr lvl="1"/>
            <a:r>
              <a:rPr lang="da-DK" dirty="0">
                <a:solidFill>
                  <a:schemeClr val="bg1"/>
                </a:solidFill>
              </a:rPr>
              <a:t>How does conditional access work? </a:t>
            </a:r>
            <a:r>
              <a:rPr lang="da-DK" dirty="0">
                <a:hlinkClick r:id="rId6"/>
              </a:rPr>
              <a:t>https://docs.microsoft.com/en-us/intune/deploy-use/restrict-access-to-email-and-o365-services-with-microsoft-intune</a:t>
            </a:r>
            <a:r>
              <a:rPr lang="da-DK" dirty="0"/>
              <a:t> </a:t>
            </a:r>
          </a:p>
          <a:p>
            <a:pPr marL="0" indent="0">
              <a:buNone/>
            </a:pPr>
            <a:r>
              <a:rPr lang="da-DK" sz="5100" dirty="0">
                <a:solidFill>
                  <a:schemeClr val="bg2"/>
                </a:solidFill>
              </a:rPr>
              <a:t>Wi-Fi profiles</a:t>
            </a:r>
          </a:p>
          <a:p>
            <a:pPr lvl="1"/>
            <a:r>
              <a:rPr lang="da-DK" dirty="0">
                <a:solidFill>
                  <a:schemeClr val="bg1"/>
                </a:solidFill>
              </a:rPr>
              <a:t>Creating Windows profiles </a:t>
            </a:r>
            <a:r>
              <a:rPr lang="da-DK" dirty="0">
                <a:hlinkClick r:id="rId7"/>
              </a:rPr>
              <a:t>http://blog.coretech.dk/kea/windows-wi-fi-profiles/</a:t>
            </a:r>
            <a:r>
              <a:rPr lang="da-DK" dirty="0"/>
              <a:t> </a:t>
            </a:r>
          </a:p>
          <a:p>
            <a:pPr lvl="1"/>
            <a:r>
              <a:rPr lang="da-DK" dirty="0">
                <a:solidFill>
                  <a:schemeClr val="bg1"/>
                </a:solidFill>
              </a:rPr>
              <a:t>Creating Android profiles </a:t>
            </a:r>
            <a:r>
              <a:rPr lang="da-DK" dirty="0">
                <a:hlinkClick r:id="rId8"/>
              </a:rPr>
              <a:t>http://blog.coretech.dk/kea/deploying-wifi-profiles-with-pre-shared-secret-to-android-devices-using-configmgr/</a:t>
            </a:r>
            <a:r>
              <a:rPr lang="da-DK" dirty="0"/>
              <a:t> </a:t>
            </a:r>
          </a:p>
          <a:p>
            <a:pPr marL="0" indent="0">
              <a:buNone/>
            </a:pPr>
            <a:r>
              <a:rPr lang="da-DK" sz="5100" dirty="0">
                <a:solidFill>
                  <a:schemeClr val="bg2"/>
                </a:solidFill>
              </a:rPr>
              <a:t>Troubleshooting</a:t>
            </a:r>
          </a:p>
          <a:p>
            <a:pPr lvl="1"/>
            <a:r>
              <a:rPr lang="da-DK" dirty="0">
                <a:solidFill>
                  <a:schemeClr val="bg1"/>
                </a:solidFill>
              </a:rPr>
              <a:t>Android</a:t>
            </a:r>
            <a:r>
              <a:rPr lang="da-DK" dirty="0"/>
              <a:t> </a:t>
            </a:r>
            <a:r>
              <a:rPr lang="da-DK" dirty="0">
                <a:hlinkClick r:id="rId9"/>
              </a:rPr>
              <a:t>https://docs.microsoft.com/en-us/intune/enduser/your-device-is-missing-a-required-certificate-android</a:t>
            </a:r>
            <a:r>
              <a:rPr lang="da-DK" dirty="0"/>
              <a:t> </a:t>
            </a:r>
          </a:p>
          <a:p>
            <a:pPr lvl="1"/>
            <a:r>
              <a:rPr lang="da-DK" dirty="0">
                <a:solidFill>
                  <a:schemeClr val="bg1"/>
                </a:solidFill>
              </a:rPr>
              <a:t>Error configuring MDM provider </a:t>
            </a:r>
            <a:r>
              <a:rPr lang="da-DK" dirty="0">
                <a:hlinkClick r:id="rId10"/>
              </a:rPr>
              <a:t>http://blog.coretech.dk/kea/unknown-error-creating-the-intune-connector-in-configuration-manager-cb/</a:t>
            </a:r>
            <a:r>
              <a:rPr lang="da-DK" dirty="0"/>
              <a:t> </a:t>
            </a:r>
          </a:p>
          <a:p>
            <a:pPr lvl="1"/>
            <a:r>
              <a:rPr lang="da-DK" dirty="0">
                <a:solidFill>
                  <a:schemeClr val="bg1"/>
                </a:solidFill>
              </a:rPr>
              <a:t>Log files and enrolling devices </a:t>
            </a:r>
            <a:r>
              <a:rPr lang="da-DK" dirty="0">
                <a:hlinkClick r:id="rId11"/>
              </a:rPr>
              <a:t>http://blog.coretech.dk/kea/error-enrolling-devices-into-intune-configuration-manager-1602/</a:t>
            </a:r>
            <a:r>
              <a:rPr lang="da-DK" dirty="0"/>
              <a:t> </a:t>
            </a:r>
            <a:endParaRPr lang="en-US" dirty="0"/>
          </a:p>
        </p:txBody>
      </p:sp>
      <p:sp>
        <p:nvSpPr>
          <p:cNvPr id="2" name="Title 1"/>
          <p:cNvSpPr>
            <a:spLocks noGrp="1"/>
          </p:cNvSpPr>
          <p:nvPr>
            <p:ph type="title"/>
          </p:nvPr>
        </p:nvSpPr>
        <p:spPr/>
        <p:txBody>
          <a:bodyPr/>
          <a:lstStyle/>
          <a:p>
            <a:r>
              <a:rPr lang="da-DK" dirty="0">
                <a:solidFill>
                  <a:schemeClr val="bg1"/>
                </a:solidFill>
              </a:rPr>
              <a:t>Links</a:t>
            </a:r>
            <a:endParaRPr lang="en-US" dirty="0">
              <a:solidFill>
                <a:schemeClr val="bg1"/>
              </a:solidFill>
            </a:endParaRPr>
          </a:p>
        </p:txBody>
      </p:sp>
    </p:spTree>
    <p:extLst>
      <p:ext uri="{BB962C8B-B14F-4D97-AF65-F5344CB8AC3E}">
        <p14:creationId xmlns:p14="http://schemas.microsoft.com/office/powerpoint/2010/main" val="258282844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2" y="1232279"/>
            <a:ext cx="11885514" cy="5542158"/>
          </a:xfrm>
        </p:spPr>
        <p:txBody>
          <a:bodyPr>
            <a:normAutofit fontScale="92500"/>
          </a:bodyPr>
          <a:lstStyle/>
          <a:p>
            <a:r>
              <a:rPr lang="en-US" sz="1989" dirty="0">
                <a:solidFill>
                  <a:schemeClr val="bg1"/>
                </a:solidFill>
              </a:rPr>
              <a:t>BRK3149 - Learn what's new with OSD in System Center Configuration Manager and Microsoft Deployment Toolkit (Tuesday 9 A.M.)</a:t>
            </a:r>
          </a:p>
          <a:p>
            <a:r>
              <a:rPr lang="en-US" sz="1989" dirty="0">
                <a:solidFill>
                  <a:schemeClr val="bg1"/>
                </a:solidFill>
              </a:rPr>
              <a:t>BRK2138 – Intune and Configuration Manager overview (Tuesday 10:45 A.M.)</a:t>
            </a:r>
          </a:p>
          <a:p>
            <a:r>
              <a:rPr lang="en-US" sz="1989" dirty="0">
                <a:solidFill>
                  <a:schemeClr val="bg1"/>
                </a:solidFill>
              </a:rPr>
              <a:t>BRK3225 - Secure access to Office 365, SaaS, and on-premises apps and files with Azure AD and Intune (Tuesday 2:15 P.M.)</a:t>
            </a:r>
          </a:p>
          <a:p>
            <a:r>
              <a:rPr lang="en-US" sz="1989" dirty="0">
                <a:solidFill>
                  <a:schemeClr val="bg1"/>
                </a:solidFill>
              </a:rPr>
              <a:t>BRK2273 - Secure Android devices and apps with Intune (Wednesday 10:45 A.M.)</a:t>
            </a:r>
          </a:p>
          <a:p>
            <a:r>
              <a:rPr lang="en-US" sz="1989" dirty="0">
                <a:solidFill>
                  <a:schemeClr val="bg1"/>
                </a:solidFill>
              </a:rPr>
              <a:t>BRK3101 - Manage and secure iOS and Mac devices in your organization with Intune (Wednesday 2:15 P.M.)</a:t>
            </a:r>
          </a:p>
          <a:p>
            <a:r>
              <a:rPr lang="en-US" sz="1989" dirty="0">
                <a:solidFill>
                  <a:schemeClr val="bg1"/>
                </a:solidFill>
              </a:rPr>
              <a:t>BRK2120 - Manage modern enterprise applications with Microsoft Intune &amp; </a:t>
            </a:r>
            <a:r>
              <a:rPr lang="en-US" sz="1989" dirty="0" err="1">
                <a:solidFill>
                  <a:schemeClr val="bg1"/>
                </a:solidFill>
              </a:rPr>
              <a:t>HockeyApp</a:t>
            </a:r>
            <a:r>
              <a:rPr lang="en-US" sz="1989" dirty="0">
                <a:solidFill>
                  <a:schemeClr val="bg1"/>
                </a:solidFill>
              </a:rPr>
              <a:t> (Wednesday 4 P.M.)</a:t>
            </a:r>
          </a:p>
          <a:p>
            <a:r>
              <a:rPr lang="en-US" sz="1989" dirty="0">
                <a:solidFill>
                  <a:schemeClr val="bg1"/>
                </a:solidFill>
              </a:rPr>
              <a:t>BRK3012 - Enhance Windows 10 security and management with </a:t>
            </a:r>
            <a:r>
              <a:rPr lang="en-US" sz="1989" dirty="0" err="1">
                <a:solidFill>
                  <a:schemeClr val="bg1"/>
                </a:solidFill>
              </a:rPr>
              <a:t>ConfigMgr</a:t>
            </a:r>
            <a:r>
              <a:rPr lang="en-US" sz="1989" dirty="0">
                <a:solidFill>
                  <a:schemeClr val="bg1"/>
                </a:solidFill>
              </a:rPr>
              <a:t>, Intune, and new cloud services (Wednesday 4 P.M.)</a:t>
            </a:r>
          </a:p>
          <a:p>
            <a:r>
              <a:rPr lang="en-US" sz="1989" dirty="0">
                <a:solidFill>
                  <a:schemeClr val="bg1"/>
                </a:solidFill>
              </a:rPr>
              <a:t>BRK3093 - Accelerate your Microsoft Enterprise mobility and security deployment with FastTrack (Thursday 9 A.M.)</a:t>
            </a:r>
          </a:p>
          <a:p>
            <a:r>
              <a:rPr lang="en-US" sz="1989" dirty="0">
                <a:solidFill>
                  <a:schemeClr val="bg1"/>
                </a:solidFill>
              </a:rPr>
              <a:t>BRK3102 - Conduct a successful pilot deployment of Microsoft Intune (Thursday 10:45 A.M.)</a:t>
            </a:r>
          </a:p>
          <a:p>
            <a:r>
              <a:rPr lang="en-US" sz="1989" dirty="0">
                <a:solidFill>
                  <a:schemeClr val="bg1"/>
                </a:solidFill>
              </a:rPr>
              <a:t>BRK2292 - Learn how Intune helped Avanade’s global workforce get more productive (Thursday, 12:45 P.M.)</a:t>
            </a:r>
          </a:p>
          <a:p>
            <a:r>
              <a:rPr lang="en-US" sz="1989" dirty="0">
                <a:solidFill>
                  <a:schemeClr val="bg1"/>
                </a:solidFill>
              </a:rPr>
              <a:t>BRK2137 - Align your Windows 10 management strategy to end-user and IT needs (Thursday 4 P.M.)</a:t>
            </a:r>
          </a:p>
          <a:p>
            <a:r>
              <a:rPr lang="en-US" sz="1989" dirty="0">
                <a:solidFill>
                  <a:schemeClr val="bg1"/>
                </a:solidFill>
              </a:rPr>
              <a:t>BRK3281 - Deliver a BYOD program that employees and security teams will love with Intune (Friday 12:30 P.M.)</a:t>
            </a:r>
          </a:p>
        </p:txBody>
      </p:sp>
      <p:sp>
        <p:nvSpPr>
          <p:cNvPr id="2" name="Title 1"/>
          <p:cNvSpPr>
            <a:spLocks noGrp="1"/>
          </p:cNvSpPr>
          <p:nvPr>
            <p:ph type="title"/>
          </p:nvPr>
        </p:nvSpPr>
        <p:spPr/>
        <p:txBody>
          <a:bodyPr/>
          <a:lstStyle/>
          <a:p>
            <a:r>
              <a:rPr lang="en-US" dirty="0">
                <a:solidFill>
                  <a:schemeClr val="bg1"/>
                </a:solidFill>
              </a:rPr>
              <a:t>Check out other sessions</a:t>
            </a:r>
            <a:endParaRPr lang="en-US" sz="3999" dirty="0">
              <a:solidFill>
                <a:schemeClr val="bg1"/>
              </a:solidFill>
            </a:endParaRPr>
          </a:p>
        </p:txBody>
      </p:sp>
    </p:spTree>
    <p:extLst>
      <p:ext uri="{BB962C8B-B14F-4D97-AF65-F5344CB8AC3E}">
        <p14:creationId xmlns:p14="http://schemas.microsoft.com/office/powerpoint/2010/main" val="217381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2194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30036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52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Intune?</a:t>
            </a:r>
            <a:endParaRPr lang="da-DK" dirty="0"/>
          </a:p>
        </p:txBody>
      </p:sp>
      <p:sp>
        <p:nvSpPr>
          <p:cNvPr id="4" name="Text Placeholder 3"/>
          <p:cNvSpPr>
            <a:spLocks noGrp="1"/>
          </p:cNvSpPr>
          <p:nvPr>
            <p:ph type="body" sz="quarter" idx="10"/>
          </p:nvPr>
        </p:nvSpPr>
        <p:spPr>
          <a:xfrm>
            <a:off x="274639" y="1212849"/>
            <a:ext cx="5486399" cy="5232202"/>
          </a:xfrm>
        </p:spPr>
        <p:txBody>
          <a:bodyPr/>
          <a:lstStyle/>
          <a:p>
            <a:pPr>
              <a:buClr>
                <a:schemeClr val="accent1"/>
              </a:buClr>
            </a:pPr>
            <a:r>
              <a:rPr lang="en-US" dirty="0">
                <a:solidFill>
                  <a:schemeClr val="accent1"/>
                </a:solidFill>
              </a:rPr>
              <a:t>Security is more than remote-wiping a device</a:t>
            </a:r>
          </a:p>
          <a:p>
            <a:pPr>
              <a:buClr>
                <a:schemeClr val="accent1"/>
              </a:buClr>
            </a:pPr>
            <a:r>
              <a:rPr lang="en-US" dirty="0">
                <a:solidFill>
                  <a:schemeClr val="accent1"/>
                </a:solidFill>
              </a:rPr>
              <a:t>Can be integrated with existing management system</a:t>
            </a:r>
          </a:p>
          <a:p>
            <a:pPr>
              <a:buClr>
                <a:schemeClr val="accent1"/>
              </a:buClr>
            </a:pPr>
            <a:r>
              <a:rPr lang="en-US" dirty="0">
                <a:solidFill>
                  <a:schemeClr val="accent1"/>
                </a:solidFill>
              </a:rPr>
              <a:t>Not even Wayne Gretzky can beat a well-organized team by himself</a:t>
            </a:r>
          </a:p>
          <a:p>
            <a:pPr>
              <a:buClr>
                <a:schemeClr val="accent1"/>
              </a:buClr>
            </a:pPr>
            <a:r>
              <a:rPr lang="en-US" dirty="0">
                <a:solidFill>
                  <a:schemeClr val="accent1"/>
                </a:solidFill>
              </a:rPr>
              <a:t>Simply stronger together</a:t>
            </a:r>
          </a:p>
          <a:p>
            <a:endParaRPr lang="en-US" dirty="0"/>
          </a:p>
        </p:txBody>
      </p:sp>
      <p:sp>
        <p:nvSpPr>
          <p:cNvPr id="6" name="Text Placeholder 5"/>
          <p:cNvSpPr>
            <a:spLocks noGrp="1"/>
          </p:cNvSpPr>
          <p:nvPr>
            <p:ph type="body" sz="quarter" idx="11"/>
          </p:nvPr>
        </p:nvSpPr>
        <p:spPr>
          <a:xfrm>
            <a:off x="6675439" y="1212849"/>
            <a:ext cx="5486399" cy="5380757"/>
          </a:xfrm>
        </p:spPr>
        <p:txBody>
          <a:bodyPr>
            <a:normAutofit fontScale="92500" lnSpcReduction="20000"/>
          </a:bodyPr>
          <a:lstStyle/>
          <a:p>
            <a:pPr>
              <a:buClr>
                <a:schemeClr val="accent1"/>
              </a:buClr>
            </a:pPr>
            <a:r>
              <a:rPr lang="en-US" dirty="0">
                <a:solidFill>
                  <a:schemeClr val="accent1"/>
                </a:solidFill>
              </a:rPr>
              <a:t>Enterprise Mobility Suite</a:t>
            </a:r>
          </a:p>
          <a:p>
            <a:pPr>
              <a:buClr>
                <a:schemeClr val="accent1"/>
              </a:buClr>
            </a:pPr>
            <a:r>
              <a:rPr lang="en-US" dirty="0">
                <a:solidFill>
                  <a:schemeClr val="accent1"/>
                </a:solidFill>
              </a:rPr>
              <a:t>Azure Active Directory</a:t>
            </a:r>
          </a:p>
          <a:p>
            <a:pPr lvl="1"/>
            <a:r>
              <a:rPr lang="en-US" dirty="0"/>
              <a:t>Password reset</a:t>
            </a:r>
          </a:p>
          <a:p>
            <a:pPr lvl="1"/>
            <a:r>
              <a:rPr lang="en-US" dirty="0"/>
              <a:t>Software as a Service</a:t>
            </a:r>
          </a:p>
          <a:p>
            <a:pPr lvl="1"/>
            <a:r>
              <a:rPr lang="en-US" dirty="0"/>
              <a:t>Multifactor authentication on-premises and in the cloud</a:t>
            </a:r>
          </a:p>
          <a:p>
            <a:pPr>
              <a:buClr>
                <a:schemeClr val="accent1"/>
              </a:buClr>
            </a:pPr>
            <a:r>
              <a:rPr lang="en-US" dirty="0">
                <a:solidFill>
                  <a:schemeClr val="accent1"/>
                </a:solidFill>
              </a:rPr>
              <a:t>Azure Rights Management</a:t>
            </a:r>
          </a:p>
          <a:p>
            <a:pPr lvl="1"/>
            <a:r>
              <a:rPr lang="en-US" dirty="0"/>
              <a:t>Protect data anywhere anytime</a:t>
            </a:r>
          </a:p>
          <a:p>
            <a:pPr>
              <a:buClr>
                <a:schemeClr val="accent1"/>
              </a:buClr>
            </a:pPr>
            <a:r>
              <a:rPr lang="en-US" dirty="0">
                <a:solidFill>
                  <a:schemeClr val="accent1"/>
                </a:solidFill>
              </a:rPr>
              <a:t>Advanced threat protection</a:t>
            </a:r>
          </a:p>
          <a:p>
            <a:pPr lvl="1"/>
            <a:r>
              <a:rPr lang="da-DK" dirty="0"/>
              <a:t>Advanced Threat Analytics (ATA) collects domain controller traffic and knowledge about attack patterns, methods, and tactics</a:t>
            </a:r>
            <a:endParaRPr lang="en-US" dirty="0"/>
          </a:p>
          <a:p>
            <a:pPr lvl="1"/>
            <a:r>
              <a:rPr lang="en-US" dirty="0"/>
              <a:t>Average time attackers stay in a network before detection is more than 140 days</a:t>
            </a:r>
          </a:p>
        </p:txBody>
      </p:sp>
    </p:spTree>
    <p:extLst>
      <p:ext uri="{BB962C8B-B14F-4D97-AF65-F5344CB8AC3E}">
        <p14:creationId xmlns:p14="http://schemas.microsoft.com/office/powerpoint/2010/main" val="32471322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21203439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Top 5 lessons learned</a:t>
            </a:r>
          </a:p>
        </p:txBody>
      </p:sp>
      <p:sp>
        <p:nvSpPr>
          <p:cNvPr id="4" name="Text Placeholder 3"/>
          <p:cNvSpPr>
            <a:spLocks noGrp="1"/>
          </p:cNvSpPr>
          <p:nvPr>
            <p:ph type="body" sz="quarter" idx="10"/>
          </p:nvPr>
        </p:nvSpPr>
        <p:spPr>
          <a:xfrm>
            <a:off x="274638" y="1212850"/>
            <a:ext cx="11887200" cy="4801314"/>
          </a:xfrm>
        </p:spPr>
        <p:txBody>
          <a:bodyPr/>
          <a:lstStyle/>
          <a:p>
            <a:r>
              <a:rPr lang="da-DK" dirty="0"/>
              <a:t>Secure a sponsor</a:t>
            </a:r>
          </a:p>
          <a:p>
            <a:r>
              <a:rPr lang="da-DK" dirty="0"/>
              <a:t>Define the ”</a:t>
            </a:r>
            <a:r>
              <a:rPr lang="en-US" i="1" dirty="0"/>
              <a:t>d</a:t>
            </a:r>
            <a:r>
              <a:rPr lang="et-EE" i="1" dirty="0"/>
              <a:t>ata </a:t>
            </a:r>
            <a:r>
              <a:rPr lang="en-US" i="1" dirty="0"/>
              <a:t>e</a:t>
            </a:r>
            <a:r>
              <a:rPr lang="et-EE" i="1" dirty="0"/>
              <a:t>cosystem</a:t>
            </a:r>
            <a:r>
              <a:rPr lang="da-DK" dirty="0"/>
              <a:t>”</a:t>
            </a:r>
            <a:endParaRPr lang="en-US" dirty="0"/>
          </a:p>
          <a:p>
            <a:r>
              <a:rPr lang="en-US" dirty="0"/>
              <a:t>Define starting point and end goal—not a big bang</a:t>
            </a:r>
          </a:p>
          <a:p>
            <a:r>
              <a:rPr lang="en-US" dirty="0"/>
              <a:t>Involve other IT functions</a:t>
            </a:r>
            <a:endParaRPr lang="da-DK" dirty="0"/>
          </a:p>
          <a:p>
            <a:r>
              <a:rPr lang="en-US" dirty="0"/>
              <a:t>Services versus platform support</a:t>
            </a:r>
          </a:p>
          <a:p>
            <a:endParaRPr lang="en-US" dirty="0"/>
          </a:p>
          <a:p>
            <a:r>
              <a:rPr lang="en-US" dirty="0">
                <a:solidFill>
                  <a:schemeClr val="accent1"/>
                </a:solidFill>
              </a:rPr>
              <a:t>Finally, know the difference between BYOD and BAD</a:t>
            </a:r>
            <a:endParaRPr lang="da-DK" dirty="0">
              <a:solidFill>
                <a:schemeClr val="accent1"/>
              </a:solidFill>
            </a:endParaRPr>
          </a:p>
        </p:txBody>
      </p:sp>
    </p:spTree>
    <p:extLst>
      <p:ext uri="{BB962C8B-B14F-4D97-AF65-F5344CB8AC3E}">
        <p14:creationId xmlns:p14="http://schemas.microsoft.com/office/powerpoint/2010/main" val="408930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data ecosystem</a:t>
            </a:r>
            <a:endParaRPr lang="da-DK" dirty="0"/>
          </a:p>
        </p:txBody>
      </p:sp>
      <p:sp>
        <p:nvSpPr>
          <p:cNvPr id="5" name="Rectangle 4"/>
          <p:cNvSpPr/>
          <p:nvPr/>
        </p:nvSpPr>
        <p:spPr>
          <a:xfrm>
            <a:off x="385590" y="1635374"/>
            <a:ext cx="1647929" cy="894303"/>
          </a:xfrm>
          <a:prstGeom prst="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err="1">
                <a:ln>
                  <a:noFill/>
                </a:ln>
                <a:solidFill>
                  <a:schemeClr val="bg1"/>
                </a:solidFill>
                <a:effectLst/>
                <a:uLnTx/>
                <a:uFillTx/>
              </a:rPr>
              <a:t>Who</a:t>
            </a:r>
            <a:endParaRPr kumimoji="0" lang="et-EE" sz="1800" b="0" i="0" u="none" strike="noStrike" kern="0" cap="none" spc="0" normalizeH="0" baseline="0" noProof="0" dirty="0">
              <a:ln>
                <a:noFill/>
              </a:ln>
              <a:solidFill>
                <a:schemeClr val="bg1"/>
              </a:solidFill>
              <a:effectLst/>
              <a:uLnTx/>
              <a:uFillTx/>
            </a:endParaRPr>
          </a:p>
        </p:txBody>
      </p:sp>
      <p:sp>
        <p:nvSpPr>
          <p:cNvPr id="6" name="Rectangle 5"/>
          <p:cNvSpPr/>
          <p:nvPr/>
        </p:nvSpPr>
        <p:spPr>
          <a:xfrm>
            <a:off x="385589" y="5585494"/>
            <a:ext cx="1647929" cy="894303"/>
          </a:xfrm>
          <a:prstGeom prst="rect">
            <a:avLst/>
          </a:prstGeom>
          <a:solidFill>
            <a:schemeClr val="accent5"/>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Identity</a:t>
            </a:r>
            <a:endParaRPr kumimoji="0" lang="et-EE" sz="18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10413955" y="1625054"/>
            <a:ext cx="1647929" cy="894303"/>
          </a:xfrm>
          <a:prstGeom prst="rect">
            <a:avLst/>
          </a:prstGeom>
          <a:solidFill>
            <a:schemeClr val="accent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err="1">
                <a:ln>
                  <a:noFill/>
                </a:ln>
                <a:solidFill>
                  <a:schemeClr val="bg1"/>
                </a:solidFill>
                <a:effectLst/>
                <a:uLnTx/>
                <a:uFillTx/>
              </a:rPr>
              <a:t>How</a:t>
            </a:r>
            <a:endParaRPr kumimoji="0" lang="et-EE" sz="1800" b="0" i="0" u="none" strike="noStrike" kern="0" cap="none" spc="0" normalizeH="0" baseline="0" noProof="0" dirty="0">
              <a:ln>
                <a:noFill/>
              </a:ln>
              <a:solidFill>
                <a:schemeClr val="bg1"/>
              </a:solidFill>
              <a:effectLst/>
              <a:uLnTx/>
              <a:uFillTx/>
            </a:endParaRPr>
          </a:p>
        </p:txBody>
      </p:sp>
      <p:sp>
        <p:nvSpPr>
          <p:cNvPr id="8" name="Rectangle 7"/>
          <p:cNvSpPr/>
          <p:nvPr/>
        </p:nvSpPr>
        <p:spPr>
          <a:xfrm>
            <a:off x="10424643" y="5585494"/>
            <a:ext cx="1647929" cy="894303"/>
          </a:xfrm>
          <a:prstGeom prst="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sysClr val="windowText" lastClr="000000"/>
                </a:solidFill>
                <a:effectLst/>
                <a:uLnTx/>
                <a:uFillTx/>
              </a:rPr>
              <a:t>Age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051" y="1635374"/>
            <a:ext cx="7904060" cy="4844423"/>
          </a:xfrm>
          <a:prstGeom prst="rect">
            <a:avLst/>
          </a:prstGeom>
        </p:spPr>
      </p:pic>
    </p:spTree>
    <p:extLst>
      <p:ext uri="{BB962C8B-B14F-4D97-AF65-F5344CB8AC3E}">
        <p14:creationId xmlns:p14="http://schemas.microsoft.com/office/powerpoint/2010/main" val="3467177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Develop an MDM adoption strategy</a:t>
            </a:r>
          </a:p>
        </p:txBody>
      </p:sp>
      <p:sp>
        <p:nvSpPr>
          <p:cNvPr id="4" name="Text Placeholder 3"/>
          <p:cNvSpPr>
            <a:spLocks noGrp="1"/>
          </p:cNvSpPr>
          <p:nvPr>
            <p:ph type="body" sz="quarter" idx="10"/>
          </p:nvPr>
        </p:nvSpPr>
        <p:spPr>
          <a:xfrm>
            <a:off x="274638" y="1212850"/>
            <a:ext cx="11887200" cy="5416868"/>
          </a:xfrm>
        </p:spPr>
        <p:txBody>
          <a:bodyPr/>
          <a:lstStyle/>
          <a:p>
            <a:r>
              <a:rPr lang="da-DK" sz="4000" dirty="0"/>
              <a:t>Device ownership</a:t>
            </a:r>
          </a:p>
          <a:p>
            <a:pPr lvl="1"/>
            <a:r>
              <a:rPr lang="da-DK" dirty="0"/>
              <a:t>Personal </a:t>
            </a:r>
          </a:p>
          <a:p>
            <a:pPr lvl="1"/>
            <a:r>
              <a:rPr lang="da-DK" dirty="0"/>
              <a:t>Corporate</a:t>
            </a:r>
          </a:p>
          <a:p>
            <a:r>
              <a:rPr lang="da-DK" sz="4000" dirty="0"/>
              <a:t>Supported mobile platforms</a:t>
            </a:r>
          </a:p>
          <a:p>
            <a:pPr lvl="1"/>
            <a:r>
              <a:rPr lang="da-DK" dirty="0"/>
              <a:t>Intune</a:t>
            </a:r>
          </a:p>
          <a:p>
            <a:pPr lvl="1"/>
            <a:r>
              <a:rPr lang="da-DK" dirty="0"/>
              <a:t>Hybrid</a:t>
            </a:r>
          </a:p>
          <a:p>
            <a:pPr lvl="1"/>
            <a:r>
              <a:rPr lang="da-DK" dirty="0"/>
              <a:t>Office 365</a:t>
            </a:r>
          </a:p>
          <a:p>
            <a:r>
              <a:rPr lang="da-DK" sz="4000" b="1" dirty="0"/>
              <a:t>Application requirements</a:t>
            </a:r>
          </a:p>
          <a:p>
            <a:pPr lvl="1"/>
            <a:r>
              <a:rPr lang="da-DK" dirty="0"/>
              <a:t>Infrastructure</a:t>
            </a:r>
          </a:p>
          <a:p>
            <a:pPr lvl="1"/>
            <a:r>
              <a:rPr lang="da-DK" dirty="0"/>
              <a:t>Application control</a:t>
            </a:r>
          </a:p>
          <a:p>
            <a:pPr lvl="1"/>
            <a:endParaRPr lang="da-DK" dirty="0"/>
          </a:p>
          <a:p>
            <a:pPr lvl="1"/>
            <a:r>
              <a:rPr lang="da-DK" dirty="0"/>
              <a:t>* </a:t>
            </a:r>
            <a:r>
              <a:rPr lang="en-US" dirty="0">
                <a:hlinkClick r:id="rId3"/>
              </a:rPr>
              <a:t>https://docs.microsoft.com/en-us/enterprise-mobility/Solutions/mdm-develop-mdm-adoption-strategy</a:t>
            </a:r>
            <a:endParaRPr lang="da-DK" dirty="0"/>
          </a:p>
        </p:txBody>
      </p:sp>
      <p:sp>
        <p:nvSpPr>
          <p:cNvPr id="5" name="Text Placeholder 1"/>
          <p:cNvSpPr txBox="1">
            <a:spLocks/>
          </p:cNvSpPr>
          <p:nvPr/>
        </p:nvSpPr>
        <p:spPr>
          <a:xfrm>
            <a:off x="6681304" y="2470031"/>
            <a:ext cx="5486399" cy="5524773"/>
          </a:xfrm>
          <a:prstGeom prst="rect">
            <a:avLst/>
          </a:prstGeom>
        </p:spPr>
        <p:txBody>
          <a:bodyPr vert="horz" wrap="square" lIns="146304" tIns="91440" rIns="146304" bIns="91440" rtlCol="0">
            <a:normAutofit/>
          </a:bodyPr>
          <a:lstStyle>
            <a:lvl1pPr marL="287338" marR="0" indent="-287338" algn="l" defTabSz="932742" rtl="0" eaLnBrk="1" fontAlgn="auto" latinLnBrk="0" hangingPunct="1">
              <a:lnSpc>
                <a:spcPct val="90000"/>
              </a:lnSpc>
              <a:spcBef>
                <a:spcPts val="1224"/>
              </a:spcBef>
              <a:spcAft>
                <a:spcPts val="0"/>
              </a:spcAft>
              <a:buClr>
                <a:schemeClr val="tx2"/>
              </a:buClr>
              <a:buSzPct val="90000"/>
              <a:buFont typeface="Arial" pitchFamily="34" charset="0"/>
              <a:buChar char="•"/>
              <a:tabLst/>
              <a:defRPr sz="3200" kern="1200" spc="0" baseline="0">
                <a:gradFill>
                  <a:gsLst>
                    <a:gs pos="1250">
                      <a:schemeClr val="tx2"/>
                    </a:gs>
                    <a:gs pos="99000">
                      <a:schemeClr val="tx2"/>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marR="0" lvl="0" indent="-287338" algn="l" defTabSz="932742" rtl="0" eaLnBrk="1" fontAlgn="auto" latinLnBrk="0" hangingPunct="1">
              <a:lnSpc>
                <a:spcPct val="90000"/>
              </a:lnSpc>
              <a:spcBef>
                <a:spcPts val="1224"/>
              </a:spcBef>
              <a:spcAft>
                <a:spcPts val="0"/>
              </a:spcAft>
              <a:buClr>
                <a:schemeClr val="tx2"/>
              </a:buClr>
              <a:buSzPct val="90000"/>
              <a:buFont typeface="Arial" pitchFamily="34" charset="0"/>
              <a:buChar char="•"/>
              <a:tabLst/>
              <a:defRPr/>
            </a:pPr>
            <a:endParaRPr kumimoji="0" lang="en-US" sz="32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endParaRPr>
          </a:p>
        </p:txBody>
      </p:sp>
    </p:spTree>
    <p:extLst>
      <p:ext uri="{BB962C8B-B14F-4D97-AF65-F5344CB8AC3E}">
        <p14:creationId xmlns:p14="http://schemas.microsoft.com/office/powerpoint/2010/main" val="42280531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336832"/>
            <a:ext cx="11889564" cy="1181862"/>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72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100" normalizeH="0" baseline="0" noProof="0" dirty="0">
                <a:ln w="3175">
                  <a:noFill/>
                </a:ln>
                <a:gradFill>
                  <a:gsLst>
                    <a:gs pos="100000">
                      <a:schemeClr val="tx1"/>
                    </a:gs>
                    <a:gs pos="0">
                      <a:schemeClr val="tx1"/>
                    </a:gs>
                  </a:gsLst>
                  <a:lin ang="5400000" scaled="0"/>
                </a:gradFill>
                <a:effectLst/>
                <a:uLnTx/>
                <a:uFillTx/>
                <a:latin typeface="+mj-lt"/>
                <a:ea typeface="+mn-ea"/>
                <a:cs typeface="Segoe UI" pitchFamily="34" charset="0"/>
              </a:rPr>
              <a:t>Business cases</a:t>
            </a:r>
          </a:p>
        </p:txBody>
      </p:sp>
      <p:grpSp>
        <p:nvGrpSpPr>
          <p:cNvPr id="19" name="Group 18"/>
          <p:cNvGrpSpPr/>
          <p:nvPr/>
        </p:nvGrpSpPr>
        <p:grpSpPr>
          <a:xfrm>
            <a:off x="2947246" y="4731903"/>
            <a:ext cx="1872208" cy="1947789"/>
            <a:chOff x="3605869" y="4837195"/>
            <a:chExt cx="1872208" cy="1947789"/>
          </a:xfrm>
        </p:grpSpPr>
        <p:sp>
          <p:nvSpPr>
            <p:cNvPr id="20" name="Rectangle 19"/>
            <p:cNvSpPr/>
            <p:nvPr/>
          </p:nvSpPr>
          <p:spPr bwMode="auto">
            <a:xfrm>
              <a:off x="3605869" y="4837195"/>
              <a:ext cx="1872208" cy="899783"/>
            </a:xfrm>
            <a:prstGeom prst="rect">
              <a:avLst/>
            </a:prstGeom>
            <a:solidFill>
              <a:schemeClr val="accent1">
                <a:lumMod val="7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Compliance and Conditional Access</a:t>
              </a:r>
            </a:p>
          </p:txBody>
        </p:sp>
        <p:sp>
          <p:nvSpPr>
            <p:cNvPr id="21" name="Rectangle 20"/>
            <p:cNvSpPr/>
            <p:nvPr/>
          </p:nvSpPr>
          <p:spPr bwMode="auto">
            <a:xfrm>
              <a:off x="3605869" y="5885201"/>
              <a:ext cx="1872208" cy="899783"/>
            </a:xfrm>
            <a:prstGeom prst="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Basic Intune configurations</a:t>
              </a:r>
            </a:p>
          </p:txBody>
        </p:sp>
      </p:grpSp>
      <p:grpSp>
        <p:nvGrpSpPr>
          <p:cNvPr id="22" name="Group 21"/>
          <p:cNvGrpSpPr/>
          <p:nvPr/>
        </p:nvGrpSpPr>
        <p:grpSpPr>
          <a:xfrm>
            <a:off x="5066644" y="3697907"/>
            <a:ext cx="1872208" cy="2995794"/>
            <a:chOff x="5905611" y="3789190"/>
            <a:chExt cx="1872208" cy="2995794"/>
          </a:xfrm>
        </p:grpSpPr>
        <p:sp>
          <p:nvSpPr>
            <p:cNvPr id="23" name="Rectangle 22"/>
            <p:cNvSpPr/>
            <p:nvPr/>
          </p:nvSpPr>
          <p:spPr bwMode="auto">
            <a:xfrm>
              <a:off x="5934081" y="4837195"/>
              <a:ext cx="1843738" cy="899783"/>
            </a:xfrm>
            <a:prstGeom prst="rect">
              <a:avLst/>
            </a:prstGeom>
            <a:solidFill>
              <a:schemeClr val="accent1">
                <a:lumMod val="7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Compliance and Conditional Access</a:t>
              </a:r>
            </a:p>
          </p:txBody>
        </p:sp>
        <p:sp>
          <p:nvSpPr>
            <p:cNvPr id="24" name="Rectangle 23"/>
            <p:cNvSpPr/>
            <p:nvPr/>
          </p:nvSpPr>
          <p:spPr bwMode="auto">
            <a:xfrm>
              <a:off x="5905611" y="3789190"/>
              <a:ext cx="1872208" cy="899783"/>
            </a:xfrm>
            <a:prstGeom prst="rect">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Certificate management</a:t>
              </a:r>
            </a:p>
          </p:txBody>
        </p:sp>
        <p:sp>
          <p:nvSpPr>
            <p:cNvPr id="25" name="Rectangle 24"/>
            <p:cNvSpPr/>
            <p:nvPr/>
          </p:nvSpPr>
          <p:spPr bwMode="auto">
            <a:xfrm>
              <a:off x="5905611" y="5885201"/>
              <a:ext cx="1872208" cy="899783"/>
            </a:xfrm>
            <a:prstGeom prst="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Basic Intune configurations</a:t>
              </a:r>
            </a:p>
          </p:txBody>
        </p:sp>
      </p:grpSp>
      <p:grpSp>
        <p:nvGrpSpPr>
          <p:cNvPr id="26" name="Group 25"/>
          <p:cNvGrpSpPr/>
          <p:nvPr/>
        </p:nvGrpSpPr>
        <p:grpSpPr>
          <a:xfrm>
            <a:off x="7182766" y="2649135"/>
            <a:ext cx="1891251" cy="4014573"/>
            <a:chOff x="8071357" y="2747074"/>
            <a:chExt cx="1891251" cy="4014573"/>
          </a:xfrm>
        </p:grpSpPr>
        <p:sp>
          <p:nvSpPr>
            <p:cNvPr id="27" name="Rectangle 26"/>
            <p:cNvSpPr/>
            <p:nvPr/>
          </p:nvSpPr>
          <p:spPr bwMode="auto">
            <a:xfrm>
              <a:off x="8118870" y="4825527"/>
              <a:ext cx="1843738" cy="899783"/>
            </a:xfrm>
            <a:prstGeom prst="rect">
              <a:avLst/>
            </a:prstGeom>
            <a:solidFill>
              <a:schemeClr val="accent1">
                <a:lumMod val="7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Compliance and Conditional Access</a:t>
              </a:r>
            </a:p>
          </p:txBody>
        </p:sp>
        <p:sp>
          <p:nvSpPr>
            <p:cNvPr id="28" name="Rectangle 27"/>
            <p:cNvSpPr/>
            <p:nvPr/>
          </p:nvSpPr>
          <p:spPr bwMode="auto">
            <a:xfrm>
              <a:off x="8084865" y="3789190"/>
              <a:ext cx="1872208" cy="899783"/>
            </a:xfrm>
            <a:prstGeom prst="rect">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Certificate management</a:t>
              </a:r>
            </a:p>
          </p:txBody>
        </p:sp>
        <p:sp>
          <p:nvSpPr>
            <p:cNvPr id="29" name="Rectangle 28"/>
            <p:cNvSpPr/>
            <p:nvPr/>
          </p:nvSpPr>
          <p:spPr bwMode="auto">
            <a:xfrm>
              <a:off x="8082311" y="2747074"/>
              <a:ext cx="1872208" cy="899783"/>
            </a:xfrm>
            <a:prstGeom prst="rect">
              <a:avLst/>
            </a:prstGeom>
            <a:solidFill>
              <a:schemeClr val="accent3"/>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Application management</a:t>
              </a:r>
            </a:p>
          </p:txBody>
        </p:sp>
        <p:sp>
          <p:nvSpPr>
            <p:cNvPr id="30" name="Rectangle 29"/>
            <p:cNvSpPr/>
            <p:nvPr/>
          </p:nvSpPr>
          <p:spPr bwMode="auto">
            <a:xfrm>
              <a:off x="8071357" y="5861864"/>
              <a:ext cx="1872208" cy="899783"/>
            </a:xfrm>
            <a:prstGeom prst="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Basic Intune configurations</a:t>
              </a:r>
            </a:p>
          </p:txBody>
        </p:sp>
      </p:grpSp>
      <p:grpSp>
        <p:nvGrpSpPr>
          <p:cNvPr id="31" name="Group 30"/>
          <p:cNvGrpSpPr/>
          <p:nvPr/>
        </p:nvGrpSpPr>
        <p:grpSpPr>
          <a:xfrm>
            <a:off x="9298888" y="1574294"/>
            <a:ext cx="1886443" cy="5083479"/>
            <a:chOff x="10034661" y="747677"/>
            <a:chExt cx="1886443" cy="5083479"/>
          </a:xfrm>
        </p:grpSpPr>
        <p:sp>
          <p:nvSpPr>
            <p:cNvPr id="32" name="Rectangle 31"/>
            <p:cNvSpPr/>
            <p:nvPr/>
          </p:nvSpPr>
          <p:spPr bwMode="auto">
            <a:xfrm>
              <a:off x="10063131" y="3885449"/>
              <a:ext cx="1843738" cy="899783"/>
            </a:xfrm>
            <a:prstGeom prst="rect">
              <a:avLst/>
            </a:prstGeom>
            <a:solidFill>
              <a:schemeClr val="accent1">
                <a:lumMod val="7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Compliance and Conditional Access</a:t>
              </a:r>
            </a:p>
          </p:txBody>
        </p:sp>
        <p:sp>
          <p:nvSpPr>
            <p:cNvPr id="33" name="Rectangle 32"/>
            <p:cNvSpPr/>
            <p:nvPr/>
          </p:nvSpPr>
          <p:spPr bwMode="auto">
            <a:xfrm>
              <a:off x="10034661" y="2839525"/>
              <a:ext cx="1872208" cy="899783"/>
            </a:xfrm>
            <a:prstGeom prst="rect">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Certificate management</a:t>
              </a:r>
            </a:p>
          </p:txBody>
        </p:sp>
        <p:sp>
          <p:nvSpPr>
            <p:cNvPr id="34" name="Rectangle 33"/>
            <p:cNvSpPr/>
            <p:nvPr/>
          </p:nvSpPr>
          <p:spPr bwMode="auto">
            <a:xfrm>
              <a:off x="10034661" y="1793601"/>
              <a:ext cx="1872208" cy="899783"/>
            </a:xfrm>
            <a:prstGeom prst="rect">
              <a:avLst/>
            </a:prstGeom>
            <a:solidFill>
              <a:schemeClr val="accent3"/>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Application management</a:t>
              </a:r>
            </a:p>
          </p:txBody>
        </p:sp>
        <p:sp>
          <p:nvSpPr>
            <p:cNvPr id="35" name="Rectangle 34"/>
            <p:cNvSpPr/>
            <p:nvPr/>
          </p:nvSpPr>
          <p:spPr bwMode="auto">
            <a:xfrm>
              <a:off x="10034661" y="747677"/>
              <a:ext cx="1872208" cy="899783"/>
            </a:xfrm>
            <a:prstGeom prst="rect">
              <a:avLst/>
            </a:prstGeom>
            <a:solidFill>
              <a:schemeClr val="bg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Data leakage </a:t>
              </a:r>
            </a:p>
          </p:txBody>
        </p:sp>
        <p:sp>
          <p:nvSpPr>
            <p:cNvPr id="36" name="Rectangle 35"/>
            <p:cNvSpPr/>
            <p:nvPr/>
          </p:nvSpPr>
          <p:spPr bwMode="auto">
            <a:xfrm>
              <a:off x="10048896" y="4931373"/>
              <a:ext cx="1872208" cy="899783"/>
            </a:xfrm>
            <a:prstGeom prst="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Basic Intune configurations</a:t>
              </a:r>
            </a:p>
          </p:txBody>
        </p:sp>
      </p:grpSp>
      <p:sp>
        <p:nvSpPr>
          <p:cNvPr id="37" name="Rectangle 36"/>
          <p:cNvSpPr/>
          <p:nvPr/>
        </p:nvSpPr>
        <p:spPr bwMode="auto">
          <a:xfrm>
            <a:off x="831124" y="5793918"/>
            <a:ext cx="1872208" cy="899783"/>
          </a:xfrm>
          <a:prstGeom prst="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Basic Intune configurations</a:t>
            </a:r>
          </a:p>
        </p:txBody>
      </p:sp>
    </p:spTree>
    <p:extLst>
      <p:ext uri="{BB962C8B-B14F-4D97-AF65-F5344CB8AC3E}">
        <p14:creationId xmlns:p14="http://schemas.microsoft.com/office/powerpoint/2010/main" val="495708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Kent  Agerlund</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BRK3281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purl.org/dc/dcmitype/"/>
    <ds:schemaRef ds:uri="230e9df3-be65-4c73-a93b-d1236ebd677e"/>
    <ds:schemaRef ds:uri="http://schemas.microsoft.com/office/infopath/2007/PartnerControls"/>
    <ds:schemaRef ds:uri="http://schemas.microsoft.com/sharepoint/v3"/>
    <ds:schemaRef ds:uri="8ff673fc-3231-4e3a-893b-6d7f7cd32766"/>
    <ds:schemaRef ds:uri="http://schemas.openxmlformats.org/package/2006/metadata/core-properties"/>
    <ds:schemaRef ds:uri="http://www.w3.org/XML/1998/namespace"/>
    <ds:schemaRef ds:uri="01c77077-aee4-4b5f-bd4e-9cd40a6fff2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4</TotalTime>
  <Words>3114</Words>
  <Application>Microsoft Office PowerPoint</Application>
  <PresentationFormat>Custom</PresentationFormat>
  <Paragraphs>555</Paragraphs>
  <Slides>37</Slides>
  <Notes>36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37</vt:i4>
      </vt:variant>
    </vt:vector>
  </HeadingPairs>
  <TitlesOfParts>
    <vt:vector size="51" baseType="lpstr">
      <vt:lpstr>Arial</vt:lpstr>
      <vt:lpstr>Calibri</vt:lpstr>
      <vt:lpstr>Consolas</vt:lpstr>
      <vt:lpstr>Segoe UI</vt:lpstr>
      <vt:lpstr>Segoe UI Historic</vt:lpstr>
      <vt:lpstr>Segoe UI Light</vt:lpstr>
      <vt:lpstr>Times New Roman</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1_6-30537_Envision 2016 Concurrent Template_Dark</vt:lpstr>
      <vt:lpstr>Deliver a BYOD program that employees and security teams will love with Microsoft Intune</vt:lpstr>
      <vt:lpstr>Agenda</vt:lpstr>
      <vt:lpstr>Why Intune?</vt:lpstr>
      <vt:lpstr>Why Intune?</vt:lpstr>
      <vt:lpstr>Lessons learned</vt:lpstr>
      <vt:lpstr>Top 5 lessons learned</vt:lpstr>
      <vt:lpstr>The data ecosystem</vt:lpstr>
      <vt:lpstr>Develop an MDM adoption strategy</vt:lpstr>
      <vt:lpstr>PowerPoint Presentation</vt:lpstr>
      <vt:lpstr>Business case #1</vt:lpstr>
      <vt:lpstr>Issues seen with device enrollment</vt:lpstr>
      <vt:lpstr>Example architecture</vt:lpstr>
      <vt:lpstr>Demo</vt:lpstr>
      <vt:lpstr>Business case #2</vt:lpstr>
      <vt:lpstr>Office 365 CA architecture—EAS clients</vt:lpstr>
      <vt:lpstr>The Exchange connector service account #1</vt:lpstr>
      <vt:lpstr>The Exchange connector service account #2</vt:lpstr>
      <vt:lpstr>The Exchange connector service account #3</vt:lpstr>
      <vt:lpstr>In case you want to test the permissions</vt:lpstr>
      <vt:lpstr>Example architecture</vt:lpstr>
      <vt:lpstr>Demo</vt:lpstr>
      <vt:lpstr>Business case #3</vt:lpstr>
      <vt:lpstr>Certificate workflow</vt:lpstr>
      <vt:lpstr>Usefull tips </vt:lpstr>
      <vt:lpstr>Example architecture</vt:lpstr>
      <vt:lpstr>Demo</vt:lpstr>
      <vt:lpstr>Business case #4</vt:lpstr>
      <vt:lpstr>Applications</vt:lpstr>
      <vt:lpstr>Demo</vt:lpstr>
      <vt:lpstr>Business case #5</vt:lpstr>
      <vt:lpstr>Key Driver, Constraints, Value Add</vt:lpstr>
      <vt:lpstr>Demo</vt:lpstr>
      <vt:lpstr>Links</vt:lpstr>
      <vt:lpstr>Check out other sessions</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 a BYOD program that employees and security teams will love with Microsoft Intune</dc:title>
  <dc:subject>&lt;Speech title here&gt;</dc:subject>
  <dc:creator>MS Events 0077</dc:creator>
  <cp:keywords>Microsoft 2016</cp:keywords>
  <dc:description>Template: Mitchell Derrey, Silverfox Productions_x000d_
Formatting: _x000d_
Audience Type:</dc:description>
  <cp:lastModifiedBy>MS Events 0081</cp:lastModifiedBy>
  <cp:revision>4</cp:revision>
  <dcterms:created xsi:type="dcterms:W3CDTF">2016-09-25T20:37:04Z</dcterms:created>
  <dcterms:modified xsi:type="dcterms:W3CDTF">2016-09-30T16:45:14Z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