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wdp" ContentType="image/vnd.ms-photo"/>
  <Default Extension="gif" ContentType="image/gif"/>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theme/theme2.xml" ContentType="application/vnd.openxmlformats-officedocument.theme+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theme/theme3.xml" ContentType="application/vnd.openxmlformats-officedocument.theme+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theme/theme4.xml" ContentType="application/vnd.openxmlformats-officedocument.theme+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theme/theme5.xml" ContentType="application/vnd.openxmlformats-officedocument.theme+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slideLayouts/slideLayout150.xml" ContentType="application/vnd.openxmlformats-officedocument.presentationml.slideLayout+xml"/>
  <Override PartName="/ppt/slideLayouts/slideLayout151.xml" ContentType="application/vnd.openxmlformats-officedocument.presentationml.slideLayout+xml"/>
  <Override PartName="/ppt/slideLayouts/slideLayout152.xml" ContentType="application/vnd.openxmlformats-officedocument.presentationml.slideLayout+xml"/>
  <Override PartName="/ppt/slideLayouts/slideLayout153.xml" ContentType="application/vnd.openxmlformats-officedocument.presentationml.slideLayout+xml"/>
  <Override PartName="/ppt/theme/theme6.xml" ContentType="application/vnd.openxmlformats-officedocument.theme+xml"/>
  <Override PartName="/ppt/slideLayouts/slideLayout154.xml" ContentType="application/vnd.openxmlformats-officedocument.presentationml.slideLayout+xml"/>
  <Override PartName="/ppt/slideLayouts/slideLayout155.xml" ContentType="application/vnd.openxmlformats-officedocument.presentationml.slideLayout+xml"/>
  <Override PartName="/ppt/slideLayouts/slideLayout156.xml" ContentType="application/vnd.openxmlformats-officedocument.presentationml.slideLayout+xml"/>
  <Override PartName="/ppt/slideLayouts/slideLayout157.xml" ContentType="application/vnd.openxmlformats-officedocument.presentationml.slideLayout+xml"/>
  <Override PartName="/ppt/slideLayouts/slideLayout158.xml" ContentType="application/vnd.openxmlformats-officedocument.presentationml.slideLayout+xml"/>
  <Override PartName="/ppt/slideLayouts/slideLayout159.xml" ContentType="application/vnd.openxmlformats-officedocument.presentationml.slideLayout+xml"/>
  <Override PartName="/ppt/slideLayouts/slideLayout160.xml" ContentType="application/vnd.openxmlformats-officedocument.presentationml.slideLayout+xml"/>
  <Override PartName="/ppt/slideLayouts/slideLayout161.xml" ContentType="application/vnd.openxmlformats-officedocument.presentationml.slideLayout+xml"/>
  <Override PartName="/ppt/slideLayouts/slideLayout162.xml" ContentType="application/vnd.openxmlformats-officedocument.presentationml.slideLayout+xml"/>
  <Override PartName="/ppt/slideLayouts/slideLayout163.xml" ContentType="application/vnd.openxmlformats-officedocument.presentationml.slideLayout+xml"/>
  <Override PartName="/ppt/slideLayouts/slideLayout164.xml" ContentType="application/vnd.openxmlformats-officedocument.presentationml.slideLayout+xml"/>
  <Override PartName="/ppt/slideLayouts/slideLayout165.xml" ContentType="application/vnd.openxmlformats-officedocument.presentationml.slideLayout+xml"/>
  <Override PartName="/ppt/slideLayouts/slideLayout166.xml" ContentType="application/vnd.openxmlformats-officedocument.presentationml.slideLayout+xml"/>
  <Override PartName="/ppt/slideLayouts/slideLayout167.xml" ContentType="application/vnd.openxmlformats-officedocument.presentationml.slideLayout+xml"/>
  <Override PartName="/ppt/slideLayouts/slideLayout168.xml" ContentType="application/vnd.openxmlformats-officedocument.presentationml.slideLayout+xml"/>
  <Override PartName="/ppt/slideLayouts/slideLayout169.xml" ContentType="application/vnd.openxmlformats-officedocument.presentationml.slideLayout+xml"/>
  <Override PartName="/ppt/slideLayouts/slideLayout170.xml" ContentType="application/vnd.openxmlformats-officedocument.presentationml.slideLayout+xml"/>
  <Override PartName="/ppt/slideLayouts/slideLayout171.xml" ContentType="application/vnd.openxmlformats-officedocument.presentationml.slideLayout+xml"/>
  <Override PartName="/ppt/slideLayouts/slideLayout172.xml" ContentType="application/vnd.openxmlformats-officedocument.presentationml.slideLayout+xml"/>
  <Override PartName="/ppt/theme/theme7.xml" ContentType="application/vnd.openxmlformats-officedocument.theme+xml"/>
  <Override PartName="/ppt/theme/theme8.xml" ContentType="application/vnd.openxmlformats-officedocument.theme+xml"/>
  <Override PartName="/ppt/theme/theme9.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229" r:id="rId4"/>
    <p:sldMasterId id="2147484310" r:id="rId5"/>
    <p:sldMasterId id="2147484341" r:id="rId6"/>
    <p:sldMasterId id="2147484366" r:id="rId7"/>
    <p:sldMasterId id="2147484390" r:id="rId8"/>
    <p:sldMasterId id="2147484437" r:id="rId9"/>
    <p:sldMasterId id="2147484460" r:id="rId10"/>
  </p:sldMasterIdLst>
  <p:notesMasterIdLst>
    <p:notesMasterId r:id="rId72"/>
  </p:notesMasterIdLst>
  <p:handoutMasterIdLst>
    <p:handoutMasterId r:id="rId73"/>
  </p:handoutMasterIdLst>
  <p:sldIdLst>
    <p:sldId id="256" r:id="rId11"/>
    <p:sldId id="257" r:id="rId12"/>
    <p:sldId id="258" r:id="rId13"/>
    <p:sldId id="259" r:id="rId14"/>
    <p:sldId id="260" r:id="rId15"/>
    <p:sldId id="261" r:id="rId16"/>
    <p:sldId id="262" r:id="rId17"/>
    <p:sldId id="263" r:id="rId18"/>
    <p:sldId id="264" r:id="rId19"/>
    <p:sldId id="265" r:id="rId20"/>
    <p:sldId id="266" r:id="rId21"/>
    <p:sldId id="267" r:id="rId22"/>
    <p:sldId id="268" r:id="rId23"/>
    <p:sldId id="269" r:id="rId24"/>
    <p:sldId id="270" r:id="rId25"/>
    <p:sldId id="271" r:id="rId26"/>
    <p:sldId id="272" r:id="rId27"/>
    <p:sldId id="273" r:id="rId28"/>
    <p:sldId id="274" r:id="rId29"/>
    <p:sldId id="275" r:id="rId30"/>
    <p:sldId id="282" r:id="rId31"/>
    <p:sldId id="287" r:id="rId32"/>
    <p:sldId id="288" r:id="rId33"/>
    <p:sldId id="289" r:id="rId34"/>
    <p:sldId id="290" r:id="rId35"/>
    <p:sldId id="291" r:id="rId36"/>
    <p:sldId id="292" r:id="rId37"/>
    <p:sldId id="293" r:id="rId38"/>
    <p:sldId id="294" r:id="rId39"/>
    <p:sldId id="295" r:id="rId40"/>
    <p:sldId id="296" r:id="rId41"/>
    <p:sldId id="297" r:id="rId42"/>
    <p:sldId id="298" r:id="rId43"/>
    <p:sldId id="305" r:id="rId44"/>
    <p:sldId id="306" r:id="rId45"/>
    <p:sldId id="307" r:id="rId46"/>
    <p:sldId id="308" r:id="rId47"/>
    <p:sldId id="309" r:id="rId48"/>
    <p:sldId id="310" r:id="rId49"/>
    <p:sldId id="311" r:id="rId50"/>
    <p:sldId id="312" r:id="rId51"/>
    <p:sldId id="313" r:id="rId52"/>
    <p:sldId id="314" r:id="rId53"/>
    <p:sldId id="315" r:id="rId54"/>
    <p:sldId id="316" r:id="rId55"/>
    <p:sldId id="317" r:id="rId56"/>
    <p:sldId id="318" r:id="rId57"/>
    <p:sldId id="319" r:id="rId58"/>
    <p:sldId id="320" r:id="rId59"/>
    <p:sldId id="321" r:id="rId60"/>
    <p:sldId id="322" r:id="rId61"/>
    <p:sldId id="323" r:id="rId62"/>
    <p:sldId id="324" r:id="rId63"/>
    <p:sldId id="325" r:id="rId64"/>
    <p:sldId id="326" r:id="rId65"/>
    <p:sldId id="327" r:id="rId66"/>
    <p:sldId id="328" r:id="rId67"/>
    <p:sldId id="329" r:id="rId68"/>
    <p:sldId id="330" r:id="rId69"/>
    <p:sldId id="331" r:id="rId70"/>
    <p:sldId id="332" r:id="rId71"/>
  </p:sldIdLst>
  <p:sldSz cx="12436475" cy="6994525"/>
  <p:notesSz cx="6858000" cy="9144000"/>
  <p:defaultTex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aku Uchikawa" initials="SU" lastIdx="11" clrIdx="0"/>
  <p:cmAuthor id="1" name="Mary Feil-Jacobs" initials="MFJ" lastIdx="43" clrIdx="1"/>
  <p:cmAuthor id="2" name="Monica Lueder" initials="ML" lastIdx="22" clrIdx="2">
    <p:extLst>
      <p:ext uri="{19B8F6BF-5375-455C-9EA6-DF929625EA0E}">
        <p15:presenceInfo xmlns:p15="http://schemas.microsoft.com/office/powerpoint/2012/main" userId="S-1-5-21-2127521184-1604012920-1887927527-2598260" providerId="AD"/>
      </p:ext>
    </p:extLst>
  </p:cmAuthor>
  <p:cmAuthor id="3" name="Mary Feil-Jacobs" initials="MF" lastIdx="22" clrIdx="3">
    <p:extLst>
      <p:ext uri="{19B8F6BF-5375-455C-9EA6-DF929625EA0E}">
        <p15:presenceInfo xmlns:p15="http://schemas.microsoft.com/office/powerpoint/2012/main" userId="S-1-5-21-2127521184-1604012920-1887927527-65006"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92929"/>
    <a:srgbClr val="FFFFFF"/>
    <a:srgbClr val="BAD80A"/>
    <a:srgbClr val="A80000"/>
    <a:srgbClr val="5C2D91"/>
    <a:srgbClr val="0078D7"/>
    <a:srgbClr val="107C10"/>
    <a:srgbClr val="000000"/>
    <a:srgbClr val="D83B01"/>
    <a:srgbClr val="00205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6215" autoAdjust="0"/>
  </p:normalViewPr>
  <p:slideViewPr>
    <p:cSldViewPr>
      <p:cViewPr varScale="1">
        <p:scale>
          <a:sx n="109" d="100"/>
          <a:sy n="109" d="100"/>
        </p:scale>
        <p:origin x="78" y="96"/>
      </p:cViewPr>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75" d="100"/>
        <a:sy n="75" d="100"/>
      </p:scale>
      <p:origin x="0" y="0"/>
    </p:cViewPr>
  </p:sorterViewPr>
  <p:notesViewPr>
    <p:cSldViewPr showGuides="1">
      <p:cViewPr varScale="1">
        <p:scale>
          <a:sx n="81" d="100"/>
          <a:sy n="81" d="100"/>
        </p:scale>
        <p:origin x="3894" y="84"/>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16.xml"/><Relationship Id="rId21" Type="http://schemas.openxmlformats.org/officeDocument/2006/relationships/slide" Target="slides/slide11.xml"/><Relationship Id="rId42" Type="http://schemas.openxmlformats.org/officeDocument/2006/relationships/slide" Target="slides/slide32.xml"/><Relationship Id="rId47" Type="http://schemas.openxmlformats.org/officeDocument/2006/relationships/slide" Target="slides/slide37.xml"/><Relationship Id="rId63" Type="http://schemas.openxmlformats.org/officeDocument/2006/relationships/slide" Target="slides/slide53.xml"/><Relationship Id="rId68" Type="http://schemas.openxmlformats.org/officeDocument/2006/relationships/slide" Target="slides/slide58.xml"/><Relationship Id="rId16" Type="http://schemas.openxmlformats.org/officeDocument/2006/relationships/slide" Target="slides/slide6.xml"/><Relationship Id="rId11" Type="http://schemas.openxmlformats.org/officeDocument/2006/relationships/slide" Target="slides/slide1.xml"/><Relationship Id="rId24" Type="http://schemas.openxmlformats.org/officeDocument/2006/relationships/slide" Target="slides/slide14.xml"/><Relationship Id="rId32" Type="http://schemas.openxmlformats.org/officeDocument/2006/relationships/slide" Target="slides/slide22.xml"/><Relationship Id="rId37" Type="http://schemas.openxmlformats.org/officeDocument/2006/relationships/slide" Target="slides/slide27.xml"/><Relationship Id="rId40" Type="http://schemas.openxmlformats.org/officeDocument/2006/relationships/slide" Target="slides/slide30.xml"/><Relationship Id="rId45" Type="http://schemas.openxmlformats.org/officeDocument/2006/relationships/slide" Target="slides/slide35.xml"/><Relationship Id="rId53" Type="http://schemas.openxmlformats.org/officeDocument/2006/relationships/slide" Target="slides/slide43.xml"/><Relationship Id="rId58" Type="http://schemas.openxmlformats.org/officeDocument/2006/relationships/slide" Target="slides/slide48.xml"/><Relationship Id="rId66" Type="http://schemas.openxmlformats.org/officeDocument/2006/relationships/slide" Target="slides/slide56.xml"/><Relationship Id="rId74" Type="http://schemas.openxmlformats.org/officeDocument/2006/relationships/commentAuthors" Target="commentAuthors.xml"/><Relationship Id="rId5" Type="http://schemas.openxmlformats.org/officeDocument/2006/relationships/slideMaster" Target="slideMasters/slideMaster2.xml"/><Relationship Id="rId61" Type="http://schemas.openxmlformats.org/officeDocument/2006/relationships/slide" Target="slides/slide51.xml"/><Relationship Id="rId19" Type="http://schemas.openxmlformats.org/officeDocument/2006/relationships/slide" Target="slides/slide9.xml"/><Relationship Id="rId14" Type="http://schemas.openxmlformats.org/officeDocument/2006/relationships/slide" Target="slides/slide4.xml"/><Relationship Id="rId22" Type="http://schemas.openxmlformats.org/officeDocument/2006/relationships/slide" Target="slides/slide12.xml"/><Relationship Id="rId27" Type="http://schemas.openxmlformats.org/officeDocument/2006/relationships/slide" Target="slides/slide17.xml"/><Relationship Id="rId30" Type="http://schemas.openxmlformats.org/officeDocument/2006/relationships/slide" Target="slides/slide20.xml"/><Relationship Id="rId35" Type="http://schemas.openxmlformats.org/officeDocument/2006/relationships/slide" Target="slides/slide25.xml"/><Relationship Id="rId43" Type="http://schemas.openxmlformats.org/officeDocument/2006/relationships/slide" Target="slides/slide33.xml"/><Relationship Id="rId48" Type="http://schemas.openxmlformats.org/officeDocument/2006/relationships/slide" Target="slides/slide38.xml"/><Relationship Id="rId56" Type="http://schemas.openxmlformats.org/officeDocument/2006/relationships/slide" Target="slides/slide46.xml"/><Relationship Id="rId64" Type="http://schemas.openxmlformats.org/officeDocument/2006/relationships/slide" Target="slides/slide54.xml"/><Relationship Id="rId69" Type="http://schemas.openxmlformats.org/officeDocument/2006/relationships/slide" Target="slides/slide59.xml"/><Relationship Id="rId77" Type="http://schemas.openxmlformats.org/officeDocument/2006/relationships/theme" Target="theme/theme1.xml"/><Relationship Id="rId8" Type="http://schemas.openxmlformats.org/officeDocument/2006/relationships/slideMaster" Target="slideMasters/slideMaster5.xml"/><Relationship Id="rId51" Type="http://schemas.openxmlformats.org/officeDocument/2006/relationships/slide" Target="slides/slide41.xml"/><Relationship Id="rId72" Type="http://schemas.openxmlformats.org/officeDocument/2006/relationships/notesMaster" Target="notesMasters/notesMaster1.xml"/><Relationship Id="rId3" Type="http://schemas.openxmlformats.org/officeDocument/2006/relationships/customXml" Target="../customXml/item3.xml"/><Relationship Id="rId12" Type="http://schemas.openxmlformats.org/officeDocument/2006/relationships/slide" Target="slides/slide2.xml"/><Relationship Id="rId17" Type="http://schemas.openxmlformats.org/officeDocument/2006/relationships/slide" Target="slides/slide7.xml"/><Relationship Id="rId25" Type="http://schemas.openxmlformats.org/officeDocument/2006/relationships/slide" Target="slides/slide15.xml"/><Relationship Id="rId33" Type="http://schemas.openxmlformats.org/officeDocument/2006/relationships/slide" Target="slides/slide23.xml"/><Relationship Id="rId38" Type="http://schemas.openxmlformats.org/officeDocument/2006/relationships/slide" Target="slides/slide28.xml"/><Relationship Id="rId46" Type="http://schemas.openxmlformats.org/officeDocument/2006/relationships/slide" Target="slides/slide36.xml"/><Relationship Id="rId59" Type="http://schemas.openxmlformats.org/officeDocument/2006/relationships/slide" Target="slides/slide49.xml"/><Relationship Id="rId67" Type="http://schemas.openxmlformats.org/officeDocument/2006/relationships/slide" Target="slides/slide57.xml"/><Relationship Id="rId20" Type="http://schemas.openxmlformats.org/officeDocument/2006/relationships/slide" Target="slides/slide10.xml"/><Relationship Id="rId41" Type="http://schemas.openxmlformats.org/officeDocument/2006/relationships/slide" Target="slides/slide31.xml"/><Relationship Id="rId54" Type="http://schemas.openxmlformats.org/officeDocument/2006/relationships/slide" Target="slides/slide44.xml"/><Relationship Id="rId62" Type="http://schemas.openxmlformats.org/officeDocument/2006/relationships/slide" Target="slides/slide52.xml"/><Relationship Id="rId70" Type="http://schemas.openxmlformats.org/officeDocument/2006/relationships/slide" Target="slides/slide60.xml"/><Relationship Id="rId75"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Master" Target="slideMasters/slideMaster3.xml"/><Relationship Id="rId15" Type="http://schemas.openxmlformats.org/officeDocument/2006/relationships/slide" Target="slides/slide5.xml"/><Relationship Id="rId23" Type="http://schemas.openxmlformats.org/officeDocument/2006/relationships/slide" Target="slides/slide13.xml"/><Relationship Id="rId28" Type="http://schemas.openxmlformats.org/officeDocument/2006/relationships/slide" Target="slides/slide18.xml"/><Relationship Id="rId36" Type="http://schemas.openxmlformats.org/officeDocument/2006/relationships/slide" Target="slides/slide26.xml"/><Relationship Id="rId49" Type="http://schemas.openxmlformats.org/officeDocument/2006/relationships/slide" Target="slides/slide39.xml"/><Relationship Id="rId57" Type="http://schemas.openxmlformats.org/officeDocument/2006/relationships/slide" Target="slides/slide47.xml"/><Relationship Id="rId10" Type="http://schemas.openxmlformats.org/officeDocument/2006/relationships/slideMaster" Target="slideMasters/slideMaster7.xml"/><Relationship Id="rId31" Type="http://schemas.openxmlformats.org/officeDocument/2006/relationships/slide" Target="slides/slide21.xml"/><Relationship Id="rId44" Type="http://schemas.openxmlformats.org/officeDocument/2006/relationships/slide" Target="slides/slide34.xml"/><Relationship Id="rId52" Type="http://schemas.openxmlformats.org/officeDocument/2006/relationships/slide" Target="slides/slide42.xml"/><Relationship Id="rId60" Type="http://schemas.openxmlformats.org/officeDocument/2006/relationships/slide" Target="slides/slide50.xml"/><Relationship Id="rId65" Type="http://schemas.openxmlformats.org/officeDocument/2006/relationships/slide" Target="slides/slide55.xml"/><Relationship Id="rId73" Type="http://schemas.openxmlformats.org/officeDocument/2006/relationships/handoutMaster" Target="handoutMasters/handoutMaster1.xml"/><Relationship Id="rId78"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Master" Target="slideMasters/slideMaster6.xml"/><Relationship Id="rId13" Type="http://schemas.openxmlformats.org/officeDocument/2006/relationships/slide" Target="slides/slide3.xml"/><Relationship Id="rId18" Type="http://schemas.openxmlformats.org/officeDocument/2006/relationships/slide" Target="slides/slide8.xml"/><Relationship Id="rId39" Type="http://schemas.openxmlformats.org/officeDocument/2006/relationships/slide" Target="slides/slide29.xml"/><Relationship Id="rId34" Type="http://schemas.openxmlformats.org/officeDocument/2006/relationships/slide" Target="slides/slide24.xml"/><Relationship Id="rId50" Type="http://schemas.openxmlformats.org/officeDocument/2006/relationships/slide" Target="slides/slide40.xml"/><Relationship Id="rId55" Type="http://schemas.openxmlformats.org/officeDocument/2006/relationships/slide" Target="slides/slide45.xml"/><Relationship Id="rId76" Type="http://schemas.openxmlformats.org/officeDocument/2006/relationships/viewProps" Target="viewProps.xml"/><Relationship Id="rId7" Type="http://schemas.openxmlformats.org/officeDocument/2006/relationships/slideMaster" Target="slideMasters/slideMaster4.xml"/><Relationship Id="rId71" Type="http://schemas.openxmlformats.org/officeDocument/2006/relationships/slide" Target="slides/slide61.xml"/><Relationship Id="rId2" Type="http://schemas.openxmlformats.org/officeDocument/2006/relationships/customXml" Target="../customXml/item2.xml"/><Relationship Id="rId29" Type="http://schemas.openxmlformats.org/officeDocument/2006/relationships/slide" Target="slides/slide19.xml"/></Relationships>
</file>

<file path=ppt/diagrams/colors1.xml><?xml version="1.0" encoding="utf-8"?>
<dgm:colorsDef xmlns:dgm="http://schemas.openxmlformats.org/drawingml/2006/diagram" xmlns:a="http://schemas.openxmlformats.org/drawingml/2006/main" uniqueId="urn:microsoft.com/office/officeart/2005/8/colors/accent3_2">
  <dgm:title val=""/>
  <dgm:desc val=""/>
  <dgm:catLst>
    <dgm:cat type="accent3" pri="11200"/>
  </dgm:catLst>
  <dgm:styleLbl name="node0">
    <dgm:fillClrLst meth="repeat">
      <a:schemeClr val="accent3"/>
    </dgm:fillClrLst>
    <dgm:linClrLst meth="repeat">
      <a:schemeClr val="lt1"/>
    </dgm:linClrLst>
    <dgm:effectClrLst/>
    <dgm:txLinClrLst/>
    <dgm:txFillClrLst/>
    <dgm:txEffectClrLst/>
  </dgm:styleLbl>
  <dgm:styleLbl name="node1">
    <dgm:fillClrLst meth="repeat">
      <a:schemeClr val="accent3"/>
    </dgm:fillClrLst>
    <dgm:linClrLst meth="repeat">
      <a:schemeClr val="lt1"/>
    </dgm:linClrLst>
    <dgm:effectClrLst/>
    <dgm:txLinClrLst/>
    <dgm:txFillClrLst/>
    <dgm:txEffectClrLst/>
  </dgm:styleLbl>
  <dgm:styleLbl name="alignNode1">
    <dgm:fillClrLst meth="repeat">
      <a:schemeClr val="accent3"/>
    </dgm:fillClrLst>
    <dgm:linClrLst meth="repeat">
      <a:schemeClr val="accent3"/>
    </dgm:linClrLst>
    <dgm:effectClrLst/>
    <dgm:txLinClrLst/>
    <dgm:txFillClrLst/>
    <dgm:txEffectClrLst/>
  </dgm:styleLbl>
  <dgm:styleLbl name="lnNode1">
    <dgm:fillClrLst meth="repeat">
      <a:schemeClr val="accent3"/>
    </dgm:fillClrLst>
    <dgm:linClrLst meth="repeat">
      <a:schemeClr val="lt1"/>
    </dgm:linClrLst>
    <dgm:effectClrLst/>
    <dgm:txLinClrLst/>
    <dgm:txFillClrLst/>
    <dgm:txEffectClrLst/>
  </dgm:styleLbl>
  <dgm:styleLbl name="vennNode1">
    <dgm:fillClrLst meth="repeat">
      <a:schemeClr val="accent3">
        <a:alpha val="50000"/>
      </a:schemeClr>
    </dgm:fillClrLst>
    <dgm:linClrLst meth="repeat">
      <a:schemeClr val="lt1"/>
    </dgm:linClrLst>
    <dgm:effectClrLst/>
    <dgm:txLinClrLst/>
    <dgm:txFillClrLst/>
    <dgm:txEffectClrLst/>
  </dgm:styleLbl>
  <dgm:styleLbl name="node2">
    <dgm:fillClrLst meth="repeat">
      <a:schemeClr val="accent3"/>
    </dgm:fillClrLst>
    <dgm:linClrLst meth="repeat">
      <a:schemeClr val="lt1"/>
    </dgm:linClrLst>
    <dgm:effectClrLst/>
    <dgm:txLinClrLst/>
    <dgm:txFillClrLst/>
    <dgm:txEffectClrLst/>
  </dgm:styleLbl>
  <dgm:styleLbl name="node3">
    <dgm:fillClrLst meth="repeat">
      <a:schemeClr val="accent3"/>
    </dgm:fillClrLst>
    <dgm:linClrLst meth="repeat">
      <a:schemeClr val="lt1"/>
    </dgm:linClrLst>
    <dgm:effectClrLst/>
    <dgm:txLinClrLst/>
    <dgm:txFillClrLst/>
    <dgm:txEffectClrLst/>
  </dgm:styleLbl>
  <dgm:styleLbl name="node4">
    <dgm:fillClrLst meth="repeat">
      <a:schemeClr val="accent3"/>
    </dgm:fillClrLst>
    <dgm:linClrLst meth="repeat">
      <a:schemeClr val="lt1"/>
    </dgm:linClrLst>
    <dgm:effectClrLst/>
    <dgm:txLinClrLst/>
    <dgm:txFillClrLst/>
    <dgm:txEffectClrLst/>
  </dgm:styleLbl>
  <dgm:styleLbl name="f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dgm:linClrLst>
    <dgm:effectClrLst/>
    <dgm:txLinClrLst/>
    <dgm:txFillClrLst/>
    <dgm:txEffectClrLst/>
  </dgm:styleLbl>
  <dgm:styleLbl name="asst1">
    <dgm:fillClrLst meth="repeat">
      <a:schemeClr val="accent3"/>
    </dgm:fillClrLst>
    <dgm:linClrLst meth="repeat">
      <a:schemeClr val="lt1"/>
    </dgm:linClrLst>
    <dgm:effectClrLst/>
    <dgm:txLinClrLst/>
    <dgm:txFillClrLst/>
    <dgm:txEffectClrLst/>
  </dgm:styleLbl>
  <dgm:styleLbl name="asst2">
    <dgm:fillClrLst meth="repeat">
      <a:schemeClr val="accent3"/>
    </dgm:fillClrLst>
    <dgm:linClrLst meth="repeat">
      <a:schemeClr val="lt1"/>
    </dgm:linClrLst>
    <dgm:effectClrLst/>
    <dgm:txLinClrLst/>
    <dgm:txFillClrLst/>
    <dgm:txEffectClrLst/>
  </dgm:styleLbl>
  <dgm:styleLbl name="asst3">
    <dgm:fillClrLst meth="repeat">
      <a:schemeClr val="accent3"/>
    </dgm:fillClrLst>
    <dgm:linClrLst meth="repeat">
      <a:schemeClr val="lt1"/>
    </dgm:linClrLst>
    <dgm:effectClrLst/>
    <dgm:txLinClrLst/>
    <dgm:txFillClrLst/>
    <dgm:txEffectClrLst/>
  </dgm:styleLbl>
  <dgm:styleLbl name="asst4">
    <dgm:fillClrLst meth="repeat">
      <a:schemeClr val="accent3"/>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meth="repeat">
      <a:schemeClr val="lt1"/>
    </dgm:txFillClrLst>
    <dgm:txEffectClrLst/>
  </dgm:styleLbl>
  <dgm:styleLbl name="parChTrans2D2">
    <dgm:fillClrLst meth="repeat">
      <a:schemeClr val="accent3"/>
    </dgm:fillClrLst>
    <dgm:linClrLst meth="repeat">
      <a:schemeClr val="accent3"/>
    </dgm:linClrLst>
    <dgm:effectClrLst/>
    <dgm:txLinClrLst/>
    <dgm:txFillClrLst meth="repeat">
      <a:schemeClr val="lt1"/>
    </dgm:txFillClrLst>
    <dgm:txEffectClrLst/>
  </dgm:styleLbl>
  <dgm:styleLbl name="parChTrans2D3">
    <dgm:fillClrLst meth="repeat">
      <a:schemeClr val="accent3"/>
    </dgm:fillClrLst>
    <dgm:linClrLst meth="repeat">
      <a:schemeClr val="accent3"/>
    </dgm:linClrLst>
    <dgm:effectClrLst/>
    <dgm:txLinClrLst/>
    <dgm:txFillClrLst meth="repeat">
      <a:schemeClr val="lt1"/>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C400B5B3-BD75-400B-94EA-4EFC4267EAAB}" type="doc">
      <dgm:prSet loTypeId="urn:microsoft.com/office/officeart/2005/8/layout/hChevron3" loCatId="process" qsTypeId="urn:microsoft.com/office/officeart/2005/8/quickstyle/simple2" qsCatId="simple" csTypeId="urn:microsoft.com/office/officeart/2005/8/colors/accent3_2" csCatId="accent3" phldr="1"/>
      <dgm:spPr/>
    </dgm:pt>
    <dgm:pt modelId="{03479687-DD80-4699-83E6-EF2FC8EDF7EB}">
      <dgm:prSet phldrT="[Text]" custT="1"/>
      <dgm:spPr>
        <a:solidFill>
          <a:srgbClr val="0078D7"/>
        </a:solidFill>
        <a:ln>
          <a:solidFill>
            <a:srgbClr val="494E59"/>
          </a:solidFill>
        </a:ln>
      </dgm:spPr>
      <dgm:t>
        <a:bodyPr/>
        <a:lstStyle/>
        <a:p>
          <a:pPr algn="l"/>
          <a:r>
            <a:rPr lang="en-US" sz="1400" dirty="0"/>
            <a:t>Qualify</a:t>
          </a:r>
        </a:p>
      </dgm:t>
    </dgm:pt>
    <dgm:pt modelId="{13274C92-0C62-405E-9D19-A183A212376C}" type="parTrans" cxnId="{A7568BAB-047E-4BAD-828D-B310EA752D75}">
      <dgm:prSet/>
      <dgm:spPr/>
      <dgm:t>
        <a:bodyPr/>
        <a:lstStyle/>
        <a:p>
          <a:endParaRPr lang="en-US"/>
        </a:p>
      </dgm:t>
    </dgm:pt>
    <dgm:pt modelId="{5C262A29-98FD-4070-84C9-0E2B3B8C73A3}" type="sibTrans" cxnId="{A7568BAB-047E-4BAD-828D-B310EA752D75}">
      <dgm:prSet/>
      <dgm:spPr/>
      <dgm:t>
        <a:bodyPr/>
        <a:lstStyle/>
        <a:p>
          <a:endParaRPr lang="en-US"/>
        </a:p>
      </dgm:t>
    </dgm:pt>
    <dgm:pt modelId="{CAE210E4-ED75-4DAF-8F37-7A8F68A2DA45}">
      <dgm:prSet phldrT="[Text]" custT="1"/>
      <dgm:spPr>
        <a:ln>
          <a:solidFill>
            <a:srgbClr val="494E59"/>
          </a:solidFill>
        </a:ln>
      </dgm:spPr>
      <dgm:t>
        <a:bodyPr/>
        <a:lstStyle/>
        <a:p>
          <a:pPr algn="l"/>
          <a:r>
            <a:rPr lang="en-US" sz="1400" dirty="0"/>
            <a:t>Propose</a:t>
          </a:r>
        </a:p>
      </dgm:t>
    </dgm:pt>
    <dgm:pt modelId="{2DF12689-3533-410B-B5BF-123CAA84528D}" type="parTrans" cxnId="{6305FB7F-5CA9-4739-ACE2-26E95BC3F973}">
      <dgm:prSet/>
      <dgm:spPr/>
      <dgm:t>
        <a:bodyPr/>
        <a:lstStyle/>
        <a:p>
          <a:endParaRPr lang="en-US"/>
        </a:p>
      </dgm:t>
    </dgm:pt>
    <dgm:pt modelId="{69ADFA08-A6FA-4B38-B936-18D1BF3E7811}" type="sibTrans" cxnId="{6305FB7F-5CA9-4739-ACE2-26E95BC3F973}">
      <dgm:prSet/>
      <dgm:spPr/>
      <dgm:t>
        <a:bodyPr/>
        <a:lstStyle/>
        <a:p>
          <a:endParaRPr lang="en-US"/>
        </a:p>
      </dgm:t>
    </dgm:pt>
    <dgm:pt modelId="{FDC95D9E-9284-48BE-BD71-E4F707D4A1DD}">
      <dgm:prSet phldrT="[Text]" custT="1"/>
      <dgm:spPr>
        <a:ln>
          <a:solidFill>
            <a:srgbClr val="494E59"/>
          </a:solidFill>
        </a:ln>
      </dgm:spPr>
      <dgm:t>
        <a:bodyPr/>
        <a:lstStyle/>
        <a:p>
          <a:pPr algn="l"/>
          <a:r>
            <a:rPr lang="en-US" sz="1400" dirty="0"/>
            <a:t>Close</a:t>
          </a:r>
        </a:p>
      </dgm:t>
    </dgm:pt>
    <dgm:pt modelId="{B6B63151-336E-4103-8FE0-7B232793BB43}" type="parTrans" cxnId="{C0B9F914-50E2-48B4-91D0-8B72443C4125}">
      <dgm:prSet/>
      <dgm:spPr/>
      <dgm:t>
        <a:bodyPr/>
        <a:lstStyle/>
        <a:p>
          <a:endParaRPr lang="en-US"/>
        </a:p>
      </dgm:t>
    </dgm:pt>
    <dgm:pt modelId="{07AF6BE5-B673-404E-B951-6AC85A8FECB3}" type="sibTrans" cxnId="{C0B9F914-50E2-48B4-91D0-8B72443C4125}">
      <dgm:prSet/>
      <dgm:spPr/>
      <dgm:t>
        <a:bodyPr/>
        <a:lstStyle/>
        <a:p>
          <a:endParaRPr lang="en-US"/>
        </a:p>
      </dgm:t>
    </dgm:pt>
    <dgm:pt modelId="{00EF3007-1260-46AE-85A3-019BBC26E81B}">
      <dgm:prSet phldrT="[Text]" custT="1"/>
      <dgm:spPr>
        <a:ln>
          <a:solidFill>
            <a:srgbClr val="494E59"/>
          </a:solidFill>
        </a:ln>
      </dgm:spPr>
      <dgm:t>
        <a:bodyPr/>
        <a:lstStyle/>
        <a:p>
          <a:pPr algn="l"/>
          <a:r>
            <a:rPr lang="en-US" sz="1400" dirty="0"/>
            <a:t>Develop</a:t>
          </a:r>
        </a:p>
      </dgm:t>
    </dgm:pt>
    <dgm:pt modelId="{63979CC7-CEEB-4A5F-8203-8EFE3955366B}" type="sibTrans" cxnId="{98E10401-C470-46D0-87BF-E17C5D90C4C3}">
      <dgm:prSet/>
      <dgm:spPr/>
      <dgm:t>
        <a:bodyPr/>
        <a:lstStyle/>
        <a:p>
          <a:endParaRPr lang="en-US"/>
        </a:p>
      </dgm:t>
    </dgm:pt>
    <dgm:pt modelId="{3514D02B-8FCA-4112-A993-88ECFBA55FB8}" type="parTrans" cxnId="{98E10401-C470-46D0-87BF-E17C5D90C4C3}">
      <dgm:prSet/>
      <dgm:spPr/>
      <dgm:t>
        <a:bodyPr/>
        <a:lstStyle/>
        <a:p>
          <a:endParaRPr lang="en-US"/>
        </a:p>
      </dgm:t>
    </dgm:pt>
    <dgm:pt modelId="{28BC925A-E7E5-40D6-9E5E-AC8A2516E3BE}" type="pres">
      <dgm:prSet presAssocID="{C400B5B3-BD75-400B-94EA-4EFC4267EAAB}" presName="Name0" presStyleCnt="0">
        <dgm:presLayoutVars>
          <dgm:dir/>
          <dgm:resizeHandles val="exact"/>
        </dgm:presLayoutVars>
      </dgm:prSet>
      <dgm:spPr/>
    </dgm:pt>
    <dgm:pt modelId="{C8A72107-0B6B-4C02-AA8A-5164D70B84D6}" type="pres">
      <dgm:prSet presAssocID="{03479687-DD80-4699-83E6-EF2FC8EDF7EB}" presName="parTxOnly" presStyleLbl="node1" presStyleIdx="0" presStyleCnt="4" custScaleX="121000" custScaleY="29814">
        <dgm:presLayoutVars>
          <dgm:bulletEnabled val="1"/>
        </dgm:presLayoutVars>
      </dgm:prSet>
      <dgm:spPr/>
    </dgm:pt>
    <dgm:pt modelId="{2F4C4C10-7CB1-43A0-B75F-74F3712C87E5}" type="pres">
      <dgm:prSet presAssocID="{5C262A29-98FD-4070-84C9-0E2B3B8C73A3}" presName="parSpace" presStyleCnt="0"/>
      <dgm:spPr/>
    </dgm:pt>
    <dgm:pt modelId="{B98D93DA-7F07-4025-8979-9DFBFC99C2C6}" type="pres">
      <dgm:prSet presAssocID="{00EF3007-1260-46AE-85A3-019BBC26E81B}" presName="parTxOnly" presStyleLbl="node1" presStyleIdx="1" presStyleCnt="4" custScaleX="121000" custScaleY="29814">
        <dgm:presLayoutVars>
          <dgm:bulletEnabled val="1"/>
        </dgm:presLayoutVars>
      </dgm:prSet>
      <dgm:spPr/>
    </dgm:pt>
    <dgm:pt modelId="{25CF8308-2371-4617-B4A4-C97163FEB1C6}" type="pres">
      <dgm:prSet presAssocID="{63979CC7-CEEB-4A5F-8203-8EFE3955366B}" presName="parSpace" presStyleCnt="0"/>
      <dgm:spPr/>
    </dgm:pt>
    <dgm:pt modelId="{BBFB1BE6-416C-4892-A594-2539B581B901}" type="pres">
      <dgm:prSet presAssocID="{CAE210E4-ED75-4DAF-8F37-7A8F68A2DA45}" presName="parTxOnly" presStyleLbl="node1" presStyleIdx="2" presStyleCnt="4" custScaleX="121000" custScaleY="29814">
        <dgm:presLayoutVars>
          <dgm:bulletEnabled val="1"/>
        </dgm:presLayoutVars>
      </dgm:prSet>
      <dgm:spPr/>
    </dgm:pt>
    <dgm:pt modelId="{EC1F48F6-5812-4D08-92F0-945C538C3385}" type="pres">
      <dgm:prSet presAssocID="{69ADFA08-A6FA-4B38-B936-18D1BF3E7811}" presName="parSpace" presStyleCnt="0"/>
      <dgm:spPr/>
    </dgm:pt>
    <dgm:pt modelId="{78F3A6C6-4837-4DB0-8BD0-514D6FC663C6}" type="pres">
      <dgm:prSet presAssocID="{FDC95D9E-9284-48BE-BD71-E4F707D4A1DD}" presName="parTxOnly" presStyleLbl="node1" presStyleIdx="3" presStyleCnt="4" custScaleX="121000" custScaleY="29814" custLinFactNeighborX="1909">
        <dgm:presLayoutVars>
          <dgm:bulletEnabled val="1"/>
        </dgm:presLayoutVars>
      </dgm:prSet>
      <dgm:spPr/>
    </dgm:pt>
  </dgm:ptLst>
  <dgm:cxnLst>
    <dgm:cxn modelId="{0B5CD213-5789-4454-BA36-6EAB60986AED}" type="presOf" srcId="{03479687-DD80-4699-83E6-EF2FC8EDF7EB}" destId="{C8A72107-0B6B-4C02-AA8A-5164D70B84D6}" srcOrd="0" destOrd="0" presId="urn:microsoft.com/office/officeart/2005/8/layout/hChevron3"/>
    <dgm:cxn modelId="{63FF9AB2-33EA-47E1-B97A-0BDFA36B01AD}" type="presOf" srcId="{FDC95D9E-9284-48BE-BD71-E4F707D4A1DD}" destId="{78F3A6C6-4837-4DB0-8BD0-514D6FC663C6}" srcOrd="0" destOrd="0" presId="urn:microsoft.com/office/officeart/2005/8/layout/hChevron3"/>
    <dgm:cxn modelId="{6305FB7F-5CA9-4739-ACE2-26E95BC3F973}" srcId="{C400B5B3-BD75-400B-94EA-4EFC4267EAAB}" destId="{CAE210E4-ED75-4DAF-8F37-7A8F68A2DA45}" srcOrd="2" destOrd="0" parTransId="{2DF12689-3533-410B-B5BF-123CAA84528D}" sibTransId="{69ADFA08-A6FA-4B38-B936-18D1BF3E7811}"/>
    <dgm:cxn modelId="{54DDDC9D-72DA-419A-999A-8C93FFF3CC95}" type="presOf" srcId="{C400B5B3-BD75-400B-94EA-4EFC4267EAAB}" destId="{28BC925A-E7E5-40D6-9E5E-AC8A2516E3BE}" srcOrd="0" destOrd="0" presId="urn:microsoft.com/office/officeart/2005/8/layout/hChevron3"/>
    <dgm:cxn modelId="{C0B9F914-50E2-48B4-91D0-8B72443C4125}" srcId="{C400B5B3-BD75-400B-94EA-4EFC4267EAAB}" destId="{FDC95D9E-9284-48BE-BD71-E4F707D4A1DD}" srcOrd="3" destOrd="0" parTransId="{B6B63151-336E-4103-8FE0-7B232793BB43}" sibTransId="{07AF6BE5-B673-404E-B951-6AC85A8FECB3}"/>
    <dgm:cxn modelId="{3DB13219-CA3B-4A07-A669-D5B2ECC321C7}" type="presOf" srcId="{00EF3007-1260-46AE-85A3-019BBC26E81B}" destId="{B98D93DA-7F07-4025-8979-9DFBFC99C2C6}" srcOrd="0" destOrd="0" presId="urn:microsoft.com/office/officeart/2005/8/layout/hChevron3"/>
    <dgm:cxn modelId="{A7568BAB-047E-4BAD-828D-B310EA752D75}" srcId="{C400B5B3-BD75-400B-94EA-4EFC4267EAAB}" destId="{03479687-DD80-4699-83E6-EF2FC8EDF7EB}" srcOrd="0" destOrd="0" parTransId="{13274C92-0C62-405E-9D19-A183A212376C}" sibTransId="{5C262A29-98FD-4070-84C9-0E2B3B8C73A3}"/>
    <dgm:cxn modelId="{98E10401-C470-46D0-87BF-E17C5D90C4C3}" srcId="{C400B5B3-BD75-400B-94EA-4EFC4267EAAB}" destId="{00EF3007-1260-46AE-85A3-019BBC26E81B}" srcOrd="1" destOrd="0" parTransId="{3514D02B-8FCA-4112-A993-88ECFBA55FB8}" sibTransId="{63979CC7-CEEB-4A5F-8203-8EFE3955366B}"/>
    <dgm:cxn modelId="{50FBF4D0-1087-499A-B7E2-0AC7D0577C2F}" type="presOf" srcId="{CAE210E4-ED75-4DAF-8F37-7A8F68A2DA45}" destId="{BBFB1BE6-416C-4892-A594-2539B581B901}" srcOrd="0" destOrd="0" presId="urn:microsoft.com/office/officeart/2005/8/layout/hChevron3"/>
    <dgm:cxn modelId="{C6D4D1F5-1006-4B70-A011-FBEC45CBAAD9}" type="presParOf" srcId="{28BC925A-E7E5-40D6-9E5E-AC8A2516E3BE}" destId="{C8A72107-0B6B-4C02-AA8A-5164D70B84D6}" srcOrd="0" destOrd="0" presId="urn:microsoft.com/office/officeart/2005/8/layout/hChevron3"/>
    <dgm:cxn modelId="{481F622E-447A-4425-BDBD-FEE9B7BA3505}" type="presParOf" srcId="{28BC925A-E7E5-40D6-9E5E-AC8A2516E3BE}" destId="{2F4C4C10-7CB1-43A0-B75F-74F3712C87E5}" srcOrd="1" destOrd="0" presId="urn:microsoft.com/office/officeart/2005/8/layout/hChevron3"/>
    <dgm:cxn modelId="{1690FD0B-F4E7-490F-B99D-D587287297D7}" type="presParOf" srcId="{28BC925A-E7E5-40D6-9E5E-AC8A2516E3BE}" destId="{B98D93DA-7F07-4025-8979-9DFBFC99C2C6}" srcOrd="2" destOrd="0" presId="urn:microsoft.com/office/officeart/2005/8/layout/hChevron3"/>
    <dgm:cxn modelId="{377A69BE-464B-4145-99CE-B0315A25E4E5}" type="presParOf" srcId="{28BC925A-E7E5-40D6-9E5E-AC8A2516E3BE}" destId="{25CF8308-2371-4617-B4A4-C97163FEB1C6}" srcOrd="3" destOrd="0" presId="urn:microsoft.com/office/officeart/2005/8/layout/hChevron3"/>
    <dgm:cxn modelId="{AB32EADB-BEAB-455A-B06D-D6660A8D1E1D}" type="presParOf" srcId="{28BC925A-E7E5-40D6-9E5E-AC8A2516E3BE}" destId="{BBFB1BE6-416C-4892-A594-2539B581B901}" srcOrd="4" destOrd="0" presId="urn:microsoft.com/office/officeart/2005/8/layout/hChevron3"/>
    <dgm:cxn modelId="{005CC8BC-D156-4D98-942F-C55823A03BB8}" type="presParOf" srcId="{28BC925A-E7E5-40D6-9E5E-AC8A2516E3BE}" destId="{EC1F48F6-5812-4D08-92F0-945C538C3385}" srcOrd="5" destOrd="0" presId="urn:microsoft.com/office/officeart/2005/8/layout/hChevron3"/>
    <dgm:cxn modelId="{BD487BEB-15CF-486C-A442-C9F135B58813}" type="presParOf" srcId="{28BC925A-E7E5-40D6-9E5E-AC8A2516E3BE}" destId="{78F3A6C6-4837-4DB0-8BD0-514D6FC663C6}" srcOrd="6" destOrd="0" presId="urn:microsoft.com/office/officeart/2005/8/layout/hChevron3"/>
  </dgm:cxnLst>
  <dgm:bg>
    <a:noFill/>
  </dgm:bg>
  <dgm:whole>
    <a:ln>
      <a:noFill/>
    </a:ln>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8A72107-0B6B-4C02-AA8A-5164D70B84D6}">
      <dsp:nvSpPr>
        <dsp:cNvPr id="0" name=""/>
        <dsp:cNvSpPr/>
      </dsp:nvSpPr>
      <dsp:spPr>
        <a:xfrm>
          <a:off x="223" y="258882"/>
          <a:ext cx="3266872" cy="321978"/>
        </a:xfrm>
        <a:prstGeom prst="homePlate">
          <a:avLst/>
        </a:prstGeom>
        <a:solidFill>
          <a:srgbClr val="0078D7"/>
        </a:solidFill>
        <a:ln w="17145" cap="flat" cmpd="sng" algn="ctr">
          <a:solidFill>
            <a:srgbClr val="494E59"/>
          </a:solidFill>
          <a:prstDash val="solid"/>
        </a:ln>
        <a:effectLst/>
      </dsp:spPr>
      <dsp:style>
        <a:lnRef idx="3">
          <a:scrgbClr r="0" g="0" b="0"/>
        </a:lnRef>
        <a:fillRef idx="1">
          <a:scrgbClr r="0" g="0" b="0"/>
        </a:fillRef>
        <a:effectRef idx="1">
          <a:scrgbClr r="0" g="0" b="0"/>
        </a:effectRef>
        <a:fontRef idx="minor">
          <a:schemeClr val="lt1"/>
        </a:fontRef>
      </dsp:style>
      <dsp:txBody>
        <a:bodyPr spcFirstLastPara="0" vert="horz" wrap="square" lIns="74676" tIns="37338" rIns="18669" bIns="37338" numCol="1" spcCol="1270" anchor="ctr" anchorCtr="0">
          <a:noAutofit/>
        </a:bodyPr>
        <a:lstStyle/>
        <a:p>
          <a:pPr marL="0" lvl="0" indent="0" algn="l" defTabSz="622300">
            <a:lnSpc>
              <a:spcPct val="90000"/>
            </a:lnSpc>
            <a:spcBef>
              <a:spcPct val="0"/>
            </a:spcBef>
            <a:spcAft>
              <a:spcPct val="35000"/>
            </a:spcAft>
            <a:buNone/>
          </a:pPr>
          <a:r>
            <a:rPr lang="en-US" sz="1400" kern="1200" dirty="0"/>
            <a:t>Qualify</a:t>
          </a:r>
        </a:p>
      </dsp:txBody>
      <dsp:txXfrm>
        <a:off x="223" y="258882"/>
        <a:ext cx="3186378" cy="321978"/>
      </dsp:txXfrm>
    </dsp:sp>
    <dsp:sp modelId="{B98D93DA-7F07-4025-8979-9DFBFC99C2C6}">
      <dsp:nvSpPr>
        <dsp:cNvPr id="0" name=""/>
        <dsp:cNvSpPr/>
      </dsp:nvSpPr>
      <dsp:spPr>
        <a:xfrm>
          <a:off x="2727117" y="258882"/>
          <a:ext cx="3266872" cy="321978"/>
        </a:xfrm>
        <a:prstGeom prst="chevron">
          <a:avLst/>
        </a:prstGeom>
        <a:solidFill>
          <a:schemeClr val="accent3">
            <a:hueOff val="0"/>
            <a:satOff val="0"/>
            <a:lumOff val="0"/>
            <a:alphaOff val="0"/>
          </a:schemeClr>
        </a:solidFill>
        <a:ln w="17145" cap="flat" cmpd="sng" algn="ctr">
          <a:solidFill>
            <a:srgbClr val="494E59"/>
          </a:solidFill>
          <a:prstDash val="solid"/>
        </a:ln>
        <a:effectLst/>
      </dsp:spPr>
      <dsp:style>
        <a:lnRef idx="3">
          <a:scrgbClr r="0" g="0" b="0"/>
        </a:lnRef>
        <a:fillRef idx="1">
          <a:scrgbClr r="0" g="0" b="0"/>
        </a:fillRef>
        <a:effectRef idx="1">
          <a:scrgbClr r="0" g="0" b="0"/>
        </a:effectRef>
        <a:fontRef idx="minor">
          <a:schemeClr val="lt1"/>
        </a:fontRef>
      </dsp:style>
      <dsp:txBody>
        <a:bodyPr spcFirstLastPara="0" vert="horz" wrap="square" lIns="56007" tIns="37338" rIns="18669" bIns="37338" numCol="1" spcCol="1270" anchor="ctr" anchorCtr="0">
          <a:noAutofit/>
        </a:bodyPr>
        <a:lstStyle/>
        <a:p>
          <a:pPr marL="0" lvl="0" indent="0" algn="l" defTabSz="622300">
            <a:lnSpc>
              <a:spcPct val="90000"/>
            </a:lnSpc>
            <a:spcBef>
              <a:spcPct val="0"/>
            </a:spcBef>
            <a:spcAft>
              <a:spcPct val="35000"/>
            </a:spcAft>
            <a:buNone/>
          </a:pPr>
          <a:r>
            <a:rPr lang="en-US" sz="1400" kern="1200" dirty="0"/>
            <a:t>Develop</a:t>
          </a:r>
        </a:p>
      </dsp:txBody>
      <dsp:txXfrm>
        <a:off x="2888106" y="258882"/>
        <a:ext cx="2944894" cy="321978"/>
      </dsp:txXfrm>
    </dsp:sp>
    <dsp:sp modelId="{BBFB1BE6-416C-4892-A594-2539B581B901}">
      <dsp:nvSpPr>
        <dsp:cNvPr id="0" name=""/>
        <dsp:cNvSpPr/>
      </dsp:nvSpPr>
      <dsp:spPr>
        <a:xfrm>
          <a:off x="5454011" y="258882"/>
          <a:ext cx="3266872" cy="321978"/>
        </a:xfrm>
        <a:prstGeom prst="chevron">
          <a:avLst/>
        </a:prstGeom>
        <a:solidFill>
          <a:schemeClr val="accent3">
            <a:hueOff val="0"/>
            <a:satOff val="0"/>
            <a:lumOff val="0"/>
            <a:alphaOff val="0"/>
          </a:schemeClr>
        </a:solidFill>
        <a:ln w="17145" cap="flat" cmpd="sng" algn="ctr">
          <a:solidFill>
            <a:srgbClr val="494E59"/>
          </a:solidFill>
          <a:prstDash val="solid"/>
        </a:ln>
        <a:effectLst/>
      </dsp:spPr>
      <dsp:style>
        <a:lnRef idx="3">
          <a:scrgbClr r="0" g="0" b="0"/>
        </a:lnRef>
        <a:fillRef idx="1">
          <a:scrgbClr r="0" g="0" b="0"/>
        </a:fillRef>
        <a:effectRef idx="1">
          <a:scrgbClr r="0" g="0" b="0"/>
        </a:effectRef>
        <a:fontRef idx="minor">
          <a:schemeClr val="lt1"/>
        </a:fontRef>
      </dsp:style>
      <dsp:txBody>
        <a:bodyPr spcFirstLastPara="0" vert="horz" wrap="square" lIns="56007" tIns="37338" rIns="18669" bIns="37338" numCol="1" spcCol="1270" anchor="ctr" anchorCtr="0">
          <a:noAutofit/>
        </a:bodyPr>
        <a:lstStyle/>
        <a:p>
          <a:pPr marL="0" lvl="0" indent="0" algn="l" defTabSz="622300">
            <a:lnSpc>
              <a:spcPct val="90000"/>
            </a:lnSpc>
            <a:spcBef>
              <a:spcPct val="0"/>
            </a:spcBef>
            <a:spcAft>
              <a:spcPct val="35000"/>
            </a:spcAft>
            <a:buNone/>
          </a:pPr>
          <a:r>
            <a:rPr lang="en-US" sz="1400" kern="1200" dirty="0"/>
            <a:t>Propose</a:t>
          </a:r>
        </a:p>
      </dsp:txBody>
      <dsp:txXfrm>
        <a:off x="5615000" y="258882"/>
        <a:ext cx="2944894" cy="321978"/>
      </dsp:txXfrm>
    </dsp:sp>
    <dsp:sp modelId="{78F3A6C6-4837-4DB0-8BD0-514D6FC663C6}">
      <dsp:nvSpPr>
        <dsp:cNvPr id="0" name=""/>
        <dsp:cNvSpPr/>
      </dsp:nvSpPr>
      <dsp:spPr>
        <a:xfrm>
          <a:off x="8181129" y="258882"/>
          <a:ext cx="3266872" cy="321978"/>
        </a:xfrm>
        <a:prstGeom prst="chevron">
          <a:avLst/>
        </a:prstGeom>
        <a:solidFill>
          <a:schemeClr val="accent3">
            <a:hueOff val="0"/>
            <a:satOff val="0"/>
            <a:lumOff val="0"/>
            <a:alphaOff val="0"/>
          </a:schemeClr>
        </a:solidFill>
        <a:ln w="17145" cap="flat" cmpd="sng" algn="ctr">
          <a:solidFill>
            <a:srgbClr val="494E59"/>
          </a:solidFill>
          <a:prstDash val="solid"/>
        </a:ln>
        <a:effectLst/>
      </dsp:spPr>
      <dsp:style>
        <a:lnRef idx="3">
          <a:scrgbClr r="0" g="0" b="0"/>
        </a:lnRef>
        <a:fillRef idx="1">
          <a:scrgbClr r="0" g="0" b="0"/>
        </a:fillRef>
        <a:effectRef idx="1">
          <a:scrgbClr r="0" g="0" b="0"/>
        </a:effectRef>
        <a:fontRef idx="minor">
          <a:schemeClr val="lt1"/>
        </a:fontRef>
      </dsp:style>
      <dsp:txBody>
        <a:bodyPr spcFirstLastPara="0" vert="horz" wrap="square" lIns="56007" tIns="37338" rIns="18669" bIns="37338" numCol="1" spcCol="1270" anchor="ctr" anchorCtr="0">
          <a:noAutofit/>
        </a:bodyPr>
        <a:lstStyle/>
        <a:p>
          <a:pPr marL="0" lvl="0" indent="0" algn="l" defTabSz="622300">
            <a:lnSpc>
              <a:spcPct val="90000"/>
            </a:lnSpc>
            <a:spcBef>
              <a:spcPct val="0"/>
            </a:spcBef>
            <a:spcAft>
              <a:spcPct val="35000"/>
            </a:spcAft>
            <a:buNone/>
          </a:pPr>
          <a:r>
            <a:rPr lang="en-US" sz="1400" kern="1200" dirty="0"/>
            <a:t>Close</a:t>
          </a:r>
        </a:p>
      </dsp:txBody>
      <dsp:txXfrm>
        <a:off x="8342118" y="258882"/>
        <a:ext cx="2944894" cy="321978"/>
      </dsp:txXfrm>
    </dsp:sp>
  </dsp:spTree>
</dsp:drawing>
</file>

<file path=ppt/diagrams/layout1.xml><?xml version="1.0" encoding="utf-8"?>
<dgm:layoutDef xmlns:dgm="http://schemas.openxmlformats.org/drawingml/2006/diagram" xmlns:a="http://schemas.openxmlformats.org/drawingml/2006/main" uniqueId="urn:microsoft.com/office/officeart/2005/8/layout/hChevron3">
  <dgm:title val=""/>
  <dgm:desc val=""/>
  <dgm:catLst>
    <dgm:cat type="process" pri="10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root des" func="maxDepth" op="gte" val="2">
        <dgm:constrLst>
          <dgm:constr type="w" for="ch" forName="parAndChTx" refType="w"/>
          <dgm:constr type="primFontSz" for="ch" ptType="node" op="equ"/>
          <dgm:constr type="w" for="ch" forName="parAndChSpace" refType="w" refFor="ch" refForName="parAndChTx" fact="-0.2"/>
          <dgm:constr type="w" for="ch" ptType="sibTrans" op="equ"/>
        </dgm:constrLst>
        <dgm:ruleLst/>
        <dgm:forEach name="Name6" axis="ch" ptType="node">
          <dgm:layoutNode name="parAndChTx">
            <dgm:varLst>
              <dgm:bulletEnabled val="1"/>
            </dgm:varLst>
            <dgm:alg type="tx"/>
            <dgm:choose name="Name7">
              <dgm:if name="Name8" func="var" arg="dir" op="equ" val="norm">
                <dgm:choose name="Name9">
                  <dgm:if name="Name10" axis="self" ptType="node" func="pos" op="equ" val="1">
                    <dgm:shape xmlns:r="http://schemas.openxmlformats.org/officeDocument/2006/relationships"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4"/>
                    </dgm:constrLst>
                  </dgm:if>
                  <dgm:else name="Name11">
                    <dgm:shape xmlns:r="http://schemas.openxmlformats.org/officeDocument/2006/relationships"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if>
              <dgm:else name="Name12">
                <dgm:choose name="Name13">
                  <dgm:if name="Name14" axis="self" ptType="node" func="pos" op="equ" val="1">
                    <dgm:shape xmlns:r="http://schemas.openxmlformats.org/officeDocument/2006/relationships" rot="180"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4"/>
                      <dgm:constr type="rMarg" refType="w" fact="0.1"/>
                    </dgm:constrLst>
                  </dgm:if>
                  <dgm:else name="Name15">
                    <dgm:shape xmlns:r="http://schemas.openxmlformats.org/officeDocument/2006/relationships" rot="180"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else>
            </dgm:choose>
            <dgm:ruleLst>
              <dgm:rule type="primFontSz" val="5" fact="NaN" max="NaN"/>
            </dgm:ruleLst>
          </dgm:layoutNode>
          <dgm:forEach name="Name16" axis="followSib" ptType="sibTrans" cnt="1">
            <dgm:layoutNode name="parAndChSpace">
              <dgm:alg type="sp"/>
              <dgm:shape xmlns:r="http://schemas.openxmlformats.org/officeDocument/2006/relationships" r:blip="">
                <dgm:adjLst/>
              </dgm:shape>
              <dgm:presOf/>
              <dgm:constrLst/>
              <dgm:ruleLst/>
            </dgm:layoutNode>
          </dgm:forEach>
        </dgm:forEach>
      </dgm:if>
      <dgm:else name="Name17">
        <dgm:constrLst>
          <dgm:constr type="w" for="ch" forName="parTxOnly" refType="w"/>
          <dgm:constr type="primFontSz" for="ch" ptType="node" op="equ"/>
          <dgm:constr type="w" for="ch" forName="parSpace" refType="w" refFor="ch" refForName="parTxOnly" fact="-0.2"/>
          <dgm:constr type="w" for="ch" ptType="sibTrans" op="equ"/>
        </dgm:constrLst>
        <dgm:ruleLst/>
        <dgm:forEach name="Name18" axis="ch" ptType="node">
          <dgm:layoutNode name="parTxOnly">
            <dgm:varLst>
              <dgm:bulletEnabled val="1"/>
            </dgm:varLst>
            <dgm:alg type="tx"/>
            <dgm:presOf axis="desOrSelf" ptType="node"/>
            <dgm:choose name="Name19">
              <dgm:if name="Name20" func="var" arg="dir" op="equ" val="norm">
                <dgm:choose name="Name21">
                  <dgm:if name="Name22" axis="self" ptType="node" func="pos" op="equ" val="1">
                    <dgm:shape xmlns:r="http://schemas.openxmlformats.org/officeDocument/2006/relationships" type="homePlate" r:blip="">
                      <dgm:adjLst/>
                    </dgm:shape>
                    <dgm:constrLst>
                      <dgm:constr type="h" refType="w" op="equ" fact="0.4"/>
                      <dgm:constr type="primFontSz" val="65"/>
                      <dgm:constr type="tMarg" refType="primFontSz" fact="0.21"/>
                      <dgm:constr type="bMarg" refType="primFontSz" fact="0.21"/>
                      <dgm:constr type="lMarg" refType="primFontSz" fact="0.42"/>
                      <dgm:constr type="rMarg" refType="primFontSz" fact="0.105"/>
                    </dgm:constrLst>
                  </dgm:if>
                  <dgm:else name="Name23">
                    <dgm:shape xmlns:r="http://schemas.openxmlformats.org/officeDocument/2006/relationships" type="chevron" r:blip="">
                      <dgm:adjLst/>
                    </dgm:shape>
                    <dgm:constrLst>
                      <dgm:constr type="h" refType="w" op="equ" fact="0.4"/>
                      <dgm:constr type="primFontSz" val="65"/>
                      <dgm:constr type="tMarg" refType="primFontSz" fact="0.21"/>
                      <dgm:constr type="bMarg" refType="primFontSz" fact="0.21"/>
                      <dgm:constr type="lMarg" refType="primFontSz" fact="0.315"/>
                      <dgm:constr type="rMarg" refType="primFontSz" fact="0.105"/>
                    </dgm:constrLst>
                  </dgm:else>
                </dgm:choose>
              </dgm:if>
              <dgm:else name="Name24">
                <dgm:choose name="Name25">
                  <dgm:if name="Name26" axis="self" ptType="node" func="pos" op="equ" val="1">
                    <dgm:shape xmlns:r="http://schemas.openxmlformats.org/officeDocument/2006/relationships" rot="180" type="homePlate"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42"/>
                    </dgm:constrLst>
                  </dgm:if>
                  <dgm:else name="Name27">
                    <dgm:shape xmlns:r="http://schemas.openxmlformats.org/officeDocument/2006/relationships" rot="180" type="chevron"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315"/>
                    </dgm:constrLst>
                  </dgm:else>
                </dgm:choose>
              </dgm:else>
            </dgm:choose>
            <dgm:ruleLst>
              <dgm:rule type="primFontSz" val="5" fact="NaN" max="NaN"/>
            </dgm:ruleLst>
          </dgm:layoutNode>
          <dgm:forEach name="Name28" axis="followSib" ptType="sibTrans" cnt="1">
            <dgm:layoutNode name="parSpace">
              <dgm:alg type="sp"/>
              <dgm:shape xmlns:r="http://schemas.openxmlformats.org/officeDocument/2006/relationships" r:blip="">
                <dgm:adjLst/>
              </dgm:shape>
              <dgm:presOf/>
              <dgm:constrLst/>
              <dgm:ruleLst/>
            </dgm:layoutNode>
          </dgm:forEach>
        </dgm:forEach>
      </dgm:else>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9.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Header Placeholder 5"/>
          <p:cNvSpPr>
            <a:spLocks noGrp="1"/>
          </p:cNvSpPr>
          <p:nvPr>
            <p:ph type="hdr" sz="quarter"/>
          </p:nvPr>
        </p:nvSpPr>
        <p:spPr>
          <a:xfrm>
            <a:off x="0" y="-11574"/>
            <a:ext cx="2971800" cy="457200"/>
          </a:xfrm>
          <a:prstGeom prst="rect">
            <a:avLst/>
          </a:prstGeom>
        </p:spPr>
        <p:txBody>
          <a:bodyPr vert="horz" lIns="91440" tIns="45720" rIns="91440" bIns="45720" rtlCol="0"/>
          <a:lstStyle>
            <a:lvl1pPr algn="l">
              <a:defRPr sz="1200"/>
            </a:lvl1pPr>
          </a:lstStyle>
          <a:p>
            <a:r>
              <a:rPr lang="en-US" dirty="0">
                <a:latin typeface="Segoe UI" pitchFamily="34" charset="0"/>
              </a:rPr>
              <a:t>Microsoft 2016</a:t>
            </a:r>
          </a:p>
        </p:txBody>
      </p:sp>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8C8D045D-9A66-44E7-900A-FC6D0BD4E54A}" type="datetime8">
              <a:rPr lang="en-US" smtClean="0">
                <a:latin typeface="Segoe UI" pitchFamily="34" charset="0"/>
              </a:rPr>
              <a:t>9/29/2016 2:37 PM</a:t>
            </a:fld>
            <a:endParaRPr lang="en-US" dirty="0">
              <a:latin typeface="Segoe UI" pitchFamily="34" charset="0"/>
            </a:endParaRPr>
          </a:p>
        </p:txBody>
      </p:sp>
      <p:sp>
        <p:nvSpPr>
          <p:cNvPr id="8" name="Footer Placeholder 7"/>
          <p:cNvSpPr>
            <a:spLocks noGrp="1"/>
          </p:cNvSpPr>
          <p:nvPr>
            <p:ph type="ftr" sz="quarter" idx="2"/>
          </p:nvPr>
        </p:nvSpPr>
        <p:spPr>
          <a:xfrm>
            <a:off x="0" y="8685213"/>
            <a:ext cx="5795010" cy="332434"/>
          </a:xfrm>
          <a:prstGeom prst="rect">
            <a:avLst/>
          </a:prstGeom>
        </p:spPr>
        <p:txBody>
          <a:bodyPr vert="horz" lIns="91440" tIns="45720" rIns="91440" bIns="45720" rtlCol="0" anchor="b"/>
          <a:lstStyle>
            <a:lvl1pPr algn="l">
              <a:defRPr sz="1200"/>
            </a:lvl1pPr>
          </a:lstStyle>
          <a:p>
            <a:pPr marL="398463" defTabSz="914099" eaLnBrk="0" hangingPunct="0"/>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 2016 Microsoft Corporation. All rights reserved. MICROSOFT MAKES NO WARRANTIES, EXPRESS, IMPLIED OR STATUTORY, AS TO THE INFORMATION IN THIS PRESENTATION.</a:t>
            </a: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dirty="0">
              <a:latin typeface="Segoe UI" pitchFamily="34" charset="0"/>
            </a:endParaRPr>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8.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r>
              <a:rPr lang="en-US" dirty="0"/>
              <a:t>Microsoft 2016</a:t>
            </a:r>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2016 Microsoft Corporation. All rights reserved. MICROSOFT MAKES NO WARRANTIES, EXPRESS, IMPLIED OR STATUTORY, AS TO THE INFORMATION IN THIS PRESENTATION.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38EEC551-8CDA-4EB6-89BB-2A86C9F091C8}" type="datetime8">
              <a:rPr lang="en-US" smtClean="0"/>
              <a:t>9/29/2016 2:37 PM</a:t>
            </a:fld>
            <a:endParaRPr lang="en-US" dirty="0"/>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dirty="0"/>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p:notesStyle>
    <a:lvl1pPr marL="0" algn="l" defTabSz="932742" rtl="0" eaLnBrk="1" latinLnBrk="0" hangingPunct="1">
      <a:lnSpc>
        <a:spcPct val="90000"/>
      </a:lnSpc>
      <a:spcAft>
        <a:spcPts val="340"/>
      </a:spcAft>
      <a:defRPr sz="900" kern="1200">
        <a:solidFill>
          <a:schemeClr val="tx1"/>
        </a:solidFill>
        <a:latin typeface="Segoe UI Light" pitchFamily="34" charset="0"/>
        <a:ea typeface="+mn-ea"/>
        <a:cs typeface="+mn-cs"/>
      </a:defRPr>
    </a:lvl1pPr>
    <a:lvl2pPr marL="217262" indent="-107956"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2pPr>
    <a:lvl3pPr marL="334664"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3pPr>
    <a:lvl4pPr marL="492551" indent="-149789"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4pPr>
    <a:lvl5pPr marL="627496"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5pPr>
    <a:lvl6pPr marL="2331856" algn="l" defTabSz="932742" rtl="0" eaLnBrk="1" latinLnBrk="0" hangingPunct="1">
      <a:defRPr sz="1200" kern="1200">
        <a:solidFill>
          <a:schemeClr val="tx1"/>
        </a:solidFill>
        <a:latin typeface="+mn-lt"/>
        <a:ea typeface="+mn-ea"/>
        <a:cs typeface="+mn-cs"/>
      </a:defRPr>
    </a:lvl6pPr>
    <a:lvl7pPr marL="2798226" algn="l" defTabSz="932742" rtl="0" eaLnBrk="1" latinLnBrk="0" hangingPunct="1">
      <a:defRPr sz="1200" kern="1200">
        <a:solidFill>
          <a:schemeClr val="tx1"/>
        </a:solidFill>
        <a:latin typeface="+mn-lt"/>
        <a:ea typeface="+mn-ea"/>
        <a:cs typeface="+mn-cs"/>
      </a:defRPr>
    </a:lvl7pPr>
    <a:lvl8pPr marL="3264597" algn="l" defTabSz="932742" rtl="0" eaLnBrk="1" latinLnBrk="0" hangingPunct="1">
      <a:defRPr sz="1200" kern="1200">
        <a:solidFill>
          <a:schemeClr val="tx1"/>
        </a:solidFill>
        <a:latin typeface="+mn-lt"/>
        <a:ea typeface="+mn-ea"/>
        <a:cs typeface="+mn-cs"/>
      </a:defRPr>
    </a:lvl8pPr>
    <a:lvl9pPr marL="3730969" algn="l" defTabSz="932742"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spcBef>
                <a:spcPts val="0"/>
              </a:spcBef>
              <a:spcAft>
                <a:spcPts val="0"/>
              </a:spcAft>
              <a:buFont typeface="+mj-lt"/>
              <a:buNone/>
              <a:tabLst>
                <a:tab pos="457200" algn="l"/>
              </a:tabLst>
            </a:pPr>
            <a:endParaRPr lang="en-US" sz="9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Footer Placeholder 3"/>
          <p:cNvSpPr>
            <a:spLocks noGrp="1"/>
          </p:cNvSpPr>
          <p:nvPr>
            <p:ph type="ftr" sz="quarter" idx="10"/>
          </p:nvPr>
        </p:nvSpPr>
        <p:spPr/>
        <p:txBody>
          <a:bodyPr/>
          <a:lstStyle/>
          <a:p>
            <a:pPr marL="0" marR="0" lvl="0" indent="0" defTabSz="914099" eaLnBrk="0" fontAlgn="auto" latinLnBrk="0" hangingPunct="0">
              <a:lnSpc>
                <a:spcPct val="100000"/>
              </a:lnSpc>
              <a:spcBef>
                <a:spcPts val="0"/>
              </a:spcBef>
              <a:spcAft>
                <a:spcPts val="0"/>
              </a:spcAft>
              <a:buClrTx/>
              <a:buSzTx/>
              <a:buFontTx/>
              <a:buNone/>
              <a:tabLst/>
              <a:defRPr/>
            </a:pPr>
            <a:r>
              <a:rPr kumimoji="0" lang="en-US" sz="400" b="0" i="0" u="none" strike="noStrike" kern="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2015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kumimoji="0" lang="en-US" sz="400" b="0" i="0" u="none" strike="noStrike" kern="0" cap="none" spc="0" normalizeH="0" baseline="0" noProof="0" dirty="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E74353ED-ACB2-44BF-A903-985B0AF962B7}" type="datetime1">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9/29/2016</a:t>
            </a:fld>
            <a:endParaRPr kumimoji="0" lang="en-US" sz="1800" b="0" i="0" u="none" strike="noStrike" kern="0" cap="none" spc="0" normalizeH="0" baseline="0" noProof="0" dirty="0">
              <a:ln>
                <a:noFill/>
              </a:ln>
              <a:solidFill>
                <a:sysClr val="windowText" lastClr="000000"/>
              </a:solidFill>
              <a:effectLst/>
              <a:uLnTx/>
              <a:uFillTx/>
            </a:endParaRPr>
          </a:p>
        </p:txBody>
      </p:sp>
      <p:sp>
        <p:nvSpPr>
          <p:cNvPr id="6" name="Slide Number Placeholder 5"/>
          <p:cNvSpPr>
            <a:spLocks noGrp="1"/>
          </p:cNvSpPr>
          <p:nvPr>
            <p:ph type="sldNum" sz="quarter" idx="12"/>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B4008EB6-D09E-4580-8CD6-DDB14511944F}"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2</a:t>
            </a:fld>
            <a:endParaRPr kumimoji="0" lang="en-US" sz="1800" b="0" i="0" u="none" strike="noStrike" kern="0" cap="none" spc="0" normalizeH="0" baseline="0" noProof="0" dirty="0">
              <a:ln>
                <a:noFill/>
              </a:ln>
              <a:solidFill>
                <a:sysClr val="windowText" lastClr="000000"/>
              </a:solidFill>
              <a:effectLst/>
              <a:uLnTx/>
              <a:uFillTx/>
            </a:endParaRPr>
          </a:p>
        </p:txBody>
      </p:sp>
    </p:spTree>
    <p:extLst>
      <p:ext uri="{BB962C8B-B14F-4D97-AF65-F5344CB8AC3E}">
        <p14:creationId xmlns:p14="http://schemas.microsoft.com/office/powerpoint/2010/main" val="171037997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7EEA11E8-FA05-4C74-80B7-54B98972295D}"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18</a:t>
            </a:fld>
            <a:endParaRPr kumimoji="0" lang="en-US"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359191721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7EEA11E8-FA05-4C74-80B7-54B98972295D}"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20</a:t>
            </a:fld>
            <a:endParaRPr kumimoji="0" lang="en-US"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246160032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7EEA11E8-FA05-4C74-80B7-54B98972295D}"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29</a:t>
            </a:fld>
            <a:endParaRPr kumimoji="0" lang="en-US"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295803275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7EEA11E8-FA05-4C74-80B7-54B98972295D}"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30</a:t>
            </a:fld>
            <a:endParaRPr kumimoji="0" lang="en-US"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66095689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7EEA11E8-FA05-4C74-80B7-54B98972295D}"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33</a:t>
            </a:fld>
            <a:endParaRPr kumimoji="0" lang="en-US"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93088590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prstClr val="black"/>
                </a:solidFill>
                <a:effectLst/>
                <a:uLnTx/>
                <a:uFillTx/>
                <a:latin typeface="Calibri" panose="020F0502020204030204"/>
                <a:ea typeface="+mn-ea"/>
                <a:cs typeface="+mn-cs"/>
              </a:rPr>
              <a:t>Microsoft Convergence 2015</a:t>
            </a:r>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l" defTabSz="914099"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2015 Microsoft Corporation. All rights reserved. MICROSOFT MAKES NO WARRANTIES, EXPRESS, IMPLIED OR STATUTORY, AS TO THE INFORMATION IN THIS PRESENTATION.</a:t>
            </a:r>
            <a:endParaRPr kumimoji="0" lang="en-US" sz="400" b="0" i="0" u="none" strike="noStrike" kern="1200" cap="none" spc="0" normalizeH="0" baseline="0" noProof="0" dirty="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8EEC551-8CDA-4EB6-89BB-2A86C9F091C8}" type="datetime8">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9/29/2016 2:37 PM</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7" name="Slide Number Placeholder 6"/>
          <p:cNvSpPr>
            <a:spLocks noGrp="1"/>
          </p:cNvSpPr>
          <p:nvPr>
            <p:ph type="sldNum" sz="quarter" idx="13"/>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36</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13392112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spcBef>
                <a:spcPts val="0"/>
              </a:spcBef>
              <a:spcAft>
                <a:spcPts val="0"/>
              </a:spcAft>
            </a:pPr>
            <a:endParaRPr lang="en-US" sz="9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Footer Placeholder 3"/>
          <p:cNvSpPr>
            <a:spLocks noGrp="1"/>
          </p:cNvSpPr>
          <p:nvPr>
            <p:ph type="ftr" sz="quarter" idx="10"/>
          </p:nvPr>
        </p:nvSpPr>
        <p:spPr/>
        <p:txBody>
          <a:bodyPr/>
          <a:lstStyle/>
          <a:p>
            <a:pPr marL="0" marR="0" lvl="0" indent="0" defTabSz="914099" eaLnBrk="0" fontAlgn="auto" latinLnBrk="0" hangingPunct="0">
              <a:lnSpc>
                <a:spcPct val="100000"/>
              </a:lnSpc>
              <a:spcBef>
                <a:spcPts val="0"/>
              </a:spcBef>
              <a:spcAft>
                <a:spcPts val="0"/>
              </a:spcAft>
              <a:buClrTx/>
              <a:buSzTx/>
              <a:buFontTx/>
              <a:buNone/>
              <a:tabLst/>
              <a:defRPr/>
            </a:pPr>
            <a:r>
              <a:rPr kumimoji="0" lang="en-US" sz="400" b="0" i="0" u="none" strike="noStrike" kern="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2015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kumimoji="0" lang="en-US" sz="400" b="0" i="0" u="none" strike="noStrike" kern="0" cap="none" spc="0" normalizeH="0" baseline="0" noProof="0" dirty="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E74353ED-ACB2-44BF-A903-985B0AF962B7}" type="datetime1">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9/29/2016</a:t>
            </a:fld>
            <a:endParaRPr kumimoji="0" lang="en-US" sz="1800" b="0" i="0" u="none" strike="noStrike" kern="0" cap="none" spc="0" normalizeH="0" baseline="0" noProof="0" dirty="0">
              <a:ln>
                <a:noFill/>
              </a:ln>
              <a:solidFill>
                <a:sysClr val="windowText" lastClr="000000"/>
              </a:solidFill>
              <a:effectLst/>
              <a:uLnTx/>
              <a:uFillTx/>
            </a:endParaRPr>
          </a:p>
        </p:txBody>
      </p:sp>
      <p:sp>
        <p:nvSpPr>
          <p:cNvPr id="6" name="Slide Number Placeholder 5"/>
          <p:cNvSpPr>
            <a:spLocks noGrp="1"/>
          </p:cNvSpPr>
          <p:nvPr>
            <p:ph type="sldNum" sz="quarter" idx="12"/>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B4008EB6-D09E-4580-8CD6-DDB14511944F}"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57</a:t>
            </a:fld>
            <a:endParaRPr kumimoji="0" lang="en-US" sz="1800" b="0" i="0" u="none" strike="noStrike" kern="0" cap="none" spc="0" normalizeH="0" baseline="0" noProof="0" dirty="0">
              <a:ln>
                <a:noFill/>
              </a:ln>
              <a:solidFill>
                <a:sysClr val="windowText" lastClr="000000"/>
              </a:solidFill>
              <a:effectLst/>
              <a:uLnTx/>
              <a:uFillTx/>
            </a:endParaRPr>
          </a:p>
        </p:txBody>
      </p:sp>
    </p:spTree>
    <p:extLst>
      <p:ext uri="{BB962C8B-B14F-4D97-AF65-F5344CB8AC3E}">
        <p14:creationId xmlns:p14="http://schemas.microsoft.com/office/powerpoint/2010/main" val="37975792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spcBef>
                <a:spcPts val="0"/>
              </a:spcBef>
              <a:spcAft>
                <a:spcPts val="0"/>
              </a:spcAft>
            </a:pPr>
            <a:endParaRPr lang="en-US" sz="9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Footer Placeholder 3"/>
          <p:cNvSpPr>
            <a:spLocks noGrp="1"/>
          </p:cNvSpPr>
          <p:nvPr>
            <p:ph type="ftr" sz="quarter" idx="10"/>
          </p:nvPr>
        </p:nvSpPr>
        <p:spPr/>
        <p:txBody>
          <a:bodyPr/>
          <a:lstStyle/>
          <a:p>
            <a:pPr marL="0" marR="0" lvl="0" indent="0" defTabSz="914099" eaLnBrk="0" fontAlgn="auto" latinLnBrk="0" hangingPunct="0">
              <a:lnSpc>
                <a:spcPct val="100000"/>
              </a:lnSpc>
              <a:spcBef>
                <a:spcPts val="0"/>
              </a:spcBef>
              <a:spcAft>
                <a:spcPts val="0"/>
              </a:spcAft>
              <a:buClrTx/>
              <a:buSzTx/>
              <a:buFontTx/>
              <a:buNone/>
              <a:tabLst/>
              <a:defRPr/>
            </a:pPr>
            <a:r>
              <a:rPr kumimoji="0" lang="en-US" sz="400" b="0" i="0" u="none" strike="noStrike" kern="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2015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kumimoji="0" lang="en-US" sz="400" b="0" i="0" u="none" strike="noStrike" kern="0" cap="none" spc="0" normalizeH="0" baseline="0" noProof="0" dirty="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E74353ED-ACB2-44BF-A903-985B0AF962B7}" type="datetime1">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9/29/2016</a:t>
            </a:fld>
            <a:endParaRPr kumimoji="0" lang="en-US" sz="1800" b="0" i="0" u="none" strike="noStrike" kern="0" cap="none" spc="0" normalizeH="0" baseline="0" noProof="0" dirty="0">
              <a:ln>
                <a:noFill/>
              </a:ln>
              <a:solidFill>
                <a:sysClr val="windowText" lastClr="000000"/>
              </a:solidFill>
              <a:effectLst/>
              <a:uLnTx/>
              <a:uFillTx/>
            </a:endParaRPr>
          </a:p>
        </p:txBody>
      </p:sp>
      <p:sp>
        <p:nvSpPr>
          <p:cNvPr id="6" name="Slide Number Placeholder 5"/>
          <p:cNvSpPr>
            <a:spLocks noGrp="1"/>
          </p:cNvSpPr>
          <p:nvPr>
            <p:ph type="sldNum" sz="quarter" idx="12"/>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B4008EB6-D09E-4580-8CD6-DDB14511944F}"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58</a:t>
            </a:fld>
            <a:endParaRPr kumimoji="0" lang="en-US" sz="1800" b="0" i="0" u="none" strike="noStrike" kern="0" cap="none" spc="0" normalizeH="0" baseline="0" noProof="0" dirty="0">
              <a:ln>
                <a:noFill/>
              </a:ln>
              <a:solidFill>
                <a:sysClr val="windowText" lastClr="000000"/>
              </a:solidFill>
              <a:effectLst/>
              <a:uLnTx/>
              <a:uFillTx/>
            </a:endParaRPr>
          </a:p>
        </p:txBody>
      </p:sp>
    </p:spTree>
    <p:extLst>
      <p:ext uri="{BB962C8B-B14F-4D97-AF65-F5344CB8AC3E}">
        <p14:creationId xmlns:p14="http://schemas.microsoft.com/office/powerpoint/2010/main" val="377142193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a:ln>
                  <a:noFill/>
                </a:ln>
                <a:solidFill>
                  <a:sysClr val="windowText" lastClr="000000"/>
                </a:solidFill>
                <a:effectLst/>
                <a:uLnTx/>
                <a:uFillTx/>
              </a:rPr>
              <a:t>Microsoft Ignite 2016</a:t>
            </a:r>
            <a:endParaRPr kumimoji="0" lang="en-US" sz="1800" b="0" i="0" u="none" strike="noStrike" kern="0" cap="none" spc="0" normalizeH="0" baseline="0" noProof="0" dirty="0">
              <a:ln>
                <a:noFill/>
              </a:ln>
              <a:solidFill>
                <a:sysClr val="windowText" lastClr="000000"/>
              </a:solidFill>
              <a:effectLst/>
              <a:uLnTx/>
              <a:uFillTx/>
            </a:endParaRPr>
          </a:p>
        </p:txBody>
      </p:sp>
      <p:sp>
        <p:nvSpPr>
          <p:cNvPr id="5" name="Footer Placeholder 4"/>
          <p:cNvSpPr>
            <a:spLocks noGrp="1"/>
          </p:cNvSpPr>
          <p:nvPr>
            <p:ph type="ftr" sz="quarter" idx="11"/>
          </p:nvPr>
        </p:nvSpPr>
        <p:spPr/>
        <p:txBody>
          <a:bodyPr/>
          <a:lstStyle/>
          <a:p>
            <a:pPr marL="0" marR="0" lvl="0" indent="0" defTabSz="914099" eaLnBrk="0" fontAlgn="auto" latinLnBrk="0" hangingPunct="0">
              <a:lnSpc>
                <a:spcPct val="100000"/>
              </a:lnSpc>
              <a:spcBef>
                <a:spcPts val="0"/>
              </a:spcBef>
              <a:spcAft>
                <a:spcPts val="0"/>
              </a:spcAft>
              <a:buClrTx/>
              <a:buSzTx/>
              <a:buFontTx/>
              <a:buNone/>
              <a:tabLst/>
              <a:defRPr/>
            </a:pPr>
            <a:r>
              <a:rPr kumimoji="0" lang="en-US" sz="400" b="0" i="0" u="none" strike="noStrike" kern="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2016 Microsoft Corporation. All rights reserved. MICROSOFT MAKES NO WARRANTIES, EXPRESS, IMPLIED OR STATUTORY, AS TO THE INFORMATION IN THIS PRESENTATION.</a:t>
            </a:r>
            <a:endParaRPr kumimoji="0" lang="en-US" sz="400" b="0" i="0" u="none" strike="noStrike" kern="0" cap="none" spc="0" normalizeH="0" baseline="0" noProof="0" dirty="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38EEC551-8CDA-4EB6-89BB-2A86C9F091C8}" type="datetime8">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9/29/2016 2:37 PM</a:t>
            </a:fld>
            <a:endParaRPr kumimoji="0" lang="en-US" sz="1800" b="0" i="0" u="none" strike="noStrike" kern="0" cap="none" spc="0" normalizeH="0" baseline="0" noProof="0" dirty="0">
              <a:ln>
                <a:noFill/>
              </a:ln>
              <a:solidFill>
                <a:sysClr val="windowText" lastClr="000000"/>
              </a:solidFill>
              <a:effectLst/>
              <a:uLnTx/>
              <a:uFillTx/>
            </a:endParaRPr>
          </a:p>
        </p:txBody>
      </p:sp>
      <p:sp>
        <p:nvSpPr>
          <p:cNvPr id="7" name="Slide Number Placeholder 6"/>
          <p:cNvSpPr>
            <a:spLocks noGrp="1"/>
          </p:cNvSpPr>
          <p:nvPr>
            <p:ph type="sldNum" sz="quarter" idx="13"/>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B4008EB6-D09E-4580-8CD6-DDB14511944F}"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59</a:t>
            </a:fld>
            <a:endParaRPr kumimoji="0" lang="en-US" sz="1800" b="0" i="0" u="none" strike="noStrike" kern="0" cap="none" spc="0" normalizeH="0" baseline="0" noProof="0" dirty="0">
              <a:ln>
                <a:noFill/>
              </a:ln>
              <a:solidFill>
                <a:sysClr val="windowText" lastClr="000000"/>
              </a:solidFill>
              <a:effectLst/>
              <a:uLnTx/>
              <a:uFillTx/>
            </a:endParaRPr>
          </a:p>
        </p:txBody>
      </p:sp>
    </p:spTree>
    <p:extLst>
      <p:ext uri="{BB962C8B-B14F-4D97-AF65-F5344CB8AC3E}">
        <p14:creationId xmlns:p14="http://schemas.microsoft.com/office/powerpoint/2010/main" val="297857334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5" name="Footer Placeholder 4"/>
          <p:cNvSpPr>
            <a:spLocks noGrp="1"/>
          </p:cNvSpPr>
          <p:nvPr>
            <p:ph type="ftr" sz="quarter" idx="11"/>
          </p:nvPr>
        </p:nvSpPr>
        <p:spPr/>
        <p:txBody>
          <a:bodyPr/>
          <a:lstStyle/>
          <a:p>
            <a:pPr marL="0" marR="0" lvl="0" indent="0" defTabSz="914099" eaLnBrk="0" fontAlgn="auto" latinLnBrk="0" hangingPunct="0">
              <a:lnSpc>
                <a:spcPct val="100000"/>
              </a:lnSpc>
              <a:spcBef>
                <a:spcPts val="0"/>
              </a:spcBef>
              <a:spcAft>
                <a:spcPts val="0"/>
              </a:spcAft>
              <a:buClrTx/>
              <a:buSzTx/>
              <a:buFontTx/>
              <a:buNone/>
              <a:tabLst/>
              <a:defRPr/>
            </a:pPr>
            <a:r>
              <a:rPr kumimoji="0" lang="en-US" sz="400" b="0" i="0" u="none" strike="noStrike" kern="0" cap="none" spc="0" normalizeH="0" baseline="0" noProof="0" dirty="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2014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90EC29EE-A8AD-4CE0-9C0B-116E0D4D7533}" type="datetime8">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9/29/2016 2:37 PM</a:t>
            </a:fld>
            <a:endParaRPr kumimoji="0" lang="en-US" sz="1800" b="0" i="0" u="none" strike="noStrike" kern="0" cap="none" spc="0" normalizeH="0" baseline="0" noProof="0" dirty="0">
              <a:ln>
                <a:noFill/>
              </a:ln>
              <a:solidFill>
                <a:sysClr val="windowText" lastClr="000000"/>
              </a:solidFill>
              <a:effectLst/>
              <a:uLnTx/>
              <a:uFillTx/>
            </a:endParaRPr>
          </a:p>
        </p:txBody>
      </p:sp>
      <p:sp>
        <p:nvSpPr>
          <p:cNvPr id="7" name="Slide Number Placeholder 6"/>
          <p:cNvSpPr>
            <a:spLocks noGrp="1"/>
          </p:cNvSpPr>
          <p:nvPr>
            <p:ph type="sldNum" sz="quarter" idx="13"/>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B4008EB6-D09E-4580-8CD6-DDB14511944F}"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60</a:t>
            </a:fld>
            <a:endParaRPr kumimoji="0" lang="en-US" sz="1800" b="0" i="0" u="none" strike="noStrike" kern="0" cap="none" spc="0" normalizeH="0" baseline="0" noProof="0" dirty="0">
              <a:ln>
                <a:noFill/>
              </a:ln>
              <a:solidFill>
                <a:sysClr val="windowText" lastClr="000000"/>
              </a:solidFill>
              <a:effectLst/>
              <a:uLnTx/>
              <a:uFillTx/>
            </a:endParaRPr>
          </a:p>
        </p:txBody>
      </p:sp>
    </p:spTree>
    <p:extLst>
      <p:ext uri="{BB962C8B-B14F-4D97-AF65-F5344CB8AC3E}">
        <p14:creationId xmlns:p14="http://schemas.microsoft.com/office/powerpoint/2010/main" val="409847080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a:ln>
                  <a:noFill/>
                </a:ln>
                <a:solidFill>
                  <a:sysClr val="windowText" lastClr="000000"/>
                </a:solidFill>
                <a:effectLst/>
                <a:uLnTx/>
                <a:uFillTx/>
              </a:rPr>
              <a:t>S4 Solutions Specialist Summit</a:t>
            </a:r>
            <a:endParaRPr kumimoji="0" lang="en-US" sz="1800" b="0" i="0" u="none" strike="noStrike" kern="0" cap="none" spc="0" normalizeH="0" baseline="0" noProof="0" dirty="0">
              <a:ln>
                <a:noFill/>
              </a:ln>
              <a:solidFill>
                <a:sysClr val="windowText" lastClr="000000"/>
              </a:solidFill>
              <a:effectLst/>
              <a:uLnTx/>
              <a:uFillTx/>
            </a:endParaRPr>
          </a:p>
        </p:txBody>
      </p:sp>
      <p:sp>
        <p:nvSpPr>
          <p:cNvPr id="5" name="Footer Placeholder 4"/>
          <p:cNvSpPr>
            <a:spLocks noGrp="1"/>
          </p:cNvSpPr>
          <p:nvPr>
            <p:ph type="ftr" sz="quarter" idx="11"/>
          </p:nvPr>
        </p:nvSpPr>
        <p:spPr/>
        <p:txBody>
          <a:bodyPr/>
          <a:lstStyle/>
          <a:p>
            <a:pPr marL="0" marR="0" lvl="0" indent="0" defTabSz="914099" eaLnBrk="0" fontAlgn="auto" latinLnBrk="0" hangingPunct="0">
              <a:lnSpc>
                <a:spcPct val="100000"/>
              </a:lnSpc>
              <a:spcBef>
                <a:spcPts val="0"/>
              </a:spcBef>
              <a:spcAft>
                <a:spcPts val="0"/>
              </a:spcAft>
              <a:buClrTx/>
              <a:buSzTx/>
              <a:buFontTx/>
              <a:buNone/>
              <a:tabLst/>
              <a:defRPr/>
            </a:pPr>
            <a:r>
              <a:rPr kumimoji="0" lang="en-US" sz="400" b="0" i="0" u="none" strike="noStrike" kern="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2016 Microsoft Corporation. All rights reserved. MICROSOFT MAKES NO WARRANTIES, EXPRESS, IMPLIED OR STATUTORY, AS TO THE INFORMATION IN THIS PRESENTATION.</a:t>
            </a:r>
            <a:endParaRPr kumimoji="0" lang="en-US" sz="400" b="0" i="0" u="none" strike="noStrike" kern="0" cap="none" spc="0" normalizeH="0" baseline="0" noProof="0" dirty="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38EEC551-8CDA-4EB6-89BB-2A86C9F091C8}" type="datetime8">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9/29/2016 2:37 PM</a:t>
            </a:fld>
            <a:endParaRPr kumimoji="0" lang="en-US" sz="1800" b="0" i="0" u="none" strike="noStrike" kern="0" cap="none" spc="0" normalizeH="0" baseline="0" noProof="0" dirty="0">
              <a:ln>
                <a:noFill/>
              </a:ln>
              <a:solidFill>
                <a:sysClr val="windowText" lastClr="000000"/>
              </a:solidFill>
              <a:effectLst/>
              <a:uLnTx/>
              <a:uFillTx/>
            </a:endParaRPr>
          </a:p>
        </p:txBody>
      </p:sp>
      <p:sp>
        <p:nvSpPr>
          <p:cNvPr id="7" name="Slide Number Placeholder 6"/>
          <p:cNvSpPr>
            <a:spLocks noGrp="1"/>
          </p:cNvSpPr>
          <p:nvPr>
            <p:ph type="sldNum" sz="quarter" idx="13"/>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B4008EB6-D09E-4580-8CD6-DDB14511944F}"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3</a:t>
            </a:fld>
            <a:endParaRPr kumimoji="0" lang="en-US" sz="1800" b="0" i="0" u="none" strike="noStrike" kern="0" cap="none" spc="0" normalizeH="0" baseline="0" noProof="0" dirty="0">
              <a:ln>
                <a:noFill/>
              </a:ln>
              <a:solidFill>
                <a:sysClr val="windowText" lastClr="000000"/>
              </a:solidFill>
              <a:effectLst/>
              <a:uLnTx/>
              <a:uFillTx/>
            </a:endParaRPr>
          </a:p>
        </p:txBody>
      </p:sp>
    </p:spTree>
    <p:extLst>
      <p:ext uri="{BB962C8B-B14F-4D97-AF65-F5344CB8AC3E}">
        <p14:creationId xmlns:p14="http://schemas.microsoft.com/office/powerpoint/2010/main" val="423923194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7EEA11E8-FA05-4C74-80B7-54B98972295D}"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5</a:t>
            </a:fld>
            <a:endParaRPr kumimoji="0" lang="en-US"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149214233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a:ln>
                  <a:noFill/>
                </a:ln>
                <a:solidFill>
                  <a:sysClr val="windowText" lastClr="000000"/>
                </a:solidFill>
                <a:effectLst/>
                <a:uLnTx/>
                <a:uFillTx/>
              </a:rPr>
              <a:t>S4 Solutions Specialist Summit</a:t>
            </a:r>
            <a:endParaRPr kumimoji="0" lang="en-US" sz="1800" b="0" i="0" u="none" strike="noStrike" kern="0" cap="none" spc="0" normalizeH="0" baseline="0" noProof="0" dirty="0">
              <a:ln>
                <a:noFill/>
              </a:ln>
              <a:solidFill>
                <a:sysClr val="windowText" lastClr="000000"/>
              </a:solidFill>
              <a:effectLst/>
              <a:uLnTx/>
              <a:uFillTx/>
            </a:endParaRPr>
          </a:p>
        </p:txBody>
      </p:sp>
      <p:sp>
        <p:nvSpPr>
          <p:cNvPr id="5" name="Footer Placeholder 4"/>
          <p:cNvSpPr>
            <a:spLocks noGrp="1"/>
          </p:cNvSpPr>
          <p:nvPr>
            <p:ph type="ftr" sz="quarter" idx="11"/>
          </p:nvPr>
        </p:nvSpPr>
        <p:spPr/>
        <p:txBody>
          <a:bodyPr/>
          <a:lstStyle/>
          <a:p>
            <a:pPr marL="0" marR="0" lvl="0" indent="0" defTabSz="914099" eaLnBrk="0" fontAlgn="auto" latinLnBrk="0" hangingPunct="0">
              <a:lnSpc>
                <a:spcPct val="100000"/>
              </a:lnSpc>
              <a:spcBef>
                <a:spcPts val="0"/>
              </a:spcBef>
              <a:spcAft>
                <a:spcPts val="0"/>
              </a:spcAft>
              <a:buClrTx/>
              <a:buSzTx/>
              <a:buFontTx/>
              <a:buNone/>
              <a:tabLst/>
              <a:defRPr/>
            </a:pPr>
            <a:r>
              <a:rPr kumimoji="0" lang="en-US" sz="400" b="0" i="0" u="none" strike="noStrike" kern="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2016 Microsoft Corporation. All rights reserved. MICROSOFT MAKES NO WARRANTIES, EXPRESS, IMPLIED OR STATUTORY, AS TO THE INFORMATION IN THIS PRESENTATION.</a:t>
            </a:r>
            <a:endParaRPr kumimoji="0" lang="en-US" sz="400" b="0" i="0" u="none" strike="noStrike" kern="0" cap="none" spc="0" normalizeH="0" baseline="0" noProof="0" dirty="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38EEC551-8CDA-4EB6-89BB-2A86C9F091C8}" type="datetime8">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9/29/2016 2:37 PM</a:t>
            </a:fld>
            <a:endParaRPr kumimoji="0" lang="en-US" sz="1800" b="0" i="0" u="none" strike="noStrike" kern="0" cap="none" spc="0" normalizeH="0" baseline="0" noProof="0" dirty="0">
              <a:ln>
                <a:noFill/>
              </a:ln>
              <a:solidFill>
                <a:sysClr val="windowText" lastClr="000000"/>
              </a:solidFill>
              <a:effectLst/>
              <a:uLnTx/>
              <a:uFillTx/>
            </a:endParaRPr>
          </a:p>
        </p:txBody>
      </p:sp>
      <p:sp>
        <p:nvSpPr>
          <p:cNvPr id="7" name="Slide Number Placeholder 6"/>
          <p:cNvSpPr>
            <a:spLocks noGrp="1"/>
          </p:cNvSpPr>
          <p:nvPr>
            <p:ph type="sldNum" sz="quarter" idx="13"/>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B4008EB6-D09E-4580-8CD6-DDB14511944F}"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6</a:t>
            </a:fld>
            <a:endParaRPr kumimoji="0" lang="en-US" sz="1800" b="0" i="0" u="none" strike="noStrike" kern="0" cap="none" spc="0" normalizeH="0" baseline="0" noProof="0" dirty="0">
              <a:ln>
                <a:noFill/>
              </a:ln>
              <a:solidFill>
                <a:sysClr val="windowText" lastClr="000000"/>
              </a:solidFill>
              <a:effectLst/>
              <a:uLnTx/>
              <a:uFillTx/>
            </a:endParaRPr>
          </a:p>
        </p:txBody>
      </p:sp>
    </p:spTree>
    <p:extLst>
      <p:ext uri="{BB962C8B-B14F-4D97-AF65-F5344CB8AC3E}">
        <p14:creationId xmlns:p14="http://schemas.microsoft.com/office/powerpoint/2010/main" val="249611698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900" baseline="0" dirty="0">
              <a:solidFill>
                <a:srgbClr val="000000"/>
              </a:solidFill>
              <a:latin typeface="Segoe UI" panose="020B0502040204020203" pitchFamily="34" charset="0"/>
              <a:cs typeface="Segoe UI" panose="020B0502040204020203" pitchFamily="34" charset="0"/>
            </a:endParaRPr>
          </a:p>
        </p:txBody>
      </p:sp>
      <p:sp>
        <p:nvSpPr>
          <p:cNvPr id="4" name="Header Placeholder 3"/>
          <p:cNvSpPr>
            <a:spLocks noGrp="1"/>
          </p:cNvSpPr>
          <p:nvPr>
            <p:ph type="hdr"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a:ln>
                  <a:noFill/>
                </a:ln>
                <a:solidFill>
                  <a:sysClr val="windowText" lastClr="000000"/>
                </a:solidFill>
                <a:effectLst/>
                <a:uLnTx/>
                <a:uFillTx/>
              </a:rPr>
              <a:t>S4 Solutions Specialist Summit</a:t>
            </a:r>
            <a:endParaRPr kumimoji="0" lang="en-US" sz="1800" b="0" i="0" u="none" strike="noStrike" kern="0" cap="none" spc="0" normalizeH="0" baseline="0" noProof="0" dirty="0">
              <a:ln>
                <a:noFill/>
              </a:ln>
              <a:solidFill>
                <a:sysClr val="windowText" lastClr="000000"/>
              </a:solidFill>
              <a:effectLst/>
              <a:uLnTx/>
              <a:uFillTx/>
            </a:endParaRPr>
          </a:p>
        </p:txBody>
      </p:sp>
      <p:sp>
        <p:nvSpPr>
          <p:cNvPr id="5" name="Footer Placeholder 4"/>
          <p:cNvSpPr>
            <a:spLocks noGrp="1"/>
          </p:cNvSpPr>
          <p:nvPr>
            <p:ph type="ftr" sz="quarter" idx="11"/>
          </p:nvPr>
        </p:nvSpPr>
        <p:spPr/>
        <p:txBody>
          <a:bodyPr/>
          <a:lstStyle/>
          <a:p>
            <a:pPr marL="0" marR="0" lvl="0" indent="0" defTabSz="914099" eaLnBrk="0" fontAlgn="auto" latinLnBrk="0" hangingPunct="0">
              <a:lnSpc>
                <a:spcPct val="100000"/>
              </a:lnSpc>
              <a:spcBef>
                <a:spcPts val="0"/>
              </a:spcBef>
              <a:spcAft>
                <a:spcPts val="0"/>
              </a:spcAft>
              <a:buClrTx/>
              <a:buSzTx/>
              <a:buFontTx/>
              <a:buNone/>
              <a:tabLst/>
              <a:defRPr/>
            </a:pPr>
            <a:r>
              <a:rPr kumimoji="0" lang="en-US" sz="400" b="0" i="0" u="none" strike="noStrike" kern="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2016 Microsoft Corporation. All rights reserved. MICROSOFT MAKES NO WARRANTIES, EXPRESS, IMPLIED OR STATUTORY, AS TO THE INFORMATION IN THIS PRESENTATION.</a:t>
            </a:r>
            <a:endParaRPr kumimoji="0" lang="en-US" sz="400" b="0" i="0" u="none" strike="noStrike" kern="0" cap="none" spc="0" normalizeH="0" baseline="0" noProof="0" dirty="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38EEC551-8CDA-4EB6-89BB-2A86C9F091C8}" type="datetime8">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9/29/2016 2:37 PM</a:t>
            </a:fld>
            <a:endParaRPr kumimoji="0" lang="en-US" sz="1800" b="0" i="0" u="none" strike="noStrike" kern="0" cap="none" spc="0" normalizeH="0" baseline="0" noProof="0" dirty="0">
              <a:ln>
                <a:noFill/>
              </a:ln>
              <a:solidFill>
                <a:sysClr val="windowText" lastClr="000000"/>
              </a:solidFill>
              <a:effectLst/>
              <a:uLnTx/>
              <a:uFillTx/>
            </a:endParaRPr>
          </a:p>
        </p:txBody>
      </p:sp>
      <p:sp>
        <p:nvSpPr>
          <p:cNvPr id="7" name="Slide Number Placeholder 6"/>
          <p:cNvSpPr>
            <a:spLocks noGrp="1"/>
          </p:cNvSpPr>
          <p:nvPr>
            <p:ph type="sldNum" sz="quarter" idx="13"/>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B4008EB6-D09E-4580-8CD6-DDB14511944F}"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7</a:t>
            </a:fld>
            <a:endParaRPr kumimoji="0" lang="en-US" sz="1800" b="0" i="0" u="none" strike="noStrike" kern="0" cap="none" spc="0" normalizeH="0" baseline="0" noProof="0" dirty="0">
              <a:ln>
                <a:noFill/>
              </a:ln>
              <a:solidFill>
                <a:sysClr val="windowText" lastClr="000000"/>
              </a:solidFill>
              <a:effectLst/>
              <a:uLnTx/>
              <a:uFillTx/>
            </a:endParaRPr>
          </a:p>
        </p:txBody>
      </p:sp>
    </p:spTree>
    <p:extLst>
      <p:ext uri="{BB962C8B-B14F-4D97-AF65-F5344CB8AC3E}">
        <p14:creationId xmlns:p14="http://schemas.microsoft.com/office/powerpoint/2010/main" val="413560240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ts val="0"/>
              </a:spcBef>
              <a:spcAft>
                <a:spcPts val="0"/>
              </a:spcAft>
            </a:pPr>
            <a:endParaRPr lang="en-US" sz="900" dirty="0">
              <a:solidFill>
                <a:srgbClr val="000000"/>
              </a:solidFill>
              <a:latin typeface="Segoe UI" panose="020B0502040204020203" pitchFamily="34" charset="0"/>
              <a:cs typeface="Segoe UI" panose="020B0502040204020203" pitchFamily="34" charset="0"/>
            </a:endParaRPr>
          </a:p>
        </p:txBody>
      </p:sp>
      <p:sp>
        <p:nvSpPr>
          <p:cNvPr id="4" name="Header Placeholder 3"/>
          <p:cNvSpPr>
            <a:spLocks noGrp="1"/>
          </p:cNvSpPr>
          <p:nvPr>
            <p:ph type="hdr"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a:ln>
                  <a:noFill/>
                </a:ln>
                <a:solidFill>
                  <a:sysClr val="windowText" lastClr="000000"/>
                </a:solidFill>
                <a:effectLst/>
                <a:uLnTx/>
                <a:uFillTx/>
              </a:rPr>
              <a:t>S4 Solutions Specialist Summit</a:t>
            </a:r>
            <a:endParaRPr kumimoji="0" lang="en-US" sz="1800" b="0" i="0" u="none" strike="noStrike" kern="0" cap="none" spc="0" normalizeH="0" baseline="0" noProof="0" dirty="0">
              <a:ln>
                <a:noFill/>
              </a:ln>
              <a:solidFill>
                <a:sysClr val="windowText" lastClr="000000"/>
              </a:solidFill>
              <a:effectLst/>
              <a:uLnTx/>
              <a:uFillTx/>
            </a:endParaRPr>
          </a:p>
        </p:txBody>
      </p:sp>
      <p:sp>
        <p:nvSpPr>
          <p:cNvPr id="5" name="Footer Placeholder 4"/>
          <p:cNvSpPr>
            <a:spLocks noGrp="1"/>
          </p:cNvSpPr>
          <p:nvPr>
            <p:ph type="ftr" sz="quarter" idx="11"/>
          </p:nvPr>
        </p:nvSpPr>
        <p:spPr/>
        <p:txBody>
          <a:bodyPr/>
          <a:lstStyle/>
          <a:p>
            <a:pPr marL="0" marR="0" lvl="0" indent="0" defTabSz="914099" eaLnBrk="0" fontAlgn="auto" latinLnBrk="0" hangingPunct="0">
              <a:lnSpc>
                <a:spcPct val="100000"/>
              </a:lnSpc>
              <a:spcBef>
                <a:spcPts val="0"/>
              </a:spcBef>
              <a:spcAft>
                <a:spcPts val="0"/>
              </a:spcAft>
              <a:buClrTx/>
              <a:buSzTx/>
              <a:buFontTx/>
              <a:buNone/>
              <a:tabLst/>
              <a:defRPr/>
            </a:pPr>
            <a:r>
              <a:rPr kumimoji="0" lang="en-US" sz="400" b="0" i="0" u="none" strike="noStrike" kern="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2016 Microsoft Corporation. All rights reserved. MICROSOFT MAKES NO WARRANTIES, EXPRESS, IMPLIED OR STATUTORY, AS TO THE INFORMATION IN THIS PRESENTATION.</a:t>
            </a:r>
            <a:endParaRPr kumimoji="0" lang="en-US" sz="400" b="0" i="0" u="none" strike="noStrike" kern="0" cap="none" spc="0" normalizeH="0" baseline="0" noProof="0" dirty="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38EEC551-8CDA-4EB6-89BB-2A86C9F091C8}" type="datetime8">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9/29/2016 2:37 PM</a:t>
            </a:fld>
            <a:endParaRPr kumimoji="0" lang="en-US" sz="1800" b="0" i="0" u="none" strike="noStrike" kern="0" cap="none" spc="0" normalizeH="0" baseline="0" noProof="0" dirty="0">
              <a:ln>
                <a:noFill/>
              </a:ln>
              <a:solidFill>
                <a:sysClr val="windowText" lastClr="000000"/>
              </a:solidFill>
              <a:effectLst/>
              <a:uLnTx/>
              <a:uFillTx/>
            </a:endParaRPr>
          </a:p>
        </p:txBody>
      </p:sp>
      <p:sp>
        <p:nvSpPr>
          <p:cNvPr id="7" name="Slide Number Placeholder 6"/>
          <p:cNvSpPr>
            <a:spLocks noGrp="1"/>
          </p:cNvSpPr>
          <p:nvPr>
            <p:ph type="sldNum" sz="quarter" idx="13"/>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B4008EB6-D09E-4580-8CD6-DDB14511944F}"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8</a:t>
            </a:fld>
            <a:endParaRPr kumimoji="0" lang="en-US" sz="1800" b="0" i="0" u="none" strike="noStrike" kern="0" cap="none" spc="0" normalizeH="0" baseline="0" noProof="0" dirty="0">
              <a:ln>
                <a:noFill/>
              </a:ln>
              <a:solidFill>
                <a:sysClr val="windowText" lastClr="000000"/>
              </a:solidFill>
              <a:effectLst/>
              <a:uLnTx/>
              <a:uFillTx/>
            </a:endParaRPr>
          </a:p>
        </p:txBody>
      </p:sp>
    </p:spTree>
    <p:extLst>
      <p:ext uri="{BB962C8B-B14F-4D97-AF65-F5344CB8AC3E}">
        <p14:creationId xmlns:p14="http://schemas.microsoft.com/office/powerpoint/2010/main" val="58543375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ts val="0"/>
              </a:spcBef>
              <a:spcAft>
                <a:spcPts val="0"/>
              </a:spcAft>
            </a:pPr>
            <a:endParaRPr lang="en-US" sz="900" dirty="0">
              <a:solidFill>
                <a:srgbClr val="000000"/>
              </a:solidFill>
              <a:latin typeface="Segoe UI" panose="020B0502040204020203" pitchFamily="34" charset="0"/>
              <a:cs typeface="Segoe UI" panose="020B0502040204020203" pitchFamily="34" charset="0"/>
            </a:endParaRPr>
          </a:p>
        </p:txBody>
      </p:sp>
      <p:sp>
        <p:nvSpPr>
          <p:cNvPr id="4" name="Header Placeholder 3"/>
          <p:cNvSpPr>
            <a:spLocks noGrp="1"/>
          </p:cNvSpPr>
          <p:nvPr>
            <p:ph type="hdr"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a:ln>
                  <a:noFill/>
                </a:ln>
                <a:solidFill>
                  <a:sysClr val="windowText" lastClr="000000"/>
                </a:solidFill>
                <a:effectLst/>
                <a:uLnTx/>
                <a:uFillTx/>
              </a:rPr>
              <a:t>S4 Solutions Specialist Summit</a:t>
            </a:r>
            <a:endParaRPr kumimoji="0" lang="en-US" sz="1800" b="0" i="0" u="none" strike="noStrike" kern="0" cap="none" spc="0" normalizeH="0" baseline="0" noProof="0" dirty="0">
              <a:ln>
                <a:noFill/>
              </a:ln>
              <a:solidFill>
                <a:sysClr val="windowText" lastClr="000000"/>
              </a:solidFill>
              <a:effectLst/>
              <a:uLnTx/>
              <a:uFillTx/>
            </a:endParaRPr>
          </a:p>
        </p:txBody>
      </p:sp>
      <p:sp>
        <p:nvSpPr>
          <p:cNvPr id="5" name="Footer Placeholder 4"/>
          <p:cNvSpPr>
            <a:spLocks noGrp="1"/>
          </p:cNvSpPr>
          <p:nvPr>
            <p:ph type="ftr" sz="quarter" idx="11"/>
          </p:nvPr>
        </p:nvSpPr>
        <p:spPr/>
        <p:txBody>
          <a:bodyPr/>
          <a:lstStyle/>
          <a:p>
            <a:pPr marL="0" marR="0" lvl="0" indent="0" defTabSz="914099" eaLnBrk="0" fontAlgn="auto" latinLnBrk="0" hangingPunct="0">
              <a:lnSpc>
                <a:spcPct val="100000"/>
              </a:lnSpc>
              <a:spcBef>
                <a:spcPts val="0"/>
              </a:spcBef>
              <a:spcAft>
                <a:spcPts val="0"/>
              </a:spcAft>
              <a:buClrTx/>
              <a:buSzTx/>
              <a:buFontTx/>
              <a:buNone/>
              <a:tabLst/>
              <a:defRPr/>
            </a:pPr>
            <a:r>
              <a:rPr kumimoji="0" lang="en-US" sz="400" b="0" i="0" u="none" strike="noStrike" kern="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2016 Microsoft Corporation. All rights reserved. MICROSOFT MAKES NO WARRANTIES, EXPRESS, IMPLIED OR STATUTORY, AS TO THE INFORMATION IN THIS PRESENTATION.</a:t>
            </a:r>
            <a:endParaRPr kumimoji="0" lang="en-US" sz="400" b="0" i="0" u="none" strike="noStrike" kern="0" cap="none" spc="0" normalizeH="0" baseline="0" noProof="0" dirty="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38EEC551-8CDA-4EB6-89BB-2A86C9F091C8}" type="datetime8">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9/29/2016 2:37 PM</a:t>
            </a:fld>
            <a:endParaRPr kumimoji="0" lang="en-US" sz="1800" b="0" i="0" u="none" strike="noStrike" kern="0" cap="none" spc="0" normalizeH="0" baseline="0" noProof="0" dirty="0">
              <a:ln>
                <a:noFill/>
              </a:ln>
              <a:solidFill>
                <a:sysClr val="windowText" lastClr="000000"/>
              </a:solidFill>
              <a:effectLst/>
              <a:uLnTx/>
              <a:uFillTx/>
            </a:endParaRPr>
          </a:p>
        </p:txBody>
      </p:sp>
      <p:sp>
        <p:nvSpPr>
          <p:cNvPr id="7" name="Slide Number Placeholder 6"/>
          <p:cNvSpPr>
            <a:spLocks noGrp="1"/>
          </p:cNvSpPr>
          <p:nvPr>
            <p:ph type="sldNum" sz="quarter" idx="13"/>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B4008EB6-D09E-4580-8CD6-DDB14511944F}"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9</a:t>
            </a:fld>
            <a:endParaRPr kumimoji="0" lang="en-US" sz="1800" b="0" i="0" u="none" strike="noStrike" kern="0" cap="none" spc="0" normalizeH="0" baseline="0" noProof="0" dirty="0">
              <a:ln>
                <a:noFill/>
              </a:ln>
              <a:solidFill>
                <a:sysClr val="windowText" lastClr="000000"/>
              </a:solidFill>
              <a:effectLst/>
              <a:uLnTx/>
              <a:uFillTx/>
            </a:endParaRPr>
          </a:p>
        </p:txBody>
      </p:sp>
    </p:spTree>
    <p:extLst>
      <p:ext uri="{BB962C8B-B14F-4D97-AF65-F5344CB8AC3E}">
        <p14:creationId xmlns:p14="http://schemas.microsoft.com/office/powerpoint/2010/main" val="52394301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ts val="0"/>
              </a:spcBef>
              <a:spcAft>
                <a:spcPts val="0"/>
              </a:spcAft>
            </a:pPr>
            <a:endParaRPr lang="en-US" dirty="0"/>
          </a:p>
        </p:txBody>
      </p:sp>
      <p:sp>
        <p:nvSpPr>
          <p:cNvPr id="4" name="Header Placeholder 3"/>
          <p:cNvSpPr>
            <a:spLocks noGrp="1"/>
          </p:cNvSpPr>
          <p:nvPr>
            <p:ph type="hdr"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a:ln>
                  <a:noFill/>
                </a:ln>
                <a:solidFill>
                  <a:sysClr val="windowText" lastClr="000000"/>
                </a:solidFill>
                <a:effectLst/>
                <a:uLnTx/>
                <a:uFillTx/>
              </a:rPr>
              <a:t>S4 Solutions Specialist Summit</a:t>
            </a:r>
            <a:endParaRPr kumimoji="0" lang="en-US" sz="1800" b="0" i="0" u="none" strike="noStrike" kern="0" cap="none" spc="0" normalizeH="0" baseline="0" noProof="0" dirty="0">
              <a:ln>
                <a:noFill/>
              </a:ln>
              <a:solidFill>
                <a:sysClr val="windowText" lastClr="000000"/>
              </a:solidFill>
              <a:effectLst/>
              <a:uLnTx/>
              <a:uFillTx/>
            </a:endParaRPr>
          </a:p>
        </p:txBody>
      </p:sp>
      <p:sp>
        <p:nvSpPr>
          <p:cNvPr id="5" name="Footer Placeholder 4"/>
          <p:cNvSpPr>
            <a:spLocks noGrp="1"/>
          </p:cNvSpPr>
          <p:nvPr>
            <p:ph type="ftr" sz="quarter" idx="11"/>
          </p:nvPr>
        </p:nvSpPr>
        <p:spPr/>
        <p:txBody>
          <a:bodyPr/>
          <a:lstStyle/>
          <a:p>
            <a:pPr marL="0" marR="0" lvl="0" indent="0" defTabSz="914099" eaLnBrk="0" fontAlgn="auto" latinLnBrk="0" hangingPunct="0">
              <a:lnSpc>
                <a:spcPct val="100000"/>
              </a:lnSpc>
              <a:spcBef>
                <a:spcPts val="0"/>
              </a:spcBef>
              <a:spcAft>
                <a:spcPts val="0"/>
              </a:spcAft>
              <a:buClrTx/>
              <a:buSzTx/>
              <a:buFontTx/>
              <a:buNone/>
              <a:tabLst/>
              <a:defRPr/>
            </a:pPr>
            <a:r>
              <a:rPr kumimoji="0" lang="en-US" sz="400" b="0" i="0" u="none" strike="noStrike" kern="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2016 Microsoft Corporation. All rights reserved. MICROSOFT MAKES NO WARRANTIES, EXPRESS, IMPLIED OR STATUTORY, AS TO THE INFORMATION IN THIS PRESENTATION.</a:t>
            </a:r>
            <a:endParaRPr kumimoji="0" lang="en-US" sz="400" b="0" i="0" u="none" strike="noStrike" kern="0" cap="none" spc="0" normalizeH="0" baseline="0" noProof="0" dirty="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38EEC551-8CDA-4EB6-89BB-2A86C9F091C8}" type="datetime8">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9/29/2016 2:37 PM</a:t>
            </a:fld>
            <a:endParaRPr kumimoji="0" lang="en-US" sz="1800" b="0" i="0" u="none" strike="noStrike" kern="0" cap="none" spc="0" normalizeH="0" baseline="0" noProof="0" dirty="0">
              <a:ln>
                <a:noFill/>
              </a:ln>
              <a:solidFill>
                <a:sysClr val="windowText" lastClr="000000"/>
              </a:solidFill>
              <a:effectLst/>
              <a:uLnTx/>
              <a:uFillTx/>
            </a:endParaRPr>
          </a:p>
        </p:txBody>
      </p:sp>
      <p:sp>
        <p:nvSpPr>
          <p:cNvPr id="7" name="Slide Number Placeholder 6"/>
          <p:cNvSpPr>
            <a:spLocks noGrp="1"/>
          </p:cNvSpPr>
          <p:nvPr>
            <p:ph type="sldNum" sz="quarter" idx="13"/>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B4008EB6-D09E-4580-8CD6-DDB14511944F}"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10</a:t>
            </a:fld>
            <a:endParaRPr kumimoji="0" lang="en-US" sz="1800" b="0" i="0" u="none" strike="noStrike" kern="0" cap="none" spc="0" normalizeH="0" baseline="0" noProof="0" dirty="0">
              <a:ln>
                <a:noFill/>
              </a:ln>
              <a:solidFill>
                <a:sysClr val="windowText" lastClr="000000"/>
              </a:solidFill>
              <a:effectLst/>
              <a:uLnTx/>
              <a:uFillTx/>
            </a:endParaRPr>
          </a:p>
        </p:txBody>
      </p:sp>
    </p:spTree>
    <p:extLst>
      <p:ext uri="{BB962C8B-B14F-4D97-AF65-F5344CB8AC3E}">
        <p14:creationId xmlns:p14="http://schemas.microsoft.com/office/powerpoint/2010/main" val="143470950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7EEA11E8-FA05-4C74-80B7-54B98972295D}"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17</a:t>
            </a:fld>
            <a:endParaRPr kumimoji="0" lang="en-US"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311918695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05.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Master" Target="../slideMasters/slideMaster5.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11.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5.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1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Master" Target="../slideMasters/slideMaster5.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Master" Target="../slideMasters/slideMaster5.xml"/></Relationships>
</file>

<file path=ppt/slideLayouts/_rels/slideLayout12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6.png"/><Relationship Id="rId1" Type="http://schemas.openxmlformats.org/officeDocument/2006/relationships/slideMaster" Target="../slideMasters/slideMaster5.xml"/></Relationships>
</file>

<file path=ppt/slideLayouts/_rels/slideLayout12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6.png"/><Relationship Id="rId1" Type="http://schemas.openxmlformats.org/officeDocument/2006/relationships/slideMaster" Target="../slideMasters/slideMaster5.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2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7.png"/><Relationship Id="rId1" Type="http://schemas.openxmlformats.org/officeDocument/2006/relationships/slideMaster" Target="../slideMasters/slideMaster5.xml"/></Relationships>
</file>

<file path=ppt/slideLayouts/_rels/slideLayout12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Master" Target="../slideMasters/slideMaster5.xml"/><Relationship Id="rId4" Type="http://schemas.openxmlformats.org/officeDocument/2006/relationships/image" Target="../media/image15.png"/></Relationships>
</file>

<file path=ppt/slideLayouts/_rels/slideLayout126.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Master" Target="../slideMasters/slideMaster5.xml"/><Relationship Id="rId4" Type="http://schemas.openxmlformats.org/officeDocument/2006/relationships/image" Target="../media/image15.png"/></Relationships>
</file>

<file path=ppt/slideLayouts/_rels/slideLayout12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22.png"/><Relationship Id="rId1" Type="http://schemas.openxmlformats.org/officeDocument/2006/relationships/slideMaster" Target="../slideMasters/slideMaster5.xml"/></Relationships>
</file>

<file path=ppt/slideLayouts/_rels/slideLayout12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23.png"/><Relationship Id="rId1" Type="http://schemas.openxmlformats.org/officeDocument/2006/relationships/slideMaster" Target="../slideMasters/slideMaster5.xml"/></Relationships>
</file>

<file path=ppt/slideLayouts/_rels/slideLayout12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24.png"/><Relationship Id="rId1" Type="http://schemas.openxmlformats.org/officeDocument/2006/relationships/slideMaster" Target="../slideMasters/slideMaster5.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25.png"/><Relationship Id="rId1" Type="http://schemas.openxmlformats.org/officeDocument/2006/relationships/slideMaster" Target="../slideMasters/slideMaster5.xml"/></Relationships>
</file>

<file path=ppt/slideLayouts/_rels/slideLayout13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25.png"/><Relationship Id="rId1" Type="http://schemas.openxmlformats.org/officeDocument/2006/relationships/slideMaster" Target="../slideMasters/slideMaster5.xml"/></Relationships>
</file>

<file path=ppt/slideLayouts/_rels/slideLayout13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7.png"/><Relationship Id="rId1" Type="http://schemas.openxmlformats.org/officeDocument/2006/relationships/slideMaster" Target="../slideMasters/slideMaster6.xml"/></Relationships>
</file>

<file path=ppt/slideLayouts/_rels/slideLayout13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png"/><Relationship Id="rId1" Type="http://schemas.openxmlformats.org/officeDocument/2006/relationships/slideMaster" Target="../slideMasters/slideMaster6.xml"/></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3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4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4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4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6.xml"/></Relationships>
</file>

<file path=ppt/slideLayouts/_rels/slideLayout14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4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4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4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48.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6.xml"/></Relationships>
</file>

<file path=ppt/slideLayouts/_rels/slideLayout14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5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52.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Master" Target="../slideMasters/slideMaster6.xml"/></Relationships>
</file>

<file path=ppt/slideLayouts/_rels/slideLayout15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5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png"/><Relationship Id="rId1" Type="http://schemas.openxmlformats.org/officeDocument/2006/relationships/slideMaster" Target="../slideMasters/slideMaster7.xml"/></Relationships>
</file>

<file path=ppt/slideLayouts/_rels/slideLayout15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emf"/><Relationship Id="rId1" Type="http://schemas.openxmlformats.org/officeDocument/2006/relationships/slideMaster" Target="../slideMasters/slideMaster7.xml"/></Relationships>
</file>

<file path=ppt/slideLayouts/_rels/slideLayout15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5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5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5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16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61.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7.xml"/></Relationships>
</file>

<file path=ppt/slideLayouts/_rels/slideLayout16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6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6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6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66.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7.xml"/></Relationships>
</file>

<file path=ppt/slideLayouts/_rels/slideLayout16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6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6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7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7.xml"/></Relationships>
</file>

<file path=ppt/slideLayouts/_rels/slideLayout17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emf"/><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2.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7.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3.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1.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Master" Target="../slideMasters/slideMaster3.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7.png"/><Relationship Id="rId1" Type="http://schemas.openxmlformats.org/officeDocument/2006/relationships/slideMaster" Target="../slideMasters/slideMaster4.xml"/></Relationships>
</file>

<file path=ppt/slideLayouts/_rels/slideLayout64.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4.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9.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4.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3.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Master" Target="../slideMasters/slideMaster4.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jpeg"/><Relationship Id="rId1" Type="http://schemas.openxmlformats.org/officeDocument/2006/relationships/slideMaster" Target="../slideMasters/slideMaster5.xml"/><Relationship Id="rId4" Type="http://schemas.openxmlformats.org/officeDocument/2006/relationships/image" Target="../media/image11.png"/></Relationships>
</file>

<file path=ppt/slideLayouts/_rels/slideLayout8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2.jpeg"/><Relationship Id="rId1" Type="http://schemas.openxmlformats.org/officeDocument/2006/relationships/slideMaster" Target="../slideMasters/slideMaster5.xml"/></Relationships>
</file>

<file path=ppt/slideLayouts/_rels/slideLayout88.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5.xml"/></Relationships>
</file>

<file path=ppt/slideLayouts/_rels/slideLayout89.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5.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bwMode="gray">
      <p:bgPr>
        <a:solidFill>
          <a:schemeClr val="accent1"/>
        </a:solidFill>
        <a:effectLst/>
      </p:bgPr>
    </p:bg>
    <p:spTree>
      <p:nvGrpSpPr>
        <p:cNvPr id="1" name=""/>
        <p:cNvGrpSpPr/>
        <p:nvPr/>
      </p:nvGrpSpPr>
      <p:grpSpPr>
        <a:xfrm>
          <a:off x="0" y="0"/>
          <a:ext cx="0" cy="0"/>
          <a:chOff x="0" y="0"/>
          <a:chExt cx="0" cy="0"/>
        </a:xfrm>
      </p:grpSpPr>
      <p:sp>
        <p:nvSpPr>
          <p:cNvPr id="10" name="Rectangle 9"/>
          <p:cNvSpPr/>
          <p:nvPr userDrawn="1"/>
        </p:nvSpPr>
        <p:spPr bwMode="gray">
          <a:xfrm>
            <a:off x="0" y="5758901"/>
            <a:ext cx="12435840" cy="1235624"/>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398"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pic>
        <p:nvPicPr>
          <p:cNvPr id="11" name="Picture 10"/>
          <p:cNvPicPr>
            <a:picLocks noChangeAspect="1"/>
          </p:cNvPicPr>
          <p:nvPr userDrawn="1"/>
        </p:nvPicPr>
        <p:blipFill>
          <a:blip r:embed="rId2"/>
          <a:stretch>
            <a:fillRect/>
          </a:stretch>
        </p:blipFill>
        <p:spPr>
          <a:xfrm>
            <a:off x="462280" y="6209084"/>
            <a:ext cx="1456418" cy="310896"/>
          </a:xfrm>
          <a:prstGeom prst="rect">
            <a:avLst/>
          </a:prstGeom>
        </p:spPr>
      </p:pic>
      <p:pic>
        <p:nvPicPr>
          <p:cNvPr id="16" name="Picture 15" hidden="1"/>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black">
          <a:xfrm>
            <a:off x="459230" y="6240963"/>
            <a:ext cx="1278510" cy="274137"/>
          </a:xfrm>
          <a:prstGeom prst="rect">
            <a:avLst/>
          </a:prstGeom>
        </p:spPr>
      </p:pic>
      <p:sp>
        <p:nvSpPr>
          <p:cNvPr id="8" name="Title 1"/>
          <p:cNvSpPr>
            <a:spLocks noGrp="1"/>
          </p:cNvSpPr>
          <p:nvPr>
            <p:ph type="title" hasCustomPrompt="1"/>
          </p:nvPr>
        </p:nvSpPr>
        <p:spPr bwMode="white">
          <a:xfrm>
            <a:off x="274702" y="1679645"/>
            <a:ext cx="9143936" cy="1828786"/>
          </a:xfrm>
          <a:noFill/>
        </p:spPr>
        <p:txBody>
          <a:bodyPr lIns="146304" tIns="91440" rIns="146304" bIns="91440" anchor="t" anchorCtr="0"/>
          <a:lstStyle>
            <a:lvl1pPr>
              <a:defRPr sz="5400" spc="-100" baseline="0">
                <a:gradFill>
                  <a:gsLst>
                    <a:gs pos="100000">
                      <a:schemeClr val="tx2"/>
                    </a:gs>
                    <a:gs pos="0">
                      <a:schemeClr val="tx2"/>
                    </a:gs>
                  </a:gsLst>
                  <a:lin ang="5400000" scaled="0"/>
                </a:gradFill>
              </a:defRPr>
            </a:lvl1pPr>
          </a:lstStyle>
          <a:p>
            <a:r>
              <a:rPr lang="en-US" dirty="0"/>
              <a:t>Presentation title</a:t>
            </a:r>
          </a:p>
        </p:txBody>
      </p:sp>
      <p:sp>
        <p:nvSpPr>
          <p:cNvPr id="9" name="Text Placeholder 4"/>
          <p:cNvSpPr>
            <a:spLocks noGrp="1"/>
          </p:cNvSpPr>
          <p:nvPr>
            <p:ph type="body" sz="quarter" idx="12" hasCustomPrompt="1"/>
          </p:nvPr>
        </p:nvSpPr>
        <p:spPr bwMode="white">
          <a:xfrm>
            <a:off x="274701" y="3509753"/>
            <a:ext cx="7315137" cy="1828007"/>
          </a:xfrm>
          <a:noFill/>
        </p:spPr>
        <p:txBody>
          <a:bodyPr lIns="146304" tIns="109728" rIns="146304" bIns="109728">
            <a:noAutofit/>
          </a:bodyPr>
          <a:lstStyle>
            <a:lvl1pPr marL="0" indent="0">
              <a:spcBef>
                <a:spcPts val="0"/>
              </a:spcBef>
              <a:buNone/>
              <a:defRPr sz="3200" spc="0" baseline="0">
                <a:gradFill>
                  <a:gsLst>
                    <a:gs pos="91000">
                      <a:schemeClr val="tx1"/>
                    </a:gs>
                    <a:gs pos="0">
                      <a:schemeClr val="tx1"/>
                    </a:gs>
                  </a:gsLst>
                  <a:lin ang="5400000" scaled="0"/>
                </a:gradFill>
                <a:latin typeface="+mj-lt"/>
              </a:defRPr>
            </a:lvl1pPr>
          </a:lstStyle>
          <a:p>
            <a:pPr lvl="0"/>
            <a:r>
              <a:rPr lang="en-US" dirty="0"/>
              <a:t>Speaker Name</a:t>
            </a:r>
          </a:p>
        </p:txBody>
      </p:sp>
      <p:sp>
        <p:nvSpPr>
          <p:cNvPr id="3" name="Text Placeholder 2"/>
          <p:cNvSpPr>
            <a:spLocks noGrp="1"/>
          </p:cNvSpPr>
          <p:nvPr>
            <p:ph type="body" sz="quarter" idx="13" hasCustomPrompt="1"/>
          </p:nvPr>
        </p:nvSpPr>
        <p:spPr bwMode="white">
          <a:xfrm>
            <a:off x="10333038" y="296863"/>
            <a:ext cx="1828800" cy="461665"/>
          </a:xfrm>
        </p:spPr>
        <p:txBody>
          <a:bodyPr/>
          <a:lstStyle>
            <a:lvl1pPr marL="0" indent="0" algn="r">
              <a:buNone/>
              <a:defRPr sz="2000">
                <a:latin typeface="+mn-lt"/>
              </a:defRPr>
            </a:lvl1pPr>
          </a:lstStyle>
          <a:p>
            <a:pPr lvl="0"/>
            <a:r>
              <a:rPr lang="en-US" dirty="0"/>
              <a:t>Session Code</a:t>
            </a:r>
          </a:p>
        </p:txBody>
      </p:sp>
    </p:spTree>
    <p:extLst>
      <p:ext uri="{BB962C8B-B14F-4D97-AF65-F5344CB8AC3E}">
        <p14:creationId xmlns:p14="http://schemas.microsoft.com/office/powerpoint/2010/main" val="1685010457"/>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Only">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Tree>
    <p:extLst>
      <p:ext uri="{BB962C8B-B14F-4D97-AF65-F5344CB8AC3E}">
        <p14:creationId xmlns:p14="http://schemas.microsoft.com/office/powerpoint/2010/main" val="2189335521"/>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100.xml><?xml version="1.0" encoding="utf-8"?>
<p:sldLayout xmlns:a="http://schemas.openxmlformats.org/drawingml/2006/main" xmlns:r="http://schemas.openxmlformats.org/officeDocument/2006/relationships" xmlns:p="http://schemas.openxmlformats.org/presentationml/2006/main" preserve="1" userDrawn="1">
  <p:cSld name="Video slide">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1209974"/>
            <a:ext cx="10056812" cy="1181862"/>
          </a:xfrm>
          <a:noFill/>
        </p:spPr>
        <p:txBody>
          <a:bodyPr tIns="91440" bIns="91440" anchor="t" anchorCtr="0">
            <a:spAutoFit/>
          </a:bodyPr>
          <a:lstStyle>
            <a:lvl1pPr>
              <a:defRPr lang="en-US" sz="7198" b="0" kern="1200" cap="none" spc="-100" baseline="0" dirty="0">
                <a:ln w="3175">
                  <a:noFill/>
                </a:ln>
                <a:gradFill>
                  <a:gsLst>
                    <a:gs pos="0">
                      <a:schemeClr val="tx1"/>
                    </a:gs>
                    <a:gs pos="100000">
                      <a:schemeClr val="tx1"/>
                    </a:gs>
                  </a:gsLst>
                  <a:lin ang="5400000" scaled="0"/>
                </a:gradFill>
                <a:effectLst/>
                <a:latin typeface="+mj-lt"/>
                <a:ea typeface="+mn-ea"/>
                <a:cs typeface="Segoe UI" pitchFamily="34" charset="0"/>
              </a:defRPr>
            </a:lvl1pPr>
          </a:lstStyle>
          <a:p>
            <a:r>
              <a:rPr lang="en-US" dirty="0"/>
              <a:t>Video title</a:t>
            </a:r>
          </a:p>
        </p:txBody>
      </p:sp>
    </p:spTree>
    <p:extLst>
      <p:ext uri="{BB962C8B-B14F-4D97-AF65-F5344CB8AC3E}">
        <p14:creationId xmlns:p14="http://schemas.microsoft.com/office/powerpoint/2010/main" val="498715607"/>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101.xml><?xml version="1.0" encoding="utf-8"?>
<p:sldLayout xmlns:a="http://schemas.openxmlformats.org/drawingml/2006/main" xmlns:r="http://schemas.openxmlformats.org/officeDocument/2006/relationships" xmlns:p="http://schemas.openxmlformats.org/presentationml/2006/main" preserve="1" userDrawn="1">
  <p:cSld name="Section Titl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2125663"/>
            <a:ext cx="11887200" cy="1181862"/>
          </a:xfrm>
          <a:noFill/>
        </p:spPr>
        <p:txBody>
          <a:bodyPr tIns="91440" bIns="91440" anchor="t" anchorCtr="0">
            <a:spAutoFit/>
          </a:bodyPr>
          <a:lstStyle>
            <a:lvl1pPr>
              <a:defRPr sz="7198" spc="-100" baseline="0">
                <a:gradFill>
                  <a:gsLst>
                    <a:gs pos="100000">
                      <a:schemeClr val="tx1"/>
                    </a:gs>
                    <a:gs pos="0">
                      <a:schemeClr val="tx1"/>
                    </a:gs>
                  </a:gsLst>
                  <a:lin ang="5400000" scaled="0"/>
                </a:gradFill>
              </a:defRPr>
            </a:lvl1pPr>
          </a:lstStyle>
          <a:p>
            <a:r>
              <a:rPr lang="en-US" dirty="0"/>
              <a:t>Section title</a:t>
            </a:r>
          </a:p>
        </p:txBody>
      </p:sp>
    </p:spTree>
    <p:extLst>
      <p:ext uri="{BB962C8B-B14F-4D97-AF65-F5344CB8AC3E}">
        <p14:creationId xmlns:p14="http://schemas.microsoft.com/office/powerpoint/2010/main" val="942097197"/>
      </p:ext>
    </p:extLst>
  </p:cSld>
  <p:clrMapOvr>
    <a:masterClrMapping/>
  </p:clrMapOvr>
  <p:transition>
    <p:fade/>
  </p:transition>
</p:sldLayout>
</file>

<file path=ppt/slideLayouts/slideLayout102.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2125663"/>
            <a:ext cx="11887200" cy="1181862"/>
          </a:xfrm>
          <a:noFill/>
        </p:spPr>
        <p:txBody>
          <a:bodyPr tIns="91440" bIns="91440" anchor="t" anchorCtr="0">
            <a:spAutoFit/>
          </a:bodyPr>
          <a:lstStyle>
            <a:lvl1pPr>
              <a:defRPr sz="7198" spc="-100" baseline="0">
                <a:gradFill>
                  <a:gsLst>
                    <a:gs pos="100000">
                      <a:schemeClr val="tx1"/>
                    </a:gs>
                    <a:gs pos="0">
                      <a:schemeClr val="tx1"/>
                    </a:gs>
                  </a:gsLst>
                  <a:lin ang="5400000" scaled="0"/>
                </a:gradFill>
              </a:defRPr>
            </a:lvl1pPr>
          </a:lstStyle>
          <a:p>
            <a:r>
              <a:rPr lang="en-US" dirty="0"/>
              <a:t>Section title</a:t>
            </a:r>
          </a:p>
        </p:txBody>
      </p:sp>
    </p:spTree>
    <p:extLst>
      <p:ext uri="{BB962C8B-B14F-4D97-AF65-F5344CB8AC3E}">
        <p14:creationId xmlns:p14="http://schemas.microsoft.com/office/powerpoint/2010/main" val="2952183161"/>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03.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2125663"/>
            <a:ext cx="11887200" cy="1181862"/>
          </a:xfrm>
          <a:noFill/>
        </p:spPr>
        <p:txBody>
          <a:bodyPr tIns="91440" bIns="91440" anchor="t" anchorCtr="0">
            <a:spAutoFit/>
          </a:bodyPr>
          <a:lstStyle>
            <a:lvl1pPr>
              <a:defRPr sz="7198" spc="-100" baseline="0">
                <a:gradFill>
                  <a:gsLst>
                    <a:gs pos="100000">
                      <a:schemeClr val="tx1"/>
                    </a:gs>
                    <a:gs pos="0">
                      <a:schemeClr val="tx1"/>
                    </a:gs>
                  </a:gsLst>
                  <a:lin ang="5400000" scaled="0"/>
                </a:gradFill>
              </a:defRPr>
            </a:lvl1pPr>
          </a:lstStyle>
          <a:p>
            <a:r>
              <a:rPr lang="en-US" dirty="0"/>
              <a:t>Section title</a:t>
            </a:r>
          </a:p>
        </p:txBody>
      </p:sp>
    </p:spTree>
    <p:extLst>
      <p:ext uri="{BB962C8B-B14F-4D97-AF65-F5344CB8AC3E}">
        <p14:creationId xmlns:p14="http://schemas.microsoft.com/office/powerpoint/2010/main" val="1535131527"/>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04.xml><?xml version="1.0" encoding="utf-8"?>
<p:sldLayout xmlns:a="http://schemas.openxmlformats.org/drawingml/2006/main" xmlns:r="http://schemas.openxmlformats.org/officeDocument/2006/relationships" xmlns:p="http://schemas.openxmlformats.org/presentationml/2006/main"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2125663"/>
            <a:ext cx="11887200" cy="1181862"/>
          </a:xfrm>
          <a:noFill/>
        </p:spPr>
        <p:txBody>
          <a:bodyPr tIns="91440" bIns="91440" anchor="t" anchorCtr="0">
            <a:spAutoFit/>
          </a:bodyPr>
          <a:lstStyle>
            <a:lvl1pPr>
              <a:defRPr sz="7198" spc="-100" baseline="0">
                <a:gradFill>
                  <a:gsLst>
                    <a:gs pos="100000">
                      <a:schemeClr val="tx1"/>
                    </a:gs>
                    <a:gs pos="0">
                      <a:schemeClr val="tx1"/>
                    </a:gs>
                  </a:gsLst>
                  <a:lin ang="5400000" scaled="0"/>
                </a:gradFill>
              </a:defRPr>
            </a:lvl1pPr>
          </a:lstStyle>
          <a:p>
            <a:r>
              <a:rPr lang="en-US" dirty="0"/>
              <a:t>Section title</a:t>
            </a:r>
          </a:p>
        </p:txBody>
      </p:sp>
    </p:spTree>
    <p:extLst>
      <p:ext uri="{BB962C8B-B14F-4D97-AF65-F5344CB8AC3E}">
        <p14:creationId xmlns:p14="http://schemas.microsoft.com/office/powerpoint/2010/main" val="625748337"/>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05.xml><?xml version="1.0" encoding="utf-8"?>
<p:sldLayout xmlns:a="http://schemas.openxmlformats.org/drawingml/2006/main" xmlns:r="http://schemas.openxmlformats.org/officeDocument/2006/relationships" xmlns:p="http://schemas.openxmlformats.org/presentationml/2006/main" preserve="1" userDrawn="1">
  <p:cSld name="50-50 Right Photo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40" y="1241426"/>
            <a:ext cx="5486399" cy="2012859"/>
          </a:xfrm>
        </p:spPr>
        <p:txBody>
          <a:bodyPr>
            <a:spAutoFit/>
          </a:bodyPr>
          <a:lstStyle>
            <a:lvl1pPr>
              <a:defRPr sz="6599" baseline="0">
                <a:gradFill>
                  <a:gsLst>
                    <a:gs pos="1250">
                      <a:schemeClr val="tx1"/>
                    </a:gs>
                    <a:gs pos="100000">
                      <a:schemeClr val="tx1"/>
                    </a:gs>
                  </a:gsLst>
                  <a:lin ang="5400000" scaled="0"/>
                </a:gradFill>
              </a:defRPr>
            </a:lvl1pPr>
          </a:lstStyle>
          <a:p>
            <a:r>
              <a:rPr lang="en-US" dirty="0"/>
              <a:t>50/50 photo layout</a:t>
            </a:r>
          </a:p>
        </p:txBody>
      </p:sp>
      <p:sp>
        <p:nvSpPr>
          <p:cNvPr id="5" name="Picture Placeholder 4"/>
          <p:cNvSpPr>
            <a:spLocks noGrp="1"/>
          </p:cNvSpPr>
          <p:nvPr>
            <p:ph type="pic" sz="quarter" idx="10"/>
          </p:nvPr>
        </p:nvSpPr>
        <p:spPr bwMode="ltGray">
          <a:xfrm>
            <a:off x="6219825" y="0"/>
            <a:ext cx="6216650" cy="6992587"/>
          </a:xfrm>
          <a:blipFill>
            <a:blip r:embed="rId2"/>
            <a:stretch>
              <a:fillRect/>
            </a:stretch>
          </a:blipFill>
        </p:spPr>
        <p:txBody>
          <a:bodyPr tIns="548640" anchor="ctr" anchorCtr="0">
            <a:noAutofit/>
          </a:bodyPr>
          <a:lstStyle>
            <a:lvl1pPr marL="0" indent="0" algn="ctr">
              <a:buNone/>
              <a:defRPr sz="1599" b="1" cap="none" baseline="0">
                <a:gradFill>
                  <a:gsLst>
                    <a:gs pos="0">
                      <a:srgbClr val="FFFFFF"/>
                    </a:gs>
                    <a:gs pos="27000">
                      <a:srgbClr val="FFFFFF"/>
                    </a:gs>
                  </a:gsLst>
                  <a:lin ang="5400000" scaled="0"/>
                </a:gradFill>
                <a:latin typeface="+mn-lt"/>
              </a:defRPr>
            </a:lvl1pPr>
          </a:lstStyle>
          <a:p>
            <a:r>
              <a:rPr lang="en-US"/>
              <a:t>Click icon to add picture</a:t>
            </a:r>
            <a:endParaRPr lang="en-US" dirty="0"/>
          </a:p>
        </p:txBody>
      </p:sp>
    </p:spTree>
    <p:extLst>
      <p:ext uri="{BB962C8B-B14F-4D97-AF65-F5344CB8AC3E}">
        <p14:creationId xmlns:p14="http://schemas.microsoft.com/office/powerpoint/2010/main" val="2984686796"/>
      </p:ext>
    </p:extLst>
  </p:cSld>
  <p:clrMapOvr>
    <a:masterClrMapping/>
  </p:clrMapOvr>
  <p:transition>
    <p:fade/>
  </p:transition>
</p:sldLayout>
</file>

<file path=ppt/slideLayouts/slideLayout106.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641444376"/>
      </p:ext>
    </p:extLst>
  </p:cSld>
  <p:clrMapOvr>
    <a:masterClrMapping/>
  </p:clrMapOvr>
  <p:transition>
    <p:fade/>
  </p:transition>
</p:sldLayout>
</file>

<file path=ppt/slideLayouts/slideLayout107.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153865999"/>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08.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652016215"/>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09.xml><?xml version="1.0" encoding="utf-8"?>
<p:sldLayout xmlns:a="http://schemas.openxmlformats.org/drawingml/2006/main" xmlns:r="http://schemas.openxmlformats.org/officeDocument/2006/relationships" xmlns:p="http://schemas.openxmlformats.org/presentationml/2006/main"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07222091"/>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ustomer Evidence Slide">
    <p:bg bwMode="gray">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gradFill>
                  <a:gsLst>
                    <a:gs pos="18584">
                      <a:schemeClr val="tx2"/>
                    </a:gs>
                    <a:gs pos="57000">
                      <a:schemeClr val="tx2"/>
                    </a:gs>
                  </a:gsLst>
                  <a:lin ang="5400000" scaled="0"/>
                </a:gradFill>
              </a:defRPr>
            </a:lvl1pPr>
          </a:lstStyle>
          <a:p>
            <a:r>
              <a:rPr lang="en-US" dirty="0"/>
              <a:t>Customer evidence slide</a:t>
            </a:r>
          </a:p>
        </p:txBody>
      </p:sp>
      <p:sp>
        <p:nvSpPr>
          <p:cNvPr id="4" name="Picture Placeholder 3"/>
          <p:cNvSpPr>
            <a:spLocks noGrp="1"/>
          </p:cNvSpPr>
          <p:nvPr>
            <p:ph type="pic" sz="quarter" idx="10"/>
          </p:nvPr>
        </p:nvSpPr>
        <p:spPr bwMode="gray">
          <a:xfrm>
            <a:off x="274638" y="1434069"/>
            <a:ext cx="5486400" cy="1827214"/>
          </a:xfrm>
          <a:blipFill>
            <a:blip r:embed="rId2"/>
            <a:stretch>
              <a:fillRect/>
            </a:stretch>
          </a:blipFill>
        </p:spPr>
        <p:txBody>
          <a:bodyPr lIns="182880" tIns="146304" rIns="182880" bIns="146304">
            <a:noAutofit/>
          </a:bodyPr>
          <a:lstStyle>
            <a:lvl1pPr marL="0" indent="0">
              <a:buNone/>
              <a:defRPr lang="en-US" sz="2400" kern="1200" spc="0" baseline="0" dirty="0">
                <a:noFill/>
                <a:latin typeface="+mn-lt"/>
                <a:ea typeface="+mn-ea"/>
                <a:cs typeface="+mn-cs"/>
              </a:defRPr>
            </a:lvl1pPr>
            <a:lvl2pPr>
              <a:defRPr lang="en-US" sz="2400" kern="1200" spc="0" baseline="0" dirty="0">
                <a:gradFill>
                  <a:gsLst>
                    <a:gs pos="1250">
                      <a:schemeClr val="tx1"/>
                    </a:gs>
                    <a:gs pos="100000">
                      <a:schemeClr val="tx1"/>
                    </a:gs>
                  </a:gsLst>
                  <a:lin ang="5400000" scaled="0"/>
                </a:gradFill>
                <a:latin typeface="+mn-lt"/>
                <a:ea typeface="+mn-ea"/>
                <a:cs typeface="+mn-cs"/>
              </a:defRPr>
            </a:lvl2pPr>
          </a:lstStyle>
          <a:p>
            <a:pPr marL="0" marR="0" lvl="0" indent="0" algn="l" defTabSz="932742" rtl="0" eaLnBrk="1" fontAlgn="auto" latinLnBrk="0" hangingPunct="1">
              <a:lnSpc>
                <a:spcPct val="90000"/>
              </a:lnSpc>
              <a:spcBef>
                <a:spcPct val="20000"/>
              </a:spcBef>
              <a:spcAft>
                <a:spcPts val="0"/>
              </a:spcAft>
              <a:buClrTx/>
              <a:buSzPct val="90000"/>
              <a:buFont typeface="Arial" pitchFamily="34" charset="0"/>
              <a:buNone/>
              <a:tabLst/>
            </a:pPr>
            <a:r>
              <a:rPr lang="en-US"/>
              <a:t>Click icon to add picture</a:t>
            </a:r>
            <a:endParaRPr lang="en-US" dirty="0"/>
          </a:p>
        </p:txBody>
      </p:sp>
      <p:sp>
        <p:nvSpPr>
          <p:cNvPr id="5" name="Rectangle 4"/>
          <p:cNvSpPr/>
          <p:nvPr userDrawn="1"/>
        </p:nvSpPr>
        <p:spPr bwMode="auto">
          <a:xfrm>
            <a:off x="6218237" y="4868863"/>
            <a:ext cx="5945966" cy="1828800"/>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2880" tIns="146304" rIns="182880" bIns="146304"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5439">
                    <a:srgbClr val="F8F8F8"/>
                  </a:gs>
                  <a:gs pos="10000">
                    <a:srgbClr val="F8F8F8"/>
                  </a:gs>
                </a:gsLst>
                <a:lin ang="5400000" scaled="0"/>
              </a:gradFill>
            </a:endParaRPr>
          </a:p>
        </p:txBody>
      </p:sp>
      <p:sp>
        <p:nvSpPr>
          <p:cNvPr id="6" name="Picture Placeholder 3"/>
          <p:cNvSpPr>
            <a:spLocks noGrp="1"/>
          </p:cNvSpPr>
          <p:nvPr>
            <p:ph type="pic" sz="quarter" idx="11" hasCustomPrompt="1"/>
          </p:nvPr>
        </p:nvSpPr>
        <p:spPr bwMode="gray">
          <a:xfrm>
            <a:off x="6218237" y="1434069"/>
            <a:ext cx="5943601" cy="3433208"/>
          </a:xfrm>
          <a:blipFill>
            <a:blip r:embed="rId3"/>
            <a:stretch>
              <a:fillRect/>
            </a:stretch>
          </a:blipFill>
        </p:spPr>
        <p:txBody>
          <a:bodyPr lIns="182880" tIns="146304" rIns="182880" bIns="146304">
            <a:noAutofit/>
          </a:bodyPr>
          <a:lstStyle>
            <a:lvl1pPr marL="0" indent="0">
              <a:buNone/>
              <a:defRPr lang="en-US" sz="2400" kern="1200" spc="0" baseline="0" dirty="0">
                <a:gradFill>
                  <a:gsLst>
                    <a:gs pos="1250">
                      <a:schemeClr val="tx1"/>
                    </a:gs>
                    <a:gs pos="100000">
                      <a:schemeClr val="tx1"/>
                    </a:gs>
                  </a:gsLst>
                  <a:lin ang="5400000" scaled="0"/>
                </a:gradFill>
                <a:latin typeface="+mn-lt"/>
                <a:ea typeface="+mn-ea"/>
                <a:cs typeface="+mn-cs"/>
              </a:defRPr>
            </a:lvl1pPr>
            <a:lvl2pPr algn="ctr">
              <a:defRPr lang="en-US" sz="2400" kern="1200" spc="0" baseline="0" dirty="0">
                <a:gradFill>
                  <a:gsLst>
                    <a:gs pos="1250">
                      <a:schemeClr val="tx1"/>
                    </a:gs>
                    <a:gs pos="100000">
                      <a:schemeClr val="tx1"/>
                    </a:gs>
                  </a:gsLst>
                  <a:lin ang="5400000" scaled="0"/>
                </a:gradFill>
                <a:latin typeface="+mn-lt"/>
                <a:ea typeface="+mn-ea"/>
                <a:cs typeface="+mn-cs"/>
              </a:defRPr>
            </a:lvl2pPr>
          </a:lstStyle>
          <a:p>
            <a:pPr marL="0" marR="0" lvl="0" indent="0" algn="l" defTabSz="932742" rtl="0" eaLnBrk="1" fontAlgn="auto" latinLnBrk="0" hangingPunct="1">
              <a:lnSpc>
                <a:spcPct val="90000"/>
              </a:lnSpc>
              <a:spcBef>
                <a:spcPct val="20000"/>
              </a:spcBef>
              <a:spcAft>
                <a:spcPts val="0"/>
              </a:spcAft>
              <a:buClrTx/>
              <a:buSzPct val="90000"/>
              <a:buFont typeface="Arial" pitchFamily="34" charset="0"/>
              <a:buNone/>
              <a:tabLst/>
            </a:pPr>
            <a:r>
              <a:rPr lang="en-US" dirty="0"/>
              <a:t>Your image here</a:t>
            </a:r>
          </a:p>
        </p:txBody>
      </p:sp>
      <p:cxnSp>
        <p:nvCxnSpPr>
          <p:cNvPr id="7" name="Straight Connector 6"/>
          <p:cNvCxnSpPr/>
          <p:nvPr userDrawn="1"/>
        </p:nvCxnSpPr>
        <p:spPr>
          <a:xfrm>
            <a:off x="5989638" y="1836883"/>
            <a:ext cx="0" cy="4754828"/>
          </a:xfrm>
          <a:prstGeom prst="line">
            <a:avLst/>
          </a:prstGeom>
          <a:ln w="3175">
            <a:solidFill>
              <a:schemeClr val="tx1">
                <a:alpha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11" name="Text Placeholder 10"/>
          <p:cNvSpPr>
            <a:spLocks noGrp="1"/>
          </p:cNvSpPr>
          <p:nvPr>
            <p:ph type="body" sz="quarter" idx="12"/>
          </p:nvPr>
        </p:nvSpPr>
        <p:spPr>
          <a:xfrm>
            <a:off x="274638" y="3260725"/>
            <a:ext cx="5486400" cy="3436938"/>
          </a:xfrm>
        </p:spPr>
        <p:txBody>
          <a:bodyPr lIns="182880" tIns="146304" rIns="182880" bIns="146304">
            <a:noAutofit/>
          </a:bodyPr>
          <a:lstStyle>
            <a:lvl1pPr marL="0" indent="0">
              <a:buNone/>
              <a:defRPr sz="2400">
                <a:latin typeface="+mn-lt"/>
              </a:defRPr>
            </a:lvl1pPr>
          </a:lstStyle>
          <a:p>
            <a:pPr lvl="0"/>
            <a:r>
              <a:rPr lang="en-US"/>
              <a:t>Edit Master text styles</a:t>
            </a:r>
          </a:p>
        </p:txBody>
      </p:sp>
      <p:sp>
        <p:nvSpPr>
          <p:cNvPr id="15" name="Text Placeholder 14"/>
          <p:cNvSpPr>
            <a:spLocks noGrp="1"/>
          </p:cNvSpPr>
          <p:nvPr>
            <p:ph type="body" sz="quarter" idx="13"/>
          </p:nvPr>
        </p:nvSpPr>
        <p:spPr>
          <a:xfrm>
            <a:off x="6218238" y="4868863"/>
            <a:ext cx="5943600" cy="1827214"/>
          </a:xfrm>
        </p:spPr>
        <p:txBody>
          <a:bodyPr lIns="182880" tIns="146304" rIns="182880" bIns="146304" anchor="ctr">
            <a:noAutofit/>
          </a:bodyPr>
          <a:lstStyle>
            <a:lvl1pPr marL="0" indent="0" algn="ctr">
              <a:buNone/>
              <a:defRPr sz="3200">
                <a:gradFill>
                  <a:gsLst>
                    <a:gs pos="27434">
                      <a:srgbClr val="FFFFFF"/>
                    </a:gs>
                    <a:gs pos="54000">
                      <a:srgbClr val="FFFFFF"/>
                    </a:gs>
                  </a:gsLst>
                  <a:lin ang="5400000" scaled="0"/>
                </a:gradFill>
                <a:latin typeface="+mj-lt"/>
              </a:defRPr>
            </a:lvl1pPr>
          </a:lstStyle>
          <a:p>
            <a:pPr lvl="0"/>
            <a:r>
              <a:rPr lang="en-US"/>
              <a:t>Edit Master text styles</a:t>
            </a:r>
          </a:p>
        </p:txBody>
      </p:sp>
    </p:spTree>
    <p:extLst>
      <p:ext uri="{BB962C8B-B14F-4D97-AF65-F5344CB8AC3E}">
        <p14:creationId xmlns:p14="http://schemas.microsoft.com/office/powerpoint/2010/main" val="375080260"/>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110.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a:t>Slide for developer code</a:t>
            </a:r>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2" tIns="46632" rIns="46632" bIns="46632" numCol="1" spcCol="0" rtlCol="0" fromWordArt="0" anchor="ctr" anchorCtr="0" forceAA="0" compatLnSpc="1">
            <a:prstTxWarp prst="textNoShape">
              <a:avLst/>
            </a:prstTxWarp>
            <a:noAutofit/>
          </a:bodyPr>
          <a:lstStyle/>
          <a:p>
            <a:pPr algn="ctr" defTabSz="932293" fontAlgn="base">
              <a:spcBef>
                <a:spcPct val="0"/>
              </a:spcBef>
              <a:spcAft>
                <a:spcPct val="0"/>
              </a:spcAft>
            </a:pPr>
            <a:endParaRPr lang="en-US" sz="1800" dirty="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8"/>
            <a:ext cx="11887199" cy="1995931"/>
          </a:xfrm>
        </p:spPr>
        <p:txBody>
          <a:bodyPr/>
          <a:lstStyle>
            <a:lvl1pPr marL="0" indent="0">
              <a:buNone/>
              <a:defRPr sz="3299">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1pPr>
            <a:lvl2pPr marL="34648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2pPr>
            <a:lvl3pPr marL="584494"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3pPr>
            <a:lvl4pPr marL="814406"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4pPr>
            <a:lvl5pPr marL="1050795"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683648260"/>
      </p:ext>
    </p:extLst>
  </p:cSld>
  <p:clrMapOvr>
    <a:masterClrMapping/>
  </p:clrMapOvr>
  <p:transition>
    <p:fade/>
  </p:transition>
</p:sldLayout>
</file>

<file path=ppt/slideLayouts/slideLayout111.xml><?xml version="1.0" encoding="utf-8"?>
<p:sldLayout xmlns:a="http://schemas.openxmlformats.org/drawingml/2006/main" xmlns:r="http://schemas.openxmlformats.org/officeDocument/2006/relationships" xmlns:p="http://schemas.openxmlformats.org/presentationml/2006/main" preserve="1" userDrawn="1">
  <p:cSld name="Closing logo slide">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stretch>
            <a:fillRect/>
          </a:stretch>
        </p:blipFill>
        <p:spPr>
          <a:xfrm>
            <a:off x="459231" y="3145040"/>
            <a:ext cx="3291840" cy="705834"/>
          </a:xfrm>
          <a:prstGeom prst="rect">
            <a:avLst/>
          </a:prstGeom>
        </p:spPr>
      </p:pic>
      <p:pic>
        <p:nvPicPr>
          <p:cNvPr id="4" name="Picture 3"/>
          <p:cNvPicPr>
            <a:picLocks noChangeAspect="1"/>
          </p:cNvPicPr>
          <p:nvPr userDrawn="1"/>
        </p:nvPicPr>
        <p:blipFill>
          <a:blip r:embed="rId2"/>
          <a:stretch>
            <a:fillRect/>
          </a:stretch>
        </p:blipFill>
        <p:spPr>
          <a:xfrm>
            <a:off x="459231" y="3145040"/>
            <a:ext cx="3291840" cy="705834"/>
          </a:xfrm>
          <a:prstGeom prst="rect">
            <a:avLst/>
          </a:prstGeom>
        </p:spPr>
      </p:pic>
      <p:sp>
        <p:nvSpPr>
          <p:cNvPr id="2" name="Text Box 3"/>
          <p:cNvSpPr txBox="1">
            <a:spLocks noChangeArrowheads="1"/>
          </p:cNvSpPr>
          <p:nvPr userDrawn="1"/>
        </p:nvSpPr>
        <p:spPr bwMode="blackWhite">
          <a:xfrm>
            <a:off x="274638" y="6294477"/>
            <a:ext cx="11887199" cy="403187"/>
          </a:xfrm>
          <a:prstGeom prst="rect">
            <a:avLst/>
          </a:prstGeom>
          <a:noFill/>
          <a:ln w="12700">
            <a:noFill/>
            <a:miter lim="800000"/>
            <a:headEnd type="none" w="sm" len="sm"/>
            <a:tailEnd type="none" w="sm" len="sm"/>
          </a:ln>
          <a:effectLst/>
        </p:spPr>
        <p:txBody>
          <a:bodyPr vert="horz" wrap="square" lIns="182854" tIns="146283" rIns="182854" bIns="146283" numCol="1" anchor="t" anchorCtr="0" compatLnSpc="1">
            <a:prstTxWarp prst="textNoShape">
              <a:avLst/>
            </a:prstTxWarp>
            <a:spAutoFit/>
          </a:bodyPr>
          <a:lstStyle/>
          <a:p>
            <a:pPr defTabSz="932111" eaLnBrk="0" hangingPunct="0"/>
            <a:r>
              <a:rPr lang="en-US" sz="700" dirty="0">
                <a:gradFill>
                  <a:gsLst>
                    <a:gs pos="0">
                      <a:srgbClr val="505050"/>
                    </a:gs>
                    <a:gs pos="100000">
                      <a:srgbClr val="505050"/>
                    </a:gs>
                  </a:gsLst>
                  <a:lin ang="5400000" scaled="0"/>
                </a:gradFill>
                <a:cs typeface="Segoe UI" pitchFamily="34" charset="0"/>
              </a:rPr>
              <a:t>© 2015 Microsoft Corporation. All rights reserved. </a:t>
            </a:r>
          </a:p>
        </p:txBody>
      </p:sp>
    </p:spTree>
    <p:extLst>
      <p:ext uri="{BB962C8B-B14F-4D97-AF65-F5344CB8AC3E}">
        <p14:creationId xmlns:p14="http://schemas.microsoft.com/office/powerpoint/2010/main" val="798838637"/>
      </p:ext>
    </p:extLst>
  </p:cSld>
  <p:clrMapOvr>
    <a:masterClrMapping/>
  </p:clrMapOvr>
  <p:transition>
    <p:fade/>
  </p:transition>
</p:sldLayout>
</file>

<file path=ppt/slideLayouts/slideLayout112.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9" y="1212851"/>
            <a:ext cx="11887200" cy="2443746"/>
          </a:xfrm>
          <a:prstGeom prst="rect">
            <a:avLst/>
          </a:prstGeom>
        </p:spPr>
        <p:txBody>
          <a:bodyPr/>
          <a:lstStyle>
            <a:lvl1pPr marL="290457" indent="-290457">
              <a:buClr>
                <a:schemeClr val="tx1"/>
              </a:buClr>
              <a:buSzPct val="90000"/>
              <a:buFont typeface="Arial" pitchFamily="34" charset="0"/>
              <a:buChar char="•"/>
              <a:defRPr sz="3599">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390" indent="-280935">
              <a:buClr>
                <a:schemeClr val="tx1"/>
              </a:buClr>
              <a:buSzPct val="90000"/>
              <a:buFont typeface="Arial" pitchFamily="34" charset="0"/>
              <a:buChar char="•"/>
              <a:defRPr sz="3199">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1847" indent="-290457">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404" indent="-228557">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8960" indent="-228557">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a:t>Use this Layout for Speaker Notes slides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6"/>
          <p:cNvSpPr>
            <a:spLocks noGrp="1"/>
          </p:cNvSpPr>
          <p:nvPr>
            <p:ph type="body" sz="quarter" idx="11" hasCustomPrompt="1"/>
          </p:nvPr>
        </p:nvSpPr>
        <p:spPr>
          <a:xfrm>
            <a:off x="2"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699"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a:t>Click to edit Master title style</a:t>
            </a:r>
            <a:endParaRPr lang="en-US" dirty="0"/>
          </a:p>
        </p:txBody>
      </p:sp>
    </p:spTree>
    <p:extLst>
      <p:ext uri="{BB962C8B-B14F-4D97-AF65-F5344CB8AC3E}">
        <p14:creationId xmlns:p14="http://schemas.microsoft.com/office/powerpoint/2010/main" val="422795781"/>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13.xml><?xml version="1.0" encoding="utf-8"?>
<p:sldLayout xmlns:a="http://schemas.openxmlformats.org/drawingml/2006/main" xmlns:r="http://schemas.openxmlformats.org/officeDocument/2006/relationships" xmlns:p="http://schemas.openxmlformats.org/presentationml/2006/main" userDrawn="1">
  <p:cSld name="Picture Shape &amp; Color Background w/ Title">
    <p:spTree>
      <p:nvGrpSpPr>
        <p:cNvPr id="1" name=""/>
        <p:cNvGrpSpPr/>
        <p:nvPr/>
      </p:nvGrpSpPr>
      <p:grpSpPr>
        <a:xfrm>
          <a:off x="0" y="0"/>
          <a:ext cx="0" cy="0"/>
          <a:chOff x="0" y="0"/>
          <a:chExt cx="0" cy="0"/>
        </a:xfrm>
      </p:grpSpPr>
      <p:sp>
        <p:nvSpPr>
          <p:cNvPr id="4" name="Text Placeholder 13"/>
          <p:cNvSpPr>
            <a:spLocks noGrp="1"/>
          </p:cNvSpPr>
          <p:nvPr>
            <p:ph type="body" sz="quarter" idx="15"/>
          </p:nvPr>
        </p:nvSpPr>
        <p:spPr>
          <a:xfrm>
            <a:off x="4846639" y="3040063"/>
            <a:ext cx="7315203" cy="914400"/>
          </a:xfrm>
        </p:spPr>
        <p:txBody>
          <a:bodyPr vert="horz" wrap="square" lIns="182880" tIns="146304" rIns="182880" bIns="146304" rtlCol="0" anchor="ctr">
            <a:noAutofit/>
          </a:bodyPr>
          <a:lstStyle>
            <a:lvl1pPr marL="0" indent="0">
              <a:buFont typeface="Arial" panose="020B0604020202020204" pitchFamily="34" charset="0"/>
              <a:buNone/>
              <a:defRPr lang="en-US" sz="3599" kern="1200" dirty="0" smtClean="0">
                <a:gradFill>
                  <a:gsLst>
                    <a:gs pos="1299">
                      <a:schemeClr val="tx1"/>
                    </a:gs>
                    <a:gs pos="100000">
                      <a:schemeClr val="tx1"/>
                    </a:gs>
                  </a:gsLst>
                  <a:lin ang="5400000" scaled="0"/>
                </a:gradFill>
                <a:latin typeface="+mj-lt"/>
                <a:ea typeface="+mn-ea"/>
                <a:cs typeface="+mn-cs"/>
              </a:defRPr>
            </a:lvl1pPr>
          </a:lstStyle>
          <a:p>
            <a:pPr marL="0" lvl="0" indent="0" algn="l" defTabSz="913991" rtl="0" eaLnBrk="1" latinLnBrk="0" hangingPunct="1">
              <a:spcBef>
                <a:spcPct val="20000"/>
              </a:spcBef>
            </a:pPr>
            <a:r>
              <a:rPr lang="en-US"/>
              <a:t>Click to edit Master text styles</a:t>
            </a:r>
          </a:p>
        </p:txBody>
      </p:sp>
      <p:sp>
        <p:nvSpPr>
          <p:cNvPr id="7" name="Picture Placeholder 12"/>
          <p:cNvSpPr>
            <a:spLocks noGrp="1"/>
          </p:cNvSpPr>
          <p:nvPr>
            <p:ph type="pic" sz="quarter" idx="16"/>
          </p:nvPr>
        </p:nvSpPr>
        <p:spPr>
          <a:xfrm>
            <a:off x="274638" y="1535875"/>
            <a:ext cx="3931920" cy="3922776"/>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58" h="10000">
                <a:moveTo>
                  <a:pt x="9" y="0"/>
                </a:moveTo>
                <a:lnTo>
                  <a:pt x="10057" y="1452"/>
                </a:lnTo>
                <a:cubicBezTo>
                  <a:pt x="10063" y="3834"/>
                  <a:pt x="10048" y="6197"/>
                  <a:pt x="10054" y="8579"/>
                </a:cubicBezTo>
                <a:lnTo>
                  <a:pt x="0" y="10000"/>
                </a:lnTo>
                <a:cubicBezTo>
                  <a:pt x="6" y="6667"/>
                  <a:pt x="3" y="3333"/>
                  <a:pt x="9" y="0"/>
                </a:cubicBezTo>
                <a:close/>
              </a:path>
            </a:pathLst>
          </a:custGeom>
        </p:spPr>
        <p:txBody>
          <a:bodyPr lIns="182880" tIns="146304" rIns="182880" bIns="146304" anchor="ctr" anchorCtr="1">
            <a:noAutofit/>
          </a:bodyPr>
          <a:lstStyle>
            <a:lvl1pPr marL="0" indent="0">
              <a:buNone/>
              <a:defRPr/>
            </a:lvl1pPr>
          </a:lstStyle>
          <a:p>
            <a:r>
              <a:rPr lang="en-US"/>
              <a:t>Click icon to add picture</a:t>
            </a:r>
            <a:endParaRPr lang="en-US" dirty="0"/>
          </a:p>
        </p:txBody>
      </p:sp>
      <p:sp>
        <p:nvSpPr>
          <p:cNvPr id="3" name="Title 2"/>
          <p:cNvSpPr>
            <a:spLocks noGrp="1"/>
          </p:cNvSpPr>
          <p:nvPr>
            <p:ph type="title"/>
          </p:nvPr>
        </p:nvSpPr>
        <p:spPr/>
        <p:txBody>
          <a:bodyPr wrap="none" lIns="182880" tIns="146304" rIns="182880" bIns="146304"/>
          <a:lstStyle/>
          <a:p>
            <a:r>
              <a:rPr lang="en-US"/>
              <a:t>Click to edit Master title style</a:t>
            </a:r>
            <a:endParaRPr lang="en-US" dirty="0"/>
          </a:p>
        </p:txBody>
      </p:sp>
    </p:spTree>
    <p:extLst>
      <p:ext uri="{BB962C8B-B14F-4D97-AF65-F5344CB8AC3E}">
        <p14:creationId xmlns:p14="http://schemas.microsoft.com/office/powerpoint/2010/main" val="3832838440"/>
      </p:ext>
    </p:extLst>
  </p:cSld>
  <p:clrMapOvr>
    <a:masterClrMapping/>
  </p:clrMapOvr>
  <p:transition>
    <p:fade/>
  </p:transition>
  <p:extLst mod="1">
    <p:ext uri="{DCECCB84-F9BA-43D5-87BE-67443E8EF086}">
      <p15:sldGuideLst xmlns:p15="http://schemas.microsoft.com/office/powerpoint/2012/main">
        <p15:guide id="1" orient="horz" pos="2203">
          <p15:clr>
            <a:srgbClr val="FBAE40"/>
          </p15:clr>
        </p15:guide>
        <p15:guide id="2" pos="3053">
          <p15:clr>
            <a:srgbClr val="FBAE40"/>
          </p15:clr>
        </p15:guide>
      </p15:sldGuideLst>
    </p:ext>
  </p:extLst>
</p:sldLayout>
</file>

<file path=ppt/slideLayouts/slideLayout114.xml><?xml version="1.0" encoding="utf-8"?>
<p:sldLayout xmlns:a="http://schemas.openxmlformats.org/drawingml/2006/main" xmlns:r="http://schemas.openxmlformats.org/officeDocument/2006/relationships" xmlns:p="http://schemas.openxmlformats.org/presentationml/2006/main" userDrawn="1">
  <p:cSld name="1_Title Slide">
    <p:bg>
      <p:bgRef idx="1001">
        <a:schemeClr val="bg1"/>
      </p:bgRef>
    </p:bg>
    <p:spTree>
      <p:nvGrpSpPr>
        <p:cNvPr id="1" name=""/>
        <p:cNvGrpSpPr/>
        <p:nvPr/>
      </p:nvGrpSpPr>
      <p:grpSpPr>
        <a:xfrm>
          <a:off x="0" y="0"/>
          <a:ext cx="0" cy="0"/>
          <a:chOff x="0" y="0"/>
          <a:chExt cx="0" cy="0"/>
        </a:xfrm>
      </p:grpSpPr>
      <p:sp>
        <p:nvSpPr>
          <p:cNvPr id="5" name="Text Placeholder 4"/>
          <p:cNvSpPr>
            <a:spLocks noGrp="1"/>
          </p:cNvSpPr>
          <p:nvPr>
            <p:ph type="body" sz="quarter" idx="12" hasCustomPrompt="1"/>
          </p:nvPr>
        </p:nvSpPr>
        <p:spPr>
          <a:xfrm>
            <a:off x="640461" y="4541412"/>
            <a:ext cx="7315137" cy="1828007"/>
          </a:xfrm>
          <a:noFill/>
        </p:spPr>
        <p:txBody>
          <a:bodyPr lIns="146304" tIns="109728" rIns="146304" bIns="109728">
            <a:noAutofit/>
          </a:bodyPr>
          <a:lstStyle>
            <a:lvl1pPr marL="0" indent="0">
              <a:spcBef>
                <a:spcPts val="0"/>
              </a:spcBef>
              <a:buNone/>
              <a:defRPr sz="3197" spc="0" baseline="0">
                <a:gradFill>
                  <a:gsLst>
                    <a:gs pos="91000">
                      <a:schemeClr val="tx1"/>
                    </a:gs>
                    <a:gs pos="0">
                      <a:schemeClr val="tx1"/>
                    </a:gs>
                  </a:gsLst>
                  <a:lin ang="5400000" scaled="0"/>
                </a:gradFill>
                <a:latin typeface="Segoe Pro" panose="020B0502040504020203" pitchFamily="34" charset="0"/>
              </a:defRPr>
            </a:lvl1pPr>
          </a:lstStyle>
          <a:p>
            <a:pPr lvl="0"/>
            <a:r>
              <a:rPr lang="en-US" dirty="0"/>
              <a:t>Speaker Name</a:t>
            </a:r>
          </a:p>
        </p:txBody>
      </p:sp>
    </p:spTree>
    <p:extLst>
      <p:ext uri="{BB962C8B-B14F-4D97-AF65-F5344CB8AC3E}">
        <p14:creationId xmlns:p14="http://schemas.microsoft.com/office/powerpoint/2010/main" val="1778127"/>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5.xml><?xml version="1.0" encoding="utf-8"?>
<p:sldLayout xmlns:a="http://schemas.openxmlformats.org/drawingml/2006/main" xmlns:r="http://schemas.openxmlformats.org/officeDocument/2006/relationships" xmlns:p="http://schemas.openxmlformats.org/presentationml/2006/main" userDrawn="1">
  <p:cSld name="2_Title Only">
    <p:spTree>
      <p:nvGrpSpPr>
        <p:cNvPr id="1" name=""/>
        <p:cNvGrpSpPr/>
        <p:nvPr/>
      </p:nvGrpSpPr>
      <p:grpSpPr>
        <a:xfrm>
          <a:off x="0" y="0"/>
          <a:ext cx="0" cy="0"/>
          <a:chOff x="0" y="0"/>
          <a:chExt cx="0" cy="0"/>
        </a:xfrm>
      </p:grpSpPr>
      <p:sp>
        <p:nvSpPr>
          <p:cNvPr id="5" name="Footer Placeholder 1"/>
          <p:cNvSpPr>
            <a:spLocks noGrp="1"/>
          </p:cNvSpPr>
          <p:nvPr>
            <p:ph type="ftr" sz="quarter" idx="10"/>
          </p:nvPr>
        </p:nvSpPr>
        <p:spPr>
          <a:xfrm>
            <a:off x="153893" y="6712278"/>
            <a:ext cx="3939244" cy="188342"/>
          </a:xfrm>
          <a:prstGeom prst="rect">
            <a:avLst/>
          </a:prstGeom>
        </p:spPr>
        <p:txBody>
          <a:bodyPr/>
          <a:lstStyle/>
          <a:p>
            <a:r>
              <a:rPr lang="en-US" dirty="0">
                <a:solidFill>
                  <a:srgbClr val="292929"/>
                </a:solidFill>
              </a:rPr>
              <a:t>Microsoft Confidential</a:t>
            </a:r>
          </a:p>
        </p:txBody>
      </p:sp>
      <p:sp>
        <p:nvSpPr>
          <p:cNvPr id="3" name="Picture Placeholder 2"/>
          <p:cNvSpPr>
            <a:spLocks noGrp="1"/>
          </p:cNvSpPr>
          <p:nvPr>
            <p:ph type="pic" sz="quarter" idx="11"/>
          </p:nvPr>
        </p:nvSpPr>
        <p:spPr>
          <a:xfrm>
            <a:off x="0" y="0"/>
            <a:ext cx="8276410" cy="738664"/>
          </a:xfrm>
        </p:spPr>
        <p:txBody>
          <a:bodyPr/>
          <a:lstStyle/>
          <a:p>
            <a:endParaRPr lang="en-US"/>
          </a:p>
        </p:txBody>
      </p:sp>
    </p:spTree>
    <p:extLst>
      <p:ext uri="{BB962C8B-B14F-4D97-AF65-F5344CB8AC3E}">
        <p14:creationId xmlns:p14="http://schemas.microsoft.com/office/powerpoint/2010/main" val="2241296563"/>
      </p:ext>
    </p:extLst>
  </p:cSld>
  <p:clrMapOvr>
    <a:masterClrMapping/>
  </p:clrMapOvr>
  <p:transition>
    <p:fade/>
  </p:transition>
</p:sldLayout>
</file>

<file path=ppt/slideLayouts/slideLayout116.xml><?xml version="1.0" encoding="utf-8"?>
<p:sldLayout xmlns:a="http://schemas.openxmlformats.org/drawingml/2006/main" xmlns:r="http://schemas.openxmlformats.org/officeDocument/2006/relationships" xmlns:p="http://schemas.openxmlformats.org/presentationml/2006/main" userDrawn="1">
  <p:cSld name="3_Title Only">
    <p:spTree>
      <p:nvGrpSpPr>
        <p:cNvPr id="1" name=""/>
        <p:cNvGrpSpPr/>
        <p:nvPr/>
      </p:nvGrpSpPr>
      <p:grpSpPr>
        <a:xfrm>
          <a:off x="0" y="0"/>
          <a:ext cx="0" cy="0"/>
          <a:chOff x="0" y="0"/>
          <a:chExt cx="0" cy="0"/>
        </a:xfrm>
      </p:grpSpPr>
      <p:sp>
        <p:nvSpPr>
          <p:cNvPr id="5" name="Footer Placeholder 1"/>
          <p:cNvSpPr>
            <a:spLocks noGrp="1"/>
          </p:cNvSpPr>
          <p:nvPr>
            <p:ph type="ftr" sz="quarter" idx="10"/>
          </p:nvPr>
        </p:nvSpPr>
        <p:spPr>
          <a:xfrm>
            <a:off x="153893" y="6712278"/>
            <a:ext cx="3939244" cy="188342"/>
          </a:xfrm>
          <a:prstGeom prst="rect">
            <a:avLst/>
          </a:prstGeom>
        </p:spPr>
        <p:txBody>
          <a:bodyPr/>
          <a:lstStyle/>
          <a:p>
            <a:r>
              <a:rPr lang="en-US" dirty="0">
                <a:solidFill>
                  <a:srgbClr val="292929"/>
                </a:solidFill>
              </a:rPr>
              <a:t>Microsoft Confidential</a:t>
            </a:r>
          </a:p>
        </p:txBody>
      </p:sp>
      <p:sp>
        <p:nvSpPr>
          <p:cNvPr id="3" name="Picture Placeholder 2"/>
          <p:cNvSpPr>
            <a:spLocks noGrp="1"/>
          </p:cNvSpPr>
          <p:nvPr>
            <p:ph type="pic" sz="quarter" idx="11"/>
          </p:nvPr>
        </p:nvSpPr>
        <p:spPr>
          <a:xfrm>
            <a:off x="0" y="0"/>
            <a:ext cx="12436475" cy="738664"/>
          </a:xfrm>
        </p:spPr>
        <p:txBody>
          <a:bodyPr/>
          <a:lstStyle/>
          <a:p>
            <a:endParaRPr lang="en-US"/>
          </a:p>
        </p:txBody>
      </p:sp>
      <p:sp>
        <p:nvSpPr>
          <p:cNvPr id="4" name="Title 1"/>
          <p:cNvSpPr>
            <a:spLocks noGrp="1"/>
          </p:cNvSpPr>
          <p:nvPr>
            <p:ph type="title"/>
          </p:nvPr>
        </p:nvSpPr>
        <p:spPr>
          <a:xfrm>
            <a:off x="529666" y="233166"/>
            <a:ext cx="11375536" cy="621531"/>
          </a:xfrm>
        </p:spPr>
        <p:txBody>
          <a:bodyPr/>
          <a:lstStyle/>
          <a:p>
            <a:r>
              <a:rPr lang="en-US"/>
              <a:t>Click to edit Master title style</a:t>
            </a:r>
          </a:p>
        </p:txBody>
      </p:sp>
    </p:spTree>
    <p:extLst>
      <p:ext uri="{BB962C8B-B14F-4D97-AF65-F5344CB8AC3E}">
        <p14:creationId xmlns:p14="http://schemas.microsoft.com/office/powerpoint/2010/main" val="3913835218"/>
      </p:ext>
    </p:extLst>
  </p:cSld>
  <p:clrMapOvr>
    <a:masterClrMapping/>
  </p:clrMapOvr>
  <p:transition>
    <p:fade/>
  </p:transition>
</p:sldLayout>
</file>

<file path=ppt/slideLayouts/slideLayout117.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7" name="Slide Number Placeholder 6"/>
          <p:cNvSpPr>
            <a:spLocks noGrp="1"/>
          </p:cNvSpPr>
          <p:nvPr>
            <p:ph type="sldNum" sz="quarter" idx="12"/>
          </p:nvPr>
        </p:nvSpPr>
        <p:spPr/>
        <p:txBody>
          <a:bodyPr/>
          <a:lstStyle/>
          <a:p>
            <a:fld id="{71F47D9D-8D60-4698-A495-89D102E182A2}" type="slidenum">
              <a:rPr/>
              <a:pPr/>
              <a:t>‹#›</a:t>
            </a:fld>
            <a:endParaRPr dirty="0"/>
          </a:p>
        </p:txBody>
      </p:sp>
    </p:spTree>
    <p:extLst>
      <p:ext uri="{BB962C8B-B14F-4D97-AF65-F5344CB8AC3E}">
        <p14:creationId xmlns:p14="http://schemas.microsoft.com/office/powerpoint/2010/main" val="1670160476"/>
      </p:ext>
    </p:extLst>
  </p:cSld>
  <p:clrMapOvr>
    <a:masterClrMapping/>
  </p:clrMapOvr>
  <p:transition>
    <p:fade/>
  </p:transition>
</p:sldLayout>
</file>

<file path=ppt/slideLayouts/slideLayout118.xml><?xml version="1.0" encoding="utf-8"?>
<p:sldLayout xmlns:a="http://schemas.openxmlformats.org/drawingml/2006/main" xmlns:r="http://schemas.openxmlformats.org/officeDocument/2006/relationships" xmlns:p="http://schemas.openxmlformats.org/presentationml/2006/main">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Slide Number Placeholder 2"/>
          <p:cNvSpPr>
            <a:spLocks noGrp="1"/>
          </p:cNvSpPr>
          <p:nvPr>
            <p:ph type="sldNum" sz="quarter" idx="10"/>
          </p:nvPr>
        </p:nvSpPr>
        <p:spPr/>
        <p:txBody>
          <a:bodyPr/>
          <a:lstStyle/>
          <a:p>
            <a:pPr defTabSz="1242544"/>
            <a:fld id="{71F47D9D-8D60-4698-A495-89D102E182A2}" type="slidenum">
              <a:rPr lang="en-US" sz="1020" smtClean="0"/>
              <a:pPr defTabSz="1242544"/>
              <a:t>‹#›</a:t>
            </a:fld>
            <a:endParaRPr lang="en-US" sz="1020" dirty="0"/>
          </a:p>
        </p:txBody>
      </p:sp>
    </p:spTree>
    <p:extLst>
      <p:ext uri="{BB962C8B-B14F-4D97-AF65-F5344CB8AC3E}">
        <p14:creationId xmlns:p14="http://schemas.microsoft.com/office/powerpoint/2010/main" val="355524740"/>
      </p:ext>
    </p:extLst>
  </p:cSld>
  <p:clrMapOvr>
    <a:masterClrMapping/>
  </p:clrMapOvr>
  <p:transition spd="slow">
    <p:push/>
  </p:transition>
</p:sldLayout>
</file>

<file path=ppt/slideLayouts/slideLayout119.xml><?xml version="1.0" encoding="utf-8"?>
<p:sldLayout xmlns:a="http://schemas.openxmlformats.org/drawingml/2006/main" xmlns:r="http://schemas.openxmlformats.org/officeDocument/2006/relationships" xmlns:p="http://schemas.openxmlformats.org/presentationml/2006/main" userDrawn="1">
  <p:cSld name="4_Color Block text w/Photo on Right">
    <p:spTree>
      <p:nvGrpSpPr>
        <p:cNvPr id="1" name=""/>
        <p:cNvGrpSpPr/>
        <p:nvPr/>
      </p:nvGrpSpPr>
      <p:grpSpPr>
        <a:xfrm>
          <a:off x="0" y="0"/>
          <a:ext cx="0" cy="0"/>
          <a:chOff x="0" y="0"/>
          <a:chExt cx="0" cy="0"/>
        </a:xfrm>
      </p:grpSpPr>
      <p:sp>
        <p:nvSpPr>
          <p:cNvPr id="7" name="Rectangle 6"/>
          <p:cNvSpPr/>
          <p:nvPr userDrawn="1"/>
        </p:nvSpPr>
        <p:spPr bwMode="white">
          <a:xfrm>
            <a:off x="3" y="0"/>
            <a:ext cx="6346198" cy="6994525"/>
          </a:xfrm>
          <a:prstGeom prst="rect">
            <a:avLst/>
          </a:prstGeom>
          <a:solidFill>
            <a:schemeClr val="accent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12" tIns="46612" rIns="46612" bIns="46612" numCol="1" spcCol="0" rtlCol="0" fromWordArt="0" anchor="ctr" anchorCtr="0" forceAA="0" compatLnSpc="1">
            <a:prstTxWarp prst="textNoShape">
              <a:avLst/>
            </a:prstTxWarp>
            <a:noAutofit/>
          </a:bodyPr>
          <a:lstStyle/>
          <a:p>
            <a:pPr algn="ctr" defTabSz="931831" fontAlgn="base">
              <a:spcBef>
                <a:spcPct val="0"/>
              </a:spcBef>
              <a:spcAft>
                <a:spcPct val="0"/>
              </a:spcAft>
            </a:pPr>
            <a:endParaRPr lang="en-US" sz="2243" dirty="0">
              <a:gradFill>
                <a:gsLst>
                  <a:gs pos="0">
                    <a:srgbClr val="FFFFFF"/>
                  </a:gs>
                  <a:gs pos="100000">
                    <a:srgbClr val="FFFFFF"/>
                  </a:gs>
                </a:gsLst>
                <a:lin ang="5400000" scaled="0"/>
              </a:gradFill>
              <a:ea typeface="Segoe UI" pitchFamily="34" charset="0"/>
              <a:cs typeface="Segoe UI" pitchFamily="34" charset="0"/>
            </a:endParaRPr>
          </a:p>
        </p:txBody>
      </p:sp>
      <p:sp>
        <p:nvSpPr>
          <p:cNvPr id="4" name="Picture Placeholder 3"/>
          <p:cNvSpPr>
            <a:spLocks noGrp="1"/>
          </p:cNvSpPr>
          <p:nvPr>
            <p:ph type="pic" sz="quarter" idx="14" hasCustomPrompt="1"/>
          </p:nvPr>
        </p:nvSpPr>
        <p:spPr>
          <a:xfrm>
            <a:off x="6334860" y="3127931"/>
            <a:ext cx="6101615" cy="738664"/>
          </a:xfrm>
        </p:spPr>
        <p:txBody>
          <a:bodyPr lIns="182880" anchor="ctr"/>
          <a:lstStyle>
            <a:lvl1pPr marL="0" indent="0" algn="l">
              <a:buNone/>
              <a:defRPr/>
            </a:lvl1pPr>
          </a:lstStyle>
          <a:p>
            <a:r>
              <a:rPr lang="en-US" dirty="0"/>
              <a:t>Click to insert photo.</a:t>
            </a:r>
          </a:p>
        </p:txBody>
      </p:sp>
      <p:sp>
        <p:nvSpPr>
          <p:cNvPr id="10" name="Text Placeholder 2"/>
          <p:cNvSpPr>
            <a:spLocks noGrp="1"/>
          </p:cNvSpPr>
          <p:nvPr>
            <p:ph type="body" idx="1" hasCustomPrompt="1"/>
          </p:nvPr>
        </p:nvSpPr>
        <p:spPr>
          <a:xfrm>
            <a:off x="522480" y="27565"/>
            <a:ext cx="5421182" cy="2805906"/>
          </a:xfrm>
          <a:prstGeom prst="rect">
            <a:avLst/>
          </a:prstGeom>
        </p:spPr>
        <p:txBody>
          <a:bodyPr anchor="b" anchorCtr="0">
            <a:noAutofit/>
          </a:bodyPr>
          <a:lstStyle>
            <a:lvl1pPr marL="0" indent="0">
              <a:lnSpc>
                <a:spcPts val="3875"/>
              </a:lnSpc>
              <a:spcBef>
                <a:spcPts val="0"/>
              </a:spcBef>
              <a:buNone/>
              <a:defRPr sz="3671" b="0" cap="none" baseline="0">
                <a:gradFill>
                  <a:gsLst>
                    <a:gs pos="100000">
                      <a:schemeClr val="bg1"/>
                    </a:gs>
                    <a:gs pos="0">
                      <a:schemeClr val="bg1"/>
                    </a:gs>
                  </a:gsLst>
                  <a:lin ang="5400000" scaled="0"/>
                </a:gradFill>
                <a:latin typeface="Segoe UI Light" pitchFamily="34" charset="0"/>
              </a:defRPr>
            </a:lvl1pPr>
            <a:lvl2pPr marL="619764" indent="0">
              <a:buNone/>
              <a:defRPr sz="2746" b="1"/>
            </a:lvl2pPr>
            <a:lvl3pPr marL="1239527" indent="0">
              <a:buNone/>
              <a:defRPr sz="2441" b="1"/>
            </a:lvl3pPr>
            <a:lvl4pPr marL="1859291" indent="0">
              <a:buNone/>
              <a:defRPr sz="2135" b="1"/>
            </a:lvl4pPr>
            <a:lvl5pPr marL="2479054" indent="0">
              <a:buNone/>
              <a:defRPr sz="2135" b="1"/>
            </a:lvl5pPr>
            <a:lvl6pPr marL="3098819" indent="0">
              <a:buNone/>
              <a:defRPr sz="2135" b="1"/>
            </a:lvl6pPr>
            <a:lvl7pPr marL="3718582" indent="0">
              <a:buNone/>
              <a:defRPr sz="2135" b="1"/>
            </a:lvl7pPr>
            <a:lvl8pPr marL="4338345" indent="0">
              <a:buNone/>
              <a:defRPr sz="2135" b="1"/>
            </a:lvl8pPr>
            <a:lvl9pPr marL="4958108" indent="0">
              <a:buNone/>
              <a:defRPr sz="2135" b="1"/>
            </a:lvl9pPr>
          </a:lstStyle>
          <a:p>
            <a:pPr lvl="0"/>
            <a:r>
              <a:rPr lang="en-US" dirty="0"/>
              <a:t>Click to edit Master text styles.</a:t>
            </a:r>
          </a:p>
        </p:txBody>
      </p:sp>
      <p:sp>
        <p:nvSpPr>
          <p:cNvPr id="11" name="Text Placeholder 6"/>
          <p:cNvSpPr>
            <a:spLocks noGrp="1"/>
          </p:cNvSpPr>
          <p:nvPr>
            <p:ph type="body" sz="quarter" idx="10"/>
          </p:nvPr>
        </p:nvSpPr>
        <p:spPr>
          <a:xfrm>
            <a:off x="543753" y="3114885"/>
            <a:ext cx="5421182" cy="1930208"/>
          </a:xfrm>
        </p:spPr>
        <p:txBody>
          <a:bodyPr/>
          <a:lstStyle>
            <a:lvl1pPr marL="0" indent="0">
              <a:lnSpc>
                <a:spcPct val="100000"/>
              </a:lnSpc>
              <a:spcBef>
                <a:spcPts val="0"/>
              </a:spcBef>
              <a:spcAft>
                <a:spcPts val="1224"/>
              </a:spcAft>
              <a:buNone/>
              <a:defRPr sz="1835" spc="0" baseline="0">
                <a:solidFill>
                  <a:schemeClr val="bg1"/>
                </a:solidFill>
                <a:latin typeface="Segoe UI" pitchFamily="34" charset="0"/>
                <a:ea typeface="Segoe UI" pitchFamily="34" charset="0"/>
                <a:cs typeface="Segoe UI" pitchFamily="34" charset="0"/>
              </a:defRPr>
            </a:lvl1pPr>
            <a:lvl2pPr marL="0" indent="0">
              <a:lnSpc>
                <a:spcPct val="100000"/>
              </a:lnSpc>
              <a:spcBef>
                <a:spcPts val="0"/>
              </a:spcBef>
              <a:spcAft>
                <a:spcPts val="1224"/>
              </a:spcAft>
              <a:buNone/>
              <a:defRPr sz="1428" spc="0" baseline="0">
                <a:solidFill>
                  <a:schemeClr val="bg1"/>
                </a:solidFill>
                <a:latin typeface="Segoe UI" pitchFamily="34" charset="0"/>
                <a:ea typeface="Segoe UI" pitchFamily="34" charset="0"/>
                <a:cs typeface="Segoe UI" pitchFamily="34" charset="0"/>
              </a:defRPr>
            </a:lvl2pPr>
            <a:lvl3pPr marL="0" indent="0">
              <a:lnSpc>
                <a:spcPct val="100000"/>
              </a:lnSpc>
              <a:spcBef>
                <a:spcPts val="0"/>
              </a:spcBef>
              <a:spcAft>
                <a:spcPts val="1224"/>
              </a:spcAft>
              <a:buNone/>
              <a:defRPr sz="1224" spc="0" baseline="0">
                <a:solidFill>
                  <a:schemeClr val="bg1"/>
                </a:solidFill>
                <a:latin typeface="Segoe UI" pitchFamily="34" charset="0"/>
                <a:ea typeface="Segoe UI" pitchFamily="34" charset="0"/>
                <a:cs typeface="Segoe UI" pitchFamily="34" charset="0"/>
              </a:defRPr>
            </a:lvl3pPr>
            <a:lvl4pPr marL="0" indent="0">
              <a:lnSpc>
                <a:spcPct val="100000"/>
              </a:lnSpc>
              <a:spcBef>
                <a:spcPts val="0"/>
              </a:spcBef>
              <a:spcAft>
                <a:spcPts val="1224"/>
              </a:spcAft>
              <a:buNone/>
              <a:defRPr sz="1428" spc="0" baseline="0">
                <a:solidFill>
                  <a:schemeClr val="bg1"/>
                </a:solidFill>
                <a:latin typeface="Segoe UI" pitchFamily="34" charset="0"/>
                <a:ea typeface="Segoe UI" pitchFamily="34" charset="0"/>
                <a:cs typeface="Segoe UI" pitchFamily="34" charset="0"/>
              </a:defRPr>
            </a:lvl4pPr>
            <a:lvl5pPr marL="0" indent="0">
              <a:lnSpc>
                <a:spcPct val="100000"/>
              </a:lnSpc>
              <a:spcBef>
                <a:spcPts val="0"/>
              </a:spcBef>
              <a:spcAft>
                <a:spcPts val="1224"/>
              </a:spcAft>
              <a:buNone/>
              <a:defRPr sz="1428" spc="0" baseline="0">
                <a:solidFill>
                  <a:schemeClr val="bg1"/>
                </a:solidFill>
                <a:latin typeface="Segoe UI" pitchFamily="34" charset="0"/>
                <a:ea typeface="Segoe UI" pitchFamily="34" charset="0"/>
                <a:cs typeface="Segoe UI"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9" name="Picture 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9943" y="233152"/>
            <a:ext cx="1047931" cy="1047509"/>
          </a:xfrm>
          <a:prstGeom prst="rect">
            <a:avLst/>
          </a:prstGeom>
        </p:spPr>
      </p:pic>
      <p:pic>
        <p:nvPicPr>
          <p:cNvPr id="2" name="Picture 1"/>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197326" y="6347920"/>
            <a:ext cx="2239149" cy="646605"/>
          </a:xfrm>
          <a:prstGeom prst="rect">
            <a:avLst/>
          </a:prstGeom>
        </p:spPr>
      </p:pic>
    </p:spTree>
    <p:extLst>
      <p:ext uri="{BB962C8B-B14F-4D97-AF65-F5344CB8AC3E}">
        <p14:creationId xmlns:p14="http://schemas.microsoft.com/office/powerpoint/2010/main" val="335490609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Demo slide">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1209973"/>
            <a:ext cx="8228299" cy="1181862"/>
          </a:xfrm>
          <a:noFill/>
        </p:spPr>
        <p:txBody>
          <a:bodyPr wrap="square" tIns="91440" bIns="91440" anchor="t" anchorCtr="0">
            <a:spAutoFit/>
          </a:bodyPr>
          <a:lstStyle>
            <a:lvl1pPr>
              <a:defRPr sz="7200" spc="-100" baseline="0">
                <a:gradFill>
                  <a:gsLst>
                    <a:gs pos="8850">
                      <a:schemeClr val="tx1"/>
                    </a:gs>
                    <a:gs pos="23894">
                      <a:schemeClr val="tx1"/>
                    </a:gs>
                  </a:gsLst>
                  <a:lin ang="5400000" scaled="0"/>
                </a:gradFill>
              </a:defRPr>
            </a:lvl1pPr>
          </a:lstStyle>
          <a:p>
            <a:r>
              <a:rPr lang="en-US" dirty="0"/>
              <a:t>Demo title</a:t>
            </a:r>
          </a:p>
        </p:txBody>
      </p:sp>
      <p:sp>
        <p:nvSpPr>
          <p:cNvPr id="5" name="Text Placeholder 4"/>
          <p:cNvSpPr>
            <a:spLocks noGrp="1"/>
          </p:cNvSpPr>
          <p:nvPr>
            <p:ph type="body" sz="quarter" idx="12" hasCustomPrompt="1"/>
          </p:nvPr>
        </p:nvSpPr>
        <p:spPr>
          <a:xfrm>
            <a:off x="274638" y="3954463"/>
            <a:ext cx="8229599" cy="738664"/>
          </a:xfrm>
          <a:noFill/>
        </p:spPr>
        <p:txBody>
          <a:bodyPr wrap="square" lIns="182880" tIns="146304" rIns="182880" bIns="146304">
            <a:spAutoFit/>
          </a:bodyPr>
          <a:lstStyle>
            <a:lvl1pPr marL="0" indent="0">
              <a:spcBef>
                <a:spcPts val="0"/>
              </a:spcBef>
              <a:buNone/>
              <a:defRPr sz="3200" spc="0" baseline="0">
                <a:gradFill>
                  <a:gsLst>
                    <a:gs pos="8850">
                      <a:schemeClr val="tx1"/>
                    </a:gs>
                    <a:gs pos="23894">
                      <a:schemeClr val="tx1"/>
                    </a:gs>
                  </a:gsLst>
                  <a:lin ang="5400000" scaled="0"/>
                </a:gradFill>
                <a:latin typeface="+mj-lt"/>
              </a:defRPr>
            </a:lvl1pPr>
          </a:lstStyle>
          <a:p>
            <a:pPr lvl="0"/>
            <a:r>
              <a:rPr lang="en-US" dirty="0"/>
              <a:t>Speaker Name</a:t>
            </a:r>
          </a:p>
        </p:txBody>
      </p:sp>
    </p:spTree>
    <p:extLst>
      <p:ext uri="{BB962C8B-B14F-4D97-AF65-F5344CB8AC3E}">
        <p14:creationId xmlns:p14="http://schemas.microsoft.com/office/powerpoint/2010/main" val="3897602530"/>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120.xml><?xml version="1.0" encoding="utf-8"?>
<p:sldLayout xmlns:a="http://schemas.openxmlformats.org/drawingml/2006/main" xmlns:r="http://schemas.openxmlformats.org/officeDocument/2006/relationships" xmlns:p="http://schemas.openxmlformats.org/presentationml/2006/main" userDrawn="1">
  <p:cSld name="4_Color Block Header&amp; Subtext">
    <p:spTree>
      <p:nvGrpSpPr>
        <p:cNvPr id="1" name=""/>
        <p:cNvGrpSpPr/>
        <p:nvPr/>
      </p:nvGrpSpPr>
      <p:grpSpPr>
        <a:xfrm>
          <a:off x="0" y="0"/>
          <a:ext cx="0" cy="0"/>
          <a:chOff x="0" y="0"/>
          <a:chExt cx="0" cy="0"/>
        </a:xfrm>
      </p:grpSpPr>
      <p:sp>
        <p:nvSpPr>
          <p:cNvPr id="2" name="Rectangle 1"/>
          <p:cNvSpPr/>
          <p:nvPr/>
        </p:nvSpPr>
        <p:spPr bwMode="white">
          <a:xfrm>
            <a:off x="-9717" y="0"/>
            <a:ext cx="4591061" cy="6994525"/>
          </a:xfrm>
          <a:prstGeom prst="rect">
            <a:avLst/>
          </a:prstGeom>
          <a:solidFill>
            <a:schemeClr val="accent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b" anchorCtr="0" forceAA="0" compatLnSpc="1">
            <a:prstTxWarp prst="textNoShape">
              <a:avLst/>
            </a:prstTxWarp>
            <a:noAutofit/>
          </a:bodyPr>
          <a:lstStyle/>
          <a:p>
            <a:pPr algn="ctr" defTabSz="929502" fontAlgn="base">
              <a:spcBef>
                <a:spcPct val="0"/>
              </a:spcBef>
              <a:spcAft>
                <a:spcPct val="0"/>
              </a:spcAft>
            </a:pPr>
            <a:endParaRPr lang="en-US" sz="2237" dirty="0">
              <a:gradFill>
                <a:gsLst>
                  <a:gs pos="0">
                    <a:srgbClr val="FFFFFF"/>
                  </a:gs>
                  <a:gs pos="100000">
                    <a:srgbClr val="FFFFFF"/>
                  </a:gs>
                </a:gsLst>
                <a:lin ang="5400000" scaled="0"/>
              </a:gradFill>
              <a:ea typeface="Segoe UI" pitchFamily="34" charset="0"/>
              <a:cs typeface="Segoe UI" pitchFamily="34" charset="0"/>
            </a:endParaRPr>
          </a:p>
        </p:txBody>
      </p:sp>
      <p:sp>
        <p:nvSpPr>
          <p:cNvPr id="3" name="Text Placeholder 2"/>
          <p:cNvSpPr>
            <a:spLocks noGrp="1"/>
          </p:cNvSpPr>
          <p:nvPr>
            <p:ph type="body" idx="1" hasCustomPrompt="1"/>
          </p:nvPr>
        </p:nvSpPr>
        <p:spPr>
          <a:xfrm>
            <a:off x="522480" y="27565"/>
            <a:ext cx="3680589" cy="2805906"/>
          </a:xfrm>
          <a:prstGeom prst="rect">
            <a:avLst/>
          </a:prstGeom>
        </p:spPr>
        <p:txBody>
          <a:bodyPr anchor="b" anchorCtr="0">
            <a:noAutofit/>
          </a:bodyPr>
          <a:lstStyle>
            <a:lvl1pPr marL="0" indent="0">
              <a:lnSpc>
                <a:spcPts val="3875"/>
              </a:lnSpc>
              <a:spcBef>
                <a:spcPts val="0"/>
              </a:spcBef>
              <a:buNone/>
              <a:defRPr sz="3671" b="0" cap="none" baseline="0">
                <a:gradFill>
                  <a:gsLst>
                    <a:gs pos="100000">
                      <a:schemeClr val="bg1"/>
                    </a:gs>
                    <a:gs pos="0">
                      <a:schemeClr val="bg1"/>
                    </a:gs>
                  </a:gsLst>
                  <a:lin ang="5400000" scaled="0"/>
                </a:gradFill>
                <a:latin typeface="Segoe UI Light" pitchFamily="34" charset="0"/>
              </a:defRPr>
            </a:lvl1pPr>
            <a:lvl2pPr marL="619764" indent="0">
              <a:buNone/>
              <a:defRPr sz="2746" b="1"/>
            </a:lvl2pPr>
            <a:lvl3pPr marL="1239527" indent="0">
              <a:buNone/>
              <a:defRPr sz="2441" b="1"/>
            </a:lvl3pPr>
            <a:lvl4pPr marL="1859291" indent="0">
              <a:buNone/>
              <a:defRPr sz="2135" b="1"/>
            </a:lvl4pPr>
            <a:lvl5pPr marL="2479054" indent="0">
              <a:buNone/>
              <a:defRPr sz="2135" b="1"/>
            </a:lvl5pPr>
            <a:lvl6pPr marL="3098819" indent="0">
              <a:buNone/>
              <a:defRPr sz="2135" b="1"/>
            </a:lvl6pPr>
            <a:lvl7pPr marL="3718582" indent="0">
              <a:buNone/>
              <a:defRPr sz="2135" b="1"/>
            </a:lvl7pPr>
            <a:lvl8pPr marL="4338345" indent="0">
              <a:buNone/>
              <a:defRPr sz="2135" b="1"/>
            </a:lvl8pPr>
            <a:lvl9pPr marL="4958108" indent="0">
              <a:buNone/>
              <a:defRPr sz="2135" b="1"/>
            </a:lvl9pPr>
          </a:lstStyle>
          <a:p>
            <a:pPr lvl="0"/>
            <a:r>
              <a:rPr lang="en-US" dirty="0"/>
              <a:t>Click to edit Master text styles.</a:t>
            </a:r>
          </a:p>
        </p:txBody>
      </p:sp>
      <p:sp>
        <p:nvSpPr>
          <p:cNvPr id="9" name="Text Placeholder 6"/>
          <p:cNvSpPr>
            <a:spLocks noGrp="1"/>
          </p:cNvSpPr>
          <p:nvPr>
            <p:ph type="body" sz="quarter" idx="10"/>
          </p:nvPr>
        </p:nvSpPr>
        <p:spPr>
          <a:xfrm>
            <a:off x="543751" y="3114885"/>
            <a:ext cx="3659318" cy="1930208"/>
          </a:xfrm>
        </p:spPr>
        <p:txBody>
          <a:bodyPr/>
          <a:lstStyle>
            <a:lvl1pPr marL="0" indent="0">
              <a:lnSpc>
                <a:spcPct val="100000"/>
              </a:lnSpc>
              <a:spcBef>
                <a:spcPts val="0"/>
              </a:spcBef>
              <a:spcAft>
                <a:spcPts val="1224"/>
              </a:spcAft>
              <a:buNone/>
              <a:defRPr sz="1835" spc="0" baseline="0">
                <a:solidFill>
                  <a:schemeClr val="bg1"/>
                </a:solidFill>
                <a:latin typeface="Segoe UI" pitchFamily="34" charset="0"/>
                <a:ea typeface="Segoe UI" pitchFamily="34" charset="0"/>
                <a:cs typeface="Segoe UI" pitchFamily="34" charset="0"/>
              </a:defRPr>
            </a:lvl1pPr>
            <a:lvl2pPr marL="0" indent="0">
              <a:lnSpc>
                <a:spcPct val="100000"/>
              </a:lnSpc>
              <a:spcBef>
                <a:spcPts val="0"/>
              </a:spcBef>
              <a:spcAft>
                <a:spcPts val="1224"/>
              </a:spcAft>
              <a:buNone/>
              <a:defRPr sz="1428" spc="0" baseline="0">
                <a:solidFill>
                  <a:schemeClr val="bg1"/>
                </a:solidFill>
                <a:latin typeface="Segoe UI" pitchFamily="34" charset="0"/>
                <a:ea typeface="Segoe UI" pitchFamily="34" charset="0"/>
                <a:cs typeface="Segoe UI" pitchFamily="34" charset="0"/>
              </a:defRPr>
            </a:lvl2pPr>
            <a:lvl3pPr marL="0" indent="0">
              <a:lnSpc>
                <a:spcPct val="100000"/>
              </a:lnSpc>
              <a:spcBef>
                <a:spcPts val="0"/>
              </a:spcBef>
              <a:spcAft>
                <a:spcPts val="1224"/>
              </a:spcAft>
              <a:buNone/>
              <a:defRPr sz="1224" spc="0" baseline="0">
                <a:solidFill>
                  <a:schemeClr val="bg1"/>
                </a:solidFill>
                <a:latin typeface="Segoe UI" pitchFamily="34" charset="0"/>
                <a:ea typeface="Segoe UI" pitchFamily="34" charset="0"/>
                <a:cs typeface="Segoe UI" pitchFamily="34" charset="0"/>
              </a:defRPr>
            </a:lvl3pPr>
            <a:lvl4pPr marL="0" indent="0">
              <a:lnSpc>
                <a:spcPct val="100000"/>
              </a:lnSpc>
              <a:spcBef>
                <a:spcPts val="0"/>
              </a:spcBef>
              <a:spcAft>
                <a:spcPts val="1224"/>
              </a:spcAft>
              <a:buNone/>
              <a:defRPr sz="1428" spc="0" baseline="0">
                <a:solidFill>
                  <a:schemeClr val="bg1"/>
                </a:solidFill>
                <a:latin typeface="Segoe UI" pitchFamily="34" charset="0"/>
                <a:ea typeface="Segoe UI" pitchFamily="34" charset="0"/>
                <a:cs typeface="Segoe UI" pitchFamily="34" charset="0"/>
              </a:defRPr>
            </a:lvl4pPr>
            <a:lvl5pPr marL="0" indent="0">
              <a:lnSpc>
                <a:spcPct val="100000"/>
              </a:lnSpc>
              <a:spcBef>
                <a:spcPts val="0"/>
              </a:spcBef>
              <a:spcAft>
                <a:spcPts val="1224"/>
              </a:spcAft>
              <a:buNone/>
              <a:defRPr sz="1428" spc="0" baseline="0">
                <a:solidFill>
                  <a:schemeClr val="bg1"/>
                </a:solidFill>
                <a:latin typeface="Segoe UI" pitchFamily="34" charset="0"/>
                <a:ea typeface="Segoe UI" pitchFamily="34" charset="0"/>
                <a:cs typeface="Segoe UI"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7" name="Picture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09373" y="283893"/>
            <a:ext cx="836052" cy="835716"/>
          </a:xfrm>
          <a:prstGeom prst="rect">
            <a:avLst/>
          </a:prstGeom>
        </p:spPr>
      </p:pic>
      <p:pic>
        <p:nvPicPr>
          <p:cNvPr id="8" name="Picture 7"/>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197326" y="6347920"/>
            <a:ext cx="2239149" cy="646605"/>
          </a:xfrm>
          <a:prstGeom prst="rect">
            <a:avLst/>
          </a:prstGeom>
        </p:spPr>
      </p:pic>
    </p:spTree>
    <p:extLst>
      <p:ext uri="{BB962C8B-B14F-4D97-AF65-F5344CB8AC3E}">
        <p14:creationId xmlns:p14="http://schemas.microsoft.com/office/powerpoint/2010/main" val="2042023505"/>
      </p:ext>
    </p:extLst>
  </p:cSld>
  <p:clrMapOvr>
    <a:masterClrMapping/>
  </p:clrMapOvr>
</p:sldLayout>
</file>

<file path=ppt/slideLayouts/slideLayout121.xml><?xml version="1.0" encoding="utf-8"?>
<p:sldLayout xmlns:a="http://schemas.openxmlformats.org/drawingml/2006/main" xmlns:r="http://schemas.openxmlformats.org/officeDocument/2006/relationships" xmlns:p="http://schemas.openxmlformats.org/presentationml/2006/main" userDrawn="1">
  <p:cSld name="3_Color Block text w/Photo on Right">
    <p:spTree>
      <p:nvGrpSpPr>
        <p:cNvPr id="1" name=""/>
        <p:cNvGrpSpPr/>
        <p:nvPr/>
      </p:nvGrpSpPr>
      <p:grpSpPr>
        <a:xfrm>
          <a:off x="0" y="0"/>
          <a:ext cx="0" cy="0"/>
          <a:chOff x="0" y="0"/>
          <a:chExt cx="0" cy="0"/>
        </a:xfrm>
      </p:grpSpPr>
      <p:sp>
        <p:nvSpPr>
          <p:cNvPr id="7" name="Rectangle 6"/>
          <p:cNvSpPr/>
          <p:nvPr userDrawn="1"/>
        </p:nvSpPr>
        <p:spPr bwMode="white">
          <a:xfrm>
            <a:off x="3" y="0"/>
            <a:ext cx="6346198" cy="6994525"/>
          </a:xfrm>
          <a:prstGeom prst="rect">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12" tIns="46612" rIns="46612" bIns="46612" numCol="1" spcCol="0" rtlCol="0" fromWordArt="0" anchor="ctr" anchorCtr="0" forceAA="0" compatLnSpc="1">
            <a:prstTxWarp prst="textNoShape">
              <a:avLst/>
            </a:prstTxWarp>
            <a:noAutofit/>
          </a:bodyPr>
          <a:lstStyle/>
          <a:p>
            <a:pPr algn="ctr" defTabSz="931831" fontAlgn="base">
              <a:spcBef>
                <a:spcPct val="0"/>
              </a:spcBef>
              <a:spcAft>
                <a:spcPct val="0"/>
              </a:spcAft>
            </a:pPr>
            <a:endParaRPr lang="en-US" sz="2243" dirty="0">
              <a:gradFill>
                <a:gsLst>
                  <a:gs pos="0">
                    <a:srgbClr val="FFFFFF"/>
                  </a:gs>
                  <a:gs pos="100000">
                    <a:srgbClr val="FFFFFF"/>
                  </a:gs>
                </a:gsLst>
                <a:lin ang="5400000" scaled="0"/>
              </a:gradFill>
              <a:ea typeface="Segoe UI" pitchFamily="34" charset="0"/>
              <a:cs typeface="Segoe UI" pitchFamily="34" charset="0"/>
            </a:endParaRPr>
          </a:p>
        </p:txBody>
      </p:sp>
      <p:sp>
        <p:nvSpPr>
          <p:cNvPr id="9" name="Text Placeholder 2"/>
          <p:cNvSpPr>
            <a:spLocks noGrp="1"/>
          </p:cNvSpPr>
          <p:nvPr>
            <p:ph type="body" idx="1" hasCustomPrompt="1"/>
          </p:nvPr>
        </p:nvSpPr>
        <p:spPr>
          <a:xfrm>
            <a:off x="522480" y="27565"/>
            <a:ext cx="5421182" cy="2805906"/>
          </a:xfrm>
          <a:prstGeom prst="rect">
            <a:avLst/>
          </a:prstGeom>
        </p:spPr>
        <p:txBody>
          <a:bodyPr anchor="b" anchorCtr="0">
            <a:noAutofit/>
          </a:bodyPr>
          <a:lstStyle>
            <a:lvl1pPr marL="0" indent="0">
              <a:lnSpc>
                <a:spcPts val="3875"/>
              </a:lnSpc>
              <a:spcBef>
                <a:spcPts val="0"/>
              </a:spcBef>
              <a:buNone/>
              <a:defRPr sz="3671" b="0" cap="none" baseline="0">
                <a:gradFill>
                  <a:gsLst>
                    <a:gs pos="100000">
                      <a:schemeClr val="bg1"/>
                    </a:gs>
                    <a:gs pos="0">
                      <a:schemeClr val="bg1"/>
                    </a:gs>
                  </a:gsLst>
                  <a:lin ang="5400000" scaled="0"/>
                </a:gradFill>
                <a:latin typeface="Segoe UI Light" pitchFamily="34" charset="0"/>
              </a:defRPr>
            </a:lvl1pPr>
            <a:lvl2pPr marL="619764" indent="0">
              <a:buNone/>
              <a:defRPr sz="2746" b="1"/>
            </a:lvl2pPr>
            <a:lvl3pPr marL="1239527" indent="0">
              <a:buNone/>
              <a:defRPr sz="2441" b="1"/>
            </a:lvl3pPr>
            <a:lvl4pPr marL="1859291" indent="0">
              <a:buNone/>
              <a:defRPr sz="2135" b="1"/>
            </a:lvl4pPr>
            <a:lvl5pPr marL="2479054" indent="0">
              <a:buNone/>
              <a:defRPr sz="2135" b="1"/>
            </a:lvl5pPr>
            <a:lvl6pPr marL="3098819" indent="0">
              <a:buNone/>
              <a:defRPr sz="2135" b="1"/>
            </a:lvl6pPr>
            <a:lvl7pPr marL="3718582" indent="0">
              <a:buNone/>
              <a:defRPr sz="2135" b="1"/>
            </a:lvl7pPr>
            <a:lvl8pPr marL="4338345" indent="0">
              <a:buNone/>
              <a:defRPr sz="2135" b="1"/>
            </a:lvl8pPr>
            <a:lvl9pPr marL="4958108" indent="0">
              <a:buNone/>
              <a:defRPr sz="2135" b="1"/>
            </a:lvl9pPr>
          </a:lstStyle>
          <a:p>
            <a:pPr lvl="0"/>
            <a:r>
              <a:rPr lang="en-US" dirty="0"/>
              <a:t>Click to edit Master text styles.</a:t>
            </a:r>
          </a:p>
        </p:txBody>
      </p:sp>
      <p:sp>
        <p:nvSpPr>
          <p:cNvPr id="12" name="Text Placeholder 6"/>
          <p:cNvSpPr>
            <a:spLocks noGrp="1"/>
          </p:cNvSpPr>
          <p:nvPr>
            <p:ph type="body" sz="quarter" idx="10"/>
          </p:nvPr>
        </p:nvSpPr>
        <p:spPr>
          <a:xfrm>
            <a:off x="543753" y="3114885"/>
            <a:ext cx="5421182" cy="1930208"/>
          </a:xfrm>
        </p:spPr>
        <p:txBody>
          <a:bodyPr/>
          <a:lstStyle>
            <a:lvl1pPr marL="0" indent="0">
              <a:lnSpc>
                <a:spcPct val="100000"/>
              </a:lnSpc>
              <a:spcBef>
                <a:spcPts val="0"/>
              </a:spcBef>
              <a:spcAft>
                <a:spcPts val="1224"/>
              </a:spcAft>
              <a:buNone/>
              <a:defRPr sz="1835" spc="0" baseline="0">
                <a:solidFill>
                  <a:schemeClr val="bg1"/>
                </a:solidFill>
                <a:latin typeface="Segoe UI" pitchFamily="34" charset="0"/>
                <a:ea typeface="Segoe UI" pitchFamily="34" charset="0"/>
                <a:cs typeface="Segoe UI" pitchFamily="34" charset="0"/>
              </a:defRPr>
            </a:lvl1pPr>
            <a:lvl2pPr marL="0" indent="0">
              <a:lnSpc>
                <a:spcPct val="100000"/>
              </a:lnSpc>
              <a:spcBef>
                <a:spcPts val="0"/>
              </a:spcBef>
              <a:spcAft>
                <a:spcPts val="1224"/>
              </a:spcAft>
              <a:buNone/>
              <a:defRPr sz="1428" spc="0" baseline="0">
                <a:solidFill>
                  <a:schemeClr val="bg1"/>
                </a:solidFill>
                <a:latin typeface="Segoe UI" pitchFamily="34" charset="0"/>
                <a:ea typeface="Segoe UI" pitchFamily="34" charset="0"/>
                <a:cs typeface="Segoe UI" pitchFamily="34" charset="0"/>
              </a:defRPr>
            </a:lvl2pPr>
            <a:lvl3pPr marL="0" indent="0">
              <a:lnSpc>
                <a:spcPct val="100000"/>
              </a:lnSpc>
              <a:spcBef>
                <a:spcPts val="0"/>
              </a:spcBef>
              <a:spcAft>
                <a:spcPts val="1224"/>
              </a:spcAft>
              <a:buNone/>
              <a:defRPr sz="1224" spc="0" baseline="0">
                <a:solidFill>
                  <a:schemeClr val="bg1"/>
                </a:solidFill>
                <a:latin typeface="Segoe UI" pitchFamily="34" charset="0"/>
                <a:ea typeface="Segoe UI" pitchFamily="34" charset="0"/>
                <a:cs typeface="Segoe UI" pitchFamily="34" charset="0"/>
              </a:defRPr>
            </a:lvl3pPr>
            <a:lvl4pPr marL="0" indent="0">
              <a:lnSpc>
                <a:spcPct val="100000"/>
              </a:lnSpc>
              <a:spcBef>
                <a:spcPts val="0"/>
              </a:spcBef>
              <a:spcAft>
                <a:spcPts val="1224"/>
              </a:spcAft>
              <a:buNone/>
              <a:defRPr sz="1428" spc="0" baseline="0">
                <a:solidFill>
                  <a:schemeClr val="bg1"/>
                </a:solidFill>
                <a:latin typeface="Segoe UI" pitchFamily="34" charset="0"/>
                <a:ea typeface="Segoe UI" pitchFamily="34" charset="0"/>
                <a:cs typeface="Segoe UI" pitchFamily="34" charset="0"/>
              </a:defRPr>
            </a:lvl4pPr>
            <a:lvl5pPr marL="0" indent="0">
              <a:lnSpc>
                <a:spcPct val="100000"/>
              </a:lnSpc>
              <a:spcBef>
                <a:spcPts val="0"/>
              </a:spcBef>
              <a:spcAft>
                <a:spcPts val="1224"/>
              </a:spcAft>
              <a:buNone/>
              <a:defRPr sz="1428" spc="0" baseline="0">
                <a:solidFill>
                  <a:schemeClr val="bg1"/>
                </a:solidFill>
                <a:latin typeface="Segoe UI" pitchFamily="34" charset="0"/>
                <a:ea typeface="Segoe UI" pitchFamily="34" charset="0"/>
                <a:cs typeface="Segoe UI"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8" name="Picture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30158" y="148640"/>
            <a:ext cx="1289857" cy="1146376"/>
          </a:xfrm>
          <a:prstGeom prst="rect">
            <a:avLst/>
          </a:prstGeom>
        </p:spPr>
      </p:pic>
      <p:pic>
        <p:nvPicPr>
          <p:cNvPr id="11" name="Picture 10"/>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197326" y="6347920"/>
            <a:ext cx="2239149" cy="646605"/>
          </a:xfrm>
          <a:prstGeom prst="rect">
            <a:avLst/>
          </a:prstGeom>
        </p:spPr>
      </p:pic>
    </p:spTree>
    <p:extLst>
      <p:ext uri="{BB962C8B-B14F-4D97-AF65-F5344CB8AC3E}">
        <p14:creationId xmlns:p14="http://schemas.microsoft.com/office/powerpoint/2010/main" val="485404597"/>
      </p:ext>
    </p:extLst>
  </p:cSld>
  <p:clrMapOvr>
    <a:masterClrMapping/>
  </p:clrMapOvr>
</p:sldLayout>
</file>

<file path=ppt/slideLayouts/slideLayout122.xml><?xml version="1.0" encoding="utf-8"?>
<p:sldLayout xmlns:a="http://schemas.openxmlformats.org/drawingml/2006/main" xmlns:r="http://schemas.openxmlformats.org/officeDocument/2006/relationships" xmlns:p="http://schemas.openxmlformats.org/presentationml/2006/main" userDrawn="1">
  <p:cSld name="3_Color Block Header&amp; Subtext">
    <p:spTree>
      <p:nvGrpSpPr>
        <p:cNvPr id="1" name=""/>
        <p:cNvGrpSpPr/>
        <p:nvPr/>
      </p:nvGrpSpPr>
      <p:grpSpPr>
        <a:xfrm>
          <a:off x="0" y="0"/>
          <a:ext cx="0" cy="0"/>
          <a:chOff x="0" y="0"/>
          <a:chExt cx="0" cy="0"/>
        </a:xfrm>
      </p:grpSpPr>
      <p:sp>
        <p:nvSpPr>
          <p:cNvPr id="2" name="Rectangle 1"/>
          <p:cNvSpPr/>
          <p:nvPr/>
        </p:nvSpPr>
        <p:spPr bwMode="white">
          <a:xfrm>
            <a:off x="-9717" y="0"/>
            <a:ext cx="4591061" cy="6994525"/>
          </a:xfrm>
          <a:prstGeom prst="rect">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b" anchorCtr="0" forceAA="0" compatLnSpc="1">
            <a:prstTxWarp prst="textNoShape">
              <a:avLst/>
            </a:prstTxWarp>
            <a:noAutofit/>
          </a:bodyPr>
          <a:lstStyle/>
          <a:p>
            <a:pPr algn="ctr" defTabSz="929502" fontAlgn="base">
              <a:spcBef>
                <a:spcPct val="0"/>
              </a:spcBef>
              <a:spcAft>
                <a:spcPct val="0"/>
              </a:spcAft>
            </a:pPr>
            <a:endParaRPr lang="en-US" sz="2237" dirty="0">
              <a:gradFill>
                <a:gsLst>
                  <a:gs pos="0">
                    <a:srgbClr val="FFFFFF"/>
                  </a:gs>
                  <a:gs pos="100000">
                    <a:srgbClr val="FFFFFF"/>
                  </a:gs>
                </a:gsLst>
                <a:lin ang="5400000" scaled="0"/>
              </a:gradFill>
              <a:ea typeface="Segoe UI" pitchFamily="34" charset="0"/>
              <a:cs typeface="Segoe UI" pitchFamily="34" charset="0"/>
            </a:endParaRPr>
          </a:p>
        </p:txBody>
      </p:sp>
      <p:sp>
        <p:nvSpPr>
          <p:cNvPr id="3" name="Text Placeholder 2"/>
          <p:cNvSpPr>
            <a:spLocks noGrp="1"/>
          </p:cNvSpPr>
          <p:nvPr>
            <p:ph type="body" idx="1" hasCustomPrompt="1"/>
          </p:nvPr>
        </p:nvSpPr>
        <p:spPr>
          <a:xfrm>
            <a:off x="522479" y="27565"/>
            <a:ext cx="3097489" cy="2805906"/>
          </a:xfrm>
          <a:prstGeom prst="rect">
            <a:avLst/>
          </a:prstGeom>
        </p:spPr>
        <p:txBody>
          <a:bodyPr anchor="b" anchorCtr="0">
            <a:noAutofit/>
          </a:bodyPr>
          <a:lstStyle>
            <a:lvl1pPr marL="0" indent="0">
              <a:lnSpc>
                <a:spcPts val="3875"/>
              </a:lnSpc>
              <a:spcBef>
                <a:spcPts val="0"/>
              </a:spcBef>
              <a:buNone/>
              <a:defRPr sz="3671" b="0" cap="none" baseline="0">
                <a:gradFill>
                  <a:gsLst>
                    <a:gs pos="100000">
                      <a:schemeClr val="bg1"/>
                    </a:gs>
                    <a:gs pos="0">
                      <a:schemeClr val="bg1"/>
                    </a:gs>
                  </a:gsLst>
                  <a:lin ang="5400000" scaled="0"/>
                </a:gradFill>
                <a:latin typeface="Segoe UI Light" pitchFamily="34" charset="0"/>
              </a:defRPr>
            </a:lvl1pPr>
            <a:lvl2pPr marL="619764" indent="0">
              <a:buNone/>
              <a:defRPr sz="2746" b="1"/>
            </a:lvl2pPr>
            <a:lvl3pPr marL="1239527" indent="0">
              <a:buNone/>
              <a:defRPr sz="2441" b="1"/>
            </a:lvl3pPr>
            <a:lvl4pPr marL="1859291" indent="0">
              <a:buNone/>
              <a:defRPr sz="2135" b="1"/>
            </a:lvl4pPr>
            <a:lvl5pPr marL="2479054" indent="0">
              <a:buNone/>
              <a:defRPr sz="2135" b="1"/>
            </a:lvl5pPr>
            <a:lvl6pPr marL="3098819" indent="0">
              <a:buNone/>
              <a:defRPr sz="2135" b="1"/>
            </a:lvl6pPr>
            <a:lvl7pPr marL="3718582" indent="0">
              <a:buNone/>
              <a:defRPr sz="2135" b="1"/>
            </a:lvl7pPr>
            <a:lvl8pPr marL="4338345" indent="0">
              <a:buNone/>
              <a:defRPr sz="2135" b="1"/>
            </a:lvl8pPr>
            <a:lvl9pPr marL="4958108" indent="0">
              <a:buNone/>
              <a:defRPr sz="2135" b="1"/>
            </a:lvl9pPr>
          </a:lstStyle>
          <a:p>
            <a:pPr lvl="0"/>
            <a:r>
              <a:rPr lang="en-US" dirty="0"/>
              <a:t>Click to edit Master text styles.</a:t>
            </a:r>
          </a:p>
        </p:txBody>
      </p:sp>
      <p:sp>
        <p:nvSpPr>
          <p:cNvPr id="14" name="Text Placeholder 6"/>
          <p:cNvSpPr>
            <a:spLocks noGrp="1"/>
          </p:cNvSpPr>
          <p:nvPr>
            <p:ph type="body" sz="quarter" idx="10"/>
          </p:nvPr>
        </p:nvSpPr>
        <p:spPr>
          <a:xfrm>
            <a:off x="543753" y="3114884"/>
            <a:ext cx="3097489" cy="2212593"/>
          </a:xfrm>
        </p:spPr>
        <p:txBody>
          <a:bodyPr/>
          <a:lstStyle>
            <a:lvl1pPr marL="0" indent="0">
              <a:lnSpc>
                <a:spcPct val="100000"/>
              </a:lnSpc>
              <a:spcBef>
                <a:spcPts val="0"/>
              </a:spcBef>
              <a:spcAft>
                <a:spcPts val="1224"/>
              </a:spcAft>
              <a:buNone/>
              <a:defRPr sz="1835" spc="0" baseline="0">
                <a:solidFill>
                  <a:schemeClr val="bg1"/>
                </a:solidFill>
                <a:latin typeface="Segoe UI" pitchFamily="34" charset="0"/>
                <a:ea typeface="Segoe UI" pitchFamily="34" charset="0"/>
                <a:cs typeface="Segoe UI" pitchFamily="34" charset="0"/>
              </a:defRPr>
            </a:lvl1pPr>
            <a:lvl2pPr marL="0" indent="0">
              <a:lnSpc>
                <a:spcPct val="100000"/>
              </a:lnSpc>
              <a:spcBef>
                <a:spcPts val="0"/>
              </a:spcBef>
              <a:spcAft>
                <a:spcPts val="1224"/>
              </a:spcAft>
              <a:buNone/>
              <a:defRPr sz="1428" spc="0" baseline="0">
                <a:solidFill>
                  <a:schemeClr val="bg1"/>
                </a:solidFill>
                <a:latin typeface="Segoe UI" pitchFamily="34" charset="0"/>
                <a:ea typeface="Segoe UI" pitchFamily="34" charset="0"/>
                <a:cs typeface="Segoe UI" pitchFamily="34" charset="0"/>
              </a:defRPr>
            </a:lvl2pPr>
            <a:lvl3pPr marL="0" indent="0">
              <a:lnSpc>
                <a:spcPct val="100000"/>
              </a:lnSpc>
              <a:spcBef>
                <a:spcPts val="0"/>
              </a:spcBef>
              <a:spcAft>
                <a:spcPts val="1224"/>
              </a:spcAft>
              <a:buNone/>
              <a:defRPr sz="1224" spc="0" baseline="0">
                <a:solidFill>
                  <a:schemeClr val="bg1"/>
                </a:solidFill>
                <a:latin typeface="Segoe UI" pitchFamily="34" charset="0"/>
                <a:ea typeface="Segoe UI" pitchFamily="34" charset="0"/>
                <a:cs typeface="Segoe UI" pitchFamily="34" charset="0"/>
              </a:defRPr>
            </a:lvl3pPr>
            <a:lvl4pPr marL="0" indent="0">
              <a:lnSpc>
                <a:spcPct val="100000"/>
              </a:lnSpc>
              <a:spcBef>
                <a:spcPts val="0"/>
              </a:spcBef>
              <a:spcAft>
                <a:spcPts val="1224"/>
              </a:spcAft>
              <a:buNone/>
              <a:defRPr sz="1428" spc="0" baseline="0">
                <a:solidFill>
                  <a:schemeClr val="bg1"/>
                </a:solidFill>
                <a:latin typeface="Segoe UI" pitchFamily="34" charset="0"/>
                <a:ea typeface="Segoe UI" pitchFamily="34" charset="0"/>
                <a:cs typeface="Segoe UI" pitchFamily="34" charset="0"/>
              </a:defRPr>
            </a:lvl4pPr>
            <a:lvl5pPr marL="0" indent="0">
              <a:lnSpc>
                <a:spcPct val="100000"/>
              </a:lnSpc>
              <a:spcBef>
                <a:spcPts val="0"/>
              </a:spcBef>
              <a:spcAft>
                <a:spcPts val="1224"/>
              </a:spcAft>
              <a:buNone/>
              <a:defRPr sz="1428" spc="0" baseline="0">
                <a:solidFill>
                  <a:schemeClr val="bg1"/>
                </a:solidFill>
                <a:latin typeface="Segoe UI" pitchFamily="34" charset="0"/>
                <a:ea typeface="Segoe UI" pitchFamily="34" charset="0"/>
                <a:cs typeface="Segoe UI"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7" name="Picture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30157" y="148642"/>
            <a:ext cx="1094098" cy="972393"/>
          </a:xfrm>
          <a:prstGeom prst="rect">
            <a:avLst/>
          </a:prstGeom>
        </p:spPr>
      </p:pic>
      <p:pic>
        <p:nvPicPr>
          <p:cNvPr id="8" name="Picture 7"/>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197326" y="6347920"/>
            <a:ext cx="2239149" cy="646605"/>
          </a:xfrm>
          <a:prstGeom prst="rect">
            <a:avLst/>
          </a:prstGeom>
        </p:spPr>
      </p:pic>
    </p:spTree>
    <p:extLst>
      <p:ext uri="{BB962C8B-B14F-4D97-AF65-F5344CB8AC3E}">
        <p14:creationId xmlns:p14="http://schemas.microsoft.com/office/powerpoint/2010/main" val="3848078440"/>
      </p:ext>
    </p:extLst>
  </p:cSld>
  <p:clrMapOvr>
    <a:masterClrMapping/>
  </p:clrMapOvr>
</p:sldLayout>
</file>

<file path=ppt/slideLayouts/slideLayout123.xml><?xml version="1.0" encoding="utf-8"?>
<p:sldLayout xmlns:a="http://schemas.openxmlformats.org/drawingml/2006/main" xmlns:r="http://schemas.openxmlformats.org/officeDocument/2006/relationships" xmlns:p="http://schemas.openxmlformats.org/presentationml/2006/main">
  <p:cSld name="Title and Text">
    <p:spTree>
      <p:nvGrpSpPr>
        <p:cNvPr id="1" name=""/>
        <p:cNvGrpSpPr/>
        <p:nvPr/>
      </p:nvGrpSpPr>
      <p:grpSpPr>
        <a:xfrm>
          <a:off x="0" y="0"/>
          <a:ext cx="0" cy="0"/>
          <a:chOff x="0" y="0"/>
          <a:chExt cx="0" cy="0"/>
        </a:xfrm>
      </p:grpSpPr>
      <p:sp>
        <p:nvSpPr>
          <p:cNvPr id="2" name="Title 1"/>
          <p:cNvSpPr>
            <a:spLocks noGrp="1"/>
          </p:cNvSpPr>
          <p:nvPr>
            <p:ph type="title" hasCustomPrompt="1"/>
          </p:nvPr>
        </p:nvSpPr>
        <p:spPr bwMode="gray">
          <a:xfrm>
            <a:off x="621824" y="233153"/>
            <a:ext cx="10726460" cy="1088037"/>
          </a:xfrm>
        </p:spPr>
        <p:txBody>
          <a:bodyPr/>
          <a:lstStyle>
            <a:lvl1pPr>
              <a:defRPr/>
            </a:lvl1pPr>
          </a:lstStyle>
          <a:p>
            <a:r>
              <a:rPr lang="en-US" noProof="0" dirty="0"/>
              <a:t>Click to Add Title (Title Case)</a:t>
            </a:r>
            <a:endParaRPr lang="de-DE" dirty="0"/>
          </a:p>
        </p:txBody>
      </p:sp>
      <p:sp>
        <p:nvSpPr>
          <p:cNvPr id="5" name="Text Placeholder 4"/>
          <p:cNvSpPr>
            <a:spLocks noGrp="1"/>
          </p:cNvSpPr>
          <p:nvPr>
            <p:ph type="body" sz="quarter" idx="11" hasCustomPrompt="1"/>
          </p:nvPr>
        </p:nvSpPr>
        <p:spPr bwMode="gray">
          <a:xfrm>
            <a:off x="675683" y="1575669"/>
            <a:ext cx="11760794" cy="2096222"/>
          </a:xfrm>
        </p:spPr>
        <p:txBody>
          <a:bodyPr/>
          <a:lstStyle/>
          <a:p>
            <a:pPr lvl="0"/>
            <a:r>
              <a:rPr lang="en-US" noProof="0" dirty="0"/>
              <a:t>Click to add text</a:t>
            </a:r>
          </a:p>
          <a:p>
            <a:pPr lvl="1"/>
            <a:r>
              <a:rPr lang="en-US" dirty="0"/>
              <a:t>Second level</a:t>
            </a:r>
          </a:p>
          <a:p>
            <a:pPr lvl="2"/>
            <a:r>
              <a:rPr lang="en-US" dirty="0"/>
              <a:t>Third level</a:t>
            </a:r>
          </a:p>
          <a:p>
            <a:pPr lvl="3"/>
            <a:r>
              <a:rPr lang="en-US" dirty="0"/>
              <a:t>Fourth level</a:t>
            </a:r>
          </a:p>
          <a:p>
            <a:pPr lvl="4"/>
            <a:r>
              <a:rPr lang="en-US" dirty="0"/>
              <a:t>Fifth level</a:t>
            </a:r>
            <a:endParaRPr lang="de-DE" dirty="0"/>
          </a:p>
        </p:txBody>
      </p:sp>
    </p:spTree>
    <p:extLst>
      <p:ext uri="{BB962C8B-B14F-4D97-AF65-F5344CB8AC3E}">
        <p14:creationId xmlns:p14="http://schemas.microsoft.com/office/powerpoint/2010/main" val="2880243964"/>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guide id="3" orient="horz" pos="144">
          <p15:clr>
            <a:srgbClr val="FBAE40"/>
          </p15:clr>
        </p15:guide>
        <p15:guide id="4" pos="7056">
          <p15:clr>
            <a:srgbClr val="FBAE40"/>
          </p15:clr>
        </p15:guide>
        <p15:guide id="5" pos="384">
          <p15:clr>
            <a:srgbClr val="FBAE40"/>
          </p15:clr>
        </p15:guide>
        <p15:guide id="6" pos="2280">
          <p15:clr>
            <a:srgbClr val="FBAE40"/>
          </p15:clr>
        </p15:guide>
        <p15:guide id="7" orient="horz" pos="4032">
          <p15:clr>
            <a:srgbClr val="FBAE40"/>
          </p15:clr>
        </p15:guide>
      </p15:sldGuideLst>
    </p:ext>
  </p:extLst>
</p:sldLayout>
</file>

<file path=ppt/slideLayouts/slideLayout124.xml><?xml version="1.0" encoding="utf-8"?>
<p:sldLayout xmlns:a="http://schemas.openxmlformats.org/drawingml/2006/main" xmlns:r="http://schemas.openxmlformats.org/officeDocument/2006/relationships" xmlns:p="http://schemas.openxmlformats.org/presentationml/2006/main" userDrawn="1">
  <p:cSld name="2_Color Block Header&amp; Subtext">
    <p:spTree>
      <p:nvGrpSpPr>
        <p:cNvPr id="1" name=""/>
        <p:cNvGrpSpPr/>
        <p:nvPr/>
      </p:nvGrpSpPr>
      <p:grpSpPr>
        <a:xfrm>
          <a:off x="0" y="0"/>
          <a:ext cx="0" cy="0"/>
          <a:chOff x="0" y="0"/>
          <a:chExt cx="0" cy="0"/>
        </a:xfrm>
      </p:grpSpPr>
      <p:sp>
        <p:nvSpPr>
          <p:cNvPr id="2" name="Rectangle 1"/>
          <p:cNvSpPr/>
          <p:nvPr/>
        </p:nvSpPr>
        <p:spPr bwMode="white">
          <a:xfrm>
            <a:off x="-9717" y="0"/>
            <a:ext cx="4591061" cy="6994525"/>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b" anchorCtr="0" forceAA="0" compatLnSpc="1">
            <a:prstTxWarp prst="textNoShape">
              <a:avLst/>
            </a:prstTxWarp>
            <a:noAutofit/>
          </a:bodyPr>
          <a:lstStyle/>
          <a:p>
            <a:pPr algn="ctr" defTabSz="929502" fontAlgn="base">
              <a:spcBef>
                <a:spcPct val="0"/>
              </a:spcBef>
              <a:spcAft>
                <a:spcPct val="0"/>
              </a:spcAft>
            </a:pPr>
            <a:endParaRPr lang="en-US" sz="2237" dirty="0">
              <a:gradFill>
                <a:gsLst>
                  <a:gs pos="0">
                    <a:srgbClr val="FFFFFF"/>
                  </a:gs>
                  <a:gs pos="100000">
                    <a:srgbClr val="FFFFFF"/>
                  </a:gs>
                </a:gsLst>
                <a:lin ang="5400000" scaled="0"/>
              </a:gradFill>
              <a:ea typeface="Segoe UI" pitchFamily="34" charset="0"/>
              <a:cs typeface="Segoe UI" pitchFamily="34" charset="0"/>
            </a:endParaRPr>
          </a:p>
        </p:txBody>
      </p:sp>
      <p:sp>
        <p:nvSpPr>
          <p:cNvPr id="3" name="Text Placeholder 2"/>
          <p:cNvSpPr>
            <a:spLocks noGrp="1"/>
          </p:cNvSpPr>
          <p:nvPr>
            <p:ph type="body" idx="1" hasCustomPrompt="1"/>
          </p:nvPr>
        </p:nvSpPr>
        <p:spPr>
          <a:xfrm>
            <a:off x="522479" y="27565"/>
            <a:ext cx="3097489" cy="2805906"/>
          </a:xfrm>
          <a:prstGeom prst="rect">
            <a:avLst/>
          </a:prstGeom>
        </p:spPr>
        <p:txBody>
          <a:bodyPr anchor="b" anchorCtr="0">
            <a:noAutofit/>
          </a:bodyPr>
          <a:lstStyle>
            <a:lvl1pPr marL="0" indent="0">
              <a:lnSpc>
                <a:spcPts val="3875"/>
              </a:lnSpc>
              <a:spcBef>
                <a:spcPts val="0"/>
              </a:spcBef>
              <a:buNone/>
              <a:defRPr sz="3671" b="0" cap="none" baseline="0">
                <a:gradFill>
                  <a:gsLst>
                    <a:gs pos="100000">
                      <a:schemeClr val="bg1"/>
                    </a:gs>
                    <a:gs pos="0">
                      <a:schemeClr val="bg1"/>
                    </a:gs>
                  </a:gsLst>
                  <a:lin ang="5400000" scaled="0"/>
                </a:gradFill>
                <a:latin typeface="Segoe UI Light" pitchFamily="34" charset="0"/>
              </a:defRPr>
            </a:lvl1pPr>
            <a:lvl2pPr marL="619764" indent="0">
              <a:buNone/>
              <a:defRPr sz="2746" b="1"/>
            </a:lvl2pPr>
            <a:lvl3pPr marL="1239527" indent="0">
              <a:buNone/>
              <a:defRPr sz="2441" b="1"/>
            </a:lvl3pPr>
            <a:lvl4pPr marL="1859291" indent="0">
              <a:buNone/>
              <a:defRPr sz="2135" b="1"/>
            </a:lvl4pPr>
            <a:lvl5pPr marL="2479054" indent="0">
              <a:buNone/>
              <a:defRPr sz="2135" b="1"/>
            </a:lvl5pPr>
            <a:lvl6pPr marL="3098819" indent="0">
              <a:buNone/>
              <a:defRPr sz="2135" b="1"/>
            </a:lvl6pPr>
            <a:lvl7pPr marL="3718582" indent="0">
              <a:buNone/>
              <a:defRPr sz="2135" b="1"/>
            </a:lvl7pPr>
            <a:lvl8pPr marL="4338345" indent="0">
              <a:buNone/>
              <a:defRPr sz="2135" b="1"/>
            </a:lvl8pPr>
            <a:lvl9pPr marL="4958108" indent="0">
              <a:buNone/>
              <a:defRPr sz="2135" b="1"/>
            </a:lvl9pPr>
          </a:lstStyle>
          <a:p>
            <a:pPr lvl="0"/>
            <a:r>
              <a:rPr lang="en-US" dirty="0"/>
              <a:t>Click to edit Master text styles.</a:t>
            </a:r>
          </a:p>
        </p:txBody>
      </p:sp>
      <p:sp>
        <p:nvSpPr>
          <p:cNvPr id="9" name="Text Placeholder 6"/>
          <p:cNvSpPr>
            <a:spLocks noGrp="1"/>
          </p:cNvSpPr>
          <p:nvPr>
            <p:ph type="body" sz="quarter" idx="10"/>
          </p:nvPr>
        </p:nvSpPr>
        <p:spPr>
          <a:xfrm>
            <a:off x="543753" y="3114884"/>
            <a:ext cx="3097489" cy="2212593"/>
          </a:xfrm>
        </p:spPr>
        <p:txBody>
          <a:bodyPr/>
          <a:lstStyle>
            <a:lvl1pPr marL="0" indent="0">
              <a:lnSpc>
                <a:spcPct val="100000"/>
              </a:lnSpc>
              <a:spcBef>
                <a:spcPts val="0"/>
              </a:spcBef>
              <a:spcAft>
                <a:spcPts val="1224"/>
              </a:spcAft>
              <a:buNone/>
              <a:defRPr sz="1835" spc="0" baseline="0">
                <a:solidFill>
                  <a:schemeClr val="bg1"/>
                </a:solidFill>
                <a:latin typeface="Segoe UI" pitchFamily="34" charset="0"/>
                <a:ea typeface="Segoe UI" pitchFamily="34" charset="0"/>
                <a:cs typeface="Segoe UI" pitchFamily="34" charset="0"/>
              </a:defRPr>
            </a:lvl1pPr>
            <a:lvl2pPr marL="0" indent="0">
              <a:lnSpc>
                <a:spcPct val="100000"/>
              </a:lnSpc>
              <a:spcBef>
                <a:spcPts val="0"/>
              </a:spcBef>
              <a:spcAft>
                <a:spcPts val="1224"/>
              </a:spcAft>
              <a:buNone/>
              <a:defRPr sz="1428" spc="0" baseline="0">
                <a:solidFill>
                  <a:schemeClr val="bg1"/>
                </a:solidFill>
                <a:latin typeface="Segoe UI" pitchFamily="34" charset="0"/>
                <a:ea typeface="Segoe UI" pitchFamily="34" charset="0"/>
                <a:cs typeface="Segoe UI" pitchFamily="34" charset="0"/>
              </a:defRPr>
            </a:lvl2pPr>
            <a:lvl3pPr marL="0" indent="0">
              <a:lnSpc>
                <a:spcPct val="100000"/>
              </a:lnSpc>
              <a:spcBef>
                <a:spcPts val="0"/>
              </a:spcBef>
              <a:spcAft>
                <a:spcPts val="1224"/>
              </a:spcAft>
              <a:buNone/>
              <a:defRPr sz="1224" spc="0" baseline="0">
                <a:solidFill>
                  <a:schemeClr val="bg1"/>
                </a:solidFill>
                <a:latin typeface="Segoe UI" pitchFamily="34" charset="0"/>
                <a:ea typeface="Segoe UI" pitchFamily="34" charset="0"/>
                <a:cs typeface="Segoe UI" pitchFamily="34" charset="0"/>
              </a:defRPr>
            </a:lvl3pPr>
            <a:lvl4pPr marL="0" indent="0">
              <a:lnSpc>
                <a:spcPct val="100000"/>
              </a:lnSpc>
              <a:spcBef>
                <a:spcPts val="0"/>
              </a:spcBef>
              <a:spcAft>
                <a:spcPts val="1224"/>
              </a:spcAft>
              <a:buNone/>
              <a:defRPr sz="1428" spc="0" baseline="0">
                <a:solidFill>
                  <a:schemeClr val="bg1"/>
                </a:solidFill>
                <a:latin typeface="Segoe UI" pitchFamily="34" charset="0"/>
                <a:ea typeface="Segoe UI" pitchFamily="34" charset="0"/>
                <a:cs typeface="Segoe UI" pitchFamily="34" charset="0"/>
              </a:defRPr>
            </a:lvl4pPr>
            <a:lvl5pPr marL="0" indent="0">
              <a:lnSpc>
                <a:spcPct val="100000"/>
              </a:lnSpc>
              <a:spcBef>
                <a:spcPts val="0"/>
              </a:spcBef>
              <a:spcAft>
                <a:spcPts val="1224"/>
              </a:spcAft>
              <a:buNone/>
              <a:defRPr sz="1428" spc="0" baseline="0">
                <a:solidFill>
                  <a:schemeClr val="bg1"/>
                </a:solidFill>
                <a:latin typeface="Segoe UI" pitchFamily="34" charset="0"/>
                <a:ea typeface="Segoe UI" pitchFamily="34" charset="0"/>
                <a:cs typeface="Segoe UI"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grpSp>
        <p:nvGrpSpPr>
          <p:cNvPr id="7" name="Group 6"/>
          <p:cNvGrpSpPr/>
          <p:nvPr userDrawn="1"/>
        </p:nvGrpSpPr>
        <p:grpSpPr>
          <a:xfrm>
            <a:off x="249094" y="361583"/>
            <a:ext cx="1001938" cy="480986"/>
            <a:chOff x="205187" y="4748102"/>
            <a:chExt cx="1076201" cy="516710"/>
          </a:xfrm>
        </p:grpSpPr>
        <p:pic>
          <p:nvPicPr>
            <p:cNvPr id="10" name="Picture 9"/>
            <p:cNvPicPr>
              <a:picLocks noChangeAspect="1"/>
            </p:cNvPicPr>
            <p:nvPr/>
          </p:nvPicPr>
          <p:blipFill rotWithShape="1">
            <a:blip r:embed="rId2" cstate="print">
              <a:extLst>
                <a:ext uri="{28A0092B-C50C-407E-A947-70E740481C1C}">
                  <a14:useLocalDpi xmlns:a14="http://schemas.microsoft.com/office/drawing/2010/main" val="0"/>
                </a:ext>
              </a:extLst>
            </a:blip>
            <a:srcRect l="22647" t="38198" r="20069" b="10768"/>
            <a:stretch/>
          </p:blipFill>
          <p:spPr>
            <a:xfrm>
              <a:off x="505169" y="4748102"/>
              <a:ext cx="470873" cy="419505"/>
            </a:xfrm>
            <a:prstGeom prst="rect">
              <a:avLst/>
            </a:prstGeom>
          </p:spPr>
        </p:pic>
        <p:grpSp>
          <p:nvGrpSpPr>
            <p:cNvPr id="11" name="Group 10"/>
            <p:cNvGrpSpPr/>
            <p:nvPr/>
          </p:nvGrpSpPr>
          <p:grpSpPr>
            <a:xfrm>
              <a:off x="205187" y="4748102"/>
              <a:ext cx="305346" cy="516710"/>
              <a:chOff x="1532979" y="5298659"/>
              <a:chExt cx="457746" cy="774603"/>
            </a:xfrm>
          </p:grpSpPr>
          <p:sp>
            <p:nvSpPr>
              <p:cNvPr id="15" name="Rounded Rectangle 17"/>
              <p:cNvSpPr/>
              <p:nvPr/>
            </p:nvSpPr>
            <p:spPr bwMode="auto">
              <a:xfrm>
                <a:off x="1532979" y="5619750"/>
                <a:ext cx="457746" cy="453512"/>
              </a:xfrm>
              <a:custGeom>
                <a:avLst/>
                <a:gdLst>
                  <a:gd name="connsiteX0" fmla="*/ 0 w 457746"/>
                  <a:gd name="connsiteY0" fmla="*/ 142968 h 561975"/>
                  <a:gd name="connsiteX1" fmla="*/ 142968 w 457746"/>
                  <a:gd name="connsiteY1" fmla="*/ 0 h 561975"/>
                  <a:gd name="connsiteX2" fmla="*/ 314778 w 457746"/>
                  <a:gd name="connsiteY2" fmla="*/ 0 h 561975"/>
                  <a:gd name="connsiteX3" fmla="*/ 457746 w 457746"/>
                  <a:gd name="connsiteY3" fmla="*/ 142968 h 561975"/>
                  <a:gd name="connsiteX4" fmla="*/ 457746 w 457746"/>
                  <a:gd name="connsiteY4" fmla="*/ 419007 h 561975"/>
                  <a:gd name="connsiteX5" fmla="*/ 314778 w 457746"/>
                  <a:gd name="connsiteY5" fmla="*/ 561975 h 561975"/>
                  <a:gd name="connsiteX6" fmla="*/ 142968 w 457746"/>
                  <a:gd name="connsiteY6" fmla="*/ 561975 h 561975"/>
                  <a:gd name="connsiteX7" fmla="*/ 0 w 457746"/>
                  <a:gd name="connsiteY7" fmla="*/ 419007 h 561975"/>
                  <a:gd name="connsiteX8" fmla="*/ 0 w 457746"/>
                  <a:gd name="connsiteY8" fmla="*/ 142968 h 561975"/>
                  <a:gd name="connsiteX0" fmla="*/ 0 w 457746"/>
                  <a:gd name="connsiteY0" fmla="*/ 142968 h 561975"/>
                  <a:gd name="connsiteX1" fmla="*/ 142968 w 457746"/>
                  <a:gd name="connsiteY1" fmla="*/ 0 h 561975"/>
                  <a:gd name="connsiteX2" fmla="*/ 314778 w 457746"/>
                  <a:gd name="connsiteY2" fmla="*/ 0 h 561975"/>
                  <a:gd name="connsiteX3" fmla="*/ 457746 w 457746"/>
                  <a:gd name="connsiteY3" fmla="*/ 142968 h 561975"/>
                  <a:gd name="connsiteX4" fmla="*/ 457746 w 457746"/>
                  <a:gd name="connsiteY4" fmla="*/ 419007 h 561975"/>
                  <a:gd name="connsiteX5" fmla="*/ 314778 w 457746"/>
                  <a:gd name="connsiteY5" fmla="*/ 561975 h 561975"/>
                  <a:gd name="connsiteX6" fmla="*/ 0 w 457746"/>
                  <a:gd name="connsiteY6" fmla="*/ 419007 h 561975"/>
                  <a:gd name="connsiteX7" fmla="*/ 0 w 457746"/>
                  <a:gd name="connsiteY7" fmla="*/ 142968 h 561975"/>
                  <a:gd name="connsiteX0" fmla="*/ 0 w 457746"/>
                  <a:gd name="connsiteY0" fmla="*/ 142968 h 453512"/>
                  <a:gd name="connsiteX1" fmla="*/ 142968 w 457746"/>
                  <a:gd name="connsiteY1" fmla="*/ 0 h 453512"/>
                  <a:gd name="connsiteX2" fmla="*/ 314778 w 457746"/>
                  <a:gd name="connsiteY2" fmla="*/ 0 h 453512"/>
                  <a:gd name="connsiteX3" fmla="*/ 457746 w 457746"/>
                  <a:gd name="connsiteY3" fmla="*/ 142968 h 453512"/>
                  <a:gd name="connsiteX4" fmla="*/ 457746 w 457746"/>
                  <a:gd name="connsiteY4" fmla="*/ 419007 h 453512"/>
                  <a:gd name="connsiteX5" fmla="*/ 0 w 457746"/>
                  <a:gd name="connsiteY5" fmla="*/ 419007 h 453512"/>
                  <a:gd name="connsiteX6" fmla="*/ 0 w 457746"/>
                  <a:gd name="connsiteY6" fmla="*/ 142968 h 4535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57746" h="453512">
                    <a:moveTo>
                      <a:pt x="0" y="142968"/>
                    </a:moveTo>
                    <a:cubicBezTo>
                      <a:pt x="0" y="64009"/>
                      <a:pt x="64009" y="0"/>
                      <a:pt x="142968" y="0"/>
                    </a:cubicBezTo>
                    <a:lnTo>
                      <a:pt x="314778" y="0"/>
                    </a:lnTo>
                    <a:cubicBezTo>
                      <a:pt x="393737" y="0"/>
                      <a:pt x="457746" y="64009"/>
                      <a:pt x="457746" y="142968"/>
                    </a:cubicBezTo>
                    <a:lnTo>
                      <a:pt x="457746" y="419007"/>
                    </a:lnTo>
                    <a:cubicBezTo>
                      <a:pt x="381455" y="465014"/>
                      <a:pt x="76291" y="465014"/>
                      <a:pt x="0" y="419007"/>
                    </a:cubicBezTo>
                    <a:lnTo>
                      <a:pt x="0" y="142968"/>
                    </a:lnTo>
                    <a:close/>
                  </a:path>
                </a:pathLst>
              </a:cu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31831" fontAlgn="base">
                  <a:spcBef>
                    <a:spcPct val="0"/>
                  </a:spcBef>
                  <a:spcAft>
                    <a:spcPct val="0"/>
                  </a:spcAft>
                </a:pPr>
                <a:endParaRPr lang="en-US" sz="2243" dirty="0">
                  <a:gradFill>
                    <a:gsLst>
                      <a:gs pos="0">
                        <a:srgbClr val="FFFFFF"/>
                      </a:gs>
                      <a:gs pos="100000">
                        <a:srgbClr val="FFFFFF"/>
                      </a:gs>
                    </a:gsLst>
                    <a:lin ang="5400000" scaled="0"/>
                  </a:gradFill>
                  <a:ea typeface="Segoe UI" pitchFamily="34" charset="0"/>
                  <a:cs typeface="Segoe UI" pitchFamily="34" charset="0"/>
                </a:endParaRPr>
              </a:p>
            </p:txBody>
          </p:sp>
          <p:sp>
            <p:nvSpPr>
              <p:cNvPr id="16" name="Oval 15"/>
              <p:cNvSpPr/>
              <p:nvPr/>
            </p:nvSpPr>
            <p:spPr bwMode="auto">
              <a:xfrm>
                <a:off x="1615594" y="5298659"/>
                <a:ext cx="292516" cy="292516"/>
              </a:xfrm>
              <a:prstGeom prst="ellipse">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31831" fontAlgn="base">
                  <a:spcBef>
                    <a:spcPct val="0"/>
                  </a:spcBef>
                  <a:spcAft>
                    <a:spcPct val="0"/>
                  </a:spcAft>
                </a:pPr>
                <a:endParaRPr lang="en-US" sz="2243" dirty="0">
                  <a:gradFill>
                    <a:gsLst>
                      <a:gs pos="0">
                        <a:srgbClr val="FFFFFF"/>
                      </a:gs>
                      <a:gs pos="100000">
                        <a:srgbClr val="FFFFFF"/>
                      </a:gs>
                    </a:gsLst>
                    <a:lin ang="5400000" scaled="0"/>
                  </a:gradFill>
                  <a:ea typeface="Segoe UI" pitchFamily="34" charset="0"/>
                  <a:cs typeface="Segoe UI" pitchFamily="34" charset="0"/>
                </a:endParaRPr>
              </a:p>
            </p:txBody>
          </p:sp>
        </p:grpSp>
        <p:grpSp>
          <p:nvGrpSpPr>
            <p:cNvPr id="12" name="Group 11"/>
            <p:cNvGrpSpPr/>
            <p:nvPr/>
          </p:nvGrpSpPr>
          <p:grpSpPr>
            <a:xfrm>
              <a:off x="976042" y="4748102"/>
              <a:ext cx="305346" cy="516710"/>
              <a:chOff x="1532979" y="5298659"/>
              <a:chExt cx="457746" cy="774603"/>
            </a:xfrm>
          </p:grpSpPr>
          <p:sp>
            <p:nvSpPr>
              <p:cNvPr id="13" name="Rounded Rectangle 17"/>
              <p:cNvSpPr/>
              <p:nvPr/>
            </p:nvSpPr>
            <p:spPr bwMode="auto">
              <a:xfrm>
                <a:off x="1532979" y="5619750"/>
                <a:ext cx="457746" cy="453512"/>
              </a:xfrm>
              <a:custGeom>
                <a:avLst/>
                <a:gdLst>
                  <a:gd name="connsiteX0" fmla="*/ 0 w 457746"/>
                  <a:gd name="connsiteY0" fmla="*/ 142968 h 561975"/>
                  <a:gd name="connsiteX1" fmla="*/ 142968 w 457746"/>
                  <a:gd name="connsiteY1" fmla="*/ 0 h 561975"/>
                  <a:gd name="connsiteX2" fmla="*/ 314778 w 457746"/>
                  <a:gd name="connsiteY2" fmla="*/ 0 h 561975"/>
                  <a:gd name="connsiteX3" fmla="*/ 457746 w 457746"/>
                  <a:gd name="connsiteY3" fmla="*/ 142968 h 561975"/>
                  <a:gd name="connsiteX4" fmla="*/ 457746 w 457746"/>
                  <a:gd name="connsiteY4" fmla="*/ 419007 h 561975"/>
                  <a:gd name="connsiteX5" fmla="*/ 314778 w 457746"/>
                  <a:gd name="connsiteY5" fmla="*/ 561975 h 561975"/>
                  <a:gd name="connsiteX6" fmla="*/ 142968 w 457746"/>
                  <a:gd name="connsiteY6" fmla="*/ 561975 h 561975"/>
                  <a:gd name="connsiteX7" fmla="*/ 0 w 457746"/>
                  <a:gd name="connsiteY7" fmla="*/ 419007 h 561975"/>
                  <a:gd name="connsiteX8" fmla="*/ 0 w 457746"/>
                  <a:gd name="connsiteY8" fmla="*/ 142968 h 561975"/>
                  <a:gd name="connsiteX0" fmla="*/ 0 w 457746"/>
                  <a:gd name="connsiteY0" fmla="*/ 142968 h 561975"/>
                  <a:gd name="connsiteX1" fmla="*/ 142968 w 457746"/>
                  <a:gd name="connsiteY1" fmla="*/ 0 h 561975"/>
                  <a:gd name="connsiteX2" fmla="*/ 314778 w 457746"/>
                  <a:gd name="connsiteY2" fmla="*/ 0 h 561975"/>
                  <a:gd name="connsiteX3" fmla="*/ 457746 w 457746"/>
                  <a:gd name="connsiteY3" fmla="*/ 142968 h 561975"/>
                  <a:gd name="connsiteX4" fmla="*/ 457746 w 457746"/>
                  <a:gd name="connsiteY4" fmla="*/ 419007 h 561975"/>
                  <a:gd name="connsiteX5" fmla="*/ 314778 w 457746"/>
                  <a:gd name="connsiteY5" fmla="*/ 561975 h 561975"/>
                  <a:gd name="connsiteX6" fmla="*/ 0 w 457746"/>
                  <a:gd name="connsiteY6" fmla="*/ 419007 h 561975"/>
                  <a:gd name="connsiteX7" fmla="*/ 0 w 457746"/>
                  <a:gd name="connsiteY7" fmla="*/ 142968 h 561975"/>
                  <a:gd name="connsiteX0" fmla="*/ 0 w 457746"/>
                  <a:gd name="connsiteY0" fmla="*/ 142968 h 453512"/>
                  <a:gd name="connsiteX1" fmla="*/ 142968 w 457746"/>
                  <a:gd name="connsiteY1" fmla="*/ 0 h 453512"/>
                  <a:gd name="connsiteX2" fmla="*/ 314778 w 457746"/>
                  <a:gd name="connsiteY2" fmla="*/ 0 h 453512"/>
                  <a:gd name="connsiteX3" fmla="*/ 457746 w 457746"/>
                  <a:gd name="connsiteY3" fmla="*/ 142968 h 453512"/>
                  <a:gd name="connsiteX4" fmla="*/ 457746 w 457746"/>
                  <a:gd name="connsiteY4" fmla="*/ 419007 h 453512"/>
                  <a:gd name="connsiteX5" fmla="*/ 0 w 457746"/>
                  <a:gd name="connsiteY5" fmla="*/ 419007 h 453512"/>
                  <a:gd name="connsiteX6" fmla="*/ 0 w 457746"/>
                  <a:gd name="connsiteY6" fmla="*/ 142968 h 4535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57746" h="453512">
                    <a:moveTo>
                      <a:pt x="0" y="142968"/>
                    </a:moveTo>
                    <a:cubicBezTo>
                      <a:pt x="0" y="64009"/>
                      <a:pt x="64009" y="0"/>
                      <a:pt x="142968" y="0"/>
                    </a:cubicBezTo>
                    <a:lnTo>
                      <a:pt x="314778" y="0"/>
                    </a:lnTo>
                    <a:cubicBezTo>
                      <a:pt x="393737" y="0"/>
                      <a:pt x="457746" y="64009"/>
                      <a:pt x="457746" y="142968"/>
                    </a:cubicBezTo>
                    <a:lnTo>
                      <a:pt x="457746" y="419007"/>
                    </a:lnTo>
                    <a:cubicBezTo>
                      <a:pt x="381455" y="465014"/>
                      <a:pt x="76291" y="465014"/>
                      <a:pt x="0" y="419007"/>
                    </a:cubicBezTo>
                    <a:lnTo>
                      <a:pt x="0" y="142968"/>
                    </a:lnTo>
                    <a:close/>
                  </a:path>
                </a:pathLst>
              </a:cu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31831" fontAlgn="base">
                  <a:spcBef>
                    <a:spcPct val="0"/>
                  </a:spcBef>
                  <a:spcAft>
                    <a:spcPct val="0"/>
                  </a:spcAft>
                </a:pPr>
                <a:endParaRPr lang="en-US" sz="2243" dirty="0">
                  <a:gradFill>
                    <a:gsLst>
                      <a:gs pos="0">
                        <a:srgbClr val="FFFFFF"/>
                      </a:gs>
                      <a:gs pos="100000">
                        <a:srgbClr val="FFFFFF"/>
                      </a:gs>
                    </a:gsLst>
                    <a:lin ang="5400000" scaled="0"/>
                  </a:gradFill>
                  <a:ea typeface="Segoe UI" pitchFamily="34" charset="0"/>
                  <a:cs typeface="Segoe UI" pitchFamily="34" charset="0"/>
                </a:endParaRPr>
              </a:p>
            </p:txBody>
          </p:sp>
          <p:sp>
            <p:nvSpPr>
              <p:cNvPr id="14" name="Oval 13"/>
              <p:cNvSpPr/>
              <p:nvPr/>
            </p:nvSpPr>
            <p:spPr bwMode="auto">
              <a:xfrm>
                <a:off x="1615594" y="5298659"/>
                <a:ext cx="292516" cy="292516"/>
              </a:xfrm>
              <a:prstGeom prst="ellipse">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31831" fontAlgn="base">
                  <a:spcBef>
                    <a:spcPct val="0"/>
                  </a:spcBef>
                  <a:spcAft>
                    <a:spcPct val="0"/>
                  </a:spcAft>
                </a:pPr>
                <a:endParaRPr lang="en-US" sz="2243" dirty="0">
                  <a:gradFill>
                    <a:gsLst>
                      <a:gs pos="0">
                        <a:srgbClr val="FFFFFF"/>
                      </a:gs>
                      <a:gs pos="100000">
                        <a:srgbClr val="FFFFFF"/>
                      </a:gs>
                    </a:gsLst>
                    <a:lin ang="5400000" scaled="0"/>
                  </a:gradFill>
                  <a:ea typeface="Segoe UI" pitchFamily="34" charset="0"/>
                  <a:cs typeface="Segoe UI" pitchFamily="34" charset="0"/>
                </a:endParaRPr>
              </a:p>
            </p:txBody>
          </p:sp>
        </p:grpSp>
      </p:grpSp>
      <p:pic>
        <p:nvPicPr>
          <p:cNvPr id="18" name="Picture 17"/>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197326" y="6347920"/>
            <a:ext cx="2239149" cy="646605"/>
          </a:xfrm>
          <a:prstGeom prst="rect">
            <a:avLst/>
          </a:prstGeom>
        </p:spPr>
      </p:pic>
    </p:spTree>
    <p:extLst>
      <p:ext uri="{BB962C8B-B14F-4D97-AF65-F5344CB8AC3E}">
        <p14:creationId xmlns:p14="http://schemas.microsoft.com/office/powerpoint/2010/main" val="2746912240"/>
      </p:ext>
    </p:extLst>
  </p:cSld>
  <p:clrMapOvr>
    <a:masterClrMapping/>
  </p:clrMapOvr>
</p:sldLayout>
</file>

<file path=ppt/slideLayouts/slideLayout125.xml><?xml version="1.0" encoding="utf-8"?>
<p:sldLayout xmlns:a="http://schemas.openxmlformats.org/drawingml/2006/main" xmlns:r="http://schemas.openxmlformats.org/officeDocument/2006/relationships" xmlns:p="http://schemas.openxmlformats.org/presentationml/2006/main" userDrawn="1">
  <p:cSld name="Color Block text w/Photo on Right">
    <p:spTree>
      <p:nvGrpSpPr>
        <p:cNvPr id="1" name=""/>
        <p:cNvGrpSpPr/>
        <p:nvPr/>
      </p:nvGrpSpPr>
      <p:grpSpPr>
        <a:xfrm>
          <a:off x="0" y="0"/>
          <a:ext cx="0" cy="0"/>
          <a:chOff x="0" y="0"/>
          <a:chExt cx="0" cy="0"/>
        </a:xfrm>
      </p:grpSpPr>
      <p:sp>
        <p:nvSpPr>
          <p:cNvPr id="7" name="Rectangle 6"/>
          <p:cNvSpPr/>
          <p:nvPr userDrawn="1"/>
        </p:nvSpPr>
        <p:spPr bwMode="white">
          <a:xfrm>
            <a:off x="3" y="0"/>
            <a:ext cx="6346198" cy="6994525"/>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12" tIns="46612" rIns="46612" bIns="46612" numCol="1" spcCol="0" rtlCol="0" fromWordArt="0" anchor="ctr" anchorCtr="0" forceAA="0" compatLnSpc="1">
            <a:prstTxWarp prst="textNoShape">
              <a:avLst/>
            </a:prstTxWarp>
            <a:noAutofit/>
          </a:bodyPr>
          <a:lstStyle/>
          <a:p>
            <a:pPr algn="ctr" defTabSz="931831" fontAlgn="base">
              <a:spcBef>
                <a:spcPct val="0"/>
              </a:spcBef>
              <a:spcAft>
                <a:spcPct val="0"/>
              </a:spcAft>
            </a:pPr>
            <a:endParaRPr lang="en-US" sz="2243" dirty="0">
              <a:gradFill>
                <a:gsLst>
                  <a:gs pos="0">
                    <a:srgbClr val="FFFFFF"/>
                  </a:gs>
                  <a:gs pos="100000">
                    <a:srgbClr val="FFFFFF"/>
                  </a:gs>
                </a:gsLst>
                <a:lin ang="5400000" scaled="0"/>
              </a:gradFill>
              <a:ea typeface="Segoe UI" pitchFamily="34" charset="0"/>
              <a:cs typeface="Segoe UI" pitchFamily="34" charset="0"/>
            </a:endParaRPr>
          </a:p>
        </p:txBody>
      </p:sp>
      <p:sp>
        <p:nvSpPr>
          <p:cNvPr id="10" name="Text Placeholder 2"/>
          <p:cNvSpPr>
            <a:spLocks noGrp="1"/>
          </p:cNvSpPr>
          <p:nvPr>
            <p:ph type="body" idx="1" hasCustomPrompt="1"/>
          </p:nvPr>
        </p:nvSpPr>
        <p:spPr>
          <a:xfrm>
            <a:off x="522480" y="27565"/>
            <a:ext cx="5421182" cy="2805906"/>
          </a:xfrm>
          <a:prstGeom prst="rect">
            <a:avLst/>
          </a:prstGeom>
        </p:spPr>
        <p:txBody>
          <a:bodyPr anchor="b" anchorCtr="0">
            <a:noAutofit/>
          </a:bodyPr>
          <a:lstStyle>
            <a:lvl1pPr marL="0" indent="0">
              <a:lnSpc>
                <a:spcPts val="3875"/>
              </a:lnSpc>
              <a:spcBef>
                <a:spcPts val="0"/>
              </a:spcBef>
              <a:buNone/>
              <a:defRPr sz="3671" b="0" cap="none" baseline="0">
                <a:gradFill>
                  <a:gsLst>
                    <a:gs pos="100000">
                      <a:schemeClr val="bg1"/>
                    </a:gs>
                    <a:gs pos="0">
                      <a:schemeClr val="bg1"/>
                    </a:gs>
                  </a:gsLst>
                  <a:lin ang="5400000" scaled="0"/>
                </a:gradFill>
                <a:latin typeface="Segoe UI Light" pitchFamily="34" charset="0"/>
              </a:defRPr>
            </a:lvl1pPr>
            <a:lvl2pPr marL="619764" indent="0">
              <a:buNone/>
              <a:defRPr sz="2746" b="1"/>
            </a:lvl2pPr>
            <a:lvl3pPr marL="1239527" indent="0">
              <a:buNone/>
              <a:defRPr sz="2441" b="1"/>
            </a:lvl3pPr>
            <a:lvl4pPr marL="1859291" indent="0">
              <a:buNone/>
              <a:defRPr sz="2135" b="1"/>
            </a:lvl4pPr>
            <a:lvl5pPr marL="2479054" indent="0">
              <a:buNone/>
              <a:defRPr sz="2135" b="1"/>
            </a:lvl5pPr>
            <a:lvl6pPr marL="3098819" indent="0">
              <a:buNone/>
              <a:defRPr sz="2135" b="1"/>
            </a:lvl6pPr>
            <a:lvl7pPr marL="3718582" indent="0">
              <a:buNone/>
              <a:defRPr sz="2135" b="1"/>
            </a:lvl7pPr>
            <a:lvl8pPr marL="4338345" indent="0">
              <a:buNone/>
              <a:defRPr sz="2135" b="1"/>
            </a:lvl8pPr>
            <a:lvl9pPr marL="4958108" indent="0">
              <a:buNone/>
              <a:defRPr sz="2135" b="1"/>
            </a:lvl9pPr>
          </a:lstStyle>
          <a:p>
            <a:pPr lvl="0"/>
            <a:r>
              <a:rPr lang="en-US" dirty="0"/>
              <a:t>Click to edit Master text styles.</a:t>
            </a:r>
          </a:p>
        </p:txBody>
      </p:sp>
      <p:sp>
        <p:nvSpPr>
          <p:cNvPr id="11" name="Text Placeholder 6"/>
          <p:cNvSpPr>
            <a:spLocks noGrp="1"/>
          </p:cNvSpPr>
          <p:nvPr>
            <p:ph type="body" sz="quarter" idx="10"/>
          </p:nvPr>
        </p:nvSpPr>
        <p:spPr>
          <a:xfrm>
            <a:off x="543753" y="3114885"/>
            <a:ext cx="5421182" cy="1930208"/>
          </a:xfrm>
        </p:spPr>
        <p:txBody>
          <a:bodyPr/>
          <a:lstStyle>
            <a:lvl1pPr marL="0" indent="0">
              <a:lnSpc>
                <a:spcPct val="100000"/>
              </a:lnSpc>
              <a:spcBef>
                <a:spcPts val="0"/>
              </a:spcBef>
              <a:spcAft>
                <a:spcPts val="1224"/>
              </a:spcAft>
              <a:buNone/>
              <a:defRPr sz="1835" spc="0" baseline="0">
                <a:solidFill>
                  <a:schemeClr val="bg1"/>
                </a:solidFill>
                <a:latin typeface="Segoe UI" pitchFamily="34" charset="0"/>
                <a:ea typeface="Segoe UI" pitchFamily="34" charset="0"/>
                <a:cs typeface="Segoe UI" pitchFamily="34" charset="0"/>
              </a:defRPr>
            </a:lvl1pPr>
            <a:lvl2pPr marL="0" indent="0">
              <a:lnSpc>
                <a:spcPct val="100000"/>
              </a:lnSpc>
              <a:spcBef>
                <a:spcPts val="0"/>
              </a:spcBef>
              <a:spcAft>
                <a:spcPts val="1224"/>
              </a:spcAft>
              <a:buNone/>
              <a:defRPr sz="1428" spc="0" baseline="0">
                <a:solidFill>
                  <a:schemeClr val="bg1"/>
                </a:solidFill>
                <a:latin typeface="Segoe UI" pitchFamily="34" charset="0"/>
                <a:ea typeface="Segoe UI" pitchFamily="34" charset="0"/>
                <a:cs typeface="Segoe UI" pitchFamily="34" charset="0"/>
              </a:defRPr>
            </a:lvl2pPr>
            <a:lvl3pPr marL="0" indent="0">
              <a:lnSpc>
                <a:spcPct val="100000"/>
              </a:lnSpc>
              <a:spcBef>
                <a:spcPts val="0"/>
              </a:spcBef>
              <a:spcAft>
                <a:spcPts val="1224"/>
              </a:spcAft>
              <a:buNone/>
              <a:defRPr sz="1224" spc="0" baseline="0">
                <a:solidFill>
                  <a:schemeClr val="bg1"/>
                </a:solidFill>
                <a:latin typeface="Segoe UI" pitchFamily="34" charset="0"/>
                <a:ea typeface="Segoe UI" pitchFamily="34" charset="0"/>
                <a:cs typeface="Segoe UI" pitchFamily="34" charset="0"/>
              </a:defRPr>
            </a:lvl3pPr>
            <a:lvl4pPr marL="0" indent="0">
              <a:lnSpc>
                <a:spcPct val="100000"/>
              </a:lnSpc>
              <a:spcBef>
                <a:spcPts val="0"/>
              </a:spcBef>
              <a:spcAft>
                <a:spcPts val="1224"/>
              </a:spcAft>
              <a:buNone/>
              <a:defRPr sz="1428" spc="0" baseline="0">
                <a:solidFill>
                  <a:schemeClr val="bg1"/>
                </a:solidFill>
                <a:latin typeface="Segoe UI" pitchFamily="34" charset="0"/>
                <a:ea typeface="Segoe UI" pitchFamily="34" charset="0"/>
                <a:cs typeface="Segoe UI" pitchFamily="34" charset="0"/>
              </a:defRPr>
            </a:lvl4pPr>
            <a:lvl5pPr marL="0" indent="0">
              <a:lnSpc>
                <a:spcPct val="100000"/>
              </a:lnSpc>
              <a:spcBef>
                <a:spcPts val="0"/>
              </a:spcBef>
              <a:spcAft>
                <a:spcPts val="1224"/>
              </a:spcAft>
              <a:buNone/>
              <a:defRPr sz="1428" spc="0" baseline="0">
                <a:solidFill>
                  <a:schemeClr val="bg1"/>
                </a:solidFill>
                <a:latin typeface="Segoe UI" pitchFamily="34" charset="0"/>
                <a:ea typeface="Segoe UI" pitchFamily="34" charset="0"/>
                <a:cs typeface="Segoe UI"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1026" name="Picture 2" descr="C:\Users\stacyd\AppData\Local\Temp\vmware-stacyr\VMwareDnD\b2dcd1cb\Color-2.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340242" y="359441"/>
            <a:ext cx="885020" cy="884894"/>
          </a:xfrm>
          <a:prstGeom prst="rect">
            <a:avLst/>
          </a:prstGeom>
          <a:noFill/>
          <a:extLst>
            <a:ext uri="{909E8E84-426E-40DD-AFC4-6F175D3DCCD1}">
              <a14:hiddenFill xmlns:a14="http://schemas.microsoft.com/office/drawing/2010/main">
                <a:solidFill>
                  <a:srgbClr val="FFFFFF"/>
                </a:solidFill>
              </a14:hiddenFill>
            </a:ext>
          </a:extLst>
        </p:spPr>
      </p:pic>
      <p:pic>
        <p:nvPicPr>
          <p:cNvPr id="1027" name="Picture 3" descr="C:\Users\stacyd\AppData\Local\Temp\vmware-stacyr\VMwareDnD\6986b493\Painting Brush.png"/>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833240" y="602307"/>
            <a:ext cx="881339" cy="881214"/>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7"/>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197326" y="6347920"/>
            <a:ext cx="2239149" cy="646605"/>
          </a:xfrm>
          <a:prstGeom prst="rect">
            <a:avLst/>
          </a:prstGeom>
        </p:spPr>
      </p:pic>
    </p:spTree>
    <p:extLst>
      <p:ext uri="{BB962C8B-B14F-4D97-AF65-F5344CB8AC3E}">
        <p14:creationId xmlns:p14="http://schemas.microsoft.com/office/powerpoint/2010/main" val="3693665302"/>
      </p:ext>
    </p:extLst>
  </p:cSld>
  <p:clrMapOvr>
    <a:masterClrMapping/>
  </p:clrMapOvr>
</p:sldLayout>
</file>

<file path=ppt/slideLayouts/slideLayout126.xml><?xml version="1.0" encoding="utf-8"?>
<p:sldLayout xmlns:a="http://schemas.openxmlformats.org/drawingml/2006/main" xmlns:r="http://schemas.openxmlformats.org/officeDocument/2006/relationships" xmlns:p="http://schemas.openxmlformats.org/presentationml/2006/main" userDrawn="1">
  <p:cSld name="Color Block Header&amp; Subtext">
    <p:spTree>
      <p:nvGrpSpPr>
        <p:cNvPr id="1" name=""/>
        <p:cNvGrpSpPr/>
        <p:nvPr/>
      </p:nvGrpSpPr>
      <p:grpSpPr>
        <a:xfrm>
          <a:off x="0" y="0"/>
          <a:ext cx="0" cy="0"/>
          <a:chOff x="0" y="0"/>
          <a:chExt cx="0" cy="0"/>
        </a:xfrm>
      </p:grpSpPr>
      <p:sp>
        <p:nvSpPr>
          <p:cNvPr id="2" name="Rectangle 1"/>
          <p:cNvSpPr/>
          <p:nvPr/>
        </p:nvSpPr>
        <p:spPr bwMode="white">
          <a:xfrm>
            <a:off x="-9717" y="0"/>
            <a:ext cx="4591061" cy="6994525"/>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b" anchorCtr="0" forceAA="0" compatLnSpc="1">
            <a:prstTxWarp prst="textNoShape">
              <a:avLst/>
            </a:prstTxWarp>
            <a:noAutofit/>
          </a:bodyPr>
          <a:lstStyle/>
          <a:p>
            <a:pPr algn="ctr" defTabSz="929502" fontAlgn="base">
              <a:spcBef>
                <a:spcPct val="0"/>
              </a:spcBef>
              <a:spcAft>
                <a:spcPct val="0"/>
              </a:spcAft>
            </a:pPr>
            <a:endParaRPr lang="en-US" sz="2237" dirty="0">
              <a:gradFill>
                <a:gsLst>
                  <a:gs pos="0">
                    <a:srgbClr val="FFFFFF"/>
                  </a:gs>
                  <a:gs pos="100000">
                    <a:srgbClr val="FFFFFF"/>
                  </a:gs>
                </a:gsLst>
                <a:lin ang="5400000" scaled="0"/>
              </a:gradFill>
              <a:ea typeface="Segoe UI" pitchFamily="34" charset="0"/>
              <a:cs typeface="Segoe UI" pitchFamily="34" charset="0"/>
            </a:endParaRPr>
          </a:p>
        </p:txBody>
      </p:sp>
      <p:sp>
        <p:nvSpPr>
          <p:cNvPr id="3" name="Text Placeholder 2"/>
          <p:cNvSpPr>
            <a:spLocks noGrp="1"/>
          </p:cNvSpPr>
          <p:nvPr>
            <p:ph type="body" idx="1" hasCustomPrompt="1"/>
          </p:nvPr>
        </p:nvSpPr>
        <p:spPr>
          <a:xfrm>
            <a:off x="522479" y="27565"/>
            <a:ext cx="3097489" cy="2805906"/>
          </a:xfrm>
          <a:prstGeom prst="rect">
            <a:avLst/>
          </a:prstGeom>
        </p:spPr>
        <p:txBody>
          <a:bodyPr anchor="b" anchorCtr="0">
            <a:noAutofit/>
          </a:bodyPr>
          <a:lstStyle>
            <a:lvl1pPr marL="0" indent="0">
              <a:lnSpc>
                <a:spcPts val="3875"/>
              </a:lnSpc>
              <a:spcBef>
                <a:spcPts val="0"/>
              </a:spcBef>
              <a:buNone/>
              <a:defRPr sz="3671" b="0" cap="none" baseline="0">
                <a:gradFill>
                  <a:gsLst>
                    <a:gs pos="100000">
                      <a:schemeClr val="bg1"/>
                    </a:gs>
                    <a:gs pos="0">
                      <a:schemeClr val="bg1"/>
                    </a:gs>
                  </a:gsLst>
                  <a:lin ang="5400000" scaled="0"/>
                </a:gradFill>
                <a:latin typeface="Segoe UI Light" pitchFamily="34" charset="0"/>
              </a:defRPr>
            </a:lvl1pPr>
            <a:lvl2pPr marL="619764" indent="0">
              <a:buNone/>
              <a:defRPr sz="2746" b="1"/>
            </a:lvl2pPr>
            <a:lvl3pPr marL="1239527" indent="0">
              <a:buNone/>
              <a:defRPr sz="2441" b="1"/>
            </a:lvl3pPr>
            <a:lvl4pPr marL="1859291" indent="0">
              <a:buNone/>
              <a:defRPr sz="2135" b="1"/>
            </a:lvl4pPr>
            <a:lvl5pPr marL="2479054" indent="0">
              <a:buNone/>
              <a:defRPr sz="2135" b="1"/>
            </a:lvl5pPr>
            <a:lvl6pPr marL="3098819" indent="0">
              <a:buNone/>
              <a:defRPr sz="2135" b="1"/>
            </a:lvl6pPr>
            <a:lvl7pPr marL="3718582" indent="0">
              <a:buNone/>
              <a:defRPr sz="2135" b="1"/>
            </a:lvl7pPr>
            <a:lvl8pPr marL="4338345" indent="0">
              <a:buNone/>
              <a:defRPr sz="2135" b="1"/>
            </a:lvl8pPr>
            <a:lvl9pPr marL="4958108" indent="0">
              <a:buNone/>
              <a:defRPr sz="2135" b="1"/>
            </a:lvl9pPr>
          </a:lstStyle>
          <a:p>
            <a:pPr lvl="0"/>
            <a:r>
              <a:rPr lang="en-US" dirty="0"/>
              <a:t>Click to edit Master text styles.</a:t>
            </a:r>
          </a:p>
        </p:txBody>
      </p:sp>
      <p:sp>
        <p:nvSpPr>
          <p:cNvPr id="7" name="Text Placeholder 6"/>
          <p:cNvSpPr>
            <a:spLocks noGrp="1"/>
          </p:cNvSpPr>
          <p:nvPr>
            <p:ph type="body" sz="quarter" idx="10"/>
          </p:nvPr>
        </p:nvSpPr>
        <p:spPr>
          <a:xfrm>
            <a:off x="543753" y="3114884"/>
            <a:ext cx="3097489" cy="2212593"/>
          </a:xfrm>
        </p:spPr>
        <p:txBody>
          <a:bodyPr/>
          <a:lstStyle>
            <a:lvl1pPr marL="0" indent="0">
              <a:lnSpc>
                <a:spcPct val="100000"/>
              </a:lnSpc>
              <a:spcBef>
                <a:spcPts val="0"/>
              </a:spcBef>
              <a:spcAft>
                <a:spcPts val="1224"/>
              </a:spcAft>
              <a:buNone/>
              <a:defRPr sz="1835" spc="0" baseline="0">
                <a:solidFill>
                  <a:schemeClr val="bg1"/>
                </a:solidFill>
                <a:latin typeface="Segoe UI" pitchFamily="34" charset="0"/>
                <a:ea typeface="Segoe UI" pitchFamily="34" charset="0"/>
                <a:cs typeface="Segoe UI" pitchFamily="34" charset="0"/>
              </a:defRPr>
            </a:lvl1pPr>
            <a:lvl2pPr marL="0" indent="0">
              <a:lnSpc>
                <a:spcPct val="100000"/>
              </a:lnSpc>
              <a:spcBef>
                <a:spcPts val="0"/>
              </a:spcBef>
              <a:spcAft>
                <a:spcPts val="1224"/>
              </a:spcAft>
              <a:buNone/>
              <a:defRPr sz="1428" spc="0" baseline="0">
                <a:solidFill>
                  <a:schemeClr val="bg1"/>
                </a:solidFill>
                <a:latin typeface="Segoe UI" pitchFamily="34" charset="0"/>
                <a:ea typeface="Segoe UI" pitchFamily="34" charset="0"/>
                <a:cs typeface="Segoe UI" pitchFamily="34" charset="0"/>
              </a:defRPr>
            </a:lvl2pPr>
            <a:lvl3pPr marL="0" indent="0">
              <a:lnSpc>
                <a:spcPct val="100000"/>
              </a:lnSpc>
              <a:spcBef>
                <a:spcPts val="0"/>
              </a:spcBef>
              <a:spcAft>
                <a:spcPts val="1224"/>
              </a:spcAft>
              <a:buNone/>
              <a:defRPr sz="1224" spc="0" baseline="0">
                <a:solidFill>
                  <a:schemeClr val="bg1"/>
                </a:solidFill>
                <a:latin typeface="Segoe UI" pitchFamily="34" charset="0"/>
                <a:ea typeface="Segoe UI" pitchFamily="34" charset="0"/>
                <a:cs typeface="Segoe UI" pitchFamily="34" charset="0"/>
              </a:defRPr>
            </a:lvl3pPr>
            <a:lvl4pPr marL="0" indent="0">
              <a:lnSpc>
                <a:spcPct val="100000"/>
              </a:lnSpc>
              <a:spcBef>
                <a:spcPts val="0"/>
              </a:spcBef>
              <a:spcAft>
                <a:spcPts val="1224"/>
              </a:spcAft>
              <a:buNone/>
              <a:defRPr sz="1428" spc="0" baseline="0">
                <a:solidFill>
                  <a:schemeClr val="bg1"/>
                </a:solidFill>
                <a:latin typeface="Segoe UI" pitchFamily="34" charset="0"/>
                <a:ea typeface="Segoe UI" pitchFamily="34" charset="0"/>
                <a:cs typeface="Segoe UI" pitchFamily="34" charset="0"/>
              </a:defRPr>
            </a:lvl4pPr>
            <a:lvl5pPr marL="0" indent="0">
              <a:lnSpc>
                <a:spcPct val="100000"/>
              </a:lnSpc>
              <a:spcBef>
                <a:spcPts val="0"/>
              </a:spcBef>
              <a:spcAft>
                <a:spcPts val="1224"/>
              </a:spcAft>
              <a:buNone/>
              <a:defRPr sz="1428" spc="0" baseline="0">
                <a:solidFill>
                  <a:schemeClr val="bg1"/>
                </a:solidFill>
                <a:latin typeface="Segoe UI" pitchFamily="34" charset="0"/>
                <a:ea typeface="Segoe UI" pitchFamily="34" charset="0"/>
                <a:cs typeface="Segoe UI"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15" name="Picture 2" descr="C:\Users\stacyd\AppData\Local\Temp\vmware-stacyr\VMwareDnD\b2dcd1cb\Color-2.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322159" y="338594"/>
            <a:ext cx="644800" cy="644709"/>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3" descr="C:\Users\stacyd\AppData\Local\Temp\vmware-stacyr\VMwareDnD\6986b493\Painting Brush.png"/>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737140" y="448229"/>
            <a:ext cx="642119" cy="642028"/>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7"/>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197326" y="6347920"/>
            <a:ext cx="2239149" cy="646605"/>
          </a:xfrm>
          <a:prstGeom prst="rect">
            <a:avLst/>
          </a:prstGeom>
        </p:spPr>
      </p:pic>
    </p:spTree>
    <p:extLst>
      <p:ext uri="{BB962C8B-B14F-4D97-AF65-F5344CB8AC3E}">
        <p14:creationId xmlns:p14="http://schemas.microsoft.com/office/powerpoint/2010/main" val="1269598953"/>
      </p:ext>
    </p:extLst>
  </p:cSld>
  <p:clrMapOvr>
    <a:masterClrMapping/>
  </p:clrMapOvr>
</p:sldLayout>
</file>

<file path=ppt/slideLayouts/slideLayout127.xml><?xml version="1.0" encoding="utf-8"?>
<p:sldLayout xmlns:a="http://schemas.openxmlformats.org/drawingml/2006/main" xmlns:r="http://schemas.openxmlformats.org/officeDocument/2006/relationships" xmlns:p="http://schemas.openxmlformats.org/presentationml/2006/main" userDrawn="1">
  <p:cSld name="2_Color Block text w/Photo on Right">
    <p:spTree>
      <p:nvGrpSpPr>
        <p:cNvPr id="1" name=""/>
        <p:cNvGrpSpPr/>
        <p:nvPr/>
      </p:nvGrpSpPr>
      <p:grpSpPr>
        <a:xfrm>
          <a:off x="0" y="0"/>
          <a:ext cx="0" cy="0"/>
          <a:chOff x="0" y="0"/>
          <a:chExt cx="0" cy="0"/>
        </a:xfrm>
      </p:grpSpPr>
      <p:sp>
        <p:nvSpPr>
          <p:cNvPr id="7" name="Rectangle 6"/>
          <p:cNvSpPr/>
          <p:nvPr userDrawn="1"/>
        </p:nvSpPr>
        <p:spPr bwMode="white">
          <a:xfrm>
            <a:off x="3" y="0"/>
            <a:ext cx="6346198" cy="6994525"/>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12" tIns="46612" rIns="46612" bIns="46612" numCol="1" spcCol="0" rtlCol="0" fromWordArt="0" anchor="ctr" anchorCtr="0" forceAA="0" compatLnSpc="1">
            <a:prstTxWarp prst="textNoShape">
              <a:avLst/>
            </a:prstTxWarp>
            <a:noAutofit/>
          </a:bodyPr>
          <a:lstStyle/>
          <a:p>
            <a:pPr algn="ctr" defTabSz="931831" fontAlgn="base">
              <a:spcBef>
                <a:spcPct val="0"/>
              </a:spcBef>
              <a:spcAft>
                <a:spcPct val="0"/>
              </a:spcAft>
            </a:pPr>
            <a:endParaRPr lang="en-US" sz="2243" dirty="0">
              <a:gradFill>
                <a:gsLst>
                  <a:gs pos="0">
                    <a:srgbClr val="FFFFFF"/>
                  </a:gs>
                  <a:gs pos="100000">
                    <a:srgbClr val="FFFFFF"/>
                  </a:gs>
                </a:gsLst>
                <a:lin ang="5400000" scaled="0"/>
              </a:gradFill>
              <a:ea typeface="Segoe UI" pitchFamily="34" charset="0"/>
              <a:cs typeface="Segoe UI" pitchFamily="34" charset="0"/>
            </a:endParaRPr>
          </a:p>
        </p:txBody>
      </p:sp>
      <p:sp>
        <p:nvSpPr>
          <p:cNvPr id="9" name="Text Placeholder 2"/>
          <p:cNvSpPr>
            <a:spLocks noGrp="1"/>
          </p:cNvSpPr>
          <p:nvPr>
            <p:ph type="body" idx="1" hasCustomPrompt="1"/>
          </p:nvPr>
        </p:nvSpPr>
        <p:spPr>
          <a:xfrm>
            <a:off x="522480" y="27565"/>
            <a:ext cx="5421182" cy="2805906"/>
          </a:xfrm>
          <a:prstGeom prst="rect">
            <a:avLst/>
          </a:prstGeom>
        </p:spPr>
        <p:txBody>
          <a:bodyPr anchor="b" anchorCtr="0">
            <a:noAutofit/>
          </a:bodyPr>
          <a:lstStyle>
            <a:lvl1pPr marL="0" indent="0">
              <a:lnSpc>
                <a:spcPts val="3875"/>
              </a:lnSpc>
              <a:spcBef>
                <a:spcPts val="0"/>
              </a:spcBef>
              <a:buNone/>
              <a:defRPr sz="3671" b="0" cap="none" baseline="0">
                <a:gradFill>
                  <a:gsLst>
                    <a:gs pos="100000">
                      <a:schemeClr val="bg1"/>
                    </a:gs>
                    <a:gs pos="0">
                      <a:schemeClr val="bg1"/>
                    </a:gs>
                  </a:gsLst>
                  <a:lin ang="5400000" scaled="0"/>
                </a:gradFill>
                <a:latin typeface="Segoe UI Light" pitchFamily="34" charset="0"/>
              </a:defRPr>
            </a:lvl1pPr>
            <a:lvl2pPr marL="619764" indent="0">
              <a:buNone/>
              <a:defRPr sz="2746" b="1"/>
            </a:lvl2pPr>
            <a:lvl3pPr marL="1239527" indent="0">
              <a:buNone/>
              <a:defRPr sz="2441" b="1"/>
            </a:lvl3pPr>
            <a:lvl4pPr marL="1859291" indent="0">
              <a:buNone/>
              <a:defRPr sz="2135" b="1"/>
            </a:lvl4pPr>
            <a:lvl5pPr marL="2479054" indent="0">
              <a:buNone/>
              <a:defRPr sz="2135" b="1"/>
            </a:lvl5pPr>
            <a:lvl6pPr marL="3098819" indent="0">
              <a:buNone/>
              <a:defRPr sz="2135" b="1"/>
            </a:lvl6pPr>
            <a:lvl7pPr marL="3718582" indent="0">
              <a:buNone/>
              <a:defRPr sz="2135" b="1"/>
            </a:lvl7pPr>
            <a:lvl8pPr marL="4338345" indent="0">
              <a:buNone/>
              <a:defRPr sz="2135" b="1"/>
            </a:lvl8pPr>
            <a:lvl9pPr marL="4958108" indent="0">
              <a:buNone/>
              <a:defRPr sz="2135" b="1"/>
            </a:lvl9pPr>
          </a:lstStyle>
          <a:p>
            <a:pPr lvl="0"/>
            <a:r>
              <a:rPr lang="en-US" dirty="0"/>
              <a:t>Click to edit Master text styles.</a:t>
            </a:r>
          </a:p>
        </p:txBody>
      </p:sp>
      <p:sp>
        <p:nvSpPr>
          <p:cNvPr id="12" name="Text Placeholder 6"/>
          <p:cNvSpPr>
            <a:spLocks noGrp="1"/>
          </p:cNvSpPr>
          <p:nvPr>
            <p:ph type="body" sz="quarter" idx="10"/>
          </p:nvPr>
        </p:nvSpPr>
        <p:spPr>
          <a:xfrm>
            <a:off x="543753" y="3114885"/>
            <a:ext cx="5421182" cy="1930208"/>
          </a:xfrm>
        </p:spPr>
        <p:txBody>
          <a:bodyPr/>
          <a:lstStyle>
            <a:lvl1pPr marL="0" indent="0">
              <a:lnSpc>
                <a:spcPct val="100000"/>
              </a:lnSpc>
              <a:spcBef>
                <a:spcPts val="0"/>
              </a:spcBef>
              <a:spcAft>
                <a:spcPts val="1224"/>
              </a:spcAft>
              <a:buNone/>
              <a:defRPr sz="1835" spc="0" baseline="0">
                <a:solidFill>
                  <a:schemeClr val="bg1"/>
                </a:solidFill>
                <a:latin typeface="Segoe UI" pitchFamily="34" charset="0"/>
                <a:ea typeface="Segoe UI" pitchFamily="34" charset="0"/>
                <a:cs typeface="Segoe UI" pitchFamily="34" charset="0"/>
              </a:defRPr>
            </a:lvl1pPr>
            <a:lvl2pPr marL="0" indent="0">
              <a:lnSpc>
                <a:spcPct val="100000"/>
              </a:lnSpc>
              <a:spcBef>
                <a:spcPts val="0"/>
              </a:spcBef>
              <a:spcAft>
                <a:spcPts val="1224"/>
              </a:spcAft>
              <a:buNone/>
              <a:defRPr sz="1428" spc="0" baseline="0">
                <a:solidFill>
                  <a:schemeClr val="bg1"/>
                </a:solidFill>
                <a:latin typeface="Segoe UI" pitchFamily="34" charset="0"/>
                <a:ea typeface="Segoe UI" pitchFamily="34" charset="0"/>
                <a:cs typeface="Segoe UI" pitchFamily="34" charset="0"/>
              </a:defRPr>
            </a:lvl2pPr>
            <a:lvl3pPr marL="0" indent="0">
              <a:lnSpc>
                <a:spcPct val="100000"/>
              </a:lnSpc>
              <a:spcBef>
                <a:spcPts val="0"/>
              </a:spcBef>
              <a:spcAft>
                <a:spcPts val="1224"/>
              </a:spcAft>
              <a:buNone/>
              <a:defRPr sz="1224" spc="0" baseline="0">
                <a:solidFill>
                  <a:schemeClr val="bg1"/>
                </a:solidFill>
                <a:latin typeface="Segoe UI" pitchFamily="34" charset="0"/>
                <a:ea typeface="Segoe UI" pitchFamily="34" charset="0"/>
                <a:cs typeface="Segoe UI" pitchFamily="34" charset="0"/>
              </a:defRPr>
            </a:lvl3pPr>
            <a:lvl4pPr marL="0" indent="0">
              <a:lnSpc>
                <a:spcPct val="100000"/>
              </a:lnSpc>
              <a:spcBef>
                <a:spcPts val="0"/>
              </a:spcBef>
              <a:spcAft>
                <a:spcPts val="1224"/>
              </a:spcAft>
              <a:buNone/>
              <a:defRPr sz="1428" spc="0" baseline="0">
                <a:solidFill>
                  <a:schemeClr val="bg1"/>
                </a:solidFill>
                <a:latin typeface="Segoe UI" pitchFamily="34" charset="0"/>
                <a:ea typeface="Segoe UI" pitchFamily="34" charset="0"/>
                <a:cs typeface="Segoe UI" pitchFamily="34" charset="0"/>
              </a:defRPr>
            </a:lvl4pPr>
            <a:lvl5pPr marL="0" indent="0">
              <a:lnSpc>
                <a:spcPct val="100000"/>
              </a:lnSpc>
              <a:spcBef>
                <a:spcPts val="0"/>
              </a:spcBef>
              <a:spcAft>
                <a:spcPts val="1224"/>
              </a:spcAft>
              <a:buNone/>
              <a:defRPr sz="1428" spc="0" baseline="0">
                <a:solidFill>
                  <a:schemeClr val="bg1"/>
                </a:solidFill>
                <a:latin typeface="Segoe UI" pitchFamily="34" charset="0"/>
                <a:ea typeface="Segoe UI" pitchFamily="34" charset="0"/>
                <a:cs typeface="Segoe UI"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grpSp>
        <p:nvGrpSpPr>
          <p:cNvPr id="10" name="Group 9"/>
          <p:cNvGrpSpPr/>
          <p:nvPr userDrawn="1"/>
        </p:nvGrpSpPr>
        <p:grpSpPr>
          <a:xfrm>
            <a:off x="249094" y="361583"/>
            <a:ext cx="1261440" cy="605562"/>
            <a:chOff x="205187" y="4748102"/>
            <a:chExt cx="1076201" cy="516710"/>
          </a:xfrm>
        </p:grpSpPr>
        <p:pic>
          <p:nvPicPr>
            <p:cNvPr id="11" name="Picture 10"/>
            <p:cNvPicPr>
              <a:picLocks noChangeAspect="1"/>
            </p:cNvPicPr>
            <p:nvPr/>
          </p:nvPicPr>
          <p:blipFill rotWithShape="1">
            <a:blip r:embed="rId2" cstate="print">
              <a:extLst>
                <a:ext uri="{28A0092B-C50C-407E-A947-70E740481C1C}">
                  <a14:useLocalDpi xmlns:a14="http://schemas.microsoft.com/office/drawing/2010/main" val="0"/>
                </a:ext>
              </a:extLst>
            </a:blip>
            <a:srcRect l="22647" t="38198" r="20069" b="10768"/>
            <a:stretch/>
          </p:blipFill>
          <p:spPr>
            <a:xfrm>
              <a:off x="505169" y="4748102"/>
              <a:ext cx="470873" cy="419505"/>
            </a:xfrm>
            <a:prstGeom prst="rect">
              <a:avLst/>
            </a:prstGeom>
          </p:spPr>
        </p:pic>
        <p:grpSp>
          <p:nvGrpSpPr>
            <p:cNvPr id="13" name="Group 12"/>
            <p:cNvGrpSpPr/>
            <p:nvPr/>
          </p:nvGrpSpPr>
          <p:grpSpPr>
            <a:xfrm>
              <a:off x="205187" y="4748102"/>
              <a:ext cx="305346" cy="516710"/>
              <a:chOff x="1532979" y="5298659"/>
              <a:chExt cx="457746" cy="774603"/>
            </a:xfrm>
          </p:grpSpPr>
          <p:sp>
            <p:nvSpPr>
              <p:cNvPr id="17" name="Rounded Rectangle 17"/>
              <p:cNvSpPr/>
              <p:nvPr/>
            </p:nvSpPr>
            <p:spPr bwMode="auto">
              <a:xfrm>
                <a:off x="1532979" y="5619750"/>
                <a:ext cx="457746" cy="453512"/>
              </a:xfrm>
              <a:custGeom>
                <a:avLst/>
                <a:gdLst>
                  <a:gd name="connsiteX0" fmla="*/ 0 w 457746"/>
                  <a:gd name="connsiteY0" fmla="*/ 142968 h 561975"/>
                  <a:gd name="connsiteX1" fmla="*/ 142968 w 457746"/>
                  <a:gd name="connsiteY1" fmla="*/ 0 h 561975"/>
                  <a:gd name="connsiteX2" fmla="*/ 314778 w 457746"/>
                  <a:gd name="connsiteY2" fmla="*/ 0 h 561975"/>
                  <a:gd name="connsiteX3" fmla="*/ 457746 w 457746"/>
                  <a:gd name="connsiteY3" fmla="*/ 142968 h 561975"/>
                  <a:gd name="connsiteX4" fmla="*/ 457746 w 457746"/>
                  <a:gd name="connsiteY4" fmla="*/ 419007 h 561975"/>
                  <a:gd name="connsiteX5" fmla="*/ 314778 w 457746"/>
                  <a:gd name="connsiteY5" fmla="*/ 561975 h 561975"/>
                  <a:gd name="connsiteX6" fmla="*/ 142968 w 457746"/>
                  <a:gd name="connsiteY6" fmla="*/ 561975 h 561975"/>
                  <a:gd name="connsiteX7" fmla="*/ 0 w 457746"/>
                  <a:gd name="connsiteY7" fmla="*/ 419007 h 561975"/>
                  <a:gd name="connsiteX8" fmla="*/ 0 w 457746"/>
                  <a:gd name="connsiteY8" fmla="*/ 142968 h 561975"/>
                  <a:gd name="connsiteX0" fmla="*/ 0 w 457746"/>
                  <a:gd name="connsiteY0" fmla="*/ 142968 h 561975"/>
                  <a:gd name="connsiteX1" fmla="*/ 142968 w 457746"/>
                  <a:gd name="connsiteY1" fmla="*/ 0 h 561975"/>
                  <a:gd name="connsiteX2" fmla="*/ 314778 w 457746"/>
                  <a:gd name="connsiteY2" fmla="*/ 0 h 561975"/>
                  <a:gd name="connsiteX3" fmla="*/ 457746 w 457746"/>
                  <a:gd name="connsiteY3" fmla="*/ 142968 h 561975"/>
                  <a:gd name="connsiteX4" fmla="*/ 457746 w 457746"/>
                  <a:gd name="connsiteY4" fmla="*/ 419007 h 561975"/>
                  <a:gd name="connsiteX5" fmla="*/ 314778 w 457746"/>
                  <a:gd name="connsiteY5" fmla="*/ 561975 h 561975"/>
                  <a:gd name="connsiteX6" fmla="*/ 0 w 457746"/>
                  <a:gd name="connsiteY6" fmla="*/ 419007 h 561975"/>
                  <a:gd name="connsiteX7" fmla="*/ 0 w 457746"/>
                  <a:gd name="connsiteY7" fmla="*/ 142968 h 561975"/>
                  <a:gd name="connsiteX0" fmla="*/ 0 w 457746"/>
                  <a:gd name="connsiteY0" fmla="*/ 142968 h 453512"/>
                  <a:gd name="connsiteX1" fmla="*/ 142968 w 457746"/>
                  <a:gd name="connsiteY1" fmla="*/ 0 h 453512"/>
                  <a:gd name="connsiteX2" fmla="*/ 314778 w 457746"/>
                  <a:gd name="connsiteY2" fmla="*/ 0 h 453512"/>
                  <a:gd name="connsiteX3" fmla="*/ 457746 w 457746"/>
                  <a:gd name="connsiteY3" fmla="*/ 142968 h 453512"/>
                  <a:gd name="connsiteX4" fmla="*/ 457746 w 457746"/>
                  <a:gd name="connsiteY4" fmla="*/ 419007 h 453512"/>
                  <a:gd name="connsiteX5" fmla="*/ 0 w 457746"/>
                  <a:gd name="connsiteY5" fmla="*/ 419007 h 453512"/>
                  <a:gd name="connsiteX6" fmla="*/ 0 w 457746"/>
                  <a:gd name="connsiteY6" fmla="*/ 142968 h 4535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57746" h="453512">
                    <a:moveTo>
                      <a:pt x="0" y="142968"/>
                    </a:moveTo>
                    <a:cubicBezTo>
                      <a:pt x="0" y="64009"/>
                      <a:pt x="64009" y="0"/>
                      <a:pt x="142968" y="0"/>
                    </a:cubicBezTo>
                    <a:lnTo>
                      <a:pt x="314778" y="0"/>
                    </a:lnTo>
                    <a:cubicBezTo>
                      <a:pt x="393737" y="0"/>
                      <a:pt x="457746" y="64009"/>
                      <a:pt x="457746" y="142968"/>
                    </a:cubicBezTo>
                    <a:lnTo>
                      <a:pt x="457746" y="419007"/>
                    </a:lnTo>
                    <a:cubicBezTo>
                      <a:pt x="381455" y="465014"/>
                      <a:pt x="76291" y="465014"/>
                      <a:pt x="0" y="419007"/>
                    </a:cubicBezTo>
                    <a:lnTo>
                      <a:pt x="0" y="142968"/>
                    </a:lnTo>
                    <a:close/>
                  </a:path>
                </a:pathLst>
              </a:cu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31831" fontAlgn="base">
                  <a:spcBef>
                    <a:spcPct val="0"/>
                  </a:spcBef>
                  <a:spcAft>
                    <a:spcPct val="0"/>
                  </a:spcAft>
                </a:pPr>
                <a:endParaRPr lang="en-US" sz="2243" dirty="0">
                  <a:gradFill>
                    <a:gsLst>
                      <a:gs pos="0">
                        <a:srgbClr val="FFFFFF"/>
                      </a:gs>
                      <a:gs pos="100000">
                        <a:srgbClr val="FFFFFF"/>
                      </a:gs>
                    </a:gsLst>
                    <a:lin ang="5400000" scaled="0"/>
                  </a:gradFill>
                  <a:ea typeface="Segoe UI" pitchFamily="34" charset="0"/>
                  <a:cs typeface="Segoe UI" pitchFamily="34" charset="0"/>
                </a:endParaRPr>
              </a:p>
            </p:txBody>
          </p:sp>
          <p:sp>
            <p:nvSpPr>
              <p:cNvPr id="18" name="Oval 17"/>
              <p:cNvSpPr/>
              <p:nvPr/>
            </p:nvSpPr>
            <p:spPr bwMode="auto">
              <a:xfrm>
                <a:off x="1615594" y="5298659"/>
                <a:ext cx="292516" cy="292516"/>
              </a:xfrm>
              <a:prstGeom prst="ellipse">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31831" fontAlgn="base">
                  <a:spcBef>
                    <a:spcPct val="0"/>
                  </a:spcBef>
                  <a:spcAft>
                    <a:spcPct val="0"/>
                  </a:spcAft>
                </a:pPr>
                <a:endParaRPr lang="en-US" sz="2243" dirty="0">
                  <a:gradFill>
                    <a:gsLst>
                      <a:gs pos="0">
                        <a:srgbClr val="FFFFFF"/>
                      </a:gs>
                      <a:gs pos="100000">
                        <a:srgbClr val="FFFFFF"/>
                      </a:gs>
                    </a:gsLst>
                    <a:lin ang="5400000" scaled="0"/>
                  </a:gradFill>
                  <a:ea typeface="Segoe UI" pitchFamily="34" charset="0"/>
                  <a:cs typeface="Segoe UI" pitchFamily="34" charset="0"/>
                </a:endParaRPr>
              </a:p>
            </p:txBody>
          </p:sp>
        </p:grpSp>
        <p:grpSp>
          <p:nvGrpSpPr>
            <p:cNvPr id="14" name="Group 13"/>
            <p:cNvGrpSpPr/>
            <p:nvPr/>
          </p:nvGrpSpPr>
          <p:grpSpPr>
            <a:xfrm>
              <a:off x="976042" y="4748102"/>
              <a:ext cx="305346" cy="516710"/>
              <a:chOff x="1532979" y="5298659"/>
              <a:chExt cx="457746" cy="774603"/>
            </a:xfrm>
          </p:grpSpPr>
          <p:sp>
            <p:nvSpPr>
              <p:cNvPr id="15" name="Rounded Rectangle 17"/>
              <p:cNvSpPr/>
              <p:nvPr/>
            </p:nvSpPr>
            <p:spPr bwMode="auto">
              <a:xfrm>
                <a:off x="1532979" y="5619750"/>
                <a:ext cx="457746" cy="453512"/>
              </a:xfrm>
              <a:custGeom>
                <a:avLst/>
                <a:gdLst>
                  <a:gd name="connsiteX0" fmla="*/ 0 w 457746"/>
                  <a:gd name="connsiteY0" fmla="*/ 142968 h 561975"/>
                  <a:gd name="connsiteX1" fmla="*/ 142968 w 457746"/>
                  <a:gd name="connsiteY1" fmla="*/ 0 h 561975"/>
                  <a:gd name="connsiteX2" fmla="*/ 314778 w 457746"/>
                  <a:gd name="connsiteY2" fmla="*/ 0 h 561975"/>
                  <a:gd name="connsiteX3" fmla="*/ 457746 w 457746"/>
                  <a:gd name="connsiteY3" fmla="*/ 142968 h 561975"/>
                  <a:gd name="connsiteX4" fmla="*/ 457746 w 457746"/>
                  <a:gd name="connsiteY4" fmla="*/ 419007 h 561975"/>
                  <a:gd name="connsiteX5" fmla="*/ 314778 w 457746"/>
                  <a:gd name="connsiteY5" fmla="*/ 561975 h 561975"/>
                  <a:gd name="connsiteX6" fmla="*/ 142968 w 457746"/>
                  <a:gd name="connsiteY6" fmla="*/ 561975 h 561975"/>
                  <a:gd name="connsiteX7" fmla="*/ 0 w 457746"/>
                  <a:gd name="connsiteY7" fmla="*/ 419007 h 561975"/>
                  <a:gd name="connsiteX8" fmla="*/ 0 w 457746"/>
                  <a:gd name="connsiteY8" fmla="*/ 142968 h 561975"/>
                  <a:gd name="connsiteX0" fmla="*/ 0 w 457746"/>
                  <a:gd name="connsiteY0" fmla="*/ 142968 h 561975"/>
                  <a:gd name="connsiteX1" fmla="*/ 142968 w 457746"/>
                  <a:gd name="connsiteY1" fmla="*/ 0 h 561975"/>
                  <a:gd name="connsiteX2" fmla="*/ 314778 w 457746"/>
                  <a:gd name="connsiteY2" fmla="*/ 0 h 561975"/>
                  <a:gd name="connsiteX3" fmla="*/ 457746 w 457746"/>
                  <a:gd name="connsiteY3" fmla="*/ 142968 h 561975"/>
                  <a:gd name="connsiteX4" fmla="*/ 457746 w 457746"/>
                  <a:gd name="connsiteY4" fmla="*/ 419007 h 561975"/>
                  <a:gd name="connsiteX5" fmla="*/ 314778 w 457746"/>
                  <a:gd name="connsiteY5" fmla="*/ 561975 h 561975"/>
                  <a:gd name="connsiteX6" fmla="*/ 0 w 457746"/>
                  <a:gd name="connsiteY6" fmla="*/ 419007 h 561975"/>
                  <a:gd name="connsiteX7" fmla="*/ 0 w 457746"/>
                  <a:gd name="connsiteY7" fmla="*/ 142968 h 561975"/>
                  <a:gd name="connsiteX0" fmla="*/ 0 w 457746"/>
                  <a:gd name="connsiteY0" fmla="*/ 142968 h 453512"/>
                  <a:gd name="connsiteX1" fmla="*/ 142968 w 457746"/>
                  <a:gd name="connsiteY1" fmla="*/ 0 h 453512"/>
                  <a:gd name="connsiteX2" fmla="*/ 314778 w 457746"/>
                  <a:gd name="connsiteY2" fmla="*/ 0 h 453512"/>
                  <a:gd name="connsiteX3" fmla="*/ 457746 w 457746"/>
                  <a:gd name="connsiteY3" fmla="*/ 142968 h 453512"/>
                  <a:gd name="connsiteX4" fmla="*/ 457746 w 457746"/>
                  <a:gd name="connsiteY4" fmla="*/ 419007 h 453512"/>
                  <a:gd name="connsiteX5" fmla="*/ 0 w 457746"/>
                  <a:gd name="connsiteY5" fmla="*/ 419007 h 453512"/>
                  <a:gd name="connsiteX6" fmla="*/ 0 w 457746"/>
                  <a:gd name="connsiteY6" fmla="*/ 142968 h 4535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57746" h="453512">
                    <a:moveTo>
                      <a:pt x="0" y="142968"/>
                    </a:moveTo>
                    <a:cubicBezTo>
                      <a:pt x="0" y="64009"/>
                      <a:pt x="64009" y="0"/>
                      <a:pt x="142968" y="0"/>
                    </a:cubicBezTo>
                    <a:lnTo>
                      <a:pt x="314778" y="0"/>
                    </a:lnTo>
                    <a:cubicBezTo>
                      <a:pt x="393737" y="0"/>
                      <a:pt x="457746" y="64009"/>
                      <a:pt x="457746" y="142968"/>
                    </a:cubicBezTo>
                    <a:lnTo>
                      <a:pt x="457746" y="419007"/>
                    </a:lnTo>
                    <a:cubicBezTo>
                      <a:pt x="381455" y="465014"/>
                      <a:pt x="76291" y="465014"/>
                      <a:pt x="0" y="419007"/>
                    </a:cubicBezTo>
                    <a:lnTo>
                      <a:pt x="0" y="142968"/>
                    </a:lnTo>
                    <a:close/>
                  </a:path>
                </a:pathLst>
              </a:cu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31831" fontAlgn="base">
                  <a:spcBef>
                    <a:spcPct val="0"/>
                  </a:spcBef>
                  <a:spcAft>
                    <a:spcPct val="0"/>
                  </a:spcAft>
                </a:pPr>
                <a:endParaRPr lang="en-US" sz="2243" dirty="0">
                  <a:gradFill>
                    <a:gsLst>
                      <a:gs pos="0">
                        <a:srgbClr val="FFFFFF"/>
                      </a:gs>
                      <a:gs pos="100000">
                        <a:srgbClr val="FFFFFF"/>
                      </a:gs>
                    </a:gsLst>
                    <a:lin ang="5400000" scaled="0"/>
                  </a:gradFill>
                  <a:ea typeface="Segoe UI" pitchFamily="34" charset="0"/>
                  <a:cs typeface="Segoe UI" pitchFamily="34" charset="0"/>
                </a:endParaRPr>
              </a:p>
            </p:txBody>
          </p:sp>
          <p:sp>
            <p:nvSpPr>
              <p:cNvPr id="16" name="Oval 15"/>
              <p:cNvSpPr/>
              <p:nvPr/>
            </p:nvSpPr>
            <p:spPr bwMode="auto">
              <a:xfrm>
                <a:off x="1615594" y="5298659"/>
                <a:ext cx="292516" cy="292516"/>
              </a:xfrm>
              <a:prstGeom prst="ellipse">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31831" fontAlgn="base">
                  <a:spcBef>
                    <a:spcPct val="0"/>
                  </a:spcBef>
                  <a:spcAft>
                    <a:spcPct val="0"/>
                  </a:spcAft>
                </a:pPr>
                <a:endParaRPr lang="en-US" sz="2243" dirty="0">
                  <a:gradFill>
                    <a:gsLst>
                      <a:gs pos="0">
                        <a:srgbClr val="FFFFFF"/>
                      </a:gs>
                      <a:gs pos="100000">
                        <a:srgbClr val="FFFFFF"/>
                      </a:gs>
                    </a:gsLst>
                    <a:lin ang="5400000" scaled="0"/>
                  </a:gradFill>
                  <a:ea typeface="Segoe UI" pitchFamily="34" charset="0"/>
                  <a:cs typeface="Segoe UI" pitchFamily="34" charset="0"/>
                </a:endParaRPr>
              </a:p>
            </p:txBody>
          </p:sp>
        </p:grpSp>
      </p:grpSp>
      <p:pic>
        <p:nvPicPr>
          <p:cNvPr id="20" name="Picture 19"/>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197326" y="6347920"/>
            <a:ext cx="2239149" cy="646605"/>
          </a:xfrm>
          <a:prstGeom prst="rect">
            <a:avLst/>
          </a:prstGeom>
        </p:spPr>
      </p:pic>
    </p:spTree>
    <p:extLst>
      <p:ext uri="{BB962C8B-B14F-4D97-AF65-F5344CB8AC3E}">
        <p14:creationId xmlns:p14="http://schemas.microsoft.com/office/powerpoint/2010/main" val="931762232"/>
      </p:ext>
    </p:extLst>
  </p:cSld>
  <p:clrMapOvr>
    <a:masterClrMapping/>
  </p:clrMapOvr>
</p:sldLayout>
</file>

<file path=ppt/slideLayouts/slideLayout128.xml><?xml version="1.0" encoding="utf-8"?>
<p:sldLayout xmlns:a="http://schemas.openxmlformats.org/drawingml/2006/main" xmlns:r="http://schemas.openxmlformats.org/officeDocument/2006/relationships" xmlns:p="http://schemas.openxmlformats.org/presentationml/2006/main" userDrawn="1">
  <p:cSld name="1_Color Block text w/Photo on Right">
    <p:spTree>
      <p:nvGrpSpPr>
        <p:cNvPr id="1" name=""/>
        <p:cNvGrpSpPr/>
        <p:nvPr/>
      </p:nvGrpSpPr>
      <p:grpSpPr>
        <a:xfrm>
          <a:off x="0" y="0"/>
          <a:ext cx="0" cy="0"/>
          <a:chOff x="0" y="0"/>
          <a:chExt cx="0" cy="0"/>
        </a:xfrm>
      </p:grpSpPr>
      <p:sp>
        <p:nvSpPr>
          <p:cNvPr id="7" name="Rectangle 6"/>
          <p:cNvSpPr/>
          <p:nvPr userDrawn="1"/>
        </p:nvSpPr>
        <p:spPr bwMode="white">
          <a:xfrm>
            <a:off x="4" y="0"/>
            <a:ext cx="6346198" cy="6994525"/>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593" tIns="46593" rIns="46593" bIns="46593" numCol="1" spcCol="0" rtlCol="0" fromWordArt="0" anchor="ctr" anchorCtr="0" forceAA="0" compatLnSpc="1">
            <a:prstTxWarp prst="textNoShape">
              <a:avLst/>
            </a:prstTxWarp>
            <a:noAutofit/>
          </a:bodyPr>
          <a:lstStyle/>
          <a:p>
            <a:pPr algn="ctr" defTabSz="931462" fontAlgn="base">
              <a:spcBef>
                <a:spcPct val="0"/>
              </a:spcBef>
              <a:spcAft>
                <a:spcPct val="0"/>
              </a:spcAft>
            </a:pPr>
            <a:endParaRPr lang="en-US" sz="2242" dirty="0">
              <a:gradFill>
                <a:gsLst>
                  <a:gs pos="0">
                    <a:srgbClr val="FFFFFF"/>
                  </a:gs>
                  <a:gs pos="100000">
                    <a:srgbClr val="FFFFFF"/>
                  </a:gs>
                </a:gsLst>
                <a:lin ang="5400000" scaled="0"/>
              </a:gradFill>
              <a:ea typeface="Segoe UI" pitchFamily="34" charset="0"/>
              <a:cs typeface="Segoe UI" pitchFamily="34" charset="0"/>
            </a:endParaRPr>
          </a:p>
        </p:txBody>
      </p:sp>
      <p:sp>
        <p:nvSpPr>
          <p:cNvPr id="9" name="Text Placeholder 2"/>
          <p:cNvSpPr>
            <a:spLocks noGrp="1"/>
          </p:cNvSpPr>
          <p:nvPr>
            <p:ph type="body" idx="1" hasCustomPrompt="1"/>
          </p:nvPr>
        </p:nvSpPr>
        <p:spPr>
          <a:xfrm>
            <a:off x="522481" y="27565"/>
            <a:ext cx="5421182" cy="2805906"/>
          </a:xfrm>
          <a:prstGeom prst="rect">
            <a:avLst/>
          </a:prstGeom>
        </p:spPr>
        <p:txBody>
          <a:bodyPr anchor="b" anchorCtr="0">
            <a:noAutofit/>
          </a:bodyPr>
          <a:lstStyle>
            <a:lvl1pPr marL="0" indent="0">
              <a:lnSpc>
                <a:spcPts val="3874"/>
              </a:lnSpc>
              <a:spcBef>
                <a:spcPts val="0"/>
              </a:spcBef>
              <a:buNone/>
              <a:defRPr sz="3670" b="0" cap="none" baseline="0">
                <a:gradFill>
                  <a:gsLst>
                    <a:gs pos="100000">
                      <a:schemeClr val="bg1"/>
                    </a:gs>
                    <a:gs pos="0">
                      <a:schemeClr val="bg1"/>
                    </a:gs>
                  </a:gsLst>
                  <a:lin ang="5400000" scaled="0"/>
                </a:gradFill>
                <a:latin typeface="Segoe UI Light" pitchFamily="34" charset="0"/>
              </a:defRPr>
            </a:lvl1pPr>
            <a:lvl2pPr marL="619518" indent="0">
              <a:buNone/>
              <a:defRPr sz="2745" b="1"/>
            </a:lvl2pPr>
            <a:lvl3pPr marL="1239036" indent="0">
              <a:buNone/>
              <a:defRPr sz="2440" b="1"/>
            </a:lvl3pPr>
            <a:lvl4pPr marL="1858555" indent="0">
              <a:buNone/>
              <a:defRPr sz="2135" b="1"/>
            </a:lvl4pPr>
            <a:lvl5pPr marL="2478072" indent="0">
              <a:buNone/>
              <a:defRPr sz="2135" b="1"/>
            </a:lvl5pPr>
            <a:lvl6pPr marL="3097592" indent="0">
              <a:buNone/>
              <a:defRPr sz="2135" b="1"/>
            </a:lvl6pPr>
            <a:lvl7pPr marL="3717109" indent="0">
              <a:buNone/>
              <a:defRPr sz="2135" b="1"/>
            </a:lvl7pPr>
            <a:lvl8pPr marL="4336626" indent="0">
              <a:buNone/>
              <a:defRPr sz="2135" b="1"/>
            </a:lvl8pPr>
            <a:lvl9pPr marL="4956145" indent="0">
              <a:buNone/>
              <a:defRPr sz="2135" b="1"/>
            </a:lvl9pPr>
          </a:lstStyle>
          <a:p>
            <a:pPr lvl="0"/>
            <a:r>
              <a:rPr lang="en-US" dirty="0"/>
              <a:t>Click to edit Master text styles.</a:t>
            </a:r>
          </a:p>
        </p:txBody>
      </p:sp>
      <p:sp>
        <p:nvSpPr>
          <p:cNvPr id="12" name="Text Placeholder 6"/>
          <p:cNvSpPr>
            <a:spLocks noGrp="1"/>
          </p:cNvSpPr>
          <p:nvPr>
            <p:ph type="body" sz="quarter" idx="10"/>
          </p:nvPr>
        </p:nvSpPr>
        <p:spPr>
          <a:xfrm>
            <a:off x="543753" y="3114884"/>
            <a:ext cx="5421182" cy="1930080"/>
          </a:xfrm>
        </p:spPr>
        <p:txBody>
          <a:bodyPr/>
          <a:lstStyle>
            <a:lvl1pPr marL="0" indent="0">
              <a:lnSpc>
                <a:spcPct val="100000"/>
              </a:lnSpc>
              <a:spcBef>
                <a:spcPts val="0"/>
              </a:spcBef>
              <a:spcAft>
                <a:spcPts val="1224"/>
              </a:spcAft>
              <a:buNone/>
              <a:defRPr sz="1834" spc="0" baseline="0">
                <a:solidFill>
                  <a:schemeClr val="bg1"/>
                </a:solidFill>
                <a:latin typeface="Segoe UI" pitchFamily="34" charset="0"/>
                <a:ea typeface="Segoe UI" pitchFamily="34" charset="0"/>
                <a:cs typeface="Segoe UI" pitchFamily="34" charset="0"/>
              </a:defRPr>
            </a:lvl1pPr>
            <a:lvl2pPr marL="0" indent="0">
              <a:lnSpc>
                <a:spcPct val="100000"/>
              </a:lnSpc>
              <a:spcBef>
                <a:spcPts val="0"/>
              </a:spcBef>
              <a:spcAft>
                <a:spcPts val="1224"/>
              </a:spcAft>
              <a:buNone/>
              <a:defRPr sz="1428" spc="0" baseline="0">
                <a:solidFill>
                  <a:schemeClr val="bg1"/>
                </a:solidFill>
                <a:latin typeface="Segoe UI" pitchFamily="34" charset="0"/>
                <a:ea typeface="Segoe UI" pitchFamily="34" charset="0"/>
                <a:cs typeface="Segoe UI" pitchFamily="34" charset="0"/>
              </a:defRPr>
            </a:lvl2pPr>
            <a:lvl3pPr marL="0" indent="0">
              <a:lnSpc>
                <a:spcPct val="100000"/>
              </a:lnSpc>
              <a:spcBef>
                <a:spcPts val="0"/>
              </a:spcBef>
              <a:spcAft>
                <a:spcPts val="1224"/>
              </a:spcAft>
              <a:buNone/>
              <a:defRPr sz="1224" spc="0" baseline="0">
                <a:solidFill>
                  <a:schemeClr val="bg1"/>
                </a:solidFill>
                <a:latin typeface="Segoe UI" pitchFamily="34" charset="0"/>
                <a:ea typeface="Segoe UI" pitchFamily="34" charset="0"/>
                <a:cs typeface="Segoe UI" pitchFamily="34" charset="0"/>
              </a:defRPr>
            </a:lvl3pPr>
            <a:lvl4pPr marL="0" indent="0">
              <a:lnSpc>
                <a:spcPct val="100000"/>
              </a:lnSpc>
              <a:spcBef>
                <a:spcPts val="0"/>
              </a:spcBef>
              <a:spcAft>
                <a:spcPts val="1224"/>
              </a:spcAft>
              <a:buNone/>
              <a:defRPr sz="1428" spc="0" baseline="0">
                <a:solidFill>
                  <a:schemeClr val="bg1"/>
                </a:solidFill>
                <a:latin typeface="Segoe UI" pitchFamily="34" charset="0"/>
                <a:ea typeface="Segoe UI" pitchFamily="34" charset="0"/>
                <a:cs typeface="Segoe UI" pitchFamily="34" charset="0"/>
              </a:defRPr>
            </a:lvl4pPr>
            <a:lvl5pPr marL="0" indent="0">
              <a:lnSpc>
                <a:spcPct val="100000"/>
              </a:lnSpc>
              <a:spcBef>
                <a:spcPts val="0"/>
              </a:spcBef>
              <a:spcAft>
                <a:spcPts val="1224"/>
              </a:spcAft>
              <a:buNone/>
              <a:defRPr sz="1428" spc="0" baseline="0">
                <a:solidFill>
                  <a:schemeClr val="bg1"/>
                </a:solidFill>
                <a:latin typeface="Segoe UI" pitchFamily="34" charset="0"/>
                <a:ea typeface="Segoe UI" pitchFamily="34" charset="0"/>
                <a:cs typeface="Segoe UI"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10" name="Picture 9"/>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24549" y="131719"/>
            <a:ext cx="1422822" cy="1422620"/>
          </a:xfrm>
          <a:prstGeom prst="rect">
            <a:avLst/>
          </a:prstGeom>
        </p:spPr>
      </p:pic>
      <p:pic>
        <p:nvPicPr>
          <p:cNvPr id="8" name="Picture 7"/>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197326" y="6347920"/>
            <a:ext cx="2239149" cy="646605"/>
          </a:xfrm>
          <a:prstGeom prst="rect">
            <a:avLst/>
          </a:prstGeom>
        </p:spPr>
      </p:pic>
    </p:spTree>
    <p:extLst>
      <p:ext uri="{BB962C8B-B14F-4D97-AF65-F5344CB8AC3E}">
        <p14:creationId xmlns:p14="http://schemas.microsoft.com/office/powerpoint/2010/main" val="3417187370"/>
      </p:ext>
    </p:extLst>
  </p:cSld>
  <p:clrMapOvr>
    <a:masterClrMapping/>
  </p:clrMapOvr>
</p:sldLayout>
</file>

<file path=ppt/slideLayouts/slideLayout129.xml><?xml version="1.0" encoding="utf-8"?>
<p:sldLayout xmlns:a="http://schemas.openxmlformats.org/drawingml/2006/main" xmlns:r="http://schemas.openxmlformats.org/officeDocument/2006/relationships" xmlns:p="http://schemas.openxmlformats.org/presentationml/2006/main" userDrawn="1">
  <p:cSld name="1_Color Block Header&amp; Subtext">
    <p:spTree>
      <p:nvGrpSpPr>
        <p:cNvPr id="1" name=""/>
        <p:cNvGrpSpPr/>
        <p:nvPr/>
      </p:nvGrpSpPr>
      <p:grpSpPr>
        <a:xfrm>
          <a:off x="0" y="0"/>
          <a:ext cx="0" cy="0"/>
          <a:chOff x="0" y="0"/>
          <a:chExt cx="0" cy="0"/>
        </a:xfrm>
      </p:grpSpPr>
      <p:sp>
        <p:nvSpPr>
          <p:cNvPr id="2" name="Rectangle 1"/>
          <p:cNvSpPr/>
          <p:nvPr/>
        </p:nvSpPr>
        <p:spPr bwMode="white">
          <a:xfrm>
            <a:off x="-9717" y="0"/>
            <a:ext cx="4591061" cy="6994525"/>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b" anchorCtr="0" forceAA="0" compatLnSpc="1">
            <a:prstTxWarp prst="textNoShape">
              <a:avLst/>
            </a:prstTxWarp>
            <a:noAutofit/>
          </a:bodyPr>
          <a:lstStyle/>
          <a:p>
            <a:pPr algn="ctr" defTabSz="929134" fontAlgn="base">
              <a:spcBef>
                <a:spcPct val="0"/>
              </a:spcBef>
              <a:spcAft>
                <a:spcPct val="0"/>
              </a:spcAft>
            </a:pPr>
            <a:endParaRPr lang="en-US" sz="2236" dirty="0">
              <a:gradFill>
                <a:gsLst>
                  <a:gs pos="0">
                    <a:srgbClr val="FFFFFF"/>
                  </a:gs>
                  <a:gs pos="100000">
                    <a:srgbClr val="FFFFFF"/>
                  </a:gs>
                </a:gsLst>
                <a:lin ang="5400000" scaled="0"/>
              </a:gradFill>
              <a:ea typeface="Segoe UI" pitchFamily="34" charset="0"/>
              <a:cs typeface="Segoe UI" pitchFamily="34" charset="0"/>
            </a:endParaRPr>
          </a:p>
        </p:txBody>
      </p:sp>
      <p:sp>
        <p:nvSpPr>
          <p:cNvPr id="3" name="Text Placeholder 2"/>
          <p:cNvSpPr>
            <a:spLocks noGrp="1"/>
          </p:cNvSpPr>
          <p:nvPr>
            <p:ph type="body" idx="1" hasCustomPrompt="1"/>
          </p:nvPr>
        </p:nvSpPr>
        <p:spPr>
          <a:xfrm>
            <a:off x="522479" y="27565"/>
            <a:ext cx="3097489" cy="2805906"/>
          </a:xfrm>
          <a:prstGeom prst="rect">
            <a:avLst/>
          </a:prstGeom>
        </p:spPr>
        <p:txBody>
          <a:bodyPr anchor="b" anchorCtr="0">
            <a:noAutofit/>
          </a:bodyPr>
          <a:lstStyle>
            <a:lvl1pPr marL="0" indent="0">
              <a:lnSpc>
                <a:spcPts val="3874"/>
              </a:lnSpc>
              <a:spcBef>
                <a:spcPts val="0"/>
              </a:spcBef>
              <a:buNone/>
              <a:defRPr sz="3670" b="0" cap="none" baseline="0">
                <a:gradFill>
                  <a:gsLst>
                    <a:gs pos="100000">
                      <a:schemeClr val="bg1"/>
                    </a:gs>
                    <a:gs pos="0">
                      <a:schemeClr val="bg1"/>
                    </a:gs>
                  </a:gsLst>
                  <a:lin ang="5400000" scaled="0"/>
                </a:gradFill>
                <a:latin typeface="Segoe UI Light" pitchFamily="34" charset="0"/>
              </a:defRPr>
            </a:lvl1pPr>
            <a:lvl2pPr marL="619518" indent="0">
              <a:buNone/>
              <a:defRPr sz="2745" b="1"/>
            </a:lvl2pPr>
            <a:lvl3pPr marL="1239036" indent="0">
              <a:buNone/>
              <a:defRPr sz="2440" b="1"/>
            </a:lvl3pPr>
            <a:lvl4pPr marL="1858555" indent="0">
              <a:buNone/>
              <a:defRPr sz="2135" b="1"/>
            </a:lvl4pPr>
            <a:lvl5pPr marL="2478072" indent="0">
              <a:buNone/>
              <a:defRPr sz="2135" b="1"/>
            </a:lvl5pPr>
            <a:lvl6pPr marL="3097592" indent="0">
              <a:buNone/>
              <a:defRPr sz="2135" b="1"/>
            </a:lvl6pPr>
            <a:lvl7pPr marL="3717109" indent="0">
              <a:buNone/>
              <a:defRPr sz="2135" b="1"/>
            </a:lvl7pPr>
            <a:lvl8pPr marL="4336626" indent="0">
              <a:buNone/>
              <a:defRPr sz="2135" b="1"/>
            </a:lvl8pPr>
            <a:lvl9pPr marL="4956145" indent="0">
              <a:buNone/>
              <a:defRPr sz="2135" b="1"/>
            </a:lvl9pPr>
          </a:lstStyle>
          <a:p>
            <a:pPr lvl="0"/>
            <a:r>
              <a:rPr lang="en-US" dirty="0"/>
              <a:t>Click to edit Master text styles.</a:t>
            </a:r>
          </a:p>
        </p:txBody>
      </p:sp>
      <p:sp>
        <p:nvSpPr>
          <p:cNvPr id="14" name="Text Placeholder 6"/>
          <p:cNvSpPr>
            <a:spLocks noGrp="1"/>
          </p:cNvSpPr>
          <p:nvPr>
            <p:ph type="body" sz="quarter" idx="10"/>
          </p:nvPr>
        </p:nvSpPr>
        <p:spPr>
          <a:xfrm>
            <a:off x="543754" y="3114885"/>
            <a:ext cx="3097489" cy="2212337"/>
          </a:xfrm>
        </p:spPr>
        <p:txBody>
          <a:bodyPr/>
          <a:lstStyle>
            <a:lvl1pPr marL="0" indent="0">
              <a:lnSpc>
                <a:spcPct val="100000"/>
              </a:lnSpc>
              <a:spcBef>
                <a:spcPts val="0"/>
              </a:spcBef>
              <a:spcAft>
                <a:spcPts val="1224"/>
              </a:spcAft>
              <a:buNone/>
              <a:defRPr sz="1834" spc="0" baseline="0">
                <a:solidFill>
                  <a:schemeClr val="bg1"/>
                </a:solidFill>
                <a:latin typeface="Segoe UI" pitchFamily="34" charset="0"/>
                <a:ea typeface="Segoe UI" pitchFamily="34" charset="0"/>
                <a:cs typeface="Segoe UI" pitchFamily="34" charset="0"/>
              </a:defRPr>
            </a:lvl1pPr>
            <a:lvl2pPr marL="0" indent="0">
              <a:lnSpc>
                <a:spcPct val="100000"/>
              </a:lnSpc>
              <a:spcBef>
                <a:spcPts val="0"/>
              </a:spcBef>
              <a:spcAft>
                <a:spcPts val="1224"/>
              </a:spcAft>
              <a:buNone/>
              <a:defRPr sz="1428" spc="0" baseline="0">
                <a:solidFill>
                  <a:schemeClr val="bg1"/>
                </a:solidFill>
                <a:latin typeface="Segoe UI" pitchFamily="34" charset="0"/>
                <a:ea typeface="Segoe UI" pitchFamily="34" charset="0"/>
                <a:cs typeface="Segoe UI" pitchFamily="34" charset="0"/>
              </a:defRPr>
            </a:lvl2pPr>
            <a:lvl3pPr marL="0" indent="0">
              <a:lnSpc>
                <a:spcPct val="100000"/>
              </a:lnSpc>
              <a:spcBef>
                <a:spcPts val="0"/>
              </a:spcBef>
              <a:spcAft>
                <a:spcPts val="1224"/>
              </a:spcAft>
              <a:buNone/>
              <a:defRPr sz="1224" spc="0" baseline="0">
                <a:solidFill>
                  <a:schemeClr val="bg1"/>
                </a:solidFill>
                <a:latin typeface="Segoe UI" pitchFamily="34" charset="0"/>
                <a:ea typeface="Segoe UI" pitchFamily="34" charset="0"/>
                <a:cs typeface="Segoe UI" pitchFamily="34" charset="0"/>
              </a:defRPr>
            </a:lvl3pPr>
            <a:lvl4pPr marL="0" indent="0">
              <a:lnSpc>
                <a:spcPct val="100000"/>
              </a:lnSpc>
              <a:spcBef>
                <a:spcPts val="0"/>
              </a:spcBef>
              <a:spcAft>
                <a:spcPts val="1224"/>
              </a:spcAft>
              <a:buNone/>
              <a:defRPr sz="1428" spc="0" baseline="0">
                <a:solidFill>
                  <a:schemeClr val="bg1"/>
                </a:solidFill>
                <a:latin typeface="Segoe UI" pitchFamily="34" charset="0"/>
                <a:ea typeface="Segoe UI" pitchFamily="34" charset="0"/>
                <a:cs typeface="Segoe UI" pitchFamily="34" charset="0"/>
              </a:defRPr>
            </a:lvl4pPr>
            <a:lvl5pPr marL="0" indent="0">
              <a:lnSpc>
                <a:spcPct val="100000"/>
              </a:lnSpc>
              <a:spcBef>
                <a:spcPts val="0"/>
              </a:spcBef>
              <a:spcAft>
                <a:spcPts val="1224"/>
              </a:spcAft>
              <a:buNone/>
              <a:defRPr sz="1428" spc="0" baseline="0">
                <a:solidFill>
                  <a:schemeClr val="bg1"/>
                </a:solidFill>
                <a:latin typeface="Segoe UI" pitchFamily="34" charset="0"/>
                <a:ea typeface="Segoe UI" pitchFamily="34" charset="0"/>
                <a:cs typeface="Segoe UI"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9" name="Picture 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49724" y="131723"/>
            <a:ext cx="1202591" cy="1202421"/>
          </a:xfrm>
          <a:prstGeom prst="rect">
            <a:avLst/>
          </a:prstGeom>
        </p:spPr>
      </p:pic>
      <p:pic>
        <p:nvPicPr>
          <p:cNvPr id="7" name="Picture 6"/>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197326" y="6347920"/>
            <a:ext cx="2239149" cy="646605"/>
          </a:xfrm>
          <a:prstGeom prst="rect">
            <a:avLst/>
          </a:prstGeom>
        </p:spPr>
      </p:pic>
    </p:spTree>
    <p:extLst>
      <p:ext uri="{BB962C8B-B14F-4D97-AF65-F5344CB8AC3E}">
        <p14:creationId xmlns:p14="http://schemas.microsoft.com/office/powerpoint/2010/main" val="108928886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Video slide">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1209973"/>
            <a:ext cx="8229599" cy="1181862"/>
          </a:xfrm>
          <a:noFill/>
        </p:spPr>
        <p:txBody>
          <a:bodyPr wrap="square" tIns="91440" bIns="91440" anchor="t" anchorCtr="0">
            <a:spAutoFit/>
          </a:bodyPr>
          <a:lstStyle>
            <a:lvl1pPr>
              <a:defRPr sz="7200" spc="-100" baseline="0">
                <a:gradFill>
                  <a:gsLst>
                    <a:gs pos="10619">
                      <a:schemeClr val="tx1"/>
                    </a:gs>
                    <a:gs pos="26549">
                      <a:schemeClr val="tx1"/>
                    </a:gs>
                  </a:gsLst>
                  <a:lin ang="5400000" scaled="0"/>
                </a:gradFill>
              </a:defRPr>
            </a:lvl1pPr>
          </a:lstStyle>
          <a:p>
            <a:r>
              <a:rPr lang="en-US" dirty="0"/>
              <a:t>Video title</a:t>
            </a:r>
          </a:p>
        </p:txBody>
      </p:sp>
    </p:spTree>
    <p:extLst>
      <p:ext uri="{BB962C8B-B14F-4D97-AF65-F5344CB8AC3E}">
        <p14:creationId xmlns:p14="http://schemas.microsoft.com/office/powerpoint/2010/main" val="1784147530"/>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130.xml><?xml version="1.0" encoding="utf-8"?>
<p:sldLayout xmlns:a="http://schemas.openxmlformats.org/drawingml/2006/main" xmlns:r="http://schemas.openxmlformats.org/officeDocument/2006/relationships" xmlns:p="http://schemas.openxmlformats.org/presentationml/2006/main" userDrawn="1">
  <p:cSld name="6_Color Block text w/Photo on Right">
    <p:spTree>
      <p:nvGrpSpPr>
        <p:cNvPr id="1" name=""/>
        <p:cNvGrpSpPr/>
        <p:nvPr/>
      </p:nvGrpSpPr>
      <p:grpSpPr>
        <a:xfrm>
          <a:off x="0" y="0"/>
          <a:ext cx="0" cy="0"/>
          <a:chOff x="0" y="0"/>
          <a:chExt cx="0" cy="0"/>
        </a:xfrm>
      </p:grpSpPr>
      <p:sp>
        <p:nvSpPr>
          <p:cNvPr id="7" name="Rectangle 6"/>
          <p:cNvSpPr/>
          <p:nvPr userDrawn="1"/>
        </p:nvSpPr>
        <p:spPr bwMode="white">
          <a:xfrm>
            <a:off x="3" y="0"/>
            <a:ext cx="6346198" cy="6994525"/>
          </a:xfrm>
          <a:prstGeom prst="rect">
            <a:avLst/>
          </a:prstGeom>
          <a:solidFill>
            <a:srgbClr val="00206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12" tIns="46612" rIns="46612" bIns="46612" numCol="1" spcCol="0" rtlCol="0" fromWordArt="0" anchor="ctr" anchorCtr="0" forceAA="0" compatLnSpc="1">
            <a:prstTxWarp prst="textNoShape">
              <a:avLst/>
            </a:prstTxWarp>
            <a:noAutofit/>
          </a:bodyPr>
          <a:lstStyle/>
          <a:p>
            <a:pPr algn="ctr" defTabSz="931831" fontAlgn="base">
              <a:spcBef>
                <a:spcPct val="0"/>
              </a:spcBef>
              <a:spcAft>
                <a:spcPct val="0"/>
              </a:spcAft>
            </a:pPr>
            <a:endParaRPr lang="en-US" sz="2243" dirty="0">
              <a:gradFill>
                <a:gsLst>
                  <a:gs pos="0">
                    <a:srgbClr val="FFFFFF"/>
                  </a:gs>
                  <a:gs pos="100000">
                    <a:srgbClr val="FFFFFF"/>
                  </a:gs>
                </a:gsLst>
                <a:lin ang="5400000" scaled="0"/>
              </a:gradFill>
              <a:ea typeface="Segoe UI" pitchFamily="34" charset="0"/>
              <a:cs typeface="Segoe UI" pitchFamily="34" charset="0"/>
            </a:endParaRPr>
          </a:p>
        </p:txBody>
      </p:sp>
      <p:sp>
        <p:nvSpPr>
          <p:cNvPr id="9" name="Text Placeholder 2"/>
          <p:cNvSpPr>
            <a:spLocks noGrp="1"/>
          </p:cNvSpPr>
          <p:nvPr>
            <p:ph type="body" idx="1" hasCustomPrompt="1"/>
          </p:nvPr>
        </p:nvSpPr>
        <p:spPr>
          <a:xfrm>
            <a:off x="522480" y="27565"/>
            <a:ext cx="5421182" cy="2805906"/>
          </a:xfrm>
          <a:prstGeom prst="rect">
            <a:avLst/>
          </a:prstGeom>
        </p:spPr>
        <p:txBody>
          <a:bodyPr anchor="b" anchorCtr="0">
            <a:noAutofit/>
          </a:bodyPr>
          <a:lstStyle>
            <a:lvl1pPr marL="0" indent="0">
              <a:lnSpc>
                <a:spcPts val="3875"/>
              </a:lnSpc>
              <a:spcBef>
                <a:spcPts val="0"/>
              </a:spcBef>
              <a:buNone/>
              <a:defRPr sz="3671" b="0" cap="none" baseline="0">
                <a:gradFill>
                  <a:gsLst>
                    <a:gs pos="100000">
                      <a:schemeClr val="bg1"/>
                    </a:gs>
                    <a:gs pos="0">
                      <a:schemeClr val="bg1"/>
                    </a:gs>
                  </a:gsLst>
                  <a:lin ang="5400000" scaled="0"/>
                </a:gradFill>
                <a:latin typeface="Segoe UI Light" pitchFamily="34" charset="0"/>
              </a:defRPr>
            </a:lvl1pPr>
            <a:lvl2pPr marL="619764" indent="0">
              <a:buNone/>
              <a:defRPr sz="2746" b="1"/>
            </a:lvl2pPr>
            <a:lvl3pPr marL="1239527" indent="0">
              <a:buNone/>
              <a:defRPr sz="2441" b="1"/>
            </a:lvl3pPr>
            <a:lvl4pPr marL="1859291" indent="0">
              <a:buNone/>
              <a:defRPr sz="2135" b="1"/>
            </a:lvl4pPr>
            <a:lvl5pPr marL="2479054" indent="0">
              <a:buNone/>
              <a:defRPr sz="2135" b="1"/>
            </a:lvl5pPr>
            <a:lvl6pPr marL="3098819" indent="0">
              <a:buNone/>
              <a:defRPr sz="2135" b="1"/>
            </a:lvl6pPr>
            <a:lvl7pPr marL="3718582" indent="0">
              <a:buNone/>
              <a:defRPr sz="2135" b="1"/>
            </a:lvl7pPr>
            <a:lvl8pPr marL="4338345" indent="0">
              <a:buNone/>
              <a:defRPr sz="2135" b="1"/>
            </a:lvl8pPr>
            <a:lvl9pPr marL="4958108" indent="0">
              <a:buNone/>
              <a:defRPr sz="2135" b="1"/>
            </a:lvl9pPr>
          </a:lstStyle>
          <a:p>
            <a:pPr lvl="0"/>
            <a:r>
              <a:rPr lang="en-US" dirty="0"/>
              <a:t>Click to edit Master text styles.</a:t>
            </a:r>
          </a:p>
        </p:txBody>
      </p:sp>
      <p:sp>
        <p:nvSpPr>
          <p:cNvPr id="12" name="Text Placeholder 6"/>
          <p:cNvSpPr>
            <a:spLocks noGrp="1"/>
          </p:cNvSpPr>
          <p:nvPr>
            <p:ph type="body" sz="quarter" idx="10"/>
          </p:nvPr>
        </p:nvSpPr>
        <p:spPr>
          <a:xfrm>
            <a:off x="543753" y="3114885"/>
            <a:ext cx="5421182" cy="1930208"/>
          </a:xfrm>
        </p:spPr>
        <p:txBody>
          <a:bodyPr/>
          <a:lstStyle>
            <a:lvl1pPr marL="0" indent="0">
              <a:lnSpc>
                <a:spcPct val="100000"/>
              </a:lnSpc>
              <a:spcBef>
                <a:spcPts val="0"/>
              </a:spcBef>
              <a:spcAft>
                <a:spcPts val="1224"/>
              </a:spcAft>
              <a:buNone/>
              <a:defRPr sz="1835" spc="0" baseline="0">
                <a:solidFill>
                  <a:schemeClr val="bg1"/>
                </a:solidFill>
                <a:latin typeface="Segoe UI" pitchFamily="34" charset="0"/>
                <a:ea typeface="Segoe UI" pitchFamily="34" charset="0"/>
                <a:cs typeface="Segoe UI" pitchFamily="34" charset="0"/>
              </a:defRPr>
            </a:lvl1pPr>
            <a:lvl2pPr marL="0" indent="0">
              <a:lnSpc>
                <a:spcPct val="100000"/>
              </a:lnSpc>
              <a:spcBef>
                <a:spcPts val="0"/>
              </a:spcBef>
              <a:spcAft>
                <a:spcPts val="1224"/>
              </a:spcAft>
              <a:buNone/>
              <a:defRPr sz="1428" spc="0" baseline="0">
                <a:solidFill>
                  <a:schemeClr val="bg1"/>
                </a:solidFill>
                <a:latin typeface="Segoe UI" pitchFamily="34" charset="0"/>
                <a:ea typeface="Segoe UI" pitchFamily="34" charset="0"/>
                <a:cs typeface="Segoe UI" pitchFamily="34" charset="0"/>
              </a:defRPr>
            </a:lvl2pPr>
            <a:lvl3pPr marL="0" indent="0">
              <a:lnSpc>
                <a:spcPct val="100000"/>
              </a:lnSpc>
              <a:spcBef>
                <a:spcPts val="0"/>
              </a:spcBef>
              <a:spcAft>
                <a:spcPts val="1224"/>
              </a:spcAft>
              <a:buNone/>
              <a:defRPr sz="1224" spc="0" baseline="0">
                <a:solidFill>
                  <a:schemeClr val="bg1"/>
                </a:solidFill>
                <a:latin typeface="Segoe UI" pitchFamily="34" charset="0"/>
                <a:ea typeface="Segoe UI" pitchFamily="34" charset="0"/>
                <a:cs typeface="Segoe UI" pitchFamily="34" charset="0"/>
              </a:defRPr>
            </a:lvl3pPr>
            <a:lvl4pPr marL="0" indent="0">
              <a:lnSpc>
                <a:spcPct val="100000"/>
              </a:lnSpc>
              <a:spcBef>
                <a:spcPts val="0"/>
              </a:spcBef>
              <a:spcAft>
                <a:spcPts val="1224"/>
              </a:spcAft>
              <a:buNone/>
              <a:defRPr sz="1428" spc="0" baseline="0">
                <a:solidFill>
                  <a:schemeClr val="bg1"/>
                </a:solidFill>
                <a:latin typeface="Segoe UI" pitchFamily="34" charset="0"/>
                <a:ea typeface="Segoe UI" pitchFamily="34" charset="0"/>
                <a:cs typeface="Segoe UI" pitchFamily="34" charset="0"/>
              </a:defRPr>
            </a:lvl4pPr>
            <a:lvl5pPr marL="0" indent="0">
              <a:lnSpc>
                <a:spcPct val="100000"/>
              </a:lnSpc>
              <a:spcBef>
                <a:spcPts val="0"/>
              </a:spcBef>
              <a:spcAft>
                <a:spcPts val="1224"/>
              </a:spcAft>
              <a:buNone/>
              <a:defRPr sz="1428" spc="0" baseline="0">
                <a:solidFill>
                  <a:schemeClr val="bg1"/>
                </a:solidFill>
                <a:latin typeface="Segoe UI" pitchFamily="34" charset="0"/>
                <a:ea typeface="Segoe UI" pitchFamily="34" charset="0"/>
                <a:cs typeface="Segoe UI"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8" name="Picture 2" descr="\\MAGNUM\Projects\Microsoft\Cloud Power FY12\Design\ICONS_PNG\Next_Gen_Application.png"/>
          <p:cNvPicPr>
            <a:picLocks noChangeAspect="1" noChangeArrowheads="1"/>
          </p:cNvPicPr>
          <p:nvPr userDrawn="1"/>
        </p:nvPicPr>
        <p:blipFill>
          <a:blip r:embed="rId2" cstate="screen">
            <a:lum bright="100000"/>
            <a:extLst>
              <a:ext uri="{28A0092B-C50C-407E-A947-70E740481C1C}">
                <a14:useLocalDpi xmlns:a14="http://schemas.microsoft.com/office/drawing/2010/main"/>
              </a:ext>
            </a:extLst>
          </a:blip>
          <a:srcRect/>
          <a:stretch>
            <a:fillRect/>
          </a:stretch>
        </p:blipFill>
        <p:spPr bwMode="auto">
          <a:xfrm>
            <a:off x="29164" y="31087"/>
            <a:ext cx="1213187" cy="1212384"/>
          </a:xfrm>
          <a:prstGeom prst="rect">
            <a:avLst/>
          </a:prstGeom>
          <a:noFill/>
        </p:spPr>
      </p:pic>
      <p:pic>
        <p:nvPicPr>
          <p:cNvPr id="10" name="Picture 9"/>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197326" y="6347920"/>
            <a:ext cx="2239149" cy="646605"/>
          </a:xfrm>
          <a:prstGeom prst="rect">
            <a:avLst/>
          </a:prstGeom>
        </p:spPr>
      </p:pic>
    </p:spTree>
    <p:extLst>
      <p:ext uri="{BB962C8B-B14F-4D97-AF65-F5344CB8AC3E}">
        <p14:creationId xmlns:p14="http://schemas.microsoft.com/office/powerpoint/2010/main" val="910627133"/>
      </p:ext>
    </p:extLst>
  </p:cSld>
  <p:clrMapOvr>
    <a:masterClrMapping/>
  </p:clrMapOvr>
</p:sldLayout>
</file>

<file path=ppt/slideLayouts/slideLayout131.xml><?xml version="1.0" encoding="utf-8"?>
<p:sldLayout xmlns:a="http://schemas.openxmlformats.org/drawingml/2006/main" xmlns:r="http://schemas.openxmlformats.org/officeDocument/2006/relationships" xmlns:p="http://schemas.openxmlformats.org/presentationml/2006/main" userDrawn="1">
  <p:cSld name="6_Color Block Header&amp; Subtext">
    <p:spTree>
      <p:nvGrpSpPr>
        <p:cNvPr id="1" name=""/>
        <p:cNvGrpSpPr/>
        <p:nvPr/>
      </p:nvGrpSpPr>
      <p:grpSpPr>
        <a:xfrm>
          <a:off x="0" y="0"/>
          <a:ext cx="0" cy="0"/>
          <a:chOff x="0" y="0"/>
          <a:chExt cx="0" cy="0"/>
        </a:xfrm>
      </p:grpSpPr>
      <p:sp>
        <p:nvSpPr>
          <p:cNvPr id="2" name="Rectangle 1"/>
          <p:cNvSpPr/>
          <p:nvPr/>
        </p:nvSpPr>
        <p:spPr bwMode="white">
          <a:xfrm>
            <a:off x="-9717" y="0"/>
            <a:ext cx="4591061" cy="6994525"/>
          </a:xfrm>
          <a:prstGeom prst="rect">
            <a:avLst/>
          </a:prstGeom>
          <a:solidFill>
            <a:srgbClr val="00206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b" anchorCtr="0" forceAA="0" compatLnSpc="1">
            <a:prstTxWarp prst="textNoShape">
              <a:avLst/>
            </a:prstTxWarp>
            <a:noAutofit/>
          </a:bodyPr>
          <a:lstStyle/>
          <a:p>
            <a:pPr algn="ctr" defTabSz="929502" fontAlgn="base">
              <a:spcBef>
                <a:spcPct val="0"/>
              </a:spcBef>
              <a:spcAft>
                <a:spcPct val="0"/>
              </a:spcAft>
            </a:pPr>
            <a:endParaRPr lang="en-US" sz="2237" dirty="0">
              <a:gradFill>
                <a:gsLst>
                  <a:gs pos="0">
                    <a:srgbClr val="FFFFFF"/>
                  </a:gs>
                  <a:gs pos="100000">
                    <a:srgbClr val="FFFFFF"/>
                  </a:gs>
                </a:gsLst>
                <a:lin ang="5400000" scaled="0"/>
              </a:gradFill>
              <a:ea typeface="Segoe UI" pitchFamily="34" charset="0"/>
              <a:cs typeface="Segoe UI" pitchFamily="34" charset="0"/>
            </a:endParaRPr>
          </a:p>
        </p:txBody>
      </p:sp>
      <p:sp>
        <p:nvSpPr>
          <p:cNvPr id="3" name="Text Placeholder 2"/>
          <p:cNvSpPr>
            <a:spLocks noGrp="1"/>
          </p:cNvSpPr>
          <p:nvPr>
            <p:ph type="body" idx="1" hasCustomPrompt="1"/>
          </p:nvPr>
        </p:nvSpPr>
        <p:spPr>
          <a:xfrm>
            <a:off x="522479" y="27565"/>
            <a:ext cx="3097489" cy="2805906"/>
          </a:xfrm>
          <a:prstGeom prst="rect">
            <a:avLst/>
          </a:prstGeom>
        </p:spPr>
        <p:txBody>
          <a:bodyPr anchor="b" anchorCtr="0">
            <a:noAutofit/>
          </a:bodyPr>
          <a:lstStyle>
            <a:lvl1pPr marL="0" indent="0">
              <a:lnSpc>
                <a:spcPts val="3875"/>
              </a:lnSpc>
              <a:spcBef>
                <a:spcPts val="0"/>
              </a:spcBef>
              <a:buNone/>
              <a:defRPr sz="3671" b="0" cap="none" baseline="0">
                <a:gradFill>
                  <a:gsLst>
                    <a:gs pos="100000">
                      <a:schemeClr val="bg1"/>
                    </a:gs>
                    <a:gs pos="0">
                      <a:schemeClr val="bg1"/>
                    </a:gs>
                  </a:gsLst>
                  <a:lin ang="5400000" scaled="0"/>
                </a:gradFill>
                <a:latin typeface="Segoe UI Light" pitchFamily="34" charset="0"/>
              </a:defRPr>
            </a:lvl1pPr>
            <a:lvl2pPr marL="619764" indent="0">
              <a:buNone/>
              <a:defRPr sz="2746" b="1"/>
            </a:lvl2pPr>
            <a:lvl3pPr marL="1239527" indent="0">
              <a:buNone/>
              <a:defRPr sz="2441" b="1"/>
            </a:lvl3pPr>
            <a:lvl4pPr marL="1859291" indent="0">
              <a:buNone/>
              <a:defRPr sz="2135" b="1"/>
            </a:lvl4pPr>
            <a:lvl5pPr marL="2479054" indent="0">
              <a:buNone/>
              <a:defRPr sz="2135" b="1"/>
            </a:lvl5pPr>
            <a:lvl6pPr marL="3098819" indent="0">
              <a:buNone/>
              <a:defRPr sz="2135" b="1"/>
            </a:lvl6pPr>
            <a:lvl7pPr marL="3718582" indent="0">
              <a:buNone/>
              <a:defRPr sz="2135" b="1"/>
            </a:lvl7pPr>
            <a:lvl8pPr marL="4338345" indent="0">
              <a:buNone/>
              <a:defRPr sz="2135" b="1"/>
            </a:lvl8pPr>
            <a:lvl9pPr marL="4958108" indent="0">
              <a:buNone/>
              <a:defRPr sz="2135" b="1"/>
            </a:lvl9pPr>
          </a:lstStyle>
          <a:p>
            <a:pPr lvl="0"/>
            <a:r>
              <a:rPr lang="en-US" dirty="0"/>
              <a:t>Click to edit Master text styles.</a:t>
            </a:r>
          </a:p>
        </p:txBody>
      </p:sp>
      <p:sp>
        <p:nvSpPr>
          <p:cNvPr id="14" name="Text Placeholder 6"/>
          <p:cNvSpPr>
            <a:spLocks noGrp="1"/>
          </p:cNvSpPr>
          <p:nvPr>
            <p:ph type="body" sz="quarter" idx="10"/>
          </p:nvPr>
        </p:nvSpPr>
        <p:spPr>
          <a:xfrm>
            <a:off x="543753" y="3114884"/>
            <a:ext cx="3097489" cy="2212593"/>
          </a:xfrm>
        </p:spPr>
        <p:txBody>
          <a:bodyPr/>
          <a:lstStyle>
            <a:lvl1pPr marL="0" indent="0">
              <a:lnSpc>
                <a:spcPct val="100000"/>
              </a:lnSpc>
              <a:spcBef>
                <a:spcPts val="0"/>
              </a:spcBef>
              <a:spcAft>
                <a:spcPts val="1224"/>
              </a:spcAft>
              <a:buNone/>
              <a:defRPr sz="1835" spc="0" baseline="0">
                <a:solidFill>
                  <a:schemeClr val="bg1"/>
                </a:solidFill>
                <a:latin typeface="Segoe UI" pitchFamily="34" charset="0"/>
                <a:ea typeface="Segoe UI" pitchFamily="34" charset="0"/>
                <a:cs typeface="Segoe UI" pitchFamily="34" charset="0"/>
              </a:defRPr>
            </a:lvl1pPr>
            <a:lvl2pPr marL="0" indent="0">
              <a:lnSpc>
                <a:spcPct val="100000"/>
              </a:lnSpc>
              <a:spcBef>
                <a:spcPts val="0"/>
              </a:spcBef>
              <a:spcAft>
                <a:spcPts val="1224"/>
              </a:spcAft>
              <a:buNone/>
              <a:defRPr sz="1428" spc="0" baseline="0">
                <a:solidFill>
                  <a:schemeClr val="bg1"/>
                </a:solidFill>
                <a:latin typeface="Segoe UI" pitchFamily="34" charset="0"/>
                <a:ea typeface="Segoe UI" pitchFamily="34" charset="0"/>
                <a:cs typeface="Segoe UI" pitchFamily="34" charset="0"/>
              </a:defRPr>
            </a:lvl2pPr>
            <a:lvl3pPr marL="0" indent="0">
              <a:lnSpc>
                <a:spcPct val="100000"/>
              </a:lnSpc>
              <a:spcBef>
                <a:spcPts val="0"/>
              </a:spcBef>
              <a:spcAft>
                <a:spcPts val="1224"/>
              </a:spcAft>
              <a:buNone/>
              <a:defRPr sz="1224" spc="0" baseline="0">
                <a:solidFill>
                  <a:schemeClr val="bg1"/>
                </a:solidFill>
                <a:latin typeface="Segoe UI" pitchFamily="34" charset="0"/>
                <a:ea typeface="Segoe UI" pitchFamily="34" charset="0"/>
                <a:cs typeface="Segoe UI" pitchFamily="34" charset="0"/>
              </a:defRPr>
            </a:lvl3pPr>
            <a:lvl4pPr marL="0" indent="0">
              <a:lnSpc>
                <a:spcPct val="100000"/>
              </a:lnSpc>
              <a:spcBef>
                <a:spcPts val="0"/>
              </a:spcBef>
              <a:spcAft>
                <a:spcPts val="1224"/>
              </a:spcAft>
              <a:buNone/>
              <a:defRPr sz="1428" spc="0" baseline="0">
                <a:solidFill>
                  <a:schemeClr val="bg1"/>
                </a:solidFill>
                <a:latin typeface="Segoe UI" pitchFamily="34" charset="0"/>
                <a:ea typeface="Segoe UI" pitchFamily="34" charset="0"/>
                <a:cs typeface="Segoe UI" pitchFamily="34" charset="0"/>
              </a:defRPr>
            </a:lvl4pPr>
            <a:lvl5pPr marL="0" indent="0">
              <a:lnSpc>
                <a:spcPct val="100000"/>
              </a:lnSpc>
              <a:spcBef>
                <a:spcPts val="0"/>
              </a:spcBef>
              <a:spcAft>
                <a:spcPts val="1224"/>
              </a:spcAft>
              <a:buNone/>
              <a:defRPr sz="1428" spc="0" baseline="0">
                <a:solidFill>
                  <a:schemeClr val="bg1"/>
                </a:solidFill>
                <a:latin typeface="Segoe UI" pitchFamily="34" charset="0"/>
                <a:ea typeface="Segoe UI" pitchFamily="34" charset="0"/>
                <a:cs typeface="Segoe UI"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7" name="Picture 2" descr="\\MAGNUM\Projects\Microsoft\Cloud Power FY12\Design\ICONS_PNG\Next_Gen_Application.png"/>
          <p:cNvPicPr>
            <a:picLocks noChangeAspect="1" noChangeArrowheads="1"/>
          </p:cNvPicPr>
          <p:nvPr userDrawn="1"/>
        </p:nvPicPr>
        <p:blipFill>
          <a:blip r:embed="rId2" cstate="screen">
            <a:lum bright="100000"/>
            <a:extLst>
              <a:ext uri="{28A0092B-C50C-407E-A947-70E740481C1C}">
                <a14:useLocalDpi xmlns:a14="http://schemas.microsoft.com/office/drawing/2010/main"/>
              </a:ext>
            </a:extLst>
          </a:blip>
          <a:srcRect/>
          <a:stretch>
            <a:fillRect/>
          </a:stretch>
        </p:blipFill>
        <p:spPr bwMode="auto">
          <a:xfrm>
            <a:off x="2" y="158539"/>
            <a:ext cx="933220" cy="932603"/>
          </a:xfrm>
          <a:prstGeom prst="rect">
            <a:avLst/>
          </a:prstGeom>
          <a:noFill/>
        </p:spPr>
      </p:pic>
      <p:pic>
        <p:nvPicPr>
          <p:cNvPr id="8" name="Picture 7"/>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197326" y="6347920"/>
            <a:ext cx="2239149" cy="646605"/>
          </a:xfrm>
          <a:prstGeom prst="rect">
            <a:avLst/>
          </a:prstGeom>
        </p:spPr>
      </p:pic>
    </p:spTree>
    <p:extLst>
      <p:ext uri="{BB962C8B-B14F-4D97-AF65-F5344CB8AC3E}">
        <p14:creationId xmlns:p14="http://schemas.microsoft.com/office/powerpoint/2010/main" val="3174994370"/>
      </p:ext>
    </p:extLst>
  </p:cSld>
  <p:clrMapOvr>
    <a:masterClrMapping/>
  </p:clrMapOvr>
</p:sldLayout>
</file>

<file path=ppt/slideLayouts/slideLayout132.xml><?xml version="1.0" encoding="utf-8"?>
<p:sldLayout xmlns:a="http://schemas.openxmlformats.org/drawingml/2006/main" xmlns:r="http://schemas.openxmlformats.org/officeDocument/2006/relationships" xmlns:p="http://schemas.openxmlformats.org/presentationml/2006/main" preserve="1" userDrawn="1">
  <p:cSld name="2_Walkin">
    <p:bg bwMode="gray">
      <p:bgRef idx="1001">
        <a:schemeClr val="bg2"/>
      </p:bgRef>
    </p:bg>
    <p:spTree>
      <p:nvGrpSpPr>
        <p:cNvPr id="1" name=""/>
        <p:cNvGrpSpPr/>
        <p:nvPr/>
      </p:nvGrpSpPr>
      <p:grpSpPr>
        <a:xfrm>
          <a:off x="0" y="0"/>
          <a:ext cx="0" cy="0"/>
          <a:chOff x="0" y="0"/>
          <a:chExt cx="0" cy="0"/>
        </a:xfrm>
      </p:grpSpPr>
      <p:sp>
        <p:nvSpPr>
          <p:cNvPr id="2" name="Rectangle 1"/>
          <p:cNvSpPr/>
          <p:nvPr userDrawn="1"/>
        </p:nvSpPr>
        <p:spPr bwMode="auto">
          <a:xfrm>
            <a:off x="274638" y="2119164"/>
            <a:ext cx="6400800" cy="2749700"/>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algn="ctr" defTabSz="932293"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pic>
        <p:nvPicPr>
          <p:cNvPr id="18" name="Picture 17"/>
          <p:cNvPicPr>
            <a:picLocks noChangeAspect="1"/>
          </p:cNvPicPr>
          <p:nvPr userDrawn="1"/>
        </p:nvPicPr>
        <p:blipFill>
          <a:blip r:embed="rId2"/>
          <a:stretch>
            <a:fillRect/>
          </a:stretch>
        </p:blipFill>
        <p:spPr>
          <a:xfrm>
            <a:off x="-246500" y="1965644"/>
            <a:ext cx="7899548" cy="2148840"/>
          </a:xfrm>
          <a:prstGeom prst="rect">
            <a:avLst/>
          </a:prstGeom>
        </p:spPr>
      </p:pic>
      <p:sp>
        <p:nvSpPr>
          <p:cNvPr id="6" name="Rectangle 5"/>
          <p:cNvSpPr/>
          <p:nvPr userDrawn="1"/>
        </p:nvSpPr>
        <p:spPr bwMode="gray">
          <a:xfrm>
            <a:off x="0" y="5758901"/>
            <a:ext cx="12435840" cy="1235624"/>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algn="ctr" defTabSz="932219"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pic>
        <p:nvPicPr>
          <p:cNvPr id="8" name="Picture 7"/>
          <p:cNvPicPr>
            <a:picLocks noChangeAspect="1"/>
          </p:cNvPicPr>
          <p:nvPr userDrawn="1"/>
        </p:nvPicPr>
        <p:blipFill>
          <a:blip r:embed="rId3"/>
          <a:stretch>
            <a:fillRect/>
          </a:stretch>
        </p:blipFill>
        <p:spPr>
          <a:xfrm>
            <a:off x="462280" y="6209084"/>
            <a:ext cx="1456418" cy="310896"/>
          </a:xfrm>
          <a:prstGeom prst="rect">
            <a:avLst/>
          </a:prstGeom>
        </p:spPr>
      </p:pic>
    </p:spTree>
    <p:extLst>
      <p:ext uri="{BB962C8B-B14F-4D97-AF65-F5344CB8AC3E}">
        <p14:creationId xmlns:p14="http://schemas.microsoft.com/office/powerpoint/2010/main" val="1921364193"/>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3.xml><?xml version="1.0" encoding="utf-8"?>
<p:sldLayout xmlns:a="http://schemas.openxmlformats.org/drawingml/2006/main" xmlns:r="http://schemas.openxmlformats.org/officeDocument/2006/relationships" xmlns:p="http://schemas.openxmlformats.org/presentationml/2006/main" preserve="1" userDrawn="1">
  <p:cSld name="Title Slide">
    <p:bg bwMode="gray">
      <p:bgPr>
        <a:solidFill>
          <a:schemeClr val="accent1"/>
        </a:solidFill>
        <a:effectLst/>
      </p:bgPr>
    </p:bg>
    <p:spTree>
      <p:nvGrpSpPr>
        <p:cNvPr id="1" name=""/>
        <p:cNvGrpSpPr/>
        <p:nvPr/>
      </p:nvGrpSpPr>
      <p:grpSpPr>
        <a:xfrm>
          <a:off x="0" y="0"/>
          <a:ext cx="0" cy="0"/>
          <a:chOff x="0" y="0"/>
          <a:chExt cx="0" cy="0"/>
        </a:xfrm>
      </p:grpSpPr>
      <p:sp>
        <p:nvSpPr>
          <p:cNvPr id="10" name="Rectangle 9"/>
          <p:cNvSpPr/>
          <p:nvPr userDrawn="1"/>
        </p:nvSpPr>
        <p:spPr bwMode="gray">
          <a:xfrm>
            <a:off x="0" y="5758901"/>
            <a:ext cx="12435840" cy="1235624"/>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algn="ctr" defTabSz="932219"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pic>
        <p:nvPicPr>
          <p:cNvPr id="11" name="Picture 10"/>
          <p:cNvPicPr>
            <a:picLocks noChangeAspect="1"/>
          </p:cNvPicPr>
          <p:nvPr userDrawn="1"/>
        </p:nvPicPr>
        <p:blipFill>
          <a:blip r:embed="rId2"/>
          <a:stretch>
            <a:fillRect/>
          </a:stretch>
        </p:blipFill>
        <p:spPr>
          <a:xfrm>
            <a:off x="462280" y="6209084"/>
            <a:ext cx="1456418" cy="310896"/>
          </a:xfrm>
          <a:prstGeom prst="rect">
            <a:avLst/>
          </a:prstGeom>
        </p:spPr>
      </p:pic>
      <p:pic>
        <p:nvPicPr>
          <p:cNvPr id="16" name="Picture 15" hidden="1"/>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black">
          <a:xfrm>
            <a:off x="459231" y="6240963"/>
            <a:ext cx="1278510" cy="274137"/>
          </a:xfrm>
          <a:prstGeom prst="rect">
            <a:avLst/>
          </a:prstGeom>
        </p:spPr>
      </p:pic>
      <p:sp>
        <p:nvSpPr>
          <p:cNvPr id="8" name="Title 1"/>
          <p:cNvSpPr>
            <a:spLocks noGrp="1"/>
          </p:cNvSpPr>
          <p:nvPr>
            <p:ph type="title" hasCustomPrompt="1"/>
          </p:nvPr>
        </p:nvSpPr>
        <p:spPr bwMode="white">
          <a:xfrm>
            <a:off x="274702" y="1679645"/>
            <a:ext cx="9143936" cy="1828786"/>
          </a:xfrm>
          <a:noFill/>
        </p:spPr>
        <p:txBody>
          <a:bodyPr lIns="146304" tIns="91440" rIns="146304" bIns="91440" anchor="t" anchorCtr="0"/>
          <a:lstStyle>
            <a:lvl1pPr>
              <a:defRPr sz="5399" spc="-100" baseline="0">
                <a:gradFill>
                  <a:gsLst>
                    <a:gs pos="100000">
                      <a:schemeClr val="tx2"/>
                    </a:gs>
                    <a:gs pos="0">
                      <a:schemeClr val="tx2"/>
                    </a:gs>
                  </a:gsLst>
                  <a:lin ang="5400000" scaled="0"/>
                </a:gradFill>
              </a:defRPr>
            </a:lvl1pPr>
          </a:lstStyle>
          <a:p>
            <a:r>
              <a:rPr lang="en-US" dirty="0"/>
              <a:t>Presentation title</a:t>
            </a:r>
          </a:p>
        </p:txBody>
      </p:sp>
      <p:sp>
        <p:nvSpPr>
          <p:cNvPr id="9" name="Text Placeholder 4"/>
          <p:cNvSpPr>
            <a:spLocks noGrp="1"/>
          </p:cNvSpPr>
          <p:nvPr>
            <p:ph type="body" sz="quarter" idx="12" hasCustomPrompt="1"/>
          </p:nvPr>
        </p:nvSpPr>
        <p:spPr bwMode="white">
          <a:xfrm>
            <a:off x="274702" y="3509753"/>
            <a:ext cx="7315137" cy="1828007"/>
          </a:xfrm>
          <a:noFill/>
        </p:spPr>
        <p:txBody>
          <a:bodyPr lIns="146304" tIns="109728" rIns="146304" bIns="109728">
            <a:noAutofit/>
          </a:bodyPr>
          <a:lstStyle>
            <a:lvl1pPr marL="0" indent="0">
              <a:spcBef>
                <a:spcPts val="0"/>
              </a:spcBef>
              <a:buNone/>
              <a:defRPr sz="3199" spc="0" baseline="0">
                <a:gradFill>
                  <a:gsLst>
                    <a:gs pos="91000">
                      <a:schemeClr val="tx1"/>
                    </a:gs>
                    <a:gs pos="0">
                      <a:schemeClr val="tx1"/>
                    </a:gs>
                  </a:gsLst>
                  <a:lin ang="5400000" scaled="0"/>
                </a:gradFill>
                <a:latin typeface="+mj-lt"/>
              </a:defRPr>
            </a:lvl1pPr>
          </a:lstStyle>
          <a:p>
            <a:pPr lvl="0"/>
            <a:r>
              <a:rPr lang="en-US" dirty="0"/>
              <a:t>Speaker Name</a:t>
            </a:r>
          </a:p>
        </p:txBody>
      </p:sp>
    </p:spTree>
    <p:extLst>
      <p:ext uri="{BB962C8B-B14F-4D97-AF65-F5344CB8AC3E}">
        <p14:creationId xmlns:p14="http://schemas.microsoft.com/office/powerpoint/2010/main" val="426516295"/>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4.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6" name="Text Placeholder 5"/>
          <p:cNvSpPr>
            <a:spLocks noGrp="1"/>
          </p:cNvSpPr>
          <p:nvPr>
            <p:ph type="body" sz="quarter" idx="10"/>
          </p:nvPr>
        </p:nvSpPr>
        <p:spPr>
          <a:xfrm>
            <a:off x="274639" y="1212851"/>
            <a:ext cx="11887200" cy="2025170"/>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557" indent="0">
              <a:buNone/>
              <a:defRPr/>
            </a:lvl3pPr>
            <a:lvl4pPr marL="457112" indent="0">
              <a:buNone/>
              <a:defRPr/>
            </a:lvl4pPr>
            <a:lvl5pPr marL="685669" indent="0">
              <a:buNone/>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357394755"/>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135.xml><?xml version="1.0" encoding="utf-8"?>
<p:sldLayout xmlns:a="http://schemas.openxmlformats.org/drawingml/2006/main" xmlns:r="http://schemas.openxmlformats.org/officeDocument/2006/relationships" xmlns:p="http://schemas.openxmlformats.org/presentationml/2006/main" preserve="1" userDrawn="1">
  <p:cSld name="Title &amp; Non-bulleted text">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6" name="Text Placeholder 5"/>
          <p:cNvSpPr>
            <a:spLocks noGrp="1"/>
          </p:cNvSpPr>
          <p:nvPr>
            <p:ph type="body" sz="quarter" idx="10"/>
          </p:nvPr>
        </p:nvSpPr>
        <p:spPr>
          <a:xfrm>
            <a:off x="274639" y="1212851"/>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557" indent="0">
              <a:buNone/>
              <a:defRPr/>
            </a:lvl3pPr>
            <a:lvl4pPr marL="457112" indent="0">
              <a:buNone/>
              <a:defRPr/>
            </a:lvl4pPr>
            <a:lvl5pPr marL="685669" indent="0">
              <a:buNone/>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4213107361"/>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136.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bg>
      <p:bgPr>
        <a:solidFill>
          <a:srgbClr val="F8F8F8"/>
        </a:solidFill>
        <a:effectLst/>
      </p:bgPr>
    </p:bg>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9" y="1212850"/>
            <a:ext cx="11887200" cy="2092881"/>
          </a:xfrm>
        </p:spPr>
        <p:txBody>
          <a:bodyPr>
            <a:spAutoFit/>
          </a:bodyPr>
          <a:lstStyle>
            <a:lvl1pPr>
              <a:defRPr sz="3999">
                <a:gradFill>
                  <a:gsLst>
                    <a:gs pos="1250">
                      <a:schemeClr val="tx2"/>
                    </a:gs>
                    <a:gs pos="99000">
                      <a:schemeClr val="tx2"/>
                    </a:gs>
                  </a:gsLst>
                  <a:lin ang="5400000" scaled="0"/>
                </a:gradFill>
              </a:defRPr>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Title 5"/>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920866400"/>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137.xml><?xml version="1.0" encoding="utf-8"?>
<p:sldLayout xmlns:a="http://schemas.openxmlformats.org/drawingml/2006/main" xmlns:r="http://schemas.openxmlformats.org/officeDocument/2006/relationships" xmlns:p="http://schemas.openxmlformats.org/presentationml/2006/main" preserve="1" userDrawn="1">
  <p:cSld name="Title and Content">
    <p:bg>
      <p:bgPr>
        <a:solidFill>
          <a:srgbClr val="F8F8F8"/>
        </a:solidFill>
        <a:effectLst/>
      </p:bgPr>
    </p:bg>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9" y="1212850"/>
            <a:ext cx="11887200" cy="2092881"/>
          </a:xfrm>
        </p:spPr>
        <p:txBody>
          <a:bodyPr>
            <a:spAutoFit/>
          </a:bodyPr>
          <a:lstStyle>
            <a:lvl1pPr>
              <a:defRPr sz="3999"/>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Title 5"/>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126946744"/>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138.xml><?xml version="1.0" encoding="utf-8"?>
<p:sldLayout xmlns:a="http://schemas.openxmlformats.org/drawingml/2006/main" xmlns:r="http://schemas.openxmlformats.org/officeDocument/2006/relationships" xmlns:p="http://schemas.openxmlformats.org/presentationml/2006/main" preserve="1" userDrawn="1">
  <p:cSld name="Two Column 2-color Non-bulleted">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Text Placeholder 3"/>
          <p:cNvSpPr>
            <a:spLocks noGrp="1"/>
          </p:cNvSpPr>
          <p:nvPr>
            <p:ph type="body" sz="quarter" idx="10"/>
          </p:nvPr>
        </p:nvSpPr>
        <p:spPr>
          <a:xfrm>
            <a:off x="274640" y="1212849"/>
            <a:ext cx="5486399" cy="1914370"/>
          </a:xfrm>
        </p:spPr>
        <p:txBody>
          <a:bodyPr wrap="square">
            <a:spAutoFit/>
          </a:bodyPr>
          <a:lstStyle>
            <a:lvl1pPr marL="0" indent="0">
              <a:spcBef>
                <a:spcPts val="1224"/>
              </a:spcBef>
              <a:buClr>
                <a:schemeClr val="tx1"/>
              </a:buClr>
              <a:buFont typeface="Wingdings" pitchFamily="2" charset="2"/>
              <a:buNone/>
              <a:defRPr sz="3199">
                <a:gradFill>
                  <a:gsLst>
                    <a:gs pos="1250">
                      <a:schemeClr val="tx2"/>
                    </a:gs>
                    <a:gs pos="99000">
                      <a:schemeClr val="tx2"/>
                    </a:gs>
                  </a:gsLst>
                  <a:lin ang="5400000" scaled="0"/>
                </a:gradFill>
              </a:defRPr>
            </a:lvl1pPr>
            <a:lvl2pPr marL="0" indent="0">
              <a:buNone/>
              <a:defRPr sz="2000"/>
            </a:lvl2pPr>
            <a:lvl3pPr marL="231730" indent="0">
              <a:buNone/>
              <a:tabLst/>
              <a:defRPr sz="2000"/>
            </a:lvl3pPr>
            <a:lvl4pPr marL="460287" indent="0">
              <a:buNone/>
              <a:defRPr/>
            </a:lvl4pPr>
            <a:lvl5pPr marL="685669" indent="0">
              <a:buNone/>
              <a:tabLs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3"/>
          <p:cNvSpPr>
            <a:spLocks noGrp="1"/>
          </p:cNvSpPr>
          <p:nvPr>
            <p:ph type="body" sz="quarter" idx="11"/>
          </p:nvPr>
        </p:nvSpPr>
        <p:spPr>
          <a:xfrm>
            <a:off x="6675439" y="1212849"/>
            <a:ext cx="5486399" cy="1914370"/>
          </a:xfrm>
        </p:spPr>
        <p:txBody>
          <a:bodyPr wrap="square">
            <a:spAutoFit/>
          </a:bodyPr>
          <a:lstStyle>
            <a:lvl1pPr marL="0" indent="0">
              <a:spcBef>
                <a:spcPts val="1224"/>
              </a:spcBef>
              <a:buClr>
                <a:schemeClr val="tx1"/>
              </a:buClr>
              <a:buFont typeface="Wingdings" pitchFamily="2" charset="2"/>
              <a:buNone/>
              <a:defRPr sz="3199">
                <a:gradFill>
                  <a:gsLst>
                    <a:gs pos="1250">
                      <a:schemeClr val="tx2"/>
                    </a:gs>
                    <a:gs pos="99000">
                      <a:schemeClr val="tx2"/>
                    </a:gs>
                  </a:gsLst>
                  <a:lin ang="5400000" scaled="0"/>
                </a:gradFill>
              </a:defRPr>
            </a:lvl1pPr>
            <a:lvl2pPr marL="0" indent="0">
              <a:buNone/>
              <a:defRPr sz="2000"/>
            </a:lvl2pPr>
            <a:lvl3pPr marL="231730" indent="0">
              <a:buNone/>
              <a:tabLst/>
              <a:defRPr sz="2000"/>
            </a:lvl3pPr>
            <a:lvl4pPr marL="460287" indent="0">
              <a:buNone/>
              <a:defRPr/>
            </a:lvl4pPr>
            <a:lvl5pPr marL="685669" indent="0">
              <a:buNone/>
              <a:tabLs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852093274"/>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139.xml><?xml version="1.0" encoding="utf-8"?>
<p:sldLayout xmlns:a="http://schemas.openxmlformats.org/drawingml/2006/main" xmlns:r="http://schemas.openxmlformats.org/officeDocument/2006/relationships" xmlns:p="http://schemas.openxmlformats.org/presentationml/2006/main" preserve="1" userDrawn="1">
  <p:cSld name="Two Column Non-bulleted text">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Text Placeholder 3"/>
          <p:cNvSpPr>
            <a:spLocks noGrp="1"/>
          </p:cNvSpPr>
          <p:nvPr>
            <p:ph type="body" sz="quarter" idx="10"/>
          </p:nvPr>
        </p:nvSpPr>
        <p:spPr>
          <a:xfrm>
            <a:off x="274640" y="1212849"/>
            <a:ext cx="5486399" cy="1914370"/>
          </a:xfrm>
        </p:spPr>
        <p:txBody>
          <a:bodyPr wrap="square">
            <a:spAutoFit/>
          </a:bodyPr>
          <a:lstStyle>
            <a:lvl1pPr marL="0" indent="0">
              <a:spcBef>
                <a:spcPts val="1224"/>
              </a:spcBef>
              <a:buClr>
                <a:schemeClr val="tx1"/>
              </a:buClr>
              <a:buFont typeface="Wingdings" pitchFamily="2" charset="2"/>
              <a:buNone/>
              <a:defRPr sz="3199"/>
            </a:lvl1pPr>
            <a:lvl2pPr marL="0" indent="0">
              <a:buNone/>
              <a:defRPr sz="2000"/>
            </a:lvl2pPr>
            <a:lvl3pPr marL="231730" indent="0">
              <a:buNone/>
              <a:tabLst/>
              <a:defRPr sz="2000"/>
            </a:lvl3pPr>
            <a:lvl4pPr marL="460287" indent="0">
              <a:buNone/>
              <a:defRPr/>
            </a:lvl4pPr>
            <a:lvl5pPr marL="685669" indent="0">
              <a:buNone/>
              <a:tabLs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3"/>
          <p:cNvSpPr>
            <a:spLocks noGrp="1"/>
          </p:cNvSpPr>
          <p:nvPr>
            <p:ph type="body" sz="quarter" idx="11"/>
          </p:nvPr>
        </p:nvSpPr>
        <p:spPr>
          <a:xfrm>
            <a:off x="6675439" y="1212849"/>
            <a:ext cx="5486399" cy="1914370"/>
          </a:xfrm>
        </p:spPr>
        <p:txBody>
          <a:bodyPr wrap="square">
            <a:spAutoFit/>
          </a:bodyPr>
          <a:lstStyle>
            <a:lvl1pPr marL="0" indent="0">
              <a:spcBef>
                <a:spcPts val="1224"/>
              </a:spcBef>
              <a:buClr>
                <a:schemeClr val="tx1"/>
              </a:buClr>
              <a:buFont typeface="Wingdings" pitchFamily="2" charset="2"/>
              <a:buNone/>
              <a:defRPr sz="3199"/>
            </a:lvl1pPr>
            <a:lvl2pPr marL="0" indent="0">
              <a:buNone/>
              <a:defRPr sz="2000"/>
            </a:lvl2pPr>
            <a:lvl3pPr marL="231730" indent="0">
              <a:buNone/>
              <a:tabLst/>
              <a:defRPr sz="2000"/>
            </a:lvl3pPr>
            <a:lvl4pPr marL="460287" indent="0">
              <a:buNone/>
              <a:defRPr/>
            </a:lvl4pPr>
            <a:lvl5pPr marL="685669" indent="0">
              <a:buNone/>
              <a:tabLs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919277404"/>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181862"/>
          </a:xfrm>
          <a:noFill/>
        </p:spPr>
        <p:txBody>
          <a:bodyPr tIns="91440" bIns="91440" anchor="t" anchorCtr="0">
            <a:spAutoFit/>
          </a:bodyPr>
          <a:lstStyle>
            <a:lvl1pPr>
              <a:defRPr sz="7200" spc="-100" baseline="0">
                <a:gradFill>
                  <a:gsLst>
                    <a:gs pos="100000">
                      <a:schemeClr val="tx1"/>
                    </a:gs>
                    <a:gs pos="0">
                      <a:schemeClr val="tx1"/>
                    </a:gs>
                  </a:gsLst>
                  <a:lin ang="5400000" scaled="0"/>
                </a:gradFill>
              </a:defRPr>
            </a:lvl1pPr>
          </a:lstStyle>
          <a:p>
            <a:r>
              <a:rPr lang="en-US" dirty="0"/>
              <a:t>Section title</a:t>
            </a:r>
          </a:p>
        </p:txBody>
      </p:sp>
    </p:spTree>
    <p:extLst>
      <p:ext uri="{BB962C8B-B14F-4D97-AF65-F5344CB8AC3E}">
        <p14:creationId xmlns:p14="http://schemas.microsoft.com/office/powerpoint/2010/main" val="168934554"/>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40.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Text Placeholder 3"/>
          <p:cNvSpPr>
            <a:spLocks noGrp="1"/>
          </p:cNvSpPr>
          <p:nvPr>
            <p:ph type="body" sz="quarter" idx="10"/>
          </p:nvPr>
        </p:nvSpPr>
        <p:spPr>
          <a:xfrm>
            <a:off x="274640" y="1212849"/>
            <a:ext cx="5486399" cy="2425279"/>
          </a:xfrm>
        </p:spPr>
        <p:txBody>
          <a:bodyPr wrap="square">
            <a:spAutoFit/>
          </a:bodyPr>
          <a:lstStyle>
            <a:lvl1pPr marL="287282" indent="-287282">
              <a:spcBef>
                <a:spcPts val="1224"/>
              </a:spcBef>
              <a:buClr>
                <a:schemeClr val="tx2"/>
              </a:buClr>
              <a:buFont typeface="Arial" pitchFamily="34" charset="0"/>
              <a:buChar char="•"/>
              <a:defRPr sz="3199">
                <a:gradFill>
                  <a:gsLst>
                    <a:gs pos="1250">
                      <a:schemeClr val="tx2"/>
                    </a:gs>
                    <a:gs pos="99000">
                      <a:schemeClr val="tx2"/>
                    </a:gs>
                  </a:gsLst>
                  <a:lin ang="5400000" scaled="0"/>
                </a:gradFill>
              </a:defRPr>
            </a:lvl1pPr>
            <a:lvl2pPr marL="531064" indent="-233150">
              <a:defRPr sz="2400"/>
            </a:lvl2pPr>
            <a:lvl3pPr marL="699450" indent="-168387">
              <a:tabLst/>
              <a:defRPr sz="2000"/>
            </a:lvl3pPr>
            <a:lvl4pPr marL="880789" indent="-181339">
              <a:defRPr/>
            </a:lvl4pPr>
            <a:lvl5pPr marL="1049175" indent="-168387">
              <a:tabLs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3"/>
          <p:cNvSpPr>
            <a:spLocks noGrp="1"/>
          </p:cNvSpPr>
          <p:nvPr>
            <p:ph type="body" sz="quarter" idx="11"/>
          </p:nvPr>
        </p:nvSpPr>
        <p:spPr>
          <a:xfrm>
            <a:off x="6675439" y="1212849"/>
            <a:ext cx="5486399" cy="2425279"/>
          </a:xfrm>
        </p:spPr>
        <p:txBody>
          <a:bodyPr wrap="square">
            <a:spAutoFit/>
          </a:bodyPr>
          <a:lstStyle>
            <a:lvl1pPr marL="287282" indent="-287282">
              <a:spcBef>
                <a:spcPts val="1224"/>
              </a:spcBef>
              <a:buClr>
                <a:schemeClr val="tx2"/>
              </a:buClr>
              <a:buFont typeface="Arial" pitchFamily="34" charset="0"/>
              <a:buChar char="•"/>
              <a:defRPr sz="3199">
                <a:gradFill>
                  <a:gsLst>
                    <a:gs pos="1250">
                      <a:schemeClr val="tx2"/>
                    </a:gs>
                    <a:gs pos="99000">
                      <a:schemeClr val="tx2"/>
                    </a:gs>
                  </a:gsLst>
                  <a:lin ang="5400000" scaled="0"/>
                </a:gradFill>
              </a:defRPr>
            </a:lvl1pPr>
            <a:lvl2pPr marL="531064" indent="-233150">
              <a:defRPr sz="2400"/>
            </a:lvl2pPr>
            <a:lvl3pPr marL="699450" indent="-168387">
              <a:tabLst/>
              <a:defRPr sz="2000"/>
            </a:lvl3pPr>
            <a:lvl4pPr marL="880789" indent="-181339">
              <a:defRPr/>
            </a:lvl4pPr>
            <a:lvl5pPr marL="1049175" indent="-168387">
              <a:tabLs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46324180"/>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141.xml><?xml version="1.0" encoding="utf-8"?>
<p:sldLayout xmlns:a="http://schemas.openxmlformats.org/drawingml/2006/main" xmlns:r="http://schemas.openxmlformats.org/officeDocument/2006/relationships" xmlns:p="http://schemas.openxmlformats.org/presentationml/2006/main" preserve="1" userDrawn="1">
  <p:cSld name="Two Column Bullet text">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Text Placeholder 3"/>
          <p:cNvSpPr>
            <a:spLocks noGrp="1"/>
          </p:cNvSpPr>
          <p:nvPr>
            <p:ph type="body" sz="quarter" idx="10"/>
          </p:nvPr>
        </p:nvSpPr>
        <p:spPr>
          <a:xfrm>
            <a:off x="274640" y="1212849"/>
            <a:ext cx="5486399" cy="2425279"/>
          </a:xfrm>
        </p:spPr>
        <p:txBody>
          <a:bodyPr wrap="square">
            <a:spAutoFit/>
          </a:bodyPr>
          <a:lstStyle>
            <a:lvl1pPr marL="287282" indent="-287282">
              <a:spcBef>
                <a:spcPts val="1224"/>
              </a:spcBef>
              <a:buClr>
                <a:schemeClr val="tx1"/>
              </a:buClr>
              <a:buFont typeface="Arial" pitchFamily="34" charset="0"/>
              <a:buChar char="•"/>
              <a:defRPr sz="3199"/>
            </a:lvl1pPr>
            <a:lvl2pPr marL="531064" indent="-233150">
              <a:defRPr sz="2400"/>
            </a:lvl2pPr>
            <a:lvl3pPr marL="699450" indent="-168387">
              <a:tabLst/>
              <a:defRPr sz="2000"/>
            </a:lvl3pPr>
            <a:lvl4pPr marL="880789" indent="-181339">
              <a:defRPr/>
            </a:lvl4pPr>
            <a:lvl5pPr marL="1049175" indent="-168387">
              <a:tabLs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3"/>
          <p:cNvSpPr>
            <a:spLocks noGrp="1"/>
          </p:cNvSpPr>
          <p:nvPr>
            <p:ph type="body" sz="quarter" idx="11"/>
          </p:nvPr>
        </p:nvSpPr>
        <p:spPr>
          <a:xfrm>
            <a:off x="6675439" y="1212849"/>
            <a:ext cx="5486399" cy="2425279"/>
          </a:xfrm>
        </p:spPr>
        <p:txBody>
          <a:bodyPr wrap="square">
            <a:spAutoFit/>
          </a:bodyPr>
          <a:lstStyle>
            <a:lvl1pPr marL="287282" indent="-287282">
              <a:spcBef>
                <a:spcPts val="1224"/>
              </a:spcBef>
              <a:buClr>
                <a:schemeClr val="tx1"/>
              </a:buClr>
              <a:buFont typeface="Arial" pitchFamily="34" charset="0"/>
              <a:buChar char="•"/>
              <a:defRPr sz="3199"/>
            </a:lvl1pPr>
            <a:lvl2pPr marL="531064" indent="-233150">
              <a:defRPr sz="2400"/>
            </a:lvl2pPr>
            <a:lvl3pPr marL="699450" indent="-168387">
              <a:tabLst/>
              <a:defRPr sz="2000"/>
            </a:lvl3pPr>
            <a:lvl4pPr marL="880789" indent="-181339">
              <a:defRPr/>
            </a:lvl4pPr>
            <a:lvl5pPr marL="1049175" indent="-168387">
              <a:tabLs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4032288328"/>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142.xml><?xml version="1.0" encoding="utf-8"?>
<p:sldLayout xmlns:a="http://schemas.openxmlformats.org/drawingml/2006/main" xmlns:r="http://schemas.openxmlformats.org/officeDocument/2006/relationships" xmlns:p="http://schemas.openxmlformats.org/presentationml/2006/main" preserve="1" userDrawn="1">
  <p:cSld name="Title Only">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Tree>
    <p:extLst>
      <p:ext uri="{BB962C8B-B14F-4D97-AF65-F5344CB8AC3E}">
        <p14:creationId xmlns:p14="http://schemas.microsoft.com/office/powerpoint/2010/main" val="2758600431"/>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143.xml><?xml version="1.0" encoding="utf-8"?>
<p:sldLayout xmlns:a="http://schemas.openxmlformats.org/drawingml/2006/main" xmlns:r="http://schemas.openxmlformats.org/officeDocument/2006/relationships" xmlns:p="http://schemas.openxmlformats.org/presentationml/2006/main" preserve="1" userDrawn="1">
  <p:cSld name="Customer Evidence Slide">
    <p:bg bwMode="gray">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gradFill>
                  <a:gsLst>
                    <a:gs pos="18584">
                      <a:schemeClr val="tx2"/>
                    </a:gs>
                    <a:gs pos="57000">
                      <a:schemeClr val="tx2"/>
                    </a:gs>
                  </a:gsLst>
                  <a:lin ang="5400000" scaled="0"/>
                </a:gradFill>
              </a:defRPr>
            </a:lvl1pPr>
          </a:lstStyle>
          <a:p>
            <a:r>
              <a:rPr lang="en-US" dirty="0"/>
              <a:t>Customer evidence slide</a:t>
            </a:r>
          </a:p>
        </p:txBody>
      </p:sp>
      <p:sp>
        <p:nvSpPr>
          <p:cNvPr id="4" name="Picture Placeholder 3"/>
          <p:cNvSpPr>
            <a:spLocks noGrp="1"/>
          </p:cNvSpPr>
          <p:nvPr>
            <p:ph type="pic" sz="quarter" idx="10"/>
          </p:nvPr>
        </p:nvSpPr>
        <p:spPr bwMode="gray">
          <a:xfrm>
            <a:off x="274638" y="1434070"/>
            <a:ext cx="5486400" cy="1827214"/>
          </a:xfrm>
          <a:blipFill>
            <a:blip r:embed="rId2"/>
            <a:stretch>
              <a:fillRect/>
            </a:stretch>
          </a:blipFill>
        </p:spPr>
        <p:txBody>
          <a:bodyPr lIns="182880" tIns="146304" rIns="182880" bIns="146304">
            <a:noAutofit/>
          </a:bodyPr>
          <a:lstStyle>
            <a:lvl1pPr marL="0" indent="0">
              <a:buNone/>
              <a:defRPr lang="en-US" sz="2400" kern="1200" spc="0" baseline="0" dirty="0">
                <a:noFill/>
                <a:latin typeface="+mn-lt"/>
                <a:ea typeface="+mn-ea"/>
                <a:cs typeface="+mn-cs"/>
              </a:defRPr>
            </a:lvl1pPr>
            <a:lvl2pPr>
              <a:defRPr lang="en-US" sz="2400" kern="1200" spc="0" baseline="0" dirty="0">
                <a:gradFill>
                  <a:gsLst>
                    <a:gs pos="1250">
                      <a:schemeClr val="tx1"/>
                    </a:gs>
                    <a:gs pos="100000">
                      <a:schemeClr val="tx1"/>
                    </a:gs>
                  </a:gsLst>
                  <a:lin ang="5400000" scaled="0"/>
                </a:gradFill>
                <a:latin typeface="+mn-lt"/>
                <a:ea typeface="+mn-ea"/>
                <a:cs typeface="+mn-cs"/>
              </a:defRPr>
            </a:lvl2pPr>
          </a:lstStyle>
          <a:p>
            <a:pPr marL="0" marR="0" lvl="0" indent="0" algn="l" defTabSz="932563" rtl="0" eaLnBrk="1" fontAlgn="auto" latinLnBrk="0" hangingPunct="1">
              <a:lnSpc>
                <a:spcPct val="90000"/>
              </a:lnSpc>
              <a:spcBef>
                <a:spcPct val="20000"/>
              </a:spcBef>
              <a:spcAft>
                <a:spcPts val="0"/>
              </a:spcAft>
              <a:buClrTx/>
              <a:buSzPct val="90000"/>
              <a:buFont typeface="Arial" pitchFamily="34" charset="0"/>
              <a:buNone/>
              <a:tabLst/>
            </a:pPr>
            <a:r>
              <a:rPr lang="en-US"/>
              <a:t>Click icon to add picture</a:t>
            </a:r>
            <a:endParaRPr lang="en-US" dirty="0"/>
          </a:p>
        </p:txBody>
      </p:sp>
      <p:sp>
        <p:nvSpPr>
          <p:cNvPr id="5" name="Rectangle 4"/>
          <p:cNvSpPr/>
          <p:nvPr userDrawn="1"/>
        </p:nvSpPr>
        <p:spPr bwMode="auto">
          <a:xfrm>
            <a:off x="6218237" y="4868863"/>
            <a:ext cx="5945966" cy="1828800"/>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2854" tIns="146283" rIns="182854" bIns="146283" numCol="1" rtlCol="0" anchor="ctr" anchorCtr="0" compatLnSpc="1">
            <a:prstTxWarp prst="textNoShape">
              <a:avLst/>
            </a:prstTxWarp>
          </a:bodyPr>
          <a:lstStyle/>
          <a:p>
            <a:pPr algn="ctr" defTabSz="932293" fontAlgn="base">
              <a:spcBef>
                <a:spcPct val="0"/>
              </a:spcBef>
              <a:spcAft>
                <a:spcPct val="0"/>
              </a:spcAft>
            </a:pPr>
            <a:endParaRPr lang="en-US" sz="2000" dirty="0">
              <a:gradFill>
                <a:gsLst>
                  <a:gs pos="5439">
                    <a:srgbClr val="F8F8F8"/>
                  </a:gs>
                  <a:gs pos="10000">
                    <a:srgbClr val="F8F8F8"/>
                  </a:gs>
                </a:gsLst>
                <a:lin ang="5400000" scaled="0"/>
              </a:gradFill>
            </a:endParaRPr>
          </a:p>
        </p:txBody>
      </p:sp>
      <p:sp>
        <p:nvSpPr>
          <p:cNvPr id="6" name="Picture Placeholder 3"/>
          <p:cNvSpPr>
            <a:spLocks noGrp="1"/>
          </p:cNvSpPr>
          <p:nvPr>
            <p:ph type="pic" sz="quarter" idx="11" hasCustomPrompt="1"/>
          </p:nvPr>
        </p:nvSpPr>
        <p:spPr bwMode="gray">
          <a:xfrm>
            <a:off x="6218237" y="1434069"/>
            <a:ext cx="5943601" cy="3433208"/>
          </a:xfrm>
          <a:blipFill>
            <a:blip r:embed="rId3"/>
            <a:stretch>
              <a:fillRect/>
            </a:stretch>
          </a:blipFill>
        </p:spPr>
        <p:txBody>
          <a:bodyPr lIns="182880" tIns="146304" rIns="182880" bIns="146304">
            <a:noAutofit/>
          </a:bodyPr>
          <a:lstStyle>
            <a:lvl1pPr marL="0" indent="0">
              <a:buNone/>
              <a:defRPr lang="en-US" sz="2400" kern="1200" spc="0" baseline="0" dirty="0">
                <a:gradFill>
                  <a:gsLst>
                    <a:gs pos="1250">
                      <a:schemeClr val="tx1"/>
                    </a:gs>
                    <a:gs pos="100000">
                      <a:schemeClr val="tx1"/>
                    </a:gs>
                  </a:gsLst>
                  <a:lin ang="5400000" scaled="0"/>
                </a:gradFill>
                <a:latin typeface="+mn-lt"/>
                <a:ea typeface="+mn-ea"/>
                <a:cs typeface="+mn-cs"/>
              </a:defRPr>
            </a:lvl1pPr>
            <a:lvl2pPr algn="ctr">
              <a:defRPr lang="en-US" sz="2400" kern="1200" spc="0" baseline="0" dirty="0">
                <a:gradFill>
                  <a:gsLst>
                    <a:gs pos="1250">
                      <a:schemeClr val="tx1"/>
                    </a:gs>
                    <a:gs pos="100000">
                      <a:schemeClr val="tx1"/>
                    </a:gs>
                  </a:gsLst>
                  <a:lin ang="5400000" scaled="0"/>
                </a:gradFill>
                <a:latin typeface="+mn-lt"/>
                <a:ea typeface="+mn-ea"/>
                <a:cs typeface="+mn-cs"/>
              </a:defRPr>
            </a:lvl2pPr>
          </a:lstStyle>
          <a:p>
            <a:pPr marL="0" marR="0" lvl="0" indent="0" algn="l" defTabSz="932563" rtl="0" eaLnBrk="1" fontAlgn="auto" latinLnBrk="0" hangingPunct="1">
              <a:lnSpc>
                <a:spcPct val="90000"/>
              </a:lnSpc>
              <a:spcBef>
                <a:spcPct val="20000"/>
              </a:spcBef>
              <a:spcAft>
                <a:spcPts val="0"/>
              </a:spcAft>
              <a:buClrTx/>
              <a:buSzPct val="90000"/>
              <a:buFont typeface="Arial" pitchFamily="34" charset="0"/>
              <a:buNone/>
              <a:tabLst/>
            </a:pPr>
            <a:r>
              <a:rPr lang="en-US" dirty="0"/>
              <a:t>Your image here</a:t>
            </a:r>
          </a:p>
        </p:txBody>
      </p:sp>
      <p:cxnSp>
        <p:nvCxnSpPr>
          <p:cNvPr id="7" name="Straight Connector 6"/>
          <p:cNvCxnSpPr/>
          <p:nvPr userDrawn="1"/>
        </p:nvCxnSpPr>
        <p:spPr>
          <a:xfrm>
            <a:off x="5989638" y="1836883"/>
            <a:ext cx="0" cy="4754828"/>
          </a:xfrm>
          <a:prstGeom prst="line">
            <a:avLst/>
          </a:prstGeom>
          <a:ln w="3175">
            <a:solidFill>
              <a:schemeClr val="tx1">
                <a:alpha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11" name="Text Placeholder 10"/>
          <p:cNvSpPr>
            <a:spLocks noGrp="1"/>
          </p:cNvSpPr>
          <p:nvPr>
            <p:ph type="body" sz="quarter" idx="12"/>
          </p:nvPr>
        </p:nvSpPr>
        <p:spPr>
          <a:xfrm>
            <a:off x="274638" y="3260725"/>
            <a:ext cx="5486400" cy="3436938"/>
          </a:xfrm>
        </p:spPr>
        <p:txBody>
          <a:bodyPr lIns="182880" tIns="146304" rIns="182880" bIns="146304">
            <a:noAutofit/>
          </a:bodyPr>
          <a:lstStyle>
            <a:lvl1pPr marL="0" indent="0">
              <a:buNone/>
              <a:defRPr sz="2400">
                <a:latin typeface="+mn-lt"/>
              </a:defRPr>
            </a:lvl1pPr>
          </a:lstStyle>
          <a:p>
            <a:pPr lvl="0"/>
            <a:r>
              <a:rPr lang="en-US"/>
              <a:t>Click to edit Master text styles</a:t>
            </a:r>
          </a:p>
        </p:txBody>
      </p:sp>
      <p:sp>
        <p:nvSpPr>
          <p:cNvPr id="15" name="Text Placeholder 14"/>
          <p:cNvSpPr>
            <a:spLocks noGrp="1"/>
          </p:cNvSpPr>
          <p:nvPr>
            <p:ph type="body" sz="quarter" idx="13"/>
          </p:nvPr>
        </p:nvSpPr>
        <p:spPr>
          <a:xfrm>
            <a:off x="6218239" y="4868863"/>
            <a:ext cx="5943600" cy="1827214"/>
          </a:xfrm>
        </p:spPr>
        <p:txBody>
          <a:bodyPr lIns="182880" tIns="146304" rIns="182880" bIns="146304" anchor="ctr">
            <a:noAutofit/>
          </a:bodyPr>
          <a:lstStyle>
            <a:lvl1pPr marL="0" indent="0" algn="ctr">
              <a:buNone/>
              <a:defRPr sz="3199">
                <a:gradFill>
                  <a:gsLst>
                    <a:gs pos="27434">
                      <a:srgbClr val="FFFFFF"/>
                    </a:gs>
                    <a:gs pos="54000">
                      <a:srgbClr val="FFFFFF"/>
                    </a:gs>
                  </a:gsLst>
                  <a:lin ang="5400000" scaled="0"/>
                </a:gradFill>
                <a:latin typeface="+mj-lt"/>
              </a:defRPr>
            </a:lvl1pPr>
          </a:lstStyle>
          <a:p>
            <a:pPr lvl="0"/>
            <a:r>
              <a:rPr lang="en-US"/>
              <a:t>Click to edit Master text styles</a:t>
            </a:r>
          </a:p>
        </p:txBody>
      </p:sp>
    </p:spTree>
    <p:extLst>
      <p:ext uri="{BB962C8B-B14F-4D97-AF65-F5344CB8AC3E}">
        <p14:creationId xmlns:p14="http://schemas.microsoft.com/office/powerpoint/2010/main" val="1627381981"/>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144.xml><?xml version="1.0" encoding="utf-8"?>
<p:sldLayout xmlns:a="http://schemas.openxmlformats.org/drawingml/2006/main" xmlns:r="http://schemas.openxmlformats.org/officeDocument/2006/relationships" xmlns:p="http://schemas.openxmlformats.org/presentationml/2006/main" preserve="1" userDrawn="1">
  <p:cSld name="Demo slide">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1209974"/>
            <a:ext cx="8228299" cy="1181862"/>
          </a:xfrm>
          <a:noFill/>
        </p:spPr>
        <p:txBody>
          <a:bodyPr wrap="square" tIns="91440" bIns="91440" anchor="t" anchorCtr="0">
            <a:spAutoFit/>
          </a:bodyPr>
          <a:lstStyle>
            <a:lvl1pPr>
              <a:defRPr sz="7198" spc="-100" baseline="0">
                <a:gradFill>
                  <a:gsLst>
                    <a:gs pos="8850">
                      <a:schemeClr val="tx1"/>
                    </a:gs>
                    <a:gs pos="23894">
                      <a:schemeClr val="tx1"/>
                    </a:gs>
                  </a:gsLst>
                  <a:lin ang="5400000" scaled="0"/>
                </a:gradFill>
              </a:defRPr>
            </a:lvl1pPr>
          </a:lstStyle>
          <a:p>
            <a:r>
              <a:rPr lang="en-US" dirty="0"/>
              <a:t>Demo title</a:t>
            </a:r>
          </a:p>
        </p:txBody>
      </p:sp>
      <p:sp>
        <p:nvSpPr>
          <p:cNvPr id="5" name="Text Placeholder 4"/>
          <p:cNvSpPr>
            <a:spLocks noGrp="1"/>
          </p:cNvSpPr>
          <p:nvPr>
            <p:ph type="body" sz="quarter" idx="12" hasCustomPrompt="1"/>
          </p:nvPr>
        </p:nvSpPr>
        <p:spPr>
          <a:xfrm>
            <a:off x="274639" y="3954463"/>
            <a:ext cx="8229599" cy="738664"/>
          </a:xfrm>
          <a:noFill/>
        </p:spPr>
        <p:txBody>
          <a:bodyPr wrap="square" lIns="182880" tIns="146304" rIns="182880" bIns="146304">
            <a:spAutoFit/>
          </a:bodyPr>
          <a:lstStyle>
            <a:lvl1pPr marL="0" indent="0">
              <a:spcBef>
                <a:spcPts val="0"/>
              </a:spcBef>
              <a:buNone/>
              <a:defRPr sz="3199" spc="0" baseline="0">
                <a:gradFill>
                  <a:gsLst>
                    <a:gs pos="8850">
                      <a:schemeClr val="tx1"/>
                    </a:gs>
                    <a:gs pos="23894">
                      <a:schemeClr val="tx1"/>
                    </a:gs>
                  </a:gsLst>
                  <a:lin ang="5400000" scaled="0"/>
                </a:gradFill>
                <a:latin typeface="+mj-lt"/>
              </a:defRPr>
            </a:lvl1pPr>
          </a:lstStyle>
          <a:p>
            <a:pPr lvl="0"/>
            <a:r>
              <a:rPr lang="en-US" dirty="0"/>
              <a:t>Speaker Name</a:t>
            </a:r>
          </a:p>
        </p:txBody>
      </p:sp>
    </p:spTree>
    <p:extLst>
      <p:ext uri="{BB962C8B-B14F-4D97-AF65-F5344CB8AC3E}">
        <p14:creationId xmlns:p14="http://schemas.microsoft.com/office/powerpoint/2010/main" val="1676036977"/>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145.xml><?xml version="1.0" encoding="utf-8"?>
<p:sldLayout xmlns:a="http://schemas.openxmlformats.org/drawingml/2006/main" xmlns:r="http://schemas.openxmlformats.org/officeDocument/2006/relationships" xmlns:p="http://schemas.openxmlformats.org/presentationml/2006/main" preserve="1" userDrawn="1">
  <p:cSld name="Video slide">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1209974"/>
            <a:ext cx="8229599" cy="1181862"/>
          </a:xfrm>
          <a:noFill/>
        </p:spPr>
        <p:txBody>
          <a:bodyPr wrap="square" tIns="91440" bIns="91440" anchor="t" anchorCtr="0">
            <a:spAutoFit/>
          </a:bodyPr>
          <a:lstStyle>
            <a:lvl1pPr>
              <a:defRPr sz="7198" spc="-100" baseline="0">
                <a:gradFill>
                  <a:gsLst>
                    <a:gs pos="10619">
                      <a:schemeClr val="tx1"/>
                    </a:gs>
                    <a:gs pos="26549">
                      <a:schemeClr val="tx1"/>
                    </a:gs>
                  </a:gsLst>
                  <a:lin ang="5400000" scaled="0"/>
                </a:gradFill>
              </a:defRPr>
            </a:lvl1pPr>
          </a:lstStyle>
          <a:p>
            <a:r>
              <a:rPr lang="en-US" dirty="0"/>
              <a:t>Video title</a:t>
            </a:r>
          </a:p>
        </p:txBody>
      </p:sp>
    </p:spTree>
    <p:extLst>
      <p:ext uri="{BB962C8B-B14F-4D97-AF65-F5344CB8AC3E}">
        <p14:creationId xmlns:p14="http://schemas.microsoft.com/office/powerpoint/2010/main" val="2055148421"/>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146.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2125663"/>
            <a:ext cx="11887200" cy="1181862"/>
          </a:xfrm>
          <a:noFill/>
        </p:spPr>
        <p:txBody>
          <a:bodyPr tIns="91440" bIns="91440" anchor="t" anchorCtr="0">
            <a:spAutoFit/>
          </a:bodyPr>
          <a:lstStyle>
            <a:lvl1pPr>
              <a:defRPr sz="7198" spc="-100" baseline="0">
                <a:gradFill>
                  <a:gsLst>
                    <a:gs pos="100000">
                      <a:schemeClr val="tx1"/>
                    </a:gs>
                    <a:gs pos="0">
                      <a:schemeClr val="tx1"/>
                    </a:gs>
                  </a:gsLst>
                  <a:lin ang="5400000" scaled="0"/>
                </a:gradFill>
              </a:defRPr>
            </a:lvl1pPr>
          </a:lstStyle>
          <a:p>
            <a:r>
              <a:rPr lang="en-US" dirty="0"/>
              <a:t>Section title</a:t>
            </a:r>
          </a:p>
        </p:txBody>
      </p:sp>
    </p:spTree>
    <p:extLst>
      <p:ext uri="{BB962C8B-B14F-4D97-AF65-F5344CB8AC3E}">
        <p14:creationId xmlns:p14="http://schemas.microsoft.com/office/powerpoint/2010/main" val="1295806611"/>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47.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2125663"/>
            <a:ext cx="11887200" cy="1181862"/>
          </a:xfrm>
          <a:noFill/>
        </p:spPr>
        <p:txBody>
          <a:bodyPr tIns="91440" bIns="91440" anchor="t" anchorCtr="0">
            <a:spAutoFit/>
          </a:bodyPr>
          <a:lstStyle>
            <a:lvl1pPr>
              <a:defRPr sz="7198" spc="-100" baseline="0">
                <a:gradFill>
                  <a:gsLst>
                    <a:gs pos="100000">
                      <a:schemeClr val="tx1"/>
                    </a:gs>
                    <a:gs pos="0">
                      <a:schemeClr val="tx1"/>
                    </a:gs>
                  </a:gsLst>
                  <a:lin ang="5400000" scaled="0"/>
                </a:gradFill>
              </a:defRPr>
            </a:lvl1pPr>
          </a:lstStyle>
          <a:p>
            <a:r>
              <a:rPr lang="en-US" dirty="0"/>
              <a:t>Section title</a:t>
            </a:r>
          </a:p>
        </p:txBody>
      </p:sp>
    </p:spTree>
    <p:extLst>
      <p:ext uri="{BB962C8B-B14F-4D97-AF65-F5344CB8AC3E}">
        <p14:creationId xmlns:p14="http://schemas.microsoft.com/office/powerpoint/2010/main" val="1589281667"/>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48.xml><?xml version="1.0" encoding="utf-8"?>
<p:sldLayout xmlns:a="http://schemas.openxmlformats.org/drawingml/2006/main" xmlns:r="http://schemas.openxmlformats.org/officeDocument/2006/relationships" xmlns:p="http://schemas.openxmlformats.org/presentationml/2006/main" preserve="1" userDrawn="1">
  <p:cSld name="50-50 Right Photo Layout">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40" y="1241426"/>
            <a:ext cx="5486399" cy="2012859"/>
          </a:xfrm>
        </p:spPr>
        <p:txBody>
          <a:bodyPr>
            <a:spAutoFit/>
          </a:bodyPr>
          <a:lstStyle>
            <a:lvl1pPr>
              <a:defRPr sz="6599" baseline="0">
                <a:gradFill>
                  <a:gsLst>
                    <a:gs pos="1250">
                      <a:schemeClr val="tx1"/>
                    </a:gs>
                    <a:gs pos="100000">
                      <a:schemeClr val="tx1"/>
                    </a:gs>
                  </a:gsLst>
                  <a:lin ang="5400000" scaled="0"/>
                </a:gradFill>
              </a:defRPr>
            </a:lvl1pPr>
          </a:lstStyle>
          <a:p>
            <a:r>
              <a:rPr lang="en-US" dirty="0"/>
              <a:t>50/50 photo layout</a:t>
            </a:r>
          </a:p>
        </p:txBody>
      </p:sp>
      <p:sp>
        <p:nvSpPr>
          <p:cNvPr id="5" name="Picture Placeholder 4"/>
          <p:cNvSpPr>
            <a:spLocks noGrp="1"/>
          </p:cNvSpPr>
          <p:nvPr>
            <p:ph type="pic" sz="quarter" idx="10"/>
          </p:nvPr>
        </p:nvSpPr>
        <p:spPr bwMode="ltGray">
          <a:xfrm>
            <a:off x="6219825" y="0"/>
            <a:ext cx="6216650" cy="6992587"/>
          </a:xfrm>
          <a:blipFill>
            <a:blip r:embed="rId2"/>
            <a:stretch>
              <a:fillRect/>
            </a:stretch>
          </a:blipFill>
        </p:spPr>
        <p:txBody>
          <a:bodyPr tIns="548640" anchor="ctr" anchorCtr="0">
            <a:noAutofit/>
          </a:bodyPr>
          <a:lstStyle>
            <a:lvl1pPr marL="0" indent="0" algn="ctr">
              <a:buNone/>
              <a:defRPr sz="1599" b="1" cap="none" baseline="0">
                <a:gradFill>
                  <a:gsLst>
                    <a:gs pos="0">
                      <a:srgbClr val="FFFFFF"/>
                    </a:gs>
                    <a:gs pos="27000">
                      <a:srgbClr val="FFFFFF"/>
                    </a:gs>
                  </a:gsLst>
                  <a:lin ang="5400000" scaled="0"/>
                </a:gradFill>
                <a:latin typeface="+mn-lt"/>
              </a:defRPr>
            </a:lvl1pPr>
          </a:lstStyle>
          <a:p>
            <a:r>
              <a:rPr lang="en-US"/>
              <a:t>Click icon to add picture</a:t>
            </a:r>
            <a:endParaRPr lang="en-US" dirty="0"/>
          </a:p>
        </p:txBody>
      </p:sp>
    </p:spTree>
    <p:extLst>
      <p:ext uri="{BB962C8B-B14F-4D97-AF65-F5344CB8AC3E}">
        <p14:creationId xmlns:p14="http://schemas.microsoft.com/office/powerpoint/2010/main" val="648394278"/>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149.xml><?xml version="1.0" encoding="utf-8"?>
<p:sldLayout xmlns:a="http://schemas.openxmlformats.org/drawingml/2006/main" xmlns:r="http://schemas.openxmlformats.org/officeDocument/2006/relationships" xmlns:p="http://schemas.openxmlformats.org/presentationml/2006/main" preserve="1" userDrawn="1">
  <p:cSld name="Blank Accent Color 1">
    <p:bg>
      <p:bgRef idx="1001">
        <a:schemeClr val="bg2"/>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211096387"/>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181862"/>
          </a:xfrm>
          <a:noFill/>
        </p:spPr>
        <p:txBody>
          <a:bodyPr tIns="91440" bIns="91440" anchor="t" anchorCtr="0">
            <a:spAutoFit/>
          </a:bodyPr>
          <a:lstStyle>
            <a:lvl1pPr>
              <a:defRPr sz="7200" spc="-100" baseline="0">
                <a:gradFill>
                  <a:gsLst>
                    <a:gs pos="100000">
                      <a:schemeClr val="tx1"/>
                    </a:gs>
                    <a:gs pos="0">
                      <a:schemeClr val="tx1"/>
                    </a:gs>
                  </a:gsLst>
                  <a:lin ang="5400000" scaled="0"/>
                </a:gradFill>
              </a:defRPr>
            </a:lvl1pPr>
          </a:lstStyle>
          <a:p>
            <a:r>
              <a:rPr lang="en-US" dirty="0"/>
              <a:t>Section title</a:t>
            </a:r>
          </a:p>
        </p:txBody>
      </p:sp>
    </p:spTree>
    <p:extLst>
      <p:ext uri="{BB962C8B-B14F-4D97-AF65-F5344CB8AC3E}">
        <p14:creationId xmlns:p14="http://schemas.microsoft.com/office/powerpoint/2010/main" val="2908698505"/>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50.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675639350"/>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51.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a:t>Slide for developer code</a:t>
            </a:r>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2" tIns="46632" rIns="46632" bIns="46632" numCol="1" spcCol="0" rtlCol="0" fromWordArt="0" anchor="ctr" anchorCtr="0" forceAA="0" compatLnSpc="1">
            <a:prstTxWarp prst="textNoShape">
              <a:avLst/>
            </a:prstTxWarp>
            <a:noAutofit/>
          </a:bodyPr>
          <a:lstStyle/>
          <a:p>
            <a:pPr algn="ctr" defTabSz="932293" fontAlgn="base">
              <a:spcBef>
                <a:spcPct val="0"/>
              </a:spcBef>
              <a:spcAft>
                <a:spcPct val="0"/>
              </a:spcAft>
            </a:pPr>
            <a:endParaRPr lang="en-US" sz="1800" dirty="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8"/>
            <a:ext cx="11887199" cy="1995931"/>
          </a:xfrm>
        </p:spPr>
        <p:txBody>
          <a:bodyPr/>
          <a:lstStyle>
            <a:lvl1pPr marL="0" indent="0">
              <a:buNone/>
              <a:defRPr sz="3299">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1pPr>
            <a:lvl2pPr marL="34648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2pPr>
            <a:lvl3pPr marL="584494"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3pPr>
            <a:lvl4pPr marL="814406"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4pPr>
            <a:lvl5pPr marL="1050795"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517586377"/>
      </p:ext>
    </p:extLst>
  </p:cSld>
  <p:clrMapOvr>
    <a:masterClrMapping/>
  </p:clrMapOvr>
  <p:transition>
    <p:fade/>
  </p:transition>
</p:sldLayout>
</file>

<file path=ppt/slideLayouts/slideLayout152.xml><?xml version="1.0" encoding="utf-8"?>
<p:sldLayout xmlns:a="http://schemas.openxmlformats.org/drawingml/2006/main" xmlns:r="http://schemas.openxmlformats.org/officeDocument/2006/relationships" xmlns:p="http://schemas.openxmlformats.org/presentationml/2006/main" preserve="1" userDrawn="1">
  <p:cSld name="Closing logo slide_color">
    <p:bg>
      <p:bgRef idx="1001">
        <a:schemeClr val="bg1"/>
      </p:bgRef>
    </p:bg>
    <p:spTree>
      <p:nvGrpSpPr>
        <p:cNvPr id="1" name=""/>
        <p:cNvGrpSpPr/>
        <p:nvPr/>
      </p:nvGrpSpPr>
      <p:grpSpPr>
        <a:xfrm>
          <a:off x="0" y="0"/>
          <a:ext cx="0" cy="0"/>
          <a:chOff x="0" y="0"/>
          <a:chExt cx="0" cy="0"/>
        </a:xfrm>
      </p:grpSpPr>
      <p:sp>
        <p:nvSpPr>
          <p:cNvPr id="2" name="Text Box 3"/>
          <p:cNvSpPr txBox="1">
            <a:spLocks noChangeArrowheads="1"/>
          </p:cNvSpPr>
          <p:nvPr userDrawn="1"/>
        </p:nvSpPr>
        <p:spPr bwMode="blackWhite">
          <a:xfrm>
            <a:off x="274638" y="6294477"/>
            <a:ext cx="11887199" cy="403187"/>
          </a:xfrm>
          <a:prstGeom prst="rect">
            <a:avLst/>
          </a:prstGeom>
          <a:noFill/>
          <a:ln w="12700">
            <a:noFill/>
            <a:miter lim="800000"/>
            <a:headEnd type="none" w="sm" len="sm"/>
            <a:tailEnd type="none" w="sm" len="sm"/>
          </a:ln>
          <a:effectLst/>
        </p:spPr>
        <p:txBody>
          <a:bodyPr vert="horz" wrap="square" lIns="182854" tIns="146283" rIns="182854" bIns="146283" numCol="1" anchor="t" anchorCtr="0" compatLnSpc="1">
            <a:prstTxWarp prst="textNoShape">
              <a:avLst/>
            </a:prstTxWarp>
            <a:spAutoFit/>
          </a:bodyPr>
          <a:lstStyle/>
          <a:p>
            <a:pPr defTabSz="932111" eaLnBrk="0" hangingPunct="0"/>
            <a:r>
              <a:rPr lang="en-US" sz="700" dirty="0">
                <a:gradFill>
                  <a:gsLst>
                    <a:gs pos="0">
                      <a:schemeClr val="tx1"/>
                    </a:gs>
                    <a:gs pos="100000">
                      <a:schemeClr val="tx1"/>
                    </a:gs>
                  </a:gsLst>
                  <a:lin ang="5400000" scaled="0"/>
                </a:gradFill>
                <a:cs typeface="Segoe UI" pitchFamily="34" charset="0"/>
              </a:rPr>
              <a:t>© 2016 Microsoft Corporation. All rights reserved. </a:t>
            </a:r>
          </a:p>
        </p:txBody>
      </p:sp>
      <p:pic>
        <p:nvPicPr>
          <p:cNvPr id="5" name="Picture 4"/>
          <p:cNvPicPr>
            <a:picLocks noChangeAspect="1"/>
          </p:cNvPicPr>
          <p:nvPr userDrawn="1"/>
        </p:nvPicPr>
        <p:blipFill rotWithShape="1">
          <a:blip r:embed="rId2" cstate="screen">
            <a:extLst>
              <a:ext uri="{28A0092B-C50C-407E-A947-70E740481C1C}">
                <a14:useLocalDpi xmlns:a14="http://schemas.microsoft.com/office/drawing/2010/main"/>
              </a:ext>
            </a:extLst>
          </a:blip>
          <a:srcRect b="1380"/>
          <a:stretch/>
        </p:blipFill>
        <p:spPr bwMode="invGray">
          <a:xfrm>
            <a:off x="457200" y="479425"/>
            <a:ext cx="1449939" cy="306604"/>
          </a:xfrm>
          <a:prstGeom prst="rect">
            <a:avLst/>
          </a:prstGeom>
        </p:spPr>
      </p:pic>
    </p:spTree>
    <p:extLst>
      <p:ext uri="{BB962C8B-B14F-4D97-AF65-F5344CB8AC3E}">
        <p14:creationId xmlns:p14="http://schemas.microsoft.com/office/powerpoint/2010/main" val="1621610924"/>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53.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9" y="1212851"/>
            <a:ext cx="11887200" cy="2443746"/>
          </a:xfrm>
          <a:prstGeom prst="rect">
            <a:avLst/>
          </a:prstGeom>
        </p:spPr>
        <p:txBody>
          <a:bodyPr/>
          <a:lstStyle>
            <a:lvl1pPr marL="290457" indent="-290457">
              <a:buClr>
                <a:schemeClr val="tx1"/>
              </a:buClr>
              <a:buSzPct val="90000"/>
              <a:buFont typeface="Arial" pitchFamily="34" charset="0"/>
              <a:buChar char="•"/>
              <a:defRPr sz="3599">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390" indent="-280935">
              <a:buClr>
                <a:schemeClr val="tx1"/>
              </a:buClr>
              <a:buSzPct val="90000"/>
              <a:buFont typeface="Arial" pitchFamily="34" charset="0"/>
              <a:buChar char="•"/>
              <a:defRPr sz="3199">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1847" indent="-290457">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404" indent="-228557">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8960" indent="-228557">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a:t>Use this Layout for Speaker Notes slides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6"/>
          <p:cNvSpPr>
            <a:spLocks noGrp="1"/>
          </p:cNvSpPr>
          <p:nvPr>
            <p:ph type="body" sz="quarter" idx="11" hasCustomPrompt="1"/>
          </p:nvPr>
        </p:nvSpPr>
        <p:spPr>
          <a:xfrm>
            <a:off x="2"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699"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a:t>Click to edit Master title style</a:t>
            </a:r>
            <a:endParaRPr lang="en-US" dirty="0"/>
          </a:p>
        </p:txBody>
      </p:sp>
    </p:spTree>
    <p:extLst>
      <p:ext uri="{BB962C8B-B14F-4D97-AF65-F5344CB8AC3E}">
        <p14:creationId xmlns:p14="http://schemas.microsoft.com/office/powerpoint/2010/main" val="1271187973"/>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54.xml><?xml version="1.0" encoding="utf-8"?>
<p:sldLayout xmlns:a="http://schemas.openxmlformats.org/drawingml/2006/main" xmlns:r="http://schemas.openxmlformats.org/officeDocument/2006/relationships" xmlns:p="http://schemas.openxmlformats.org/presentationml/2006/main" preserve="1" userDrawn="1">
  <p:cSld name="Walkin">
    <p:bg bwMode="gray">
      <p:bgRef idx="1001">
        <a:schemeClr val="bg2"/>
      </p:bgRef>
    </p:bg>
    <p:spTree>
      <p:nvGrpSpPr>
        <p:cNvPr id="1" name=""/>
        <p:cNvGrpSpPr/>
        <p:nvPr/>
      </p:nvGrpSpPr>
      <p:grpSpPr>
        <a:xfrm>
          <a:off x="0" y="0"/>
          <a:ext cx="0" cy="0"/>
          <a:chOff x="0" y="0"/>
          <a:chExt cx="0" cy="0"/>
        </a:xfrm>
      </p:grpSpPr>
      <p:sp>
        <p:nvSpPr>
          <p:cNvPr id="2" name="Rectangle 1"/>
          <p:cNvSpPr/>
          <p:nvPr userDrawn="1"/>
        </p:nvSpPr>
        <p:spPr bwMode="auto">
          <a:xfrm>
            <a:off x="274638" y="2119164"/>
            <a:ext cx="6400800" cy="2749700"/>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algn="ctr" defTabSz="932293"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7" name="Rectangle 6"/>
          <p:cNvSpPr/>
          <p:nvPr userDrawn="1"/>
        </p:nvSpPr>
        <p:spPr bwMode="gray">
          <a:xfrm>
            <a:off x="0" y="5758901"/>
            <a:ext cx="12435840" cy="1235624"/>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algn="ctr" defTabSz="932219"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pic>
        <p:nvPicPr>
          <p:cNvPr id="9" name="Picture 8"/>
          <p:cNvPicPr>
            <a:picLocks noChangeAspect="1"/>
          </p:cNvPicPr>
          <p:nvPr userDrawn="1"/>
        </p:nvPicPr>
        <p:blipFill>
          <a:blip r:embed="rId2"/>
          <a:stretch>
            <a:fillRect/>
          </a:stretch>
        </p:blipFill>
        <p:spPr>
          <a:xfrm>
            <a:off x="462280" y="6209084"/>
            <a:ext cx="1456418" cy="310896"/>
          </a:xfrm>
          <a:prstGeom prst="rect">
            <a:avLst/>
          </a:prstGeom>
        </p:spPr>
      </p:pic>
      <p:pic>
        <p:nvPicPr>
          <p:cNvPr id="6" name="Picture 5"/>
          <p:cNvPicPr>
            <a:picLocks noChangeAspect="1"/>
          </p:cNvPicPr>
          <p:nvPr userDrawn="1"/>
        </p:nvPicPr>
        <p:blipFill rotWithShape="1">
          <a:blip r:embed="rId3"/>
          <a:srcRect r="40044"/>
          <a:stretch/>
        </p:blipFill>
        <p:spPr>
          <a:xfrm>
            <a:off x="-246500" y="1965644"/>
            <a:ext cx="4736205" cy="2148840"/>
          </a:xfrm>
          <a:prstGeom prst="rect">
            <a:avLst/>
          </a:prstGeom>
        </p:spPr>
      </p:pic>
    </p:spTree>
    <p:extLst>
      <p:ext uri="{BB962C8B-B14F-4D97-AF65-F5344CB8AC3E}">
        <p14:creationId xmlns:p14="http://schemas.microsoft.com/office/powerpoint/2010/main" val="3514269905"/>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5.xml><?xml version="1.0" encoding="utf-8"?>
<p:sldLayout xmlns:a="http://schemas.openxmlformats.org/drawingml/2006/main" xmlns:r="http://schemas.openxmlformats.org/officeDocument/2006/relationships" xmlns:p="http://schemas.openxmlformats.org/presentationml/2006/main" preserve="1" userDrawn="1">
  <p:cSld name="Title Slide">
    <p:bg bwMode="gray">
      <p:bgPr>
        <a:solidFill>
          <a:schemeClr val="accent1"/>
        </a:solidFill>
        <a:effectLst/>
      </p:bgPr>
    </p:bg>
    <p:spTree>
      <p:nvGrpSpPr>
        <p:cNvPr id="1" name=""/>
        <p:cNvGrpSpPr/>
        <p:nvPr/>
      </p:nvGrpSpPr>
      <p:grpSpPr>
        <a:xfrm>
          <a:off x="0" y="0"/>
          <a:ext cx="0" cy="0"/>
          <a:chOff x="0" y="0"/>
          <a:chExt cx="0" cy="0"/>
        </a:xfrm>
      </p:grpSpPr>
      <p:pic>
        <p:nvPicPr>
          <p:cNvPr id="16" name="Picture 15" hidden="1"/>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bwMode="black">
          <a:xfrm>
            <a:off x="459231" y="6240963"/>
            <a:ext cx="1278510" cy="274137"/>
          </a:xfrm>
          <a:prstGeom prst="rect">
            <a:avLst/>
          </a:prstGeom>
        </p:spPr>
      </p:pic>
      <p:sp>
        <p:nvSpPr>
          <p:cNvPr id="8" name="Title 1"/>
          <p:cNvSpPr>
            <a:spLocks noGrp="1"/>
          </p:cNvSpPr>
          <p:nvPr>
            <p:ph type="title" hasCustomPrompt="1"/>
          </p:nvPr>
        </p:nvSpPr>
        <p:spPr bwMode="white">
          <a:xfrm>
            <a:off x="274702" y="1679645"/>
            <a:ext cx="9143936" cy="1828786"/>
          </a:xfrm>
          <a:noFill/>
        </p:spPr>
        <p:txBody>
          <a:bodyPr lIns="146304" tIns="91440" rIns="146304" bIns="91440" anchor="t" anchorCtr="0"/>
          <a:lstStyle>
            <a:lvl1pPr>
              <a:defRPr sz="5399" spc="-100" baseline="0">
                <a:gradFill>
                  <a:gsLst>
                    <a:gs pos="100000">
                      <a:schemeClr val="tx2"/>
                    </a:gs>
                    <a:gs pos="0">
                      <a:schemeClr val="tx2"/>
                    </a:gs>
                  </a:gsLst>
                  <a:lin ang="5400000" scaled="0"/>
                </a:gradFill>
              </a:defRPr>
            </a:lvl1pPr>
          </a:lstStyle>
          <a:p>
            <a:r>
              <a:rPr lang="en-US" dirty="0"/>
              <a:t>Presentation title</a:t>
            </a:r>
          </a:p>
        </p:txBody>
      </p:sp>
      <p:sp>
        <p:nvSpPr>
          <p:cNvPr id="9" name="Text Placeholder 4"/>
          <p:cNvSpPr>
            <a:spLocks noGrp="1"/>
          </p:cNvSpPr>
          <p:nvPr>
            <p:ph type="body" sz="quarter" idx="12" hasCustomPrompt="1"/>
          </p:nvPr>
        </p:nvSpPr>
        <p:spPr bwMode="white">
          <a:xfrm>
            <a:off x="274702" y="3509753"/>
            <a:ext cx="7315137" cy="1828007"/>
          </a:xfrm>
          <a:noFill/>
        </p:spPr>
        <p:txBody>
          <a:bodyPr lIns="146304" tIns="109728" rIns="146304" bIns="109728">
            <a:noAutofit/>
          </a:bodyPr>
          <a:lstStyle>
            <a:lvl1pPr marL="0" indent="0">
              <a:spcBef>
                <a:spcPts val="0"/>
              </a:spcBef>
              <a:buNone/>
              <a:defRPr sz="3199" spc="0" baseline="0">
                <a:gradFill>
                  <a:gsLst>
                    <a:gs pos="91000">
                      <a:schemeClr val="tx1"/>
                    </a:gs>
                    <a:gs pos="0">
                      <a:schemeClr val="tx1"/>
                    </a:gs>
                  </a:gsLst>
                  <a:lin ang="5400000" scaled="0"/>
                </a:gradFill>
                <a:latin typeface="+mj-lt"/>
              </a:defRPr>
            </a:lvl1pPr>
          </a:lstStyle>
          <a:p>
            <a:pPr lvl="0"/>
            <a:r>
              <a:rPr lang="en-US" dirty="0"/>
              <a:t>Speaker Name</a:t>
            </a:r>
          </a:p>
        </p:txBody>
      </p:sp>
      <p:sp>
        <p:nvSpPr>
          <p:cNvPr id="6" name="Rectangle 5"/>
          <p:cNvSpPr/>
          <p:nvPr userDrawn="1"/>
        </p:nvSpPr>
        <p:spPr bwMode="gray">
          <a:xfrm>
            <a:off x="0" y="5897245"/>
            <a:ext cx="12435840" cy="1097280"/>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algn="ctr" defTabSz="932219"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pic>
        <p:nvPicPr>
          <p:cNvPr id="7" name="Picture 6"/>
          <p:cNvPicPr>
            <a:picLocks noChangeAspect="1"/>
          </p:cNvPicPr>
          <p:nvPr userDrawn="1"/>
        </p:nvPicPr>
        <p:blipFill>
          <a:blip r:embed="rId3"/>
          <a:stretch>
            <a:fillRect/>
          </a:stretch>
        </p:blipFill>
        <p:spPr>
          <a:xfrm>
            <a:off x="370840" y="6294141"/>
            <a:ext cx="1456418" cy="310896"/>
          </a:xfrm>
          <a:prstGeom prst="rect">
            <a:avLst/>
          </a:prstGeom>
        </p:spPr>
      </p:pic>
      <p:sp>
        <p:nvSpPr>
          <p:cNvPr id="3" name="Text Placeholder 2"/>
          <p:cNvSpPr>
            <a:spLocks noGrp="1"/>
          </p:cNvSpPr>
          <p:nvPr>
            <p:ph type="body" sz="quarter" idx="13" hasCustomPrompt="1"/>
          </p:nvPr>
        </p:nvSpPr>
        <p:spPr bwMode="white">
          <a:xfrm>
            <a:off x="10333038" y="296864"/>
            <a:ext cx="1828800" cy="461665"/>
          </a:xfrm>
        </p:spPr>
        <p:txBody>
          <a:bodyPr/>
          <a:lstStyle>
            <a:lvl1pPr marL="0" indent="0" algn="r">
              <a:buNone/>
              <a:defRPr sz="2000">
                <a:latin typeface="+mn-lt"/>
              </a:defRPr>
            </a:lvl1pPr>
          </a:lstStyle>
          <a:p>
            <a:pPr lvl="0"/>
            <a:r>
              <a:rPr lang="en-US" dirty="0"/>
              <a:t>Session Code</a:t>
            </a:r>
          </a:p>
        </p:txBody>
      </p:sp>
    </p:spTree>
    <p:extLst>
      <p:ext uri="{BB962C8B-B14F-4D97-AF65-F5344CB8AC3E}">
        <p14:creationId xmlns:p14="http://schemas.microsoft.com/office/powerpoint/2010/main" val="1986750043"/>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6.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6" name="Text Placeholder 5"/>
          <p:cNvSpPr>
            <a:spLocks noGrp="1"/>
          </p:cNvSpPr>
          <p:nvPr>
            <p:ph type="body" sz="quarter" idx="10"/>
          </p:nvPr>
        </p:nvSpPr>
        <p:spPr>
          <a:xfrm>
            <a:off x="274639" y="1212850"/>
            <a:ext cx="11887200" cy="2096222"/>
          </a:xfrm>
        </p:spPr>
        <p:txBody>
          <a:bodyPr/>
          <a:lstStyle>
            <a:lvl1pPr marL="0" indent="0">
              <a:buNone/>
              <a:defRPr>
                <a:gradFill>
                  <a:gsLst>
                    <a:gs pos="1250">
                      <a:schemeClr val="tx1"/>
                    </a:gs>
                    <a:gs pos="99000">
                      <a:schemeClr val="tx1"/>
                    </a:gs>
                  </a:gsLst>
                  <a:lin ang="5400000" scaled="0"/>
                </a:gradFill>
              </a:defRPr>
            </a:lvl1pPr>
            <a:lvl2pPr marL="0" indent="0">
              <a:buFontTx/>
              <a:buNone/>
              <a:defRPr sz="2400"/>
            </a:lvl2pPr>
            <a:lvl3pPr marL="228557" indent="0">
              <a:buNone/>
              <a:defRPr/>
            </a:lvl3pPr>
            <a:lvl4pPr marL="457112" indent="0">
              <a:buNone/>
              <a:defRPr/>
            </a:lvl4pPr>
            <a:lvl5pPr marL="685669" indent="0">
              <a:buNone/>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893331923"/>
      </p:ext>
    </p:extLst>
  </p:cSld>
  <p:clrMapOvr>
    <a:masterClrMapping/>
  </p:clrMapOvr>
  <p:transition>
    <p:fade/>
  </p:transition>
</p:sldLayout>
</file>

<file path=ppt/slideLayouts/slideLayout157.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9" y="1212850"/>
            <a:ext cx="11887200" cy="2092881"/>
          </a:xfrm>
        </p:spPr>
        <p:txBody>
          <a:bodyPr>
            <a:spAutoFit/>
          </a:bodyPr>
          <a:lstStyle>
            <a:lvl1pPr>
              <a:defRPr sz="3999"/>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itle 5"/>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992405588"/>
      </p:ext>
    </p:extLst>
  </p:cSld>
  <p:clrMapOvr>
    <a:masterClrMapping/>
  </p:clrMapOvr>
  <p:transition>
    <p:fade/>
  </p:transition>
</p:sldLayout>
</file>

<file path=ppt/slideLayouts/slideLayout158.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4" name="Text Placeholder 3"/>
          <p:cNvSpPr>
            <a:spLocks noGrp="1"/>
          </p:cNvSpPr>
          <p:nvPr>
            <p:ph type="body" sz="quarter" idx="10"/>
          </p:nvPr>
        </p:nvSpPr>
        <p:spPr>
          <a:xfrm>
            <a:off x="274640" y="1212850"/>
            <a:ext cx="5486399" cy="1982081"/>
          </a:xfrm>
        </p:spPr>
        <p:txBody>
          <a:bodyPr wrap="square">
            <a:spAutoFit/>
          </a:bodyPr>
          <a:lstStyle>
            <a:lvl1pPr marL="0" indent="0">
              <a:spcBef>
                <a:spcPts val="1224"/>
              </a:spcBef>
              <a:buClr>
                <a:schemeClr val="tx1"/>
              </a:buClr>
              <a:buFont typeface="Wingdings" pitchFamily="2" charset="2"/>
              <a:buNone/>
              <a:defRPr sz="3199"/>
            </a:lvl1pPr>
            <a:lvl2pPr marL="0" indent="0">
              <a:buNone/>
              <a:defRPr sz="2400"/>
            </a:lvl2pPr>
            <a:lvl3pPr marL="231730" indent="0">
              <a:buNone/>
              <a:tabLst/>
              <a:defRPr sz="2000"/>
            </a:lvl3pPr>
            <a:lvl4pPr marL="460287" indent="0">
              <a:buNone/>
              <a:defRPr/>
            </a:lvl4pPr>
            <a:lvl5pPr marL="685669" indent="0">
              <a:buNone/>
              <a:tabLs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3"/>
          <p:cNvSpPr>
            <a:spLocks noGrp="1"/>
          </p:cNvSpPr>
          <p:nvPr>
            <p:ph type="body" sz="quarter" idx="11"/>
          </p:nvPr>
        </p:nvSpPr>
        <p:spPr>
          <a:xfrm>
            <a:off x="6675439" y="1212850"/>
            <a:ext cx="5486399" cy="1982081"/>
          </a:xfrm>
        </p:spPr>
        <p:txBody>
          <a:bodyPr wrap="square">
            <a:spAutoFit/>
          </a:bodyPr>
          <a:lstStyle>
            <a:lvl1pPr marL="0" indent="0">
              <a:spcBef>
                <a:spcPts val="1224"/>
              </a:spcBef>
              <a:buClr>
                <a:schemeClr val="tx1"/>
              </a:buClr>
              <a:buFont typeface="Wingdings" pitchFamily="2" charset="2"/>
              <a:buNone/>
              <a:defRPr sz="3199"/>
            </a:lvl1pPr>
            <a:lvl2pPr marL="0" indent="0">
              <a:buNone/>
              <a:defRPr sz="2400"/>
            </a:lvl2pPr>
            <a:lvl3pPr marL="231730" indent="0">
              <a:buNone/>
              <a:tabLst/>
              <a:defRPr sz="2000"/>
            </a:lvl3pPr>
            <a:lvl4pPr marL="460287" indent="0">
              <a:buNone/>
              <a:defRPr/>
            </a:lvl4pPr>
            <a:lvl5pPr marL="685669" indent="0">
              <a:buNone/>
              <a:tabLs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145185758"/>
      </p:ext>
    </p:extLst>
  </p:cSld>
  <p:clrMapOvr>
    <a:masterClrMapping/>
  </p:clrMapOvr>
  <p:transition>
    <p:fade/>
  </p:transition>
</p:sldLayout>
</file>

<file path=ppt/slideLayouts/slideLayout159.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4" name="Text Placeholder 3"/>
          <p:cNvSpPr>
            <a:spLocks noGrp="1"/>
          </p:cNvSpPr>
          <p:nvPr>
            <p:ph type="body" sz="quarter" idx="10"/>
          </p:nvPr>
        </p:nvSpPr>
        <p:spPr>
          <a:xfrm>
            <a:off x="274640" y="1212849"/>
            <a:ext cx="5486399" cy="2425279"/>
          </a:xfrm>
        </p:spPr>
        <p:txBody>
          <a:bodyPr wrap="square">
            <a:spAutoFit/>
          </a:bodyPr>
          <a:lstStyle>
            <a:lvl1pPr marL="287282" indent="-287282">
              <a:spcBef>
                <a:spcPts val="1224"/>
              </a:spcBef>
              <a:buClr>
                <a:schemeClr val="tx1"/>
              </a:buClr>
              <a:buFont typeface="Arial" pitchFamily="34" charset="0"/>
              <a:buChar char="•"/>
              <a:defRPr sz="3199"/>
            </a:lvl1pPr>
            <a:lvl2pPr marL="531064" indent="-233150">
              <a:defRPr sz="2400"/>
            </a:lvl2pPr>
            <a:lvl3pPr marL="699450" indent="-168387">
              <a:tabLst/>
              <a:defRPr sz="2000"/>
            </a:lvl3pPr>
            <a:lvl4pPr marL="880789" indent="-181339">
              <a:defRPr/>
            </a:lvl4pPr>
            <a:lvl5pPr marL="1049175" indent="-168387">
              <a:tabLs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3"/>
          <p:cNvSpPr>
            <a:spLocks noGrp="1"/>
          </p:cNvSpPr>
          <p:nvPr>
            <p:ph type="body" sz="quarter" idx="11"/>
          </p:nvPr>
        </p:nvSpPr>
        <p:spPr>
          <a:xfrm>
            <a:off x="6675439" y="1212849"/>
            <a:ext cx="5486399" cy="2425279"/>
          </a:xfrm>
        </p:spPr>
        <p:txBody>
          <a:bodyPr wrap="square">
            <a:spAutoFit/>
          </a:bodyPr>
          <a:lstStyle>
            <a:lvl1pPr marL="287282" indent="-287282">
              <a:spcBef>
                <a:spcPts val="1224"/>
              </a:spcBef>
              <a:buClr>
                <a:schemeClr val="tx1"/>
              </a:buClr>
              <a:buFont typeface="Arial" pitchFamily="34" charset="0"/>
              <a:buChar char="•"/>
              <a:defRPr sz="3199"/>
            </a:lvl1pPr>
            <a:lvl2pPr marL="531064" indent="-233150">
              <a:defRPr sz="2400"/>
            </a:lvl2pPr>
            <a:lvl3pPr marL="699450" indent="-168387">
              <a:tabLst/>
              <a:defRPr sz="2000"/>
            </a:lvl3pPr>
            <a:lvl4pPr marL="880789" indent="-181339">
              <a:defRPr/>
            </a:lvl4pPr>
            <a:lvl5pPr marL="1049175" indent="-168387">
              <a:tabLs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64599842"/>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50-50 Right Photo Layout">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1241426"/>
            <a:ext cx="5486399" cy="2012859"/>
          </a:xfrm>
        </p:spPr>
        <p:txBody>
          <a:bodyPr>
            <a:spAutoFit/>
          </a:bodyPr>
          <a:lstStyle>
            <a:lvl1pPr>
              <a:defRPr sz="6600" baseline="0">
                <a:gradFill>
                  <a:gsLst>
                    <a:gs pos="1250">
                      <a:schemeClr val="tx1"/>
                    </a:gs>
                    <a:gs pos="100000">
                      <a:schemeClr val="tx1"/>
                    </a:gs>
                  </a:gsLst>
                  <a:lin ang="5400000" scaled="0"/>
                </a:gradFill>
              </a:defRPr>
            </a:lvl1pPr>
          </a:lstStyle>
          <a:p>
            <a:r>
              <a:rPr lang="en-US" dirty="0"/>
              <a:t>50/50 photo layout</a:t>
            </a:r>
          </a:p>
        </p:txBody>
      </p:sp>
      <p:sp>
        <p:nvSpPr>
          <p:cNvPr id="5" name="Picture Placeholder 4"/>
          <p:cNvSpPr>
            <a:spLocks noGrp="1"/>
          </p:cNvSpPr>
          <p:nvPr>
            <p:ph type="pic" sz="quarter" idx="10"/>
          </p:nvPr>
        </p:nvSpPr>
        <p:spPr bwMode="ltGray">
          <a:xfrm>
            <a:off x="6219825" y="0"/>
            <a:ext cx="6216650" cy="6992587"/>
          </a:xfrm>
          <a:blipFill>
            <a:blip r:embed="rId2"/>
            <a:stretch>
              <a:fillRect/>
            </a:stretch>
          </a:blipFill>
        </p:spPr>
        <p:txBody>
          <a:bodyPr tIns="548640" anchor="ctr" anchorCtr="0">
            <a:noAutofit/>
          </a:bodyPr>
          <a:lstStyle>
            <a:lvl1pPr marL="0" indent="0" algn="ctr">
              <a:buNone/>
              <a:defRPr sz="1600" b="1" cap="none" baseline="0">
                <a:gradFill>
                  <a:gsLst>
                    <a:gs pos="0">
                      <a:srgbClr val="FFFFFF"/>
                    </a:gs>
                    <a:gs pos="27000">
                      <a:srgbClr val="FFFFFF"/>
                    </a:gs>
                  </a:gsLst>
                  <a:lin ang="5400000" scaled="0"/>
                </a:gradFill>
                <a:latin typeface="+mn-lt"/>
              </a:defRPr>
            </a:lvl1pPr>
          </a:lstStyle>
          <a:p>
            <a:r>
              <a:rPr lang="en-US"/>
              <a:t>Click icon to add picture</a:t>
            </a:r>
            <a:endParaRPr lang="en-US" dirty="0"/>
          </a:p>
        </p:txBody>
      </p:sp>
    </p:spTree>
    <p:extLst>
      <p:ext uri="{BB962C8B-B14F-4D97-AF65-F5344CB8AC3E}">
        <p14:creationId xmlns:p14="http://schemas.microsoft.com/office/powerpoint/2010/main" val="2366974557"/>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160.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Tree>
    <p:extLst>
      <p:ext uri="{BB962C8B-B14F-4D97-AF65-F5344CB8AC3E}">
        <p14:creationId xmlns:p14="http://schemas.microsoft.com/office/powerpoint/2010/main" val="2149007168"/>
      </p:ext>
    </p:extLst>
  </p:cSld>
  <p:clrMapOvr>
    <a:masterClrMapping/>
  </p:clrMapOvr>
  <p:transition>
    <p:fade/>
  </p:transition>
</p:sldLayout>
</file>

<file path=ppt/slideLayouts/slideLayout161.xml><?xml version="1.0" encoding="utf-8"?>
<p:sldLayout xmlns:a="http://schemas.openxmlformats.org/drawingml/2006/main" xmlns:r="http://schemas.openxmlformats.org/officeDocument/2006/relationships" xmlns:p="http://schemas.openxmlformats.org/presentationml/2006/main" preserve="1" userDrawn="1">
  <p:cSld name="Customer Evidence Slide">
    <p:bg bwMode="gray">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gradFill>
                  <a:gsLst>
                    <a:gs pos="18584">
                      <a:schemeClr val="tx2"/>
                    </a:gs>
                    <a:gs pos="57000">
                      <a:schemeClr val="tx2"/>
                    </a:gs>
                  </a:gsLst>
                  <a:lin ang="5400000" scaled="0"/>
                </a:gradFill>
              </a:defRPr>
            </a:lvl1pPr>
          </a:lstStyle>
          <a:p>
            <a:r>
              <a:rPr lang="en-US" dirty="0"/>
              <a:t>Customer evidence slide</a:t>
            </a:r>
          </a:p>
        </p:txBody>
      </p:sp>
      <p:sp>
        <p:nvSpPr>
          <p:cNvPr id="4" name="Picture Placeholder 3"/>
          <p:cNvSpPr>
            <a:spLocks noGrp="1"/>
          </p:cNvSpPr>
          <p:nvPr>
            <p:ph type="pic" sz="quarter" idx="10"/>
          </p:nvPr>
        </p:nvSpPr>
        <p:spPr bwMode="gray">
          <a:xfrm>
            <a:off x="274638" y="1434070"/>
            <a:ext cx="5486400" cy="1827214"/>
          </a:xfrm>
          <a:blipFill>
            <a:blip r:embed="rId2"/>
            <a:stretch>
              <a:fillRect/>
            </a:stretch>
          </a:blipFill>
        </p:spPr>
        <p:txBody>
          <a:bodyPr lIns="182880" tIns="146304" rIns="182880" bIns="146304">
            <a:noAutofit/>
          </a:bodyPr>
          <a:lstStyle>
            <a:lvl1pPr marL="0" indent="0">
              <a:buNone/>
              <a:defRPr lang="en-US" sz="2400" kern="1200" spc="0" baseline="0" dirty="0">
                <a:noFill/>
                <a:latin typeface="+mn-lt"/>
                <a:ea typeface="+mn-ea"/>
                <a:cs typeface="+mn-cs"/>
              </a:defRPr>
            </a:lvl1pPr>
            <a:lvl2pPr>
              <a:defRPr lang="en-US" sz="2400" kern="1200" spc="0" baseline="0" dirty="0">
                <a:gradFill>
                  <a:gsLst>
                    <a:gs pos="1250">
                      <a:schemeClr val="tx1"/>
                    </a:gs>
                    <a:gs pos="100000">
                      <a:schemeClr val="tx1"/>
                    </a:gs>
                  </a:gsLst>
                  <a:lin ang="5400000" scaled="0"/>
                </a:gradFill>
                <a:latin typeface="+mn-lt"/>
                <a:ea typeface="+mn-ea"/>
                <a:cs typeface="+mn-cs"/>
              </a:defRPr>
            </a:lvl2pPr>
          </a:lstStyle>
          <a:p>
            <a:pPr marL="0" marR="0" lvl="0" indent="0" algn="l" defTabSz="932563" rtl="0" eaLnBrk="1" fontAlgn="auto" latinLnBrk="0" hangingPunct="1">
              <a:lnSpc>
                <a:spcPct val="90000"/>
              </a:lnSpc>
              <a:spcBef>
                <a:spcPct val="20000"/>
              </a:spcBef>
              <a:spcAft>
                <a:spcPts val="0"/>
              </a:spcAft>
              <a:buClrTx/>
              <a:buSzPct val="90000"/>
              <a:buFont typeface="Arial" pitchFamily="34" charset="0"/>
              <a:buNone/>
              <a:tabLst/>
            </a:pPr>
            <a:endParaRPr lang="en-US" dirty="0"/>
          </a:p>
        </p:txBody>
      </p:sp>
      <p:sp>
        <p:nvSpPr>
          <p:cNvPr id="5" name="Rectangle 4"/>
          <p:cNvSpPr/>
          <p:nvPr userDrawn="1"/>
        </p:nvSpPr>
        <p:spPr bwMode="auto">
          <a:xfrm>
            <a:off x="6218237" y="4868863"/>
            <a:ext cx="5945966" cy="1828800"/>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2854" tIns="146283" rIns="182854" bIns="146283" numCol="1" rtlCol="0" anchor="ctr" anchorCtr="0" compatLnSpc="1">
            <a:prstTxWarp prst="textNoShape">
              <a:avLst/>
            </a:prstTxWarp>
          </a:bodyPr>
          <a:lstStyle/>
          <a:p>
            <a:pPr algn="ctr" defTabSz="932293" fontAlgn="base">
              <a:spcBef>
                <a:spcPct val="0"/>
              </a:spcBef>
              <a:spcAft>
                <a:spcPct val="0"/>
              </a:spcAft>
            </a:pPr>
            <a:endParaRPr lang="en-US" sz="2000" dirty="0">
              <a:gradFill>
                <a:gsLst>
                  <a:gs pos="5439">
                    <a:srgbClr val="F8F8F8"/>
                  </a:gs>
                  <a:gs pos="10000">
                    <a:srgbClr val="F8F8F8"/>
                  </a:gs>
                </a:gsLst>
                <a:lin ang="5400000" scaled="0"/>
              </a:gradFill>
            </a:endParaRPr>
          </a:p>
        </p:txBody>
      </p:sp>
      <p:sp>
        <p:nvSpPr>
          <p:cNvPr id="6" name="Picture Placeholder 3"/>
          <p:cNvSpPr>
            <a:spLocks noGrp="1"/>
          </p:cNvSpPr>
          <p:nvPr>
            <p:ph type="pic" sz="quarter" idx="11" hasCustomPrompt="1"/>
          </p:nvPr>
        </p:nvSpPr>
        <p:spPr bwMode="gray">
          <a:xfrm>
            <a:off x="6218237" y="1434069"/>
            <a:ext cx="5943601" cy="3433208"/>
          </a:xfrm>
          <a:blipFill>
            <a:blip r:embed="rId3"/>
            <a:stretch>
              <a:fillRect/>
            </a:stretch>
          </a:blipFill>
        </p:spPr>
        <p:txBody>
          <a:bodyPr lIns="182880" tIns="146304" rIns="182880" bIns="146304">
            <a:noAutofit/>
          </a:bodyPr>
          <a:lstStyle>
            <a:lvl1pPr marL="0" indent="0">
              <a:buNone/>
              <a:defRPr lang="en-US" sz="2400" kern="1200" spc="0" baseline="0" dirty="0">
                <a:gradFill>
                  <a:gsLst>
                    <a:gs pos="1250">
                      <a:schemeClr val="tx1"/>
                    </a:gs>
                    <a:gs pos="100000">
                      <a:schemeClr val="tx1"/>
                    </a:gs>
                  </a:gsLst>
                  <a:lin ang="5400000" scaled="0"/>
                </a:gradFill>
                <a:latin typeface="+mn-lt"/>
                <a:ea typeface="+mn-ea"/>
                <a:cs typeface="+mn-cs"/>
              </a:defRPr>
            </a:lvl1pPr>
            <a:lvl2pPr algn="ctr">
              <a:defRPr lang="en-US" sz="2400" kern="1200" spc="0" baseline="0" dirty="0">
                <a:gradFill>
                  <a:gsLst>
                    <a:gs pos="1250">
                      <a:schemeClr val="tx1"/>
                    </a:gs>
                    <a:gs pos="100000">
                      <a:schemeClr val="tx1"/>
                    </a:gs>
                  </a:gsLst>
                  <a:lin ang="5400000" scaled="0"/>
                </a:gradFill>
                <a:latin typeface="+mn-lt"/>
                <a:ea typeface="+mn-ea"/>
                <a:cs typeface="+mn-cs"/>
              </a:defRPr>
            </a:lvl2pPr>
          </a:lstStyle>
          <a:p>
            <a:pPr marL="0" marR="0" lvl="0" indent="0" algn="l" defTabSz="932563" rtl="0" eaLnBrk="1" fontAlgn="auto" latinLnBrk="0" hangingPunct="1">
              <a:lnSpc>
                <a:spcPct val="90000"/>
              </a:lnSpc>
              <a:spcBef>
                <a:spcPct val="20000"/>
              </a:spcBef>
              <a:spcAft>
                <a:spcPts val="0"/>
              </a:spcAft>
              <a:buClrTx/>
              <a:buSzPct val="90000"/>
              <a:buFont typeface="Arial" pitchFamily="34" charset="0"/>
              <a:buNone/>
              <a:tabLst/>
            </a:pPr>
            <a:r>
              <a:rPr lang="en-US" dirty="0"/>
              <a:t>Your image here</a:t>
            </a:r>
          </a:p>
        </p:txBody>
      </p:sp>
      <p:cxnSp>
        <p:nvCxnSpPr>
          <p:cNvPr id="7" name="Straight Connector 6"/>
          <p:cNvCxnSpPr/>
          <p:nvPr userDrawn="1"/>
        </p:nvCxnSpPr>
        <p:spPr>
          <a:xfrm>
            <a:off x="5989638" y="1836883"/>
            <a:ext cx="0" cy="4754828"/>
          </a:xfrm>
          <a:prstGeom prst="line">
            <a:avLst/>
          </a:prstGeom>
          <a:ln w="3175">
            <a:solidFill>
              <a:schemeClr val="tx1">
                <a:alpha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11" name="Text Placeholder 10"/>
          <p:cNvSpPr>
            <a:spLocks noGrp="1"/>
          </p:cNvSpPr>
          <p:nvPr>
            <p:ph type="body" sz="quarter" idx="12"/>
          </p:nvPr>
        </p:nvSpPr>
        <p:spPr>
          <a:xfrm>
            <a:off x="274638" y="3260725"/>
            <a:ext cx="5486400" cy="3436938"/>
          </a:xfrm>
        </p:spPr>
        <p:txBody>
          <a:bodyPr lIns="182880" tIns="146304" rIns="182880" bIns="146304">
            <a:noAutofit/>
          </a:bodyPr>
          <a:lstStyle>
            <a:lvl1pPr marL="0" indent="0">
              <a:buNone/>
              <a:defRPr sz="2400">
                <a:latin typeface="+mn-lt"/>
              </a:defRPr>
            </a:lvl1pPr>
          </a:lstStyle>
          <a:p>
            <a:pPr lvl="0"/>
            <a:r>
              <a:rPr lang="en-US" dirty="0"/>
              <a:t>Edit Master text styles</a:t>
            </a:r>
          </a:p>
        </p:txBody>
      </p:sp>
      <p:sp>
        <p:nvSpPr>
          <p:cNvPr id="15" name="Text Placeholder 14"/>
          <p:cNvSpPr>
            <a:spLocks noGrp="1"/>
          </p:cNvSpPr>
          <p:nvPr>
            <p:ph type="body" sz="quarter" idx="13"/>
          </p:nvPr>
        </p:nvSpPr>
        <p:spPr>
          <a:xfrm>
            <a:off x="6218239" y="4868863"/>
            <a:ext cx="5943600" cy="1827214"/>
          </a:xfrm>
        </p:spPr>
        <p:txBody>
          <a:bodyPr lIns="182880" tIns="146304" rIns="182880" bIns="146304" anchor="ctr">
            <a:noAutofit/>
          </a:bodyPr>
          <a:lstStyle>
            <a:lvl1pPr marL="0" indent="0" algn="ctr">
              <a:buNone/>
              <a:defRPr sz="3199">
                <a:gradFill>
                  <a:gsLst>
                    <a:gs pos="27434">
                      <a:srgbClr val="FFFFFF"/>
                    </a:gs>
                    <a:gs pos="54000">
                      <a:srgbClr val="FFFFFF"/>
                    </a:gs>
                  </a:gsLst>
                  <a:lin ang="5400000" scaled="0"/>
                </a:gradFill>
                <a:latin typeface="+mj-lt"/>
              </a:defRPr>
            </a:lvl1pPr>
          </a:lstStyle>
          <a:p>
            <a:pPr lvl="0"/>
            <a:r>
              <a:rPr lang="en-US" dirty="0"/>
              <a:t>Edit Master text styles</a:t>
            </a:r>
          </a:p>
        </p:txBody>
      </p:sp>
    </p:spTree>
    <p:extLst>
      <p:ext uri="{BB962C8B-B14F-4D97-AF65-F5344CB8AC3E}">
        <p14:creationId xmlns:p14="http://schemas.microsoft.com/office/powerpoint/2010/main" val="3728786830"/>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162.xml><?xml version="1.0" encoding="utf-8"?>
<p:sldLayout xmlns:a="http://schemas.openxmlformats.org/drawingml/2006/main" xmlns:r="http://schemas.openxmlformats.org/officeDocument/2006/relationships" xmlns:p="http://schemas.openxmlformats.org/presentationml/2006/main" preserve="1" userDrawn="1">
  <p:cSld name="Demo slide">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1209974"/>
            <a:ext cx="8228299" cy="1181862"/>
          </a:xfrm>
          <a:noFill/>
        </p:spPr>
        <p:txBody>
          <a:bodyPr wrap="square" tIns="91440" bIns="91440" anchor="t" anchorCtr="0">
            <a:spAutoFit/>
          </a:bodyPr>
          <a:lstStyle>
            <a:lvl1pPr>
              <a:defRPr sz="7198" spc="-100" baseline="0">
                <a:gradFill>
                  <a:gsLst>
                    <a:gs pos="8850">
                      <a:schemeClr val="tx1"/>
                    </a:gs>
                    <a:gs pos="23894">
                      <a:schemeClr val="tx1"/>
                    </a:gs>
                  </a:gsLst>
                  <a:lin ang="5400000" scaled="0"/>
                </a:gradFill>
              </a:defRPr>
            </a:lvl1pPr>
          </a:lstStyle>
          <a:p>
            <a:r>
              <a:rPr lang="en-US" dirty="0"/>
              <a:t>Demo title</a:t>
            </a:r>
          </a:p>
        </p:txBody>
      </p:sp>
      <p:sp>
        <p:nvSpPr>
          <p:cNvPr id="5" name="Text Placeholder 4"/>
          <p:cNvSpPr>
            <a:spLocks noGrp="1"/>
          </p:cNvSpPr>
          <p:nvPr>
            <p:ph type="body" sz="quarter" idx="12" hasCustomPrompt="1"/>
          </p:nvPr>
        </p:nvSpPr>
        <p:spPr>
          <a:xfrm>
            <a:off x="274639" y="3954463"/>
            <a:ext cx="8229599" cy="738664"/>
          </a:xfrm>
          <a:noFill/>
        </p:spPr>
        <p:txBody>
          <a:bodyPr wrap="square" lIns="182880" tIns="146304" rIns="182880" bIns="146304">
            <a:spAutoFit/>
          </a:bodyPr>
          <a:lstStyle>
            <a:lvl1pPr marL="0" indent="0">
              <a:spcBef>
                <a:spcPts val="0"/>
              </a:spcBef>
              <a:buNone/>
              <a:defRPr sz="3199" spc="0" baseline="0">
                <a:gradFill>
                  <a:gsLst>
                    <a:gs pos="8850">
                      <a:schemeClr val="tx1"/>
                    </a:gs>
                    <a:gs pos="23894">
                      <a:schemeClr val="tx1"/>
                    </a:gs>
                  </a:gsLst>
                  <a:lin ang="5400000" scaled="0"/>
                </a:gradFill>
                <a:latin typeface="+mj-lt"/>
              </a:defRPr>
            </a:lvl1pPr>
          </a:lstStyle>
          <a:p>
            <a:pPr lvl="0"/>
            <a:r>
              <a:rPr lang="en-US" dirty="0"/>
              <a:t>Speaker Name</a:t>
            </a:r>
          </a:p>
        </p:txBody>
      </p:sp>
    </p:spTree>
    <p:extLst>
      <p:ext uri="{BB962C8B-B14F-4D97-AF65-F5344CB8AC3E}">
        <p14:creationId xmlns:p14="http://schemas.microsoft.com/office/powerpoint/2010/main" val="2699025890"/>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163.xml><?xml version="1.0" encoding="utf-8"?>
<p:sldLayout xmlns:a="http://schemas.openxmlformats.org/drawingml/2006/main" xmlns:r="http://schemas.openxmlformats.org/officeDocument/2006/relationships" xmlns:p="http://schemas.openxmlformats.org/presentationml/2006/main" preserve="1" userDrawn="1">
  <p:cSld name="Video slide">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1209974"/>
            <a:ext cx="8229599" cy="1181862"/>
          </a:xfrm>
          <a:noFill/>
        </p:spPr>
        <p:txBody>
          <a:bodyPr wrap="square" tIns="91440" bIns="91440" anchor="t" anchorCtr="0">
            <a:spAutoFit/>
          </a:bodyPr>
          <a:lstStyle>
            <a:lvl1pPr>
              <a:defRPr sz="7198" spc="-100" baseline="0">
                <a:gradFill>
                  <a:gsLst>
                    <a:gs pos="10619">
                      <a:schemeClr val="tx1"/>
                    </a:gs>
                    <a:gs pos="26549">
                      <a:schemeClr val="tx1"/>
                    </a:gs>
                  </a:gsLst>
                  <a:lin ang="5400000" scaled="0"/>
                </a:gradFill>
              </a:defRPr>
            </a:lvl1pPr>
          </a:lstStyle>
          <a:p>
            <a:r>
              <a:rPr lang="en-US" dirty="0"/>
              <a:t>Video title</a:t>
            </a:r>
          </a:p>
        </p:txBody>
      </p:sp>
    </p:spTree>
    <p:extLst>
      <p:ext uri="{BB962C8B-B14F-4D97-AF65-F5344CB8AC3E}">
        <p14:creationId xmlns:p14="http://schemas.microsoft.com/office/powerpoint/2010/main" val="842552407"/>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164.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2125663"/>
            <a:ext cx="11887200" cy="1181862"/>
          </a:xfrm>
          <a:noFill/>
        </p:spPr>
        <p:txBody>
          <a:bodyPr tIns="91440" bIns="91440" anchor="t" anchorCtr="0">
            <a:spAutoFit/>
          </a:bodyPr>
          <a:lstStyle>
            <a:lvl1pPr>
              <a:defRPr sz="7198" spc="-100" baseline="0">
                <a:gradFill>
                  <a:gsLst>
                    <a:gs pos="100000">
                      <a:schemeClr val="tx1"/>
                    </a:gs>
                    <a:gs pos="0">
                      <a:schemeClr val="tx1"/>
                    </a:gs>
                  </a:gsLst>
                  <a:lin ang="5400000" scaled="0"/>
                </a:gradFill>
              </a:defRPr>
            </a:lvl1pPr>
          </a:lstStyle>
          <a:p>
            <a:r>
              <a:rPr lang="en-US" dirty="0"/>
              <a:t>Section title</a:t>
            </a:r>
          </a:p>
        </p:txBody>
      </p:sp>
    </p:spTree>
    <p:extLst>
      <p:ext uri="{BB962C8B-B14F-4D97-AF65-F5344CB8AC3E}">
        <p14:creationId xmlns:p14="http://schemas.microsoft.com/office/powerpoint/2010/main" val="202788215"/>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65.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2125663"/>
            <a:ext cx="11887200" cy="1181862"/>
          </a:xfrm>
          <a:noFill/>
        </p:spPr>
        <p:txBody>
          <a:bodyPr tIns="91440" bIns="91440" anchor="t" anchorCtr="0">
            <a:spAutoFit/>
          </a:bodyPr>
          <a:lstStyle>
            <a:lvl1pPr>
              <a:defRPr sz="7198" spc="-100" baseline="0">
                <a:gradFill>
                  <a:gsLst>
                    <a:gs pos="100000">
                      <a:schemeClr val="tx1"/>
                    </a:gs>
                    <a:gs pos="0">
                      <a:schemeClr val="tx1"/>
                    </a:gs>
                  </a:gsLst>
                  <a:lin ang="5400000" scaled="0"/>
                </a:gradFill>
              </a:defRPr>
            </a:lvl1pPr>
          </a:lstStyle>
          <a:p>
            <a:r>
              <a:rPr lang="en-US" dirty="0"/>
              <a:t>Section title</a:t>
            </a:r>
          </a:p>
        </p:txBody>
      </p:sp>
    </p:spTree>
    <p:extLst>
      <p:ext uri="{BB962C8B-B14F-4D97-AF65-F5344CB8AC3E}">
        <p14:creationId xmlns:p14="http://schemas.microsoft.com/office/powerpoint/2010/main" val="771039401"/>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66.xml><?xml version="1.0" encoding="utf-8"?>
<p:sldLayout xmlns:a="http://schemas.openxmlformats.org/drawingml/2006/main" xmlns:r="http://schemas.openxmlformats.org/officeDocument/2006/relationships" xmlns:p="http://schemas.openxmlformats.org/presentationml/2006/main" preserve="1" userDrawn="1">
  <p:cSld name="50-50 Right Photo Layout">
    <p:bg>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40" y="1241426"/>
            <a:ext cx="5486399" cy="2012859"/>
          </a:xfrm>
        </p:spPr>
        <p:txBody>
          <a:bodyPr>
            <a:spAutoFit/>
          </a:bodyPr>
          <a:lstStyle>
            <a:lvl1pPr>
              <a:defRPr sz="6599" baseline="0">
                <a:gradFill>
                  <a:gsLst>
                    <a:gs pos="1250">
                      <a:schemeClr val="tx1"/>
                    </a:gs>
                    <a:gs pos="100000">
                      <a:schemeClr val="tx1"/>
                    </a:gs>
                  </a:gsLst>
                  <a:lin ang="5400000" scaled="0"/>
                </a:gradFill>
              </a:defRPr>
            </a:lvl1pPr>
          </a:lstStyle>
          <a:p>
            <a:r>
              <a:rPr lang="en-US" dirty="0"/>
              <a:t>50/50 photo layout</a:t>
            </a:r>
          </a:p>
        </p:txBody>
      </p:sp>
      <p:sp>
        <p:nvSpPr>
          <p:cNvPr id="5" name="Picture Placeholder 4"/>
          <p:cNvSpPr>
            <a:spLocks noGrp="1"/>
          </p:cNvSpPr>
          <p:nvPr>
            <p:ph type="pic" sz="quarter" idx="10"/>
          </p:nvPr>
        </p:nvSpPr>
        <p:spPr bwMode="ltGray">
          <a:xfrm>
            <a:off x="6219825" y="0"/>
            <a:ext cx="6216650" cy="6992587"/>
          </a:xfrm>
          <a:blipFill>
            <a:blip r:embed="rId2"/>
            <a:stretch>
              <a:fillRect/>
            </a:stretch>
          </a:blipFill>
        </p:spPr>
        <p:txBody>
          <a:bodyPr tIns="548640" anchor="ctr" anchorCtr="0">
            <a:noAutofit/>
          </a:bodyPr>
          <a:lstStyle>
            <a:lvl1pPr marL="0" indent="0" algn="ctr">
              <a:buNone/>
              <a:defRPr sz="1599" b="1" cap="none" baseline="0">
                <a:gradFill>
                  <a:gsLst>
                    <a:gs pos="0">
                      <a:srgbClr val="FFFFFF"/>
                    </a:gs>
                    <a:gs pos="27000">
                      <a:srgbClr val="FFFFFF"/>
                    </a:gs>
                  </a:gsLst>
                  <a:lin ang="5400000" scaled="0"/>
                </a:gradFill>
                <a:latin typeface="+mn-lt"/>
              </a:defRPr>
            </a:lvl1pPr>
          </a:lstStyle>
          <a:p>
            <a:r>
              <a:rPr lang="en-US" dirty="0"/>
              <a:t>Click icon to add picture</a:t>
            </a:r>
          </a:p>
        </p:txBody>
      </p:sp>
    </p:spTree>
    <p:extLst>
      <p:ext uri="{BB962C8B-B14F-4D97-AF65-F5344CB8AC3E}">
        <p14:creationId xmlns:p14="http://schemas.microsoft.com/office/powerpoint/2010/main" val="4251315291"/>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6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957942422"/>
      </p:ext>
    </p:extLst>
  </p:cSld>
  <p:clrMapOvr>
    <a:masterClrMapping/>
  </p:clrMapOvr>
  <p:transition>
    <p:fade/>
  </p:transition>
</p:sldLayout>
</file>

<file path=ppt/slideLayouts/slideLayout168.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762076654"/>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69.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970993670"/>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Blank">
    <p:bg>
      <p:bgRef idx="1001">
        <a:schemeClr val="bg2"/>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132379675"/>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170.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a:t>Slide for developer code</a:t>
            </a:r>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2" tIns="46632" rIns="46632" bIns="46632" numCol="1" spcCol="0" rtlCol="0" fromWordArt="0" anchor="ctr" anchorCtr="0" forceAA="0" compatLnSpc="1">
            <a:prstTxWarp prst="textNoShape">
              <a:avLst/>
            </a:prstTxWarp>
            <a:noAutofit/>
          </a:bodyPr>
          <a:lstStyle/>
          <a:p>
            <a:pPr algn="ctr" defTabSz="932293" fontAlgn="base">
              <a:spcBef>
                <a:spcPct val="0"/>
              </a:spcBef>
              <a:spcAft>
                <a:spcPct val="0"/>
              </a:spcAft>
            </a:pPr>
            <a:endParaRPr lang="en-US" sz="1800" dirty="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8"/>
            <a:ext cx="11887199" cy="1995931"/>
          </a:xfrm>
        </p:spPr>
        <p:txBody>
          <a:bodyPr/>
          <a:lstStyle>
            <a:lvl1pPr marL="0" indent="0">
              <a:buNone/>
              <a:defRPr sz="3299">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1pPr>
            <a:lvl2pPr marL="34648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2pPr>
            <a:lvl3pPr marL="584494"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3pPr>
            <a:lvl4pPr marL="814406"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4pPr>
            <a:lvl5pPr marL="1050795"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374819505"/>
      </p:ext>
    </p:extLst>
  </p:cSld>
  <p:clrMapOvr>
    <a:masterClrMapping/>
  </p:clrMapOvr>
  <p:transition>
    <p:fade/>
  </p:transition>
</p:sldLayout>
</file>

<file path=ppt/slideLayouts/slideLayout171.xml><?xml version="1.0" encoding="utf-8"?>
<p:sldLayout xmlns:a="http://schemas.openxmlformats.org/drawingml/2006/main" xmlns:r="http://schemas.openxmlformats.org/officeDocument/2006/relationships" xmlns:p="http://schemas.openxmlformats.org/presentationml/2006/main" preserve="1" userDrawn="1">
  <p:cSld name="Closing logo slide_color">
    <p:bg>
      <p:bgRef idx="1001">
        <a:schemeClr val="bg2"/>
      </p:bgRef>
    </p:bg>
    <p:spTree>
      <p:nvGrpSpPr>
        <p:cNvPr id="1" name=""/>
        <p:cNvGrpSpPr/>
        <p:nvPr/>
      </p:nvGrpSpPr>
      <p:grpSpPr>
        <a:xfrm>
          <a:off x="0" y="0"/>
          <a:ext cx="0" cy="0"/>
          <a:chOff x="0" y="0"/>
          <a:chExt cx="0" cy="0"/>
        </a:xfrm>
      </p:grpSpPr>
      <p:sp>
        <p:nvSpPr>
          <p:cNvPr id="2" name="Text Box 3"/>
          <p:cNvSpPr txBox="1">
            <a:spLocks noChangeArrowheads="1"/>
          </p:cNvSpPr>
          <p:nvPr userDrawn="1"/>
        </p:nvSpPr>
        <p:spPr bwMode="blackWhite">
          <a:xfrm>
            <a:off x="274638" y="6294477"/>
            <a:ext cx="11887199" cy="403187"/>
          </a:xfrm>
          <a:prstGeom prst="rect">
            <a:avLst/>
          </a:prstGeom>
          <a:noFill/>
          <a:ln w="12700">
            <a:noFill/>
            <a:miter lim="800000"/>
            <a:headEnd type="none" w="sm" len="sm"/>
            <a:tailEnd type="none" w="sm" len="sm"/>
          </a:ln>
          <a:effectLst/>
        </p:spPr>
        <p:txBody>
          <a:bodyPr vert="horz" wrap="square" lIns="182854" tIns="146283" rIns="182854" bIns="146283" numCol="1" anchor="t" anchorCtr="0" compatLnSpc="1">
            <a:prstTxWarp prst="textNoShape">
              <a:avLst/>
            </a:prstTxWarp>
            <a:spAutoFit/>
          </a:bodyPr>
          <a:lstStyle/>
          <a:p>
            <a:pPr defTabSz="932111" eaLnBrk="0" hangingPunct="0"/>
            <a:r>
              <a:rPr lang="en-US" sz="700" dirty="0">
                <a:gradFill>
                  <a:gsLst>
                    <a:gs pos="0">
                      <a:schemeClr val="tx1"/>
                    </a:gs>
                    <a:gs pos="100000">
                      <a:schemeClr val="tx1"/>
                    </a:gs>
                  </a:gsLst>
                  <a:lin ang="5400000" scaled="0"/>
                </a:gradFill>
                <a:cs typeface="Segoe UI" pitchFamily="34" charset="0"/>
              </a:rPr>
              <a:t>© 2016 Microsoft Corporation. All rights reserved. </a:t>
            </a:r>
          </a:p>
        </p:txBody>
      </p:sp>
      <p:pic>
        <p:nvPicPr>
          <p:cNvPr id="5" name="Picture 4"/>
          <p:cNvPicPr>
            <a:picLocks noChangeAspect="1"/>
          </p:cNvPicPr>
          <p:nvPr userDrawn="1"/>
        </p:nvPicPr>
        <p:blipFill>
          <a:blip r:embed="rId2"/>
          <a:stretch>
            <a:fillRect/>
          </a:stretch>
        </p:blipFill>
        <p:spPr bwMode="invGray">
          <a:xfrm>
            <a:off x="464013" y="479425"/>
            <a:ext cx="1436313" cy="306604"/>
          </a:xfrm>
          <a:prstGeom prst="rect">
            <a:avLst/>
          </a:prstGeom>
        </p:spPr>
      </p:pic>
    </p:spTree>
    <p:extLst>
      <p:ext uri="{BB962C8B-B14F-4D97-AF65-F5344CB8AC3E}">
        <p14:creationId xmlns:p14="http://schemas.microsoft.com/office/powerpoint/2010/main" val="91289340"/>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172.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9" y="1212851"/>
            <a:ext cx="11887200" cy="2443746"/>
          </a:xfrm>
          <a:prstGeom prst="rect">
            <a:avLst/>
          </a:prstGeom>
        </p:spPr>
        <p:txBody>
          <a:bodyPr/>
          <a:lstStyle>
            <a:lvl1pPr marL="290457" indent="-290457">
              <a:buClr>
                <a:schemeClr val="tx1"/>
              </a:buClr>
              <a:buSzPct val="90000"/>
              <a:buFont typeface="Arial" pitchFamily="34" charset="0"/>
              <a:buChar char="•"/>
              <a:defRPr sz="3599">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390" indent="-280935">
              <a:buClr>
                <a:schemeClr val="tx1"/>
              </a:buClr>
              <a:buSzPct val="90000"/>
              <a:buFont typeface="Arial" pitchFamily="34" charset="0"/>
              <a:buChar char="•"/>
              <a:defRPr sz="3199">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1847" indent="-290457">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404" indent="-228557">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8960" indent="-228557">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a:t>Use this Layout for Speaker Notes slides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6"/>
          <p:cNvSpPr>
            <a:spLocks noGrp="1"/>
          </p:cNvSpPr>
          <p:nvPr>
            <p:ph type="body" sz="quarter" idx="11" hasCustomPrompt="1"/>
          </p:nvPr>
        </p:nvSpPr>
        <p:spPr>
          <a:xfrm>
            <a:off x="2"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699"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a:t>Click to edit Master title style</a:t>
            </a:r>
            <a:endParaRPr lang="en-US" dirty="0"/>
          </a:p>
        </p:txBody>
      </p:sp>
    </p:spTree>
    <p:extLst>
      <p:ext uri="{BB962C8B-B14F-4D97-AF65-F5344CB8AC3E}">
        <p14:creationId xmlns:p14="http://schemas.microsoft.com/office/powerpoint/2010/main" val="1181828214"/>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Blank Accent Color 1">
    <p:bg>
      <p:bgRef idx="1001">
        <a:schemeClr val="bg2"/>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425675349"/>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250159915"/>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061056257"/>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a:t>Slide for developer code</a:t>
            </a:r>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1pPr>
            <a:lvl2pPr marL="34655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2pPr>
            <a:lvl3pPr marL="58460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3pPr>
            <a:lvl4pPr marL="81456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4pPr>
            <a:lvl5pPr marL="105099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129962453"/>
      </p:ext>
    </p:extLst>
  </p:cSld>
  <p:clrMapOvr>
    <a:masterClrMapping/>
  </p:clrMapOvr>
  <p:transition>
    <p:fade/>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Closing logo slide_color">
    <p:bg>
      <p:bgRef idx="1001">
        <a:schemeClr val="bg1"/>
      </p:bgRef>
    </p:bg>
    <p:spTree>
      <p:nvGrpSpPr>
        <p:cNvPr id="1" name=""/>
        <p:cNvGrpSpPr/>
        <p:nvPr/>
      </p:nvGrpSpPr>
      <p:grpSpPr>
        <a:xfrm>
          <a:off x="0" y="0"/>
          <a:ext cx="0" cy="0"/>
          <a:chOff x="0" y="0"/>
          <a:chExt cx="0" cy="0"/>
        </a:xfrm>
      </p:grpSpPr>
      <p:sp>
        <p:nvSpPr>
          <p:cNvPr id="2" name="Text Box 3"/>
          <p:cNvSpPr txBox="1">
            <a:spLocks noChangeArrowheads="1"/>
          </p:cNvSpPr>
          <p:nvPr userDrawn="1"/>
        </p:nvSpPr>
        <p:spPr bwMode="blackWhite">
          <a:xfrm>
            <a:off x="274638" y="6294476"/>
            <a:ext cx="11887199" cy="403187"/>
          </a:xfrm>
          <a:prstGeom prst="rect">
            <a:avLst/>
          </a:prstGeom>
          <a:noFill/>
          <a:ln w="12700">
            <a:noFill/>
            <a:miter lim="800000"/>
            <a:headEnd type="none" w="sm" len="sm"/>
            <a:tailEnd type="none" w="sm" len="sm"/>
          </a:ln>
          <a:effectLst/>
        </p:spPr>
        <p:txBody>
          <a:bodyPr vert="horz" wrap="square" lIns="182880" tIns="146304" rIns="182880" bIns="146304" numCol="1" anchor="t" anchorCtr="0" compatLnSpc="1">
            <a:prstTxWarp prst="textNoShape">
              <a:avLst/>
            </a:prstTxWarp>
            <a:spAutoFit/>
          </a:bodyPr>
          <a:lstStyle/>
          <a:p>
            <a:pPr defTabSz="932290" eaLnBrk="0" hangingPunct="0"/>
            <a:r>
              <a:rPr lang="en-US" sz="700" dirty="0">
                <a:gradFill>
                  <a:gsLst>
                    <a:gs pos="0">
                      <a:schemeClr val="tx1"/>
                    </a:gs>
                    <a:gs pos="100000">
                      <a:schemeClr val="tx1"/>
                    </a:gs>
                  </a:gsLst>
                  <a:lin ang="5400000" scaled="0"/>
                </a:gradFill>
                <a:cs typeface="Segoe UI" pitchFamily="34" charset="0"/>
              </a:rPr>
              <a:t>© 2016 Microsoft Corporation. All rights reserved. </a:t>
            </a:r>
          </a:p>
        </p:txBody>
      </p:sp>
      <p:pic>
        <p:nvPicPr>
          <p:cNvPr id="5" name="Picture 4"/>
          <p:cNvPicPr>
            <a:picLocks noChangeAspect="1"/>
          </p:cNvPicPr>
          <p:nvPr userDrawn="1"/>
        </p:nvPicPr>
        <p:blipFill rotWithShape="1">
          <a:blip r:embed="rId2" cstate="screen">
            <a:extLst>
              <a:ext uri="{28A0092B-C50C-407E-A947-70E740481C1C}">
                <a14:useLocalDpi xmlns:a14="http://schemas.microsoft.com/office/drawing/2010/main"/>
              </a:ext>
            </a:extLst>
          </a:blip>
          <a:srcRect b="1380"/>
          <a:stretch/>
        </p:blipFill>
        <p:spPr bwMode="invGray">
          <a:xfrm>
            <a:off x="457200" y="479425"/>
            <a:ext cx="1449939" cy="306604"/>
          </a:xfrm>
          <a:prstGeom prst="rect">
            <a:avLst/>
          </a:prstGeom>
        </p:spPr>
      </p:pic>
    </p:spTree>
    <p:extLst>
      <p:ext uri="{BB962C8B-B14F-4D97-AF65-F5344CB8AC3E}">
        <p14:creationId xmlns:p14="http://schemas.microsoft.com/office/powerpoint/2010/main" val="925069136"/>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a:t>Use this Layout for Speaker Notes slides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a:t>Click to edit Master title style</a:t>
            </a:r>
            <a:endParaRPr lang="en-US" dirty="0"/>
          </a:p>
        </p:txBody>
      </p:sp>
    </p:spTree>
    <p:extLst>
      <p:ext uri="{BB962C8B-B14F-4D97-AF65-F5344CB8AC3E}">
        <p14:creationId xmlns:p14="http://schemas.microsoft.com/office/powerpoint/2010/main" val="3482969643"/>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Walkin">
    <p:bg bwMode="gray">
      <p:bgRef idx="1001">
        <a:schemeClr val="bg2"/>
      </p:bgRef>
    </p:bg>
    <p:spTree>
      <p:nvGrpSpPr>
        <p:cNvPr id="1" name=""/>
        <p:cNvGrpSpPr/>
        <p:nvPr/>
      </p:nvGrpSpPr>
      <p:grpSpPr>
        <a:xfrm>
          <a:off x="0" y="0"/>
          <a:ext cx="0" cy="0"/>
          <a:chOff x="0" y="0"/>
          <a:chExt cx="0" cy="0"/>
        </a:xfrm>
      </p:grpSpPr>
      <p:sp>
        <p:nvSpPr>
          <p:cNvPr id="2" name="Rectangle 1"/>
          <p:cNvSpPr/>
          <p:nvPr userDrawn="1"/>
        </p:nvSpPr>
        <p:spPr bwMode="auto">
          <a:xfrm>
            <a:off x="274638" y="2119164"/>
            <a:ext cx="6400800" cy="2749700"/>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7" name="Rectangle 6"/>
          <p:cNvSpPr/>
          <p:nvPr userDrawn="1"/>
        </p:nvSpPr>
        <p:spPr bwMode="gray">
          <a:xfrm>
            <a:off x="0" y="5758901"/>
            <a:ext cx="12435840" cy="1235624"/>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398"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pic>
        <p:nvPicPr>
          <p:cNvPr id="9" name="Picture 8"/>
          <p:cNvPicPr>
            <a:picLocks noChangeAspect="1"/>
          </p:cNvPicPr>
          <p:nvPr userDrawn="1"/>
        </p:nvPicPr>
        <p:blipFill>
          <a:blip r:embed="rId2"/>
          <a:stretch>
            <a:fillRect/>
          </a:stretch>
        </p:blipFill>
        <p:spPr>
          <a:xfrm>
            <a:off x="462280" y="6209084"/>
            <a:ext cx="1456418" cy="310896"/>
          </a:xfrm>
          <a:prstGeom prst="rect">
            <a:avLst/>
          </a:prstGeom>
        </p:spPr>
      </p:pic>
      <p:pic>
        <p:nvPicPr>
          <p:cNvPr id="6" name="Picture 5"/>
          <p:cNvPicPr>
            <a:picLocks noChangeAspect="1"/>
          </p:cNvPicPr>
          <p:nvPr userDrawn="1"/>
        </p:nvPicPr>
        <p:blipFill rotWithShape="1">
          <a:blip r:embed="rId3"/>
          <a:srcRect r="40044"/>
          <a:stretch/>
        </p:blipFill>
        <p:spPr>
          <a:xfrm>
            <a:off x="-246501" y="1965643"/>
            <a:ext cx="4736205" cy="2148840"/>
          </a:xfrm>
          <a:prstGeom prst="rect">
            <a:avLst/>
          </a:prstGeom>
        </p:spPr>
      </p:pic>
    </p:spTree>
    <p:extLst>
      <p:ext uri="{BB962C8B-B14F-4D97-AF65-F5344CB8AC3E}">
        <p14:creationId xmlns:p14="http://schemas.microsoft.com/office/powerpoint/2010/main" val="262034167"/>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Slide">
    <p:bg bwMode="gray">
      <p:bgPr>
        <a:solidFill>
          <a:schemeClr val="accent1"/>
        </a:solidFill>
        <a:effectLst/>
      </p:bgPr>
    </p:bg>
    <p:spTree>
      <p:nvGrpSpPr>
        <p:cNvPr id="1" name=""/>
        <p:cNvGrpSpPr/>
        <p:nvPr/>
      </p:nvGrpSpPr>
      <p:grpSpPr>
        <a:xfrm>
          <a:off x="0" y="0"/>
          <a:ext cx="0" cy="0"/>
          <a:chOff x="0" y="0"/>
          <a:chExt cx="0" cy="0"/>
        </a:xfrm>
      </p:grpSpPr>
      <p:pic>
        <p:nvPicPr>
          <p:cNvPr id="16" name="Picture 15" hidden="1"/>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bwMode="black">
          <a:xfrm>
            <a:off x="459230" y="6240963"/>
            <a:ext cx="1278510" cy="274137"/>
          </a:xfrm>
          <a:prstGeom prst="rect">
            <a:avLst/>
          </a:prstGeom>
        </p:spPr>
      </p:pic>
      <p:sp>
        <p:nvSpPr>
          <p:cNvPr id="8" name="Title 1"/>
          <p:cNvSpPr>
            <a:spLocks noGrp="1"/>
          </p:cNvSpPr>
          <p:nvPr>
            <p:ph type="title" hasCustomPrompt="1"/>
          </p:nvPr>
        </p:nvSpPr>
        <p:spPr bwMode="white">
          <a:xfrm>
            <a:off x="274702" y="1679645"/>
            <a:ext cx="9143936" cy="1828786"/>
          </a:xfrm>
          <a:noFill/>
        </p:spPr>
        <p:txBody>
          <a:bodyPr lIns="146304" tIns="91440" rIns="146304" bIns="91440" anchor="t" anchorCtr="0"/>
          <a:lstStyle>
            <a:lvl1pPr>
              <a:defRPr sz="5400" spc="-100" baseline="0">
                <a:gradFill>
                  <a:gsLst>
                    <a:gs pos="100000">
                      <a:schemeClr val="tx2"/>
                    </a:gs>
                    <a:gs pos="0">
                      <a:schemeClr val="tx2"/>
                    </a:gs>
                  </a:gsLst>
                  <a:lin ang="5400000" scaled="0"/>
                </a:gradFill>
              </a:defRPr>
            </a:lvl1pPr>
          </a:lstStyle>
          <a:p>
            <a:r>
              <a:rPr lang="en-US" dirty="0"/>
              <a:t>Presentation title</a:t>
            </a:r>
          </a:p>
        </p:txBody>
      </p:sp>
      <p:sp>
        <p:nvSpPr>
          <p:cNvPr id="9" name="Text Placeholder 4"/>
          <p:cNvSpPr>
            <a:spLocks noGrp="1"/>
          </p:cNvSpPr>
          <p:nvPr>
            <p:ph type="body" sz="quarter" idx="12" hasCustomPrompt="1"/>
          </p:nvPr>
        </p:nvSpPr>
        <p:spPr bwMode="white">
          <a:xfrm>
            <a:off x="274701" y="3509753"/>
            <a:ext cx="7315137" cy="1828007"/>
          </a:xfrm>
          <a:noFill/>
        </p:spPr>
        <p:txBody>
          <a:bodyPr lIns="146304" tIns="109728" rIns="146304" bIns="109728">
            <a:noAutofit/>
          </a:bodyPr>
          <a:lstStyle>
            <a:lvl1pPr marL="0" indent="0">
              <a:spcBef>
                <a:spcPts val="0"/>
              </a:spcBef>
              <a:buNone/>
              <a:defRPr sz="3200" spc="0" baseline="0">
                <a:gradFill>
                  <a:gsLst>
                    <a:gs pos="91000">
                      <a:schemeClr val="tx1"/>
                    </a:gs>
                    <a:gs pos="0">
                      <a:schemeClr val="tx1"/>
                    </a:gs>
                  </a:gsLst>
                  <a:lin ang="5400000" scaled="0"/>
                </a:gradFill>
                <a:latin typeface="+mj-lt"/>
              </a:defRPr>
            </a:lvl1pPr>
          </a:lstStyle>
          <a:p>
            <a:pPr lvl="0"/>
            <a:r>
              <a:rPr lang="en-US" dirty="0"/>
              <a:t>Speaker Name</a:t>
            </a:r>
          </a:p>
        </p:txBody>
      </p:sp>
      <p:sp>
        <p:nvSpPr>
          <p:cNvPr id="6" name="Rectangle 5"/>
          <p:cNvSpPr/>
          <p:nvPr userDrawn="1"/>
        </p:nvSpPr>
        <p:spPr bwMode="gray">
          <a:xfrm>
            <a:off x="0" y="5897245"/>
            <a:ext cx="12435840" cy="1097280"/>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398"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pic>
        <p:nvPicPr>
          <p:cNvPr id="7" name="Picture 6"/>
          <p:cNvPicPr>
            <a:picLocks noChangeAspect="1"/>
          </p:cNvPicPr>
          <p:nvPr userDrawn="1"/>
        </p:nvPicPr>
        <p:blipFill>
          <a:blip r:embed="rId3"/>
          <a:stretch>
            <a:fillRect/>
          </a:stretch>
        </p:blipFill>
        <p:spPr>
          <a:xfrm>
            <a:off x="370840" y="6294142"/>
            <a:ext cx="1456418" cy="310896"/>
          </a:xfrm>
          <a:prstGeom prst="rect">
            <a:avLst/>
          </a:prstGeom>
        </p:spPr>
      </p:pic>
      <p:sp>
        <p:nvSpPr>
          <p:cNvPr id="3" name="Text Placeholder 2"/>
          <p:cNvSpPr>
            <a:spLocks noGrp="1"/>
          </p:cNvSpPr>
          <p:nvPr>
            <p:ph type="body" sz="quarter" idx="13" hasCustomPrompt="1"/>
          </p:nvPr>
        </p:nvSpPr>
        <p:spPr bwMode="white">
          <a:xfrm>
            <a:off x="10333038" y="296863"/>
            <a:ext cx="1828800" cy="461665"/>
          </a:xfrm>
        </p:spPr>
        <p:txBody>
          <a:bodyPr/>
          <a:lstStyle>
            <a:lvl1pPr marL="0" indent="0" algn="r">
              <a:buNone/>
              <a:defRPr sz="2000">
                <a:latin typeface="+mn-lt"/>
              </a:defRPr>
            </a:lvl1pPr>
          </a:lstStyle>
          <a:p>
            <a:pPr lvl="0"/>
            <a:r>
              <a:rPr lang="en-US" dirty="0"/>
              <a:t>Session Code</a:t>
            </a:r>
          </a:p>
        </p:txBody>
      </p:sp>
    </p:spTree>
    <p:extLst>
      <p:ext uri="{BB962C8B-B14F-4D97-AF65-F5344CB8AC3E}">
        <p14:creationId xmlns:p14="http://schemas.microsoft.com/office/powerpoint/2010/main" val="1783565237"/>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6" name="Text Placeholder 5"/>
          <p:cNvSpPr>
            <a:spLocks noGrp="1"/>
          </p:cNvSpPr>
          <p:nvPr>
            <p:ph type="body" sz="quarter" idx="10"/>
          </p:nvPr>
        </p:nvSpPr>
        <p:spPr>
          <a:xfrm>
            <a:off x="274638" y="1212850"/>
            <a:ext cx="11887200" cy="2065181"/>
          </a:xfrm>
        </p:spPr>
        <p:txBody>
          <a:bodyPr/>
          <a:lstStyle>
            <a:lvl1pPr marL="0" indent="0">
              <a:buNone/>
              <a:defRPr>
                <a:gradFill>
                  <a:gsLst>
                    <a:gs pos="1250">
                      <a:schemeClr val="tx1"/>
                    </a:gs>
                    <a:gs pos="99000">
                      <a:schemeClr val="tx1"/>
                    </a:gs>
                  </a:gsLst>
                  <a:lin ang="5400000" scaled="0"/>
                </a:gradFill>
              </a:defRPr>
            </a:lvl1pPr>
            <a:lvl2pPr marL="0" indent="0">
              <a:buFontTx/>
              <a:buNone/>
              <a:defRPr sz="2400"/>
            </a:lvl2pPr>
            <a:lvl3pPr marL="228600" indent="0">
              <a:buNone/>
              <a:defRPr/>
            </a:lvl3pPr>
            <a:lvl4pPr marL="457200" indent="0">
              <a:buNone/>
              <a:defRPr/>
            </a:lvl4pPr>
            <a:lvl5pPr marL="685800" indent="0">
              <a:buNone/>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880655951"/>
      </p:ext>
    </p:extLst>
  </p:cSld>
  <p:clrMapOvr>
    <a:masterClrMapping/>
  </p:clrMapOvr>
  <p:transition>
    <p:fade/>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92881"/>
          </a:xfrm>
        </p:spPr>
        <p:txBody>
          <a:bodyPr>
            <a:spAutoFit/>
          </a:bodyPr>
          <a:lstStyle>
            <a:lvl1pPr>
              <a:defRPr sz="4000"/>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itle 5"/>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133594543"/>
      </p:ext>
    </p:extLst>
  </p:cSld>
  <p:clrMapOvr>
    <a:masterClrMapping/>
  </p:clrMapOvr>
  <p:transition>
    <p:fade/>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4" name="Text Placeholder 3"/>
          <p:cNvSpPr>
            <a:spLocks noGrp="1"/>
          </p:cNvSpPr>
          <p:nvPr>
            <p:ph type="body" sz="quarter" idx="10"/>
          </p:nvPr>
        </p:nvSpPr>
        <p:spPr>
          <a:xfrm>
            <a:off x="274639" y="1212849"/>
            <a:ext cx="5486399" cy="1982081"/>
          </a:xfrm>
        </p:spPr>
        <p:txBody>
          <a:bodyPr wrap="square">
            <a:spAutoFit/>
          </a:bodyPr>
          <a:lstStyle>
            <a:lvl1pPr marL="0" indent="0">
              <a:spcBef>
                <a:spcPts val="1224"/>
              </a:spcBef>
              <a:buClr>
                <a:schemeClr val="tx1"/>
              </a:buClr>
              <a:buFont typeface="Wingdings" pitchFamily="2" charset="2"/>
              <a:buNone/>
              <a:defRPr sz="3200"/>
            </a:lvl1pPr>
            <a:lvl2pPr marL="0" indent="0">
              <a:buNone/>
              <a:defRPr sz="2400"/>
            </a:lvl2pPr>
            <a:lvl3pPr marL="231775" indent="0">
              <a:buNone/>
              <a:tabLst/>
              <a:defRPr sz="2000"/>
            </a:lvl3pPr>
            <a:lvl4pPr marL="460375" indent="0">
              <a:buNone/>
              <a:defRPr/>
            </a:lvl4pPr>
            <a:lvl5pPr marL="685800" indent="0">
              <a:buNone/>
              <a:tabLs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3"/>
          <p:cNvSpPr>
            <a:spLocks noGrp="1"/>
          </p:cNvSpPr>
          <p:nvPr>
            <p:ph type="body" sz="quarter" idx="11"/>
          </p:nvPr>
        </p:nvSpPr>
        <p:spPr>
          <a:xfrm>
            <a:off x="6675439" y="1212849"/>
            <a:ext cx="5486399" cy="1982081"/>
          </a:xfrm>
        </p:spPr>
        <p:txBody>
          <a:bodyPr wrap="square">
            <a:spAutoFit/>
          </a:bodyPr>
          <a:lstStyle>
            <a:lvl1pPr marL="0" indent="0">
              <a:spcBef>
                <a:spcPts val="1224"/>
              </a:spcBef>
              <a:buClr>
                <a:schemeClr val="tx1"/>
              </a:buClr>
              <a:buFont typeface="Wingdings" pitchFamily="2" charset="2"/>
              <a:buNone/>
              <a:defRPr sz="3200"/>
            </a:lvl1pPr>
            <a:lvl2pPr marL="0" indent="0">
              <a:buNone/>
              <a:defRPr sz="2400"/>
            </a:lvl2pPr>
            <a:lvl3pPr marL="231775" indent="0">
              <a:buNone/>
              <a:tabLst/>
              <a:defRPr sz="2000"/>
            </a:lvl3pPr>
            <a:lvl4pPr marL="460375" indent="0">
              <a:buNone/>
              <a:defRPr/>
            </a:lvl4pPr>
            <a:lvl5pPr marL="685800" indent="0">
              <a:buNone/>
              <a:tabLs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342383446"/>
      </p:ext>
    </p:extLst>
  </p:cSld>
  <p:clrMapOvr>
    <a:masterClrMapping/>
  </p:clrMapOvr>
  <p:transition>
    <p:fade/>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4" name="Text Placeholder 3"/>
          <p:cNvSpPr>
            <a:spLocks noGrp="1"/>
          </p:cNvSpPr>
          <p:nvPr>
            <p:ph type="body" sz="quarter" idx="10"/>
          </p:nvPr>
        </p:nvSpPr>
        <p:spPr>
          <a:xfrm>
            <a:off x="274639" y="1212849"/>
            <a:ext cx="5486399" cy="2425279"/>
          </a:xfrm>
        </p:spPr>
        <p:txBody>
          <a:bodyPr wrap="square">
            <a:spAutoFit/>
          </a:bodyPr>
          <a:lstStyle>
            <a:lvl1pPr marL="287338" indent="-287338">
              <a:spcBef>
                <a:spcPts val="1224"/>
              </a:spcBef>
              <a:buClr>
                <a:schemeClr val="tx1"/>
              </a:buClr>
              <a:buFont typeface="Arial" pitchFamily="34" charset="0"/>
              <a:buChar char="•"/>
              <a:defRPr sz="32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3"/>
          <p:cNvSpPr>
            <a:spLocks noGrp="1"/>
          </p:cNvSpPr>
          <p:nvPr>
            <p:ph type="body" sz="quarter" idx="11"/>
          </p:nvPr>
        </p:nvSpPr>
        <p:spPr>
          <a:xfrm>
            <a:off x="6675439" y="1212849"/>
            <a:ext cx="5486399" cy="2425279"/>
          </a:xfrm>
        </p:spPr>
        <p:txBody>
          <a:bodyPr wrap="square">
            <a:spAutoFit/>
          </a:bodyPr>
          <a:lstStyle>
            <a:lvl1pPr marL="287338" indent="-287338">
              <a:spcBef>
                <a:spcPts val="1224"/>
              </a:spcBef>
              <a:buClr>
                <a:schemeClr val="tx1"/>
              </a:buClr>
              <a:buFont typeface="Arial" pitchFamily="34" charset="0"/>
              <a:buChar char="•"/>
              <a:defRPr sz="32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347077705"/>
      </p:ext>
    </p:extLst>
  </p:cSld>
  <p:clrMapOvr>
    <a:masterClrMapping/>
  </p:clrMapOvr>
  <p:transition>
    <p:fade/>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Tree>
    <p:extLst>
      <p:ext uri="{BB962C8B-B14F-4D97-AF65-F5344CB8AC3E}">
        <p14:creationId xmlns:p14="http://schemas.microsoft.com/office/powerpoint/2010/main" val="3926629171"/>
      </p:ext>
    </p:extLst>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mp; Non-bulleted text">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531337368"/>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Customer Evidence Slide">
    <p:bg bwMode="gray">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gradFill>
                  <a:gsLst>
                    <a:gs pos="18584">
                      <a:schemeClr val="tx2"/>
                    </a:gs>
                    <a:gs pos="57000">
                      <a:schemeClr val="tx2"/>
                    </a:gs>
                  </a:gsLst>
                  <a:lin ang="5400000" scaled="0"/>
                </a:gradFill>
              </a:defRPr>
            </a:lvl1pPr>
          </a:lstStyle>
          <a:p>
            <a:r>
              <a:rPr lang="en-US" dirty="0"/>
              <a:t>Customer evidence slide</a:t>
            </a:r>
          </a:p>
        </p:txBody>
      </p:sp>
      <p:sp>
        <p:nvSpPr>
          <p:cNvPr id="4" name="Picture Placeholder 3"/>
          <p:cNvSpPr>
            <a:spLocks noGrp="1"/>
          </p:cNvSpPr>
          <p:nvPr>
            <p:ph type="pic" sz="quarter" idx="10"/>
          </p:nvPr>
        </p:nvSpPr>
        <p:spPr bwMode="gray">
          <a:xfrm>
            <a:off x="274638" y="1434069"/>
            <a:ext cx="5486400" cy="1827214"/>
          </a:xfrm>
          <a:blipFill>
            <a:blip r:embed="rId2"/>
            <a:stretch>
              <a:fillRect/>
            </a:stretch>
          </a:blipFill>
        </p:spPr>
        <p:txBody>
          <a:bodyPr lIns="182880" tIns="146304" rIns="182880" bIns="146304">
            <a:noAutofit/>
          </a:bodyPr>
          <a:lstStyle>
            <a:lvl1pPr marL="0" indent="0">
              <a:buNone/>
              <a:defRPr lang="en-US" sz="2400" kern="1200" spc="0" baseline="0" dirty="0">
                <a:noFill/>
                <a:latin typeface="+mn-lt"/>
                <a:ea typeface="+mn-ea"/>
                <a:cs typeface="+mn-cs"/>
              </a:defRPr>
            </a:lvl1pPr>
            <a:lvl2pPr>
              <a:defRPr lang="en-US" sz="2400" kern="1200" spc="0" baseline="0" dirty="0">
                <a:gradFill>
                  <a:gsLst>
                    <a:gs pos="1250">
                      <a:schemeClr val="tx1"/>
                    </a:gs>
                    <a:gs pos="100000">
                      <a:schemeClr val="tx1"/>
                    </a:gs>
                  </a:gsLst>
                  <a:lin ang="5400000" scaled="0"/>
                </a:gradFill>
                <a:latin typeface="+mn-lt"/>
                <a:ea typeface="+mn-ea"/>
                <a:cs typeface="+mn-cs"/>
              </a:defRPr>
            </a:lvl2pPr>
          </a:lstStyle>
          <a:p>
            <a:pPr marL="0" marR="0" lvl="0" indent="0" algn="l" defTabSz="932742" rtl="0" eaLnBrk="1" fontAlgn="auto" latinLnBrk="0" hangingPunct="1">
              <a:lnSpc>
                <a:spcPct val="90000"/>
              </a:lnSpc>
              <a:spcBef>
                <a:spcPct val="20000"/>
              </a:spcBef>
              <a:spcAft>
                <a:spcPts val="0"/>
              </a:spcAft>
              <a:buClrTx/>
              <a:buSzPct val="90000"/>
              <a:buFont typeface="Arial" pitchFamily="34" charset="0"/>
              <a:buNone/>
              <a:tabLst/>
            </a:pPr>
            <a:endParaRPr lang="en-US" dirty="0"/>
          </a:p>
        </p:txBody>
      </p:sp>
      <p:sp>
        <p:nvSpPr>
          <p:cNvPr id="5" name="Rectangle 4"/>
          <p:cNvSpPr/>
          <p:nvPr userDrawn="1"/>
        </p:nvSpPr>
        <p:spPr bwMode="auto">
          <a:xfrm>
            <a:off x="6218237" y="4868863"/>
            <a:ext cx="5945966" cy="1828800"/>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2880" tIns="146304" rIns="182880" bIns="146304"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5439">
                    <a:srgbClr val="F8F8F8"/>
                  </a:gs>
                  <a:gs pos="10000">
                    <a:srgbClr val="F8F8F8"/>
                  </a:gs>
                </a:gsLst>
                <a:lin ang="5400000" scaled="0"/>
              </a:gradFill>
            </a:endParaRPr>
          </a:p>
        </p:txBody>
      </p:sp>
      <p:sp>
        <p:nvSpPr>
          <p:cNvPr id="6" name="Picture Placeholder 3"/>
          <p:cNvSpPr>
            <a:spLocks noGrp="1"/>
          </p:cNvSpPr>
          <p:nvPr>
            <p:ph type="pic" sz="quarter" idx="11" hasCustomPrompt="1"/>
          </p:nvPr>
        </p:nvSpPr>
        <p:spPr bwMode="gray">
          <a:xfrm>
            <a:off x="6218237" y="1434069"/>
            <a:ext cx="5943601" cy="3433208"/>
          </a:xfrm>
          <a:blipFill>
            <a:blip r:embed="rId3"/>
            <a:stretch>
              <a:fillRect/>
            </a:stretch>
          </a:blipFill>
        </p:spPr>
        <p:txBody>
          <a:bodyPr lIns="182880" tIns="146304" rIns="182880" bIns="146304">
            <a:noAutofit/>
          </a:bodyPr>
          <a:lstStyle>
            <a:lvl1pPr marL="0" indent="0">
              <a:buNone/>
              <a:defRPr lang="en-US" sz="2400" kern="1200" spc="0" baseline="0" dirty="0">
                <a:gradFill>
                  <a:gsLst>
                    <a:gs pos="1250">
                      <a:schemeClr val="tx1"/>
                    </a:gs>
                    <a:gs pos="100000">
                      <a:schemeClr val="tx1"/>
                    </a:gs>
                  </a:gsLst>
                  <a:lin ang="5400000" scaled="0"/>
                </a:gradFill>
                <a:latin typeface="+mn-lt"/>
                <a:ea typeface="+mn-ea"/>
                <a:cs typeface="+mn-cs"/>
              </a:defRPr>
            </a:lvl1pPr>
            <a:lvl2pPr algn="ctr">
              <a:defRPr lang="en-US" sz="2400" kern="1200" spc="0" baseline="0" dirty="0">
                <a:gradFill>
                  <a:gsLst>
                    <a:gs pos="1250">
                      <a:schemeClr val="tx1"/>
                    </a:gs>
                    <a:gs pos="100000">
                      <a:schemeClr val="tx1"/>
                    </a:gs>
                  </a:gsLst>
                  <a:lin ang="5400000" scaled="0"/>
                </a:gradFill>
                <a:latin typeface="+mn-lt"/>
                <a:ea typeface="+mn-ea"/>
                <a:cs typeface="+mn-cs"/>
              </a:defRPr>
            </a:lvl2pPr>
          </a:lstStyle>
          <a:p>
            <a:pPr marL="0" marR="0" lvl="0" indent="0" algn="l" defTabSz="932742" rtl="0" eaLnBrk="1" fontAlgn="auto" latinLnBrk="0" hangingPunct="1">
              <a:lnSpc>
                <a:spcPct val="90000"/>
              </a:lnSpc>
              <a:spcBef>
                <a:spcPct val="20000"/>
              </a:spcBef>
              <a:spcAft>
                <a:spcPts val="0"/>
              </a:spcAft>
              <a:buClrTx/>
              <a:buSzPct val="90000"/>
              <a:buFont typeface="Arial" pitchFamily="34" charset="0"/>
              <a:buNone/>
              <a:tabLst/>
            </a:pPr>
            <a:r>
              <a:rPr lang="en-US" dirty="0"/>
              <a:t>Your image here</a:t>
            </a:r>
          </a:p>
        </p:txBody>
      </p:sp>
      <p:cxnSp>
        <p:nvCxnSpPr>
          <p:cNvPr id="7" name="Straight Connector 6"/>
          <p:cNvCxnSpPr/>
          <p:nvPr userDrawn="1"/>
        </p:nvCxnSpPr>
        <p:spPr>
          <a:xfrm>
            <a:off x="5989638" y="1836883"/>
            <a:ext cx="0" cy="4754828"/>
          </a:xfrm>
          <a:prstGeom prst="line">
            <a:avLst/>
          </a:prstGeom>
          <a:ln w="3175">
            <a:solidFill>
              <a:schemeClr val="tx1">
                <a:alpha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11" name="Text Placeholder 10"/>
          <p:cNvSpPr>
            <a:spLocks noGrp="1"/>
          </p:cNvSpPr>
          <p:nvPr>
            <p:ph type="body" sz="quarter" idx="12"/>
          </p:nvPr>
        </p:nvSpPr>
        <p:spPr>
          <a:xfrm>
            <a:off x="274638" y="3260725"/>
            <a:ext cx="5486400" cy="3436938"/>
          </a:xfrm>
        </p:spPr>
        <p:txBody>
          <a:bodyPr lIns="182880" tIns="146304" rIns="182880" bIns="146304">
            <a:noAutofit/>
          </a:bodyPr>
          <a:lstStyle>
            <a:lvl1pPr marL="0" indent="0">
              <a:buNone/>
              <a:defRPr sz="2400">
                <a:latin typeface="+mn-lt"/>
              </a:defRPr>
            </a:lvl1pPr>
          </a:lstStyle>
          <a:p>
            <a:pPr lvl="0"/>
            <a:r>
              <a:rPr lang="en-US" dirty="0"/>
              <a:t>Edit Master text styles</a:t>
            </a:r>
          </a:p>
        </p:txBody>
      </p:sp>
      <p:sp>
        <p:nvSpPr>
          <p:cNvPr id="15" name="Text Placeholder 14"/>
          <p:cNvSpPr>
            <a:spLocks noGrp="1"/>
          </p:cNvSpPr>
          <p:nvPr>
            <p:ph type="body" sz="quarter" idx="13"/>
          </p:nvPr>
        </p:nvSpPr>
        <p:spPr>
          <a:xfrm>
            <a:off x="6218238" y="4868863"/>
            <a:ext cx="5943600" cy="1827214"/>
          </a:xfrm>
        </p:spPr>
        <p:txBody>
          <a:bodyPr lIns="182880" tIns="146304" rIns="182880" bIns="146304" anchor="ctr">
            <a:noAutofit/>
          </a:bodyPr>
          <a:lstStyle>
            <a:lvl1pPr marL="0" indent="0" algn="ctr">
              <a:buNone/>
              <a:defRPr sz="3200">
                <a:gradFill>
                  <a:gsLst>
                    <a:gs pos="27434">
                      <a:srgbClr val="FFFFFF"/>
                    </a:gs>
                    <a:gs pos="54000">
                      <a:srgbClr val="FFFFFF"/>
                    </a:gs>
                  </a:gsLst>
                  <a:lin ang="5400000" scaled="0"/>
                </a:gradFill>
                <a:latin typeface="+mj-lt"/>
              </a:defRPr>
            </a:lvl1pPr>
          </a:lstStyle>
          <a:p>
            <a:pPr lvl="0"/>
            <a:r>
              <a:rPr lang="en-US" dirty="0"/>
              <a:t>Edit Master text styles</a:t>
            </a:r>
          </a:p>
        </p:txBody>
      </p:sp>
    </p:spTree>
    <p:extLst>
      <p:ext uri="{BB962C8B-B14F-4D97-AF65-F5344CB8AC3E}">
        <p14:creationId xmlns:p14="http://schemas.microsoft.com/office/powerpoint/2010/main" val="1895331106"/>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Demo slide">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1209973"/>
            <a:ext cx="8228299" cy="1181862"/>
          </a:xfrm>
          <a:noFill/>
        </p:spPr>
        <p:txBody>
          <a:bodyPr wrap="square" tIns="91440" bIns="91440" anchor="t" anchorCtr="0">
            <a:spAutoFit/>
          </a:bodyPr>
          <a:lstStyle>
            <a:lvl1pPr>
              <a:defRPr sz="7200" spc="-100" baseline="0">
                <a:gradFill>
                  <a:gsLst>
                    <a:gs pos="8850">
                      <a:schemeClr val="tx1"/>
                    </a:gs>
                    <a:gs pos="23894">
                      <a:schemeClr val="tx1"/>
                    </a:gs>
                  </a:gsLst>
                  <a:lin ang="5400000" scaled="0"/>
                </a:gradFill>
              </a:defRPr>
            </a:lvl1pPr>
          </a:lstStyle>
          <a:p>
            <a:r>
              <a:rPr lang="en-US" dirty="0"/>
              <a:t>Demo title</a:t>
            </a:r>
          </a:p>
        </p:txBody>
      </p:sp>
      <p:sp>
        <p:nvSpPr>
          <p:cNvPr id="5" name="Text Placeholder 4"/>
          <p:cNvSpPr>
            <a:spLocks noGrp="1"/>
          </p:cNvSpPr>
          <p:nvPr>
            <p:ph type="body" sz="quarter" idx="12" hasCustomPrompt="1"/>
          </p:nvPr>
        </p:nvSpPr>
        <p:spPr>
          <a:xfrm>
            <a:off x="274638" y="3954463"/>
            <a:ext cx="8229599" cy="738664"/>
          </a:xfrm>
          <a:noFill/>
        </p:spPr>
        <p:txBody>
          <a:bodyPr wrap="square" lIns="182880" tIns="146304" rIns="182880" bIns="146304">
            <a:spAutoFit/>
          </a:bodyPr>
          <a:lstStyle>
            <a:lvl1pPr marL="0" indent="0">
              <a:spcBef>
                <a:spcPts val="0"/>
              </a:spcBef>
              <a:buNone/>
              <a:defRPr sz="3200" spc="0" baseline="0">
                <a:gradFill>
                  <a:gsLst>
                    <a:gs pos="8850">
                      <a:schemeClr val="tx1"/>
                    </a:gs>
                    <a:gs pos="23894">
                      <a:schemeClr val="tx1"/>
                    </a:gs>
                  </a:gsLst>
                  <a:lin ang="5400000" scaled="0"/>
                </a:gradFill>
                <a:latin typeface="+mj-lt"/>
              </a:defRPr>
            </a:lvl1pPr>
          </a:lstStyle>
          <a:p>
            <a:pPr lvl="0"/>
            <a:r>
              <a:rPr lang="en-US" dirty="0"/>
              <a:t>Speaker Name</a:t>
            </a:r>
          </a:p>
        </p:txBody>
      </p:sp>
    </p:spTree>
    <p:extLst>
      <p:ext uri="{BB962C8B-B14F-4D97-AF65-F5344CB8AC3E}">
        <p14:creationId xmlns:p14="http://schemas.microsoft.com/office/powerpoint/2010/main" val="3292519190"/>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Video slide">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1209973"/>
            <a:ext cx="8229599" cy="1181862"/>
          </a:xfrm>
          <a:noFill/>
        </p:spPr>
        <p:txBody>
          <a:bodyPr wrap="square" tIns="91440" bIns="91440" anchor="t" anchorCtr="0">
            <a:spAutoFit/>
          </a:bodyPr>
          <a:lstStyle>
            <a:lvl1pPr>
              <a:defRPr sz="7200" spc="-100" baseline="0">
                <a:gradFill>
                  <a:gsLst>
                    <a:gs pos="10619">
                      <a:schemeClr val="tx1"/>
                    </a:gs>
                    <a:gs pos="26549">
                      <a:schemeClr val="tx1"/>
                    </a:gs>
                  </a:gsLst>
                  <a:lin ang="5400000" scaled="0"/>
                </a:gradFill>
              </a:defRPr>
            </a:lvl1pPr>
          </a:lstStyle>
          <a:p>
            <a:r>
              <a:rPr lang="en-US" dirty="0"/>
              <a:t>Video title</a:t>
            </a:r>
          </a:p>
        </p:txBody>
      </p:sp>
    </p:spTree>
    <p:extLst>
      <p:ext uri="{BB962C8B-B14F-4D97-AF65-F5344CB8AC3E}">
        <p14:creationId xmlns:p14="http://schemas.microsoft.com/office/powerpoint/2010/main" val="223570424"/>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181862"/>
          </a:xfrm>
          <a:noFill/>
        </p:spPr>
        <p:txBody>
          <a:bodyPr tIns="91440" bIns="91440" anchor="t" anchorCtr="0">
            <a:spAutoFit/>
          </a:bodyPr>
          <a:lstStyle>
            <a:lvl1pPr>
              <a:defRPr sz="7200" spc="-100" baseline="0">
                <a:gradFill>
                  <a:gsLst>
                    <a:gs pos="100000">
                      <a:schemeClr val="tx1"/>
                    </a:gs>
                    <a:gs pos="0">
                      <a:schemeClr val="tx1"/>
                    </a:gs>
                  </a:gsLst>
                  <a:lin ang="5400000" scaled="0"/>
                </a:gradFill>
              </a:defRPr>
            </a:lvl1pPr>
          </a:lstStyle>
          <a:p>
            <a:r>
              <a:rPr lang="en-US" dirty="0"/>
              <a:t>Section title</a:t>
            </a:r>
          </a:p>
        </p:txBody>
      </p:sp>
    </p:spTree>
    <p:extLst>
      <p:ext uri="{BB962C8B-B14F-4D97-AF65-F5344CB8AC3E}">
        <p14:creationId xmlns:p14="http://schemas.microsoft.com/office/powerpoint/2010/main" val="1026104052"/>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181862"/>
          </a:xfrm>
          <a:noFill/>
        </p:spPr>
        <p:txBody>
          <a:bodyPr tIns="91440" bIns="91440" anchor="t" anchorCtr="0">
            <a:spAutoFit/>
          </a:bodyPr>
          <a:lstStyle>
            <a:lvl1pPr>
              <a:defRPr sz="7200" spc="-100" baseline="0">
                <a:gradFill>
                  <a:gsLst>
                    <a:gs pos="100000">
                      <a:schemeClr val="tx1"/>
                    </a:gs>
                    <a:gs pos="0">
                      <a:schemeClr val="tx1"/>
                    </a:gs>
                  </a:gsLst>
                  <a:lin ang="5400000" scaled="0"/>
                </a:gradFill>
              </a:defRPr>
            </a:lvl1pPr>
          </a:lstStyle>
          <a:p>
            <a:r>
              <a:rPr lang="en-US" dirty="0"/>
              <a:t>Section title</a:t>
            </a:r>
          </a:p>
        </p:txBody>
      </p:sp>
    </p:spTree>
    <p:extLst>
      <p:ext uri="{BB962C8B-B14F-4D97-AF65-F5344CB8AC3E}">
        <p14:creationId xmlns:p14="http://schemas.microsoft.com/office/powerpoint/2010/main" val="1553626935"/>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50-50 Right Photo Layout">
    <p:bg>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1241426"/>
            <a:ext cx="5486399" cy="2012859"/>
          </a:xfrm>
        </p:spPr>
        <p:txBody>
          <a:bodyPr>
            <a:spAutoFit/>
          </a:bodyPr>
          <a:lstStyle>
            <a:lvl1pPr>
              <a:defRPr sz="6600" baseline="0">
                <a:gradFill>
                  <a:gsLst>
                    <a:gs pos="1250">
                      <a:schemeClr val="tx1"/>
                    </a:gs>
                    <a:gs pos="100000">
                      <a:schemeClr val="tx1"/>
                    </a:gs>
                  </a:gsLst>
                  <a:lin ang="5400000" scaled="0"/>
                </a:gradFill>
              </a:defRPr>
            </a:lvl1pPr>
          </a:lstStyle>
          <a:p>
            <a:r>
              <a:rPr lang="en-US" dirty="0"/>
              <a:t>50/50 photo layout</a:t>
            </a:r>
          </a:p>
        </p:txBody>
      </p:sp>
      <p:sp>
        <p:nvSpPr>
          <p:cNvPr id="5" name="Picture Placeholder 4"/>
          <p:cNvSpPr>
            <a:spLocks noGrp="1"/>
          </p:cNvSpPr>
          <p:nvPr>
            <p:ph type="pic" sz="quarter" idx="10"/>
          </p:nvPr>
        </p:nvSpPr>
        <p:spPr bwMode="ltGray">
          <a:xfrm>
            <a:off x="6219825" y="0"/>
            <a:ext cx="6216650" cy="6992587"/>
          </a:xfrm>
          <a:blipFill>
            <a:blip r:embed="rId2"/>
            <a:stretch>
              <a:fillRect/>
            </a:stretch>
          </a:blipFill>
        </p:spPr>
        <p:txBody>
          <a:bodyPr tIns="548640" anchor="ctr" anchorCtr="0">
            <a:noAutofit/>
          </a:bodyPr>
          <a:lstStyle>
            <a:lvl1pPr marL="0" indent="0" algn="ctr">
              <a:buNone/>
              <a:defRPr sz="1600" b="1" cap="none" baseline="0">
                <a:gradFill>
                  <a:gsLst>
                    <a:gs pos="0">
                      <a:srgbClr val="FFFFFF"/>
                    </a:gs>
                    <a:gs pos="27000">
                      <a:srgbClr val="FFFFFF"/>
                    </a:gs>
                  </a:gsLst>
                  <a:lin ang="5400000" scaled="0"/>
                </a:gradFill>
                <a:latin typeface="+mn-lt"/>
              </a:defRPr>
            </a:lvl1pPr>
          </a:lstStyle>
          <a:p>
            <a:r>
              <a:rPr lang="en-US" dirty="0"/>
              <a:t>Click icon to add picture</a:t>
            </a:r>
          </a:p>
        </p:txBody>
      </p:sp>
    </p:spTree>
    <p:extLst>
      <p:ext uri="{BB962C8B-B14F-4D97-AF65-F5344CB8AC3E}">
        <p14:creationId xmlns:p14="http://schemas.microsoft.com/office/powerpoint/2010/main" val="750853708"/>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224399769"/>
      </p:ext>
    </p:extLst>
  </p:cSld>
  <p:clrMapOvr>
    <a:masterClrMapping/>
  </p:clrMapOvr>
  <p:transition>
    <p:fade/>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623029837"/>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585650353"/>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a:t>Slide for developer code</a:t>
            </a:r>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1pPr>
            <a:lvl2pPr marL="34655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2pPr>
            <a:lvl3pPr marL="58460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3pPr>
            <a:lvl4pPr marL="81456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4pPr>
            <a:lvl5pPr marL="105099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975001290"/>
      </p:ext>
    </p:extLst>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bg>
      <p:bgPr>
        <a:solidFill>
          <a:srgbClr val="F8F8F8"/>
        </a:solidFill>
        <a:effectLst/>
      </p:bgPr>
    </p:bg>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92881"/>
          </a:xfrm>
        </p:spPr>
        <p:txBody>
          <a:bodyPr>
            <a:spAutoFit/>
          </a:bodyPr>
          <a:lstStyle>
            <a:lvl1pPr>
              <a:defRPr sz="4000">
                <a:gradFill>
                  <a:gsLst>
                    <a:gs pos="1250">
                      <a:schemeClr val="tx2"/>
                    </a:gs>
                    <a:gs pos="99000">
                      <a:schemeClr val="tx2"/>
                    </a:gs>
                  </a:gsLst>
                  <a:lin ang="5400000" scaled="0"/>
                </a:gradFill>
              </a:defRPr>
            </a:lvl1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Title 5"/>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732404365"/>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Closing logo slide_color">
    <p:bg>
      <p:bgRef idx="1001">
        <a:schemeClr val="bg2"/>
      </p:bgRef>
    </p:bg>
    <p:spTree>
      <p:nvGrpSpPr>
        <p:cNvPr id="1" name=""/>
        <p:cNvGrpSpPr/>
        <p:nvPr/>
      </p:nvGrpSpPr>
      <p:grpSpPr>
        <a:xfrm>
          <a:off x="0" y="0"/>
          <a:ext cx="0" cy="0"/>
          <a:chOff x="0" y="0"/>
          <a:chExt cx="0" cy="0"/>
        </a:xfrm>
      </p:grpSpPr>
      <p:sp>
        <p:nvSpPr>
          <p:cNvPr id="2" name="Text Box 3"/>
          <p:cNvSpPr txBox="1">
            <a:spLocks noChangeArrowheads="1"/>
          </p:cNvSpPr>
          <p:nvPr userDrawn="1"/>
        </p:nvSpPr>
        <p:spPr bwMode="blackWhite">
          <a:xfrm>
            <a:off x="274638" y="6294476"/>
            <a:ext cx="11887199" cy="403187"/>
          </a:xfrm>
          <a:prstGeom prst="rect">
            <a:avLst/>
          </a:prstGeom>
          <a:noFill/>
          <a:ln w="12700">
            <a:noFill/>
            <a:miter lim="800000"/>
            <a:headEnd type="none" w="sm" len="sm"/>
            <a:tailEnd type="none" w="sm" len="sm"/>
          </a:ln>
          <a:effectLst/>
        </p:spPr>
        <p:txBody>
          <a:bodyPr vert="horz" wrap="square" lIns="182880" tIns="146304" rIns="182880" bIns="146304" numCol="1" anchor="t" anchorCtr="0" compatLnSpc="1">
            <a:prstTxWarp prst="textNoShape">
              <a:avLst/>
            </a:prstTxWarp>
            <a:spAutoFit/>
          </a:bodyPr>
          <a:lstStyle/>
          <a:p>
            <a:pPr defTabSz="932290" eaLnBrk="0" hangingPunct="0"/>
            <a:r>
              <a:rPr lang="en-US" sz="700" dirty="0">
                <a:gradFill>
                  <a:gsLst>
                    <a:gs pos="0">
                      <a:schemeClr val="tx1"/>
                    </a:gs>
                    <a:gs pos="100000">
                      <a:schemeClr val="tx1"/>
                    </a:gs>
                  </a:gsLst>
                  <a:lin ang="5400000" scaled="0"/>
                </a:gradFill>
                <a:cs typeface="Segoe UI" pitchFamily="34" charset="0"/>
              </a:rPr>
              <a:t>© 2016 Microsoft Corporation. All rights reserved. </a:t>
            </a:r>
          </a:p>
        </p:txBody>
      </p:sp>
      <p:pic>
        <p:nvPicPr>
          <p:cNvPr id="5" name="Picture 4"/>
          <p:cNvPicPr>
            <a:picLocks noChangeAspect="1"/>
          </p:cNvPicPr>
          <p:nvPr userDrawn="1"/>
        </p:nvPicPr>
        <p:blipFill>
          <a:blip r:embed="rId2"/>
          <a:stretch>
            <a:fillRect/>
          </a:stretch>
        </p:blipFill>
        <p:spPr bwMode="invGray">
          <a:xfrm>
            <a:off x="464013" y="479425"/>
            <a:ext cx="1436313" cy="306604"/>
          </a:xfrm>
          <a:prstGeom prst="rect">
            <a:avLst/>
          </a:prstGeom>
        </p:spPr>
      </p:pic>
    </p:spTree>
    <p:extLst>
      <p:ext uri="{BB962C8B-B14F-4D97-AF65-F5344CB8AC3E}">
        <p14:creationId xmlns:p14="http://schemas.microsoft.com/office/powerpoint/2010/main" val="1821256246"/>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a:t>Use this Layout for Speaker Notes slides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a:t>Click to edit Master title style</a:t>
            </a:r>
            <a:endParaRPr lang="en-US" dirty="0"/>
          </a:p>
        </p:txBody>
      </p:sp>
    </p:spTree>
    <p:extLst>
      <p:ext uri="{BB962C8B-B14F-4D97-AF65-F5344CB8AC3E}">
        <p14:creationId xmlns:p14="http://schemas.microsoft.com/office/powerpoint/2010/main" val="2785404017"/>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Title Slide">
    <p:bg bwMode="gray">
      <p:bgPr>
        <a:solidFill>
          <a:schemeClr val="accent1"/>
        </a:solidFill>
        <a:effectLst/>
      </p:bgPr>
    </p:bg>
    <p:spTree>
      <p:nvGrpSpPr>
        <p:cNvPr id="1" name=""/>
        <p:cNvGrpSpPr/>
        <p:nvPr/>
      </p:nvGrpSpPr>
      <p:grpSpPr>
        <a:xfrm>
          <a:off x="0" y="0"/>
          <a:ext cx="0" cy="0"/>
          <a:chOff x="0" y="0"/>
          <a:chExt cx="0" cy="0"/>
        </a:xfrm>
      </p:grpSpPr>
      <p:sp>
        <p:nvSpPr>
          <p:cNvPr id="10" name="Rectangle 9"/>
          <p:cNvSpPr/>
          <p:nvPr userDrawn="1"/>
        </p:nvSpPr>
        <p:spPr bwMode="gray">
          <a:xfrm>
            <a:off x="0" y="5758901"/>
            <a:ext cx="12435840" cy="1235624"/>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398"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pic>
        <p:nvPicPr>
          <p:cNvPr id="11" name="Picture 10"/>
          <p:cNvPicPr>
            <a:picLocks noChangeAspect="1"/>
          </p:cNvPicPr>
          <p:nvPr userDrawn="1"/>
        </p:nvPicPr>
        <p:blipFill>
          <a:blip r:embed="rId2"/>
          <a:stretch>
            <a:fillRect/>
          </a:stretch>
        </p:blipFill>
        <p:spPr>
          <a:xfrm>
            <a:off x="462280" y="6209084"/>
            <a:ext cx="1456418" cy="310896"/>
          </a:xfrm>
          <a:prstGeom prst="rect">
            <a:avLst/>
          </a:prstGeom>
        </p:spPr>
      </p:pic>
      <p:pic>
        <p:nvPicPr>
          <p:cNvPr id="16" name="Picture 15" hidden="1"/>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black">
          <a:xfrm>
            <a:off x="459230" y="6240963"/>
            <a:ext cx="1278510" cy="274137"/>
          </a:xfrm>
          <a:prstGeom prst="rect">
            <a:avLst/>
          </a:prstGeom>
        </p:spPr>
      </p:pic>
      <p:sp>
        <p:nvSpPr>
          <p:cNvPr id="8" name="Title 1"/>
          <p:cNvSpPr>
            <a:spLocks noGrp="1"/>
          </p:cNvSpPr>
          <p:nvPr>
            <p:ph type="title" hasCustomPrompt="1"/>
          </p:nvPr>
        </p:nvSpPr>
        <p:spPr bwMode="white">
          <a:xfrm>
            <a:off x="274702" y="1679645"/>
            <a:ext cx="9143936" cy="1828786"/>
          </a:xfrm>
          <a:noFill/>
        </p:spPr>
        <p:txBody>
          <a:bodyPr lIns="146304" tIns="91440" rIns="146304" bIns="91440" anchor="t" anchorCtr="0"/>
          <a:lstStyle>
            <a:lvl1pPr>
              <a:defRPr sz="5400" spc="-100" baseline="0">
                <a:gradFill>
                  <a:gsLst>
                    <a:gs pos="100000">
                      <a:schemeClr val="tx2"/>
                    </a:gs>
                    <a:gs pos="0">
                      <a:schemeClr val="tx2"/>
                    </a:gs>
                  </a:gsLst>
                  <a:lin ang="5400000" scaled="0"/>
                </a:gradFill>
              </a:defRPr>
            </a:lvl1pPr>
          </a:lstStyle>
          <a:p>
            <a:r>
              <a:rPr lang="en-US" dirty="0"/>
              <a:t>Presentation title</a:t>
            </a:r>
          </a:p>
        </p:txBody>
      </p:sp>
      <p:sp>
        <p:nvSpPr>
          <p:cNvPr id="9" name="Text Placeholder 4"/>
          <p:cNvSpPr>
            <a:spLocks noGrp="1"/>
          </p:cNvSpPr>
          <p:nvPr>
            <p:ph type="body" sz="quarter" idx="12" hasCustomPrompt="1"/>
          </p:nvPr>
        </p:nvSpPr>
        <p:spPr bwMode="white">
          <a:xfrm>
            <a:off x="274701" y="3509753"/>
            <a:ext cx="7315137" cy="1828007"/>
          </a:xfrm>
          <a:noFill/>
        </p:spPr>
        <p:txBody>
          <a:bodyPr lIns="146304" tIns="109728" rIns="146304" bIns="109728">
            <a:noAutofit/>
          </a:bodyPr>
          <a:lstStyle>
            <a:lvl1pPr marL="0" indent="0">
              <a:spcBef>
                <a:spcPts val="0"/>
              </a:spcBef>
              <a:buNone/>
              <a:defRPr sz="3200" spc="0" baseline="0">
                <a:gradFill>
                  <a:gsLst>
                    <a:gs pos="91000">
                      <a:schemeClr val="tx1"/>
                    </a:gs>
                    <a:gs pos="0">
                      <a:schemeClr val="tx1"/>
                    </a:gs>
                  </a:gsLst>
                  <a:lin ang="5400000" scaled="0"/>
                </a:gradFill>
                <a:latin typeface="+mj-lt"/>
              </a:defRPr>
            </a:lvl1pPr>
          </a:lstStyle>
          <a:p>
            <a:pPr lvl="0"/>
            <a:r>
              <a:rPr lang="en-US" dirty="0"/>
              <a:t>Speaker Name</a:t>
            </a:r>
          </a:p>
        </p:txBody>
      </p:sp>
    </p:spTree>
    <p:extLst>
      <p:ext uri="{BB962C8B-B14F-4D97-AF65-F5344CB8AC3E}">
        <p14:creationId xmlns:p14="http://schemas.microsoft.com/office/powerpoint/2010/main" val="3350837733"/>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186959717"/>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Title &amp; Non-bulleted text">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418100619"/>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bg>
      <p:bgPr>
        <a:solidFill>
          <a:srgbClr val="F8F8F8"/>
        </a:solidFill>
        <a:effectLst/>
      </p:bgPr>
    </p:bg>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92881"/>
          </a:xfrm>
        </p:spPr>
        <p:txBody>
          <a:bodyPr>
            <a:spAutoFit/>
          </a:bodyPr>
          <a:lstStyle>
            <a:lvl1pPr>
              <a:defRPr sz="4000">
                <a:gradFill>
                  <a:gsLst>
                    <a:gs pos="1250">
                      <a:schemeClr val="tx2"/>
                    </a:gs>
                    <a:gs pos="99000">
                      <a:schemeClr val="tx2"/>
                    </a:gs>
                  </a:gsLst>
                  <a:lin ang="5400000" scaled="0"/>
                </a:gradFill>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itle 5"/>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586698475"/>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Title and Content">
    <p:bg>
      <p:bgPr>
        <a:solidFill>
          <a:srgbClr val="F8F8F8"/>
        </a:solidFill>
        <a:effectLst/>
      </p:bgPr>
    </p:bg>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92881"/>
          </a:xfrm>
        </p:spPr>
        <p:txBody>
          <a:bodyPr>
            <a:spAutoFit/>
          </a:bodyPr>
          <a:lstStyle>
            <a:lvl1pPr>
              <a:defRPr sz="4000"/>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itle 5"/>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4183401854"/>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Two Column 2-color Non-bulleted">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Text Placeholder 3"/>
          <p:cNvSpPr>
            <a:spLocks noGrp="1"/>
          </p:cNvSpPr>
          <p:nvPr>
            <p:ph type="body" sz="quarter" idx="10"/>
          </p:nvPr>
        </p:nvSpPr>
        <p:spPr>
          <a:xfrm>
            <a:off x="274639" y="1212849"/>
            <a:ext cx="5486399" cy="1914370"/>
          </a:xfrm>
        </p:spPr>
        <p:txBody>
          <a:bodyPr wrap="square">
            <a:spAutoFit/>
          </a:bodyPr>
          <a:lstStyle>
            <a:lvl1pPr marL="0" indent="0">
              <a:spcBef>
                <a:spcPts val="1224"/>
              </a:spcBef>
              <a:buClr>
                <a:schemeClr val="tx1"/>
              </a:buClr>
              <a:buFont typeface="Wingdings" pitchFamily="2" charset="2"/>
              <a:buNone/>
              <a:defRPr sz="32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3"/>
          <p:cNvSpPr>
            <a:spLocks noGrp="1"/>
          </p:cNvSpPr>
          <p:nvPr>
            <p:ph type="body" sz="quarter" idx="11"/>
          </p:nvPr>
        </p:nvSpPr>
        <p:spPr>
          <a:xfrm>
            <a:off x="6675439" y="1212849"/>
            <a:ext cx="5486399" cy="1914370"/>
          </a:xfrm>
        </p:spPr>
        <p:txBody>
          <a:bodyPr wrap="square">
            <a:spAutoFit/>
          </a:bodyPr>
          <a:lstStyle>
            <a:lvl1pPr marL="0" indent="0">
              <a:spcBef>
                <a:spcPts val="1224"/>
              </a:spcBef>
              <a:buClr>
                <a:schemeClr val="tx1"/>
              </a:buClr>
              <a:buFont typeface="Wingdings" pitchFamily="2" charset="2"/>
              <a:buNone/>
              <a:defRPr sz="32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197478640"/>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Two Column Non-bulleted text">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Text Placeholder 3"/>
          <p:cNvSpPr>
            <a:spLocks noGrp="1"/>
          </p:cNvSpPr>
          <p:nvPr>
            <p:ph type="body" sz="quarter" idx="10"/>
          </p:nvPr>
        </p:nvSpPr>
        <p:spPr>
          <a:xfrm>
            <a:off x="274639" y="1212849"/>
            <a:ext cx="5486399" cy="1914370"/>
          </a:xfrm>
        </p:spPr>
        <p:txBody>
          <a:bodyPr wrap="square">
            <a:spAutoFit/>
          </a:bodyPr>
          <a:lstStyle>
            <a:lvl1pPr marL="0" indent="0">
              <a:spcBef>
                <a:spcPts val="1224"/>
              </a:spcBef>
              <a:buClr>
                <a:schemeClr val="tx1"/>
              </a:buClr>
              <a:buFont typeface="Wingdings" pitchFamily="2" charset="2"/>
              <a:buNone/>
              <a:defRPr sz="32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3"/>
          <p:cNvSpPr>
            <a:spLocks noGrp="1"/>
          </p:cNvSpPr>
          <p:nvPr>
            <p:ph type="body" sz="quarter" idx="11"/>
          </p:nvPr>
        </p:nvSpPr>
        <p:spPr>
          <a:xfrm>
            <a:off x="6675439" y="1212849"/>
            <a:ext cx="5486399" cy="1914370"/>
          </a:xfrm>
        </p:spPr>
        <p:txBody>
          <a:bodyPr wrap="square">
            <a:spAutoFit/>
          </a:bodyPr>
          <a:lstStyle>
            <a:lvl1pPr marL="0" indent="0">
              <a:spcBef>
                <a:spcPts val="1224"/>
              </a:spcBef>
              <a:buClr>
                <a:schemeClr val="tx1"/>
              </a:buClr>
              <a:buFont typeface="Wingdings" pitchFamily="2" charset="2"/>
              <a:buNone/>
              <a:defRPr sz="32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795276842"/>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Text Placeholder 3"/>
          <p:cNvSpPr>
            <a:spLocks noGrp="1"/>
          </p:cNvSpPr>
          <p:nvPr>
            <p:ph type="body" sz="quarter" idx="10"/>
          </p:nvPr>
        </p:nvSpPr>
        <p:spPr>
          <a:xfrm>
            <a:off x="274639" y="1212849"/>
            <a:ext cx="5486399" cy="2425279"/>
          </a:xfrm>
        </p:spPr>
        <p:txBody>
          <a:bodyPr wrap="square">
            <a:spAutoFit/>
          </a:bodyPr>
          <a:lstStyle>
            <a:lvl1pPr marL="287338" indent="-287338">
              <a:spcBef>
                <a:spcPts val="1224"/>
              </a:spcBef>
              <a:buClr>
                <a:schemeClr val="tx2"/>
              </a:buClr>
              <a:buFont typeface="Arial" pitchFamily="34" charset="0"/>
              <a:buChar char="•"/>
              <a:defRPr sz="32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3"/>
          <p:cNvSpPr>
            <a:spLocks noGrp="1"/>
          </p:cNvSpPr>
          <p:nvPr>
            <p:ph type="body" sz="quarter" idx="11"/>
          </p:nvPr>
        </p:nvSpPr>
        <p:spPr>
          <a:xfrm>
            <a:off x="6675439" y="1212849"/>
            <a:ext cx="5486399" cy="2425279"/>
          </a:xfrm>
        </p:spPr>
        <p:txBody>
          <a:bodyPr wrap="square">
            <a:spAutoFit/>
          </a:bodyPr>
          <a:lstStyle>
            <a:lvl1pPr marL="287338" indent="-287338">
              <a:spcBef>
                <a:spcPts val="1224"/>
              </a:spcBef>
              <a:buClr>
                <a:schemeClr val="tx2"/>
              </a:buClr>
              <a:buFont typeface="Arial" pitchFamily="34" charset="0"/>
              <a:buChar char="•"/>
              <a:defRPr sz="32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273588649"/>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and Content">
    <p:bg>
      <p:bgPr>
        <a:solidFill>
          <a:srgbClr val="F8F8F8"/>
        </a:solidFill>
        <a:effectLst/>
      </p:bgPr>
    </p:bg>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92881"/>
          </a:xfrm>
        </p:spPr>
        <p:txBody>
          <a:bodyPr>
            <a:spAutoFit/>
          </a:bodyPr>
          <a:lstStyle>
            <a:lvl1pPr>
              <a:defRPr sz="4000"/>
            </a:lvl1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Title 5"/>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703268474"/>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Two Column Bullet text">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Text Placeholder 3"/>
          <p:cNvSpPr>
            <a:spLocks noGrp="1"/>
          </p:cNvSpPr>
          <p:nvPr>
            <p:ph type="body" sz="quarter" idx="10"/>
          </p:nvPr>
        </p:nvSpPr>
        <p:spPr>
          <a:xfrm>
            <a:off x="274639" y="1212849"/>
            <a:ext cx="5486399" cy="2425279"/>
          </a:xfrm>
        </p:spPr>
        <p:txBody>
          <a:bodyPr wrap="square">
            <a:spAutoFit/>
          </a:bodyPr>
          <a:lstStyle>
            <a:lvl1pPr marL="287338" indent="-287338">
              <a:spcBef>
                <a:spcPts val="1224"/>
              </a:spcBef>
              <a:buClr>
                <a:schemeClr val="tx1"/>
              </a:buClr>
              <a:buFont typeface="Arial" pitchFamily="34" charset="0"/>
              <a:buChar char="•"/>
              <a:defRPr sz="32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3"/>
          <p:cNvSpPr>
            <a:spLocks noGrp="1"/>
          </p:cNvSpPr>
          <p:nvPr>
            <p:ph type="body" sz="quarter" idx="11"/>
          </p:nvPr>
        </p:nvSpPr>
        <p:spPr>
          <a:xfrm>
            <a:off x="6675439" y="1212849"/>
            <a:ext cx="5486399" cy="2425279"/>
          </a:xfrm>
        </p:spPr>
        <p:txBody>
          <a:bodyPr wrap="square">
            <a:spAutoFit/>
          </a:bodyPr>
          <a:lstStyle>
            <a:lvl1pPr marL="287338" indent="-287338">
              <a:spcBef>
                <a:spcPts val="1224"/>
              </a:spcBef>
              <a:buClr>
                <a:schemeClr val="tx1"/>
              </a:buClr>
              <a:buFont typeface="Arial" pitchFamily="34" charset="0"/>
              <a:buChar char="•"/>
              <a:defRPr sz="32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036755295"/>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Title Only">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Tree>
    <p:extLst>
      <p:ext uri="{BB962C8B-B14F-4D97-AF65-F5344CB8AC3E}">
        <p14:creationId xmlns:p14="http://schemas.microsoft.com/office/powerpoint/2010/main" val="2009964602"/>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Customer Evidence Slide">
    <p:bg bwMode="gray">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gradFill>
                  <a:gsLst>
                    <a:gs pos="18584">
                      <a:schemeClr val="tx2"/>
                    </a:gs>
                    <a:gs pos="57000">
                      <a:schemeClr val="tx2"/>
                    </a:gs>
                  </a:gsLst>
                  <a:lin ang="5400000" scaled="0"/>
                </a:gradFill>
              </a:defRPr>
            </a:lvl1pPr>
          </a:lstStyle>
          <a:p>
            <a:r>
              <a:rPr lang="en-US" dirty="0"/>
              <a:t>Customer evidence slide</a:t>
            </a:r>
          </a:p>
        </p:txBody>
      </p:sp>
      <p:sp>
        <p:nvSpPr>
          <p:cNvPr id="4" name="Picture Placeholder 3"/>
          <p:cNvSpPr>
            <a:spLocks noGrp="1"/>
          </p:cNvSpPr>
          <p:nvPr>
            <p:ph type="pic" sz="quarter" idx="10"/>
          </p:nvPr>
        </p:nvSpPr>
        <p:spPr bwMode="gray">
          <a:xfrm>
            <a:off x="274638" y="1434069"/>
            <a:ext cx="5486400" cy="1827214"/>
          </a:xfrm>
          <a:blipFill>
            <a:blip r:embed="rId2"/>
            <a:stretch>
              <a:fillRect/>
            </a:stretch>
          </a:blipFill>
        </p:spPr>
        <p:txBody>
          <a:bodyPr lIns="182880" tIns="146304" rIns="182880" bIns="146304">
            <a:noAutofit/>
          </a:bodyPr>
          <a:lstStyle>
            <a:lvl1pPr marL="0" indent="0">
              <a:buNone/>
              <a:defRPr lang="en-US" sz="2400" kern="1200" spc="0" baseline="0" dirty="0">
                <a:noFill/>
                <a:latin typeface="+mn-lt"/>
                <a:ea typeface="+mn-ea"/>
                <a:cs typeface="+mn-cs"/>
              </a:defRPr>
            </a:lvl1pPr>
            <a:lvl2pPr>
              <a:defRPr lang="en-US" sz="2400" kern="1200" spc="0" baseline="0" dirty="0">
                <a:gradFill>
                  <a:gsLst>
                    <a:gs pos="1250">
                      <a:schemeClr val="tx1"/>
                    </a:gs>
                    <a:gs pos="100000">
                      <a:schemeClr val="tx1"/>
                    </a:gs>
                  </a:gsLst>
                  <a:lin ang="5400000" scaled="0"/>
                </a:gradFill>
                <a:latin typeface="+mn-lt"/>
                <a:ea typeface="+mn-ea"/>
                <a:cs typeface="+mn-cs"/>
              </a:defRPr>
            </a:lvl2pPr>
          </a:lstStyle>
          <a:p>
            <a:pPr marL="0" marR="0" lvl="0" indent="0" algn="l" defTabSz="932742" rtl="0" eaLnBrk="1" fontAlgn="auto" latinLnBrk="0" hangingPunct="1">
              <a:lnSpc>
                <a:spcPct val="90000"/>
              </a:lnSpc>
              <a:spcBef>
                <a:spcPct val="20000"/>
              </a:spcBef>
              <a:spcAft>
                <a:spcPts val="0"/>
              </a:spcAft>
              <a:buClrTx/>
              <a:buSzPct val="90000"/>
              <a:buFont typeface="Arial" pitchFamily="34" charset="0"/>
              <a:buNone/>
              <a:tabLst/>
            </a:pPr>
            <a:endParaRPr lang="en-US" dirty="0"/>
          </a:p>
        </p:txBody>
      </p:sp>
      <p:sp>
        <p:nvSpPr>
          <p:cNvPr id="5" name="Rectangle 4"/>
          <p:cNvSpPr/>
          <p:nvPr userDrawn="1"/>
        </p:nvSpPr>
        <p:spPr bwMode="auto">
          <a:xfrm>
            <a:off x="6218237" y="4868863"/>
            <a:ext cx="5945966" cy="1828800"/>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2880" tIns="146304" rIns="182880" bIns="146304"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5439">
                    <a:srgbClr val="F8F8F8"/>
                  </a:gs>
                  <a:gs pos="10000">
                    <a:srgbClr val="F8F8F8"/>
                  </a:gs>
                </a:gsLst>
                <a:lin ang="5400000" scaled="0"/>
              </a:gradFill>
            </a:endParaRPr>
          </a:p>
        </p:txBody>
      </p:sp>
      <p:sp>
        <p:nvSpPr>
          <p:cNvPr id="6" name="Picture Placeholder 3"/>
          <p:cNvSpPr>
            <a:spLocks noGrp="1"/>
          </p:cNvSpPr>
          <p:nvPr>
            <p:ph type="pic" sz="quarter" idx="11" hasCustomPrompt="1"/>
          </p:nvPr>
        </p:nvSpPr>
        <p:spPr bwMode="gray">
          <a:xfrm>
            <a:off x="6218237" y="1434069"/>
            <a:ext cx="5943601" cy="3433208"/>
          </a:xfrm>
          <a:blipFill>
            <a:blip r:embed="rId3"/>
            <a:stretch>
              <a:fillRect/>
            </a:stretch>
          </a:blipFill>
        </p:spPr>
        <p:txBody>
          <a:bodyPr lIns="182880" tIns="146304" rIns="182880" bIns="146304">
            <a:noAutofit/>
          </a:bodyPr>
          <a:lstStyle>
            <a:lvl1pPr marL="0" indent="0">
              <a:buNone/>
              <a:defRPr lang="en-US" sz="2400" kern="1200" spc="0" baseline="0" dirty="0">
                <a:gradFill>
                  <a:gsLst>
                    <a:gs pos="1250">
                      <a:schemeClr val="tx1"/>
                    </a:gs>
                    <a:gs pos="100000">
                      <a:schemeClr val="tx1"/>
                    </a:gs>
                  </a:gsLst>
                  <a:lin ang="5400000" scaled="0"/>
                </a:gradFill>
                <a:latin typeface="+mn-lt"/>
                <a:ea typeface="+mn-ea"/>
                <a:cs typeface="+mn-cs"/>
              </a:defRPr>
            </a:lvl1pPr>
            <a:lvl2pPr algn="ctr">
              <a:defRPr lang="en-US" sz="2400" kern="1200" spc="0" baseline="0" dirty="0">
                <a:gradFill>
                  <a:gsLst>
                    <a:gs pos="1250">
                      <a:schemeClr val="tx1"/>
                    </a:gs>
                    <a:gs pos="100000">
                      <a:schemeClr val="tx1"/>
                    </a:gs>
                  </a:gsLst>
                  <a:lin ang="5400000" scaled="0"/>
                </a:gradFill>
                <a:latin typeface="+mn-lt"/>
                <a:ea typeface="+mn-ea"/>
                <a:cs typeface="+mn-cs"/>
              </a:defRPr>
            </a:lvl2pPr>
          </a:lstStyle>
          <a:p>
            <a:pPr marL="0" marR="0" lvl="0" indent="0" algn="l" defTabSz="932742" rtl="0" eaLnBrk="1" fontAlgn="auto" latinLnBrk="0" hangingPunct="1">
              <a:lnSpc>
                <a:spcPct val="90000"/>
              </a:lnSpc>
              <a:spcBef>
                <a:spcPct val="20000"/>
              </a:spcBef>
              <a:spcAft>
                <a:spcPts val="0"/>
              </a:spcAft>
              <a:buClrTx/>
              <a:buSzPct val="90000"/>
              <a:buFont typeface="Arial" pitchFamily="34" charset="0"/>
              <a:buNone/>
              <a:tabLst/>
            </a:pPr>
            <a:r>
              <a:rPr lang="en-US" dirty="0"/>
              <a:t>Your image here</a:t>
            </a:r>
          </a:p>
        </p:txBody>
      </p:sp>
      <p:cxnSp>
        <p:nvCxnSpPr>
          <p:cNvPr id="7" name="Straight Connector 6"/>
          <p:cNvCxnSpPr/>
          <p:nvPr userDrawn="1"/>
        </p:nvCxnSpPr>
        <p:spPr>
          <a:xfrm>
            <a:off x="5989638" y="1836883"/>
            <a:ext cx="0" cy="4754828"/>
          </a:xfrm>
          <a:prstGeom prst="line">
            <a:avLst/>
          </a:prstGeom>
          <a:ln w="3175">
            <a:solidFill>
              <a:schemeClr val="tx1">
                <a:alpha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11" name="Text Placeholder 10"/>
          <p:cNvSpPr>
            <a:spLocks noGrp="1"/>
          </p:cNvSpPr>
          <p:nvPr>
            <p:ph type="body" sz="quarter" idx="12"/>
          </p:nvPr>
        </p:nvSpPr>
        <p:spPr>
          <a:xfrm>
            <a:off x="274638" y="3260725"/>
            <a:ext cx="5486400" cy="3436938"/>
          </a:xfrm>
        </p:spPr>
        <p:txBody>
          <a:bodyPr lIns="182880" tIns="146304" rIns="182880" bIns="146304">
            <a:noAutofit/>
          </a:bodyPr>
          <a:lstStyle>
            <a:lvl1pPr marL="0" indent="0">
              <a:buNone/>
              <a:defRPr sz="2400">
                <a:latin typeface="+mn-lt"/>
              </a:defRPr>
            </a:lvl1pPr>
          </a:lstStyle>
          <a:p>
            <a:pPr lvl="0"/>
            <a:r>
              <a:rPr lang="en-US" dirty="0"/>
              <a:t>Edit Master text styles</a:t>
            </a:r>
          </a:p>
        </p:txBody>
      </p:sp>
      <p:sp>
        <p:nvSpPr>
          <p:cNvPr id="15" name="Text Placeholder 14"/>
          <p:cNvSpPr>
            <a:spLocks noGrp="1"/>
          </p:cNvSpPr>
          <p:nvPr>
            <p:ph type="body" sz="quarter" idx="13"/>
          </p:nvPr>
        </p:nvSpPr>
        <p:spPr>
          <a:xfrm>
            <a:off x="6218238" y="4868863"/>
            <a:ext cx="5943600" cy="1827214"/>
          </a:xfrm>
        </p:spPr>
        <p:txBody>
          <a:bodyPr lIns="182880" tIns="146304" rIns="182880" bIns="146304" anchor="ctr">
            <a:noAutofit/>
          </a:bodyPr>
          <a:lstStyle>
            <a:lvl1pPr marL="0" indent="0" algn="ctr">
              <a:buNone/>
              <a:defRPr sz="3200">
                <a:gradFill>
                  <a:gsLst>
                    <a:gs pos="27434">
                      <a:srgbClr val="FFFFFF"/>
                    </a:gs>
                    <a:gs pos="54000">
                      <a:srgbClr val="FFFFFF"/>
                    </a:gs>
                  </a:gsLst>
                  <a:lin ang="5400000" scaled="0"/>
                </a:gradFill>
                <a:latin typeface="+mj-lt"/>
              </a:defRPr>
            </a:lvl1pPr>
          </a:lstStyle>
          <a:p>
            <a:pPr lvl="0"/>
            <a:r>
              <a:rPr lang="en-US" dirty="0"/>
              <a:t>Edit Master text styles</a:t>
            </a:r>
          </a:p>
        </p:txBody>
      </p:sp>
    </p:spTree>
    <p:extLst>
      <p:ext uri="{BB962C8B-B14F-4D97-AF65-F5344CB8AC3E}">
        <p14:creationId xmlns:p14="http://schemas.microsoft.com/office/powerpoint/2010/main" val="1996698542"/>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Demo slide">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1209973"/>
            <a:ext cx="8228299" cy="1181862"/>
          </a:xfrm>
          <a:noFill/>
        </p:spPr>
        <p:txBody>
          <a:bodyPr wrap="square" tIns="91440" bIns="91440" anchor="t" anchorCtr="0">
            <a:spAutoFit/>
          </a:bodyPr>
          <a:lstStyle>
            <a:lvl1pPr>
              <a:defRPr sz="7200" spc="-100" baseline="0">
                <a:gradFill>
                  <a:gsLst>
                    <a:gs pos="8850">
                      <a:schemeClr val="tx1"/>
                    </a:gs>
                    <a:gs pos="23894">
                      <a:schemeClr val="tx1"/>
                    </a:gs>
                  </a:gsLst>
                  <a:lin ang="5400000" scaled="0"/>
                </a:gradFill>
              </a:defRPr>
            </a:lvl1pPr>
          </a:lstStyle>
          <a:p>
            <a:r>
              <a:rPr lang="en-US" dirty="0"/>
              <a:t>Demo title</a:t>
            </a:r>
          </a:p>
        </p:txBody>
      </p:sp>
      <p:sp>
        <p:nvSpPr>
          <p:cNvPr id="5" name="Text Placeholder 4"/>
          <p:cNvSpPr>
            <a:spLocks noGrp="1"/>
          </p:cNvSpPr>
          <p:nvPr>
            <p:ph type="body" sz="quarter" idx="12" hasCustomPrompt="1"/>
          </p:nvPr>
        </p:nvSpPr>
        <p:spPr>
          <a:xfrm>
            <a:off x="274638" y="3954463"/>
            <a:ext cx="8229599" cy="738664"/>
          </a:xfrm>
          <a:noFill/>
        </p:spPr>
        <p:txBody>
          <a:bodyPr wrap="square" lIns="182880" tIns="146304" rIns="182880" bIns="146304">
            <a:spAutoFit/>
          </a:bodyPr>
          <a:lstStyle>
            <a:lvl1pPr marL="0" indent="0">
              <a:spcBef>
                <a:spcPts val="0"/>
              </a:spcBef>
              <a:buNone/>
              <a:defRPr sz="3200" spc="0" baseline="0">
                <a:gradFill>
                  <a:gsLst>
                    <a:gs pos="8850">
                      <a:schemeClr val="tx1"/>
                    </a:gs>
                    <a:gs pos="23894">
                      <a:schemeClr val="tx1"/>
                    </a:gs>
                  </a:gsLst>
                  <a:lin ang="5400000" scaled="0"/>
                </a:gradFill>
                <a:latin typeface="+mj-lt"/>
              </a:defRPr>
            </a:lvl1pPr>
          </a:lstStyle>
          <a:p>
            <a:pPr lvl="0"/>
            <a:r>
              <a:rPr lang="en-US" dirty="0"/>
              <a:t>Speaker Name</a:t>
            </a:r>
          </a:p>
        </p:txBody>
      </p:sp>
    </p:spTree>
    <p:extLst>
      <p:ext uri="{BB962C8B-B14F-4D97-AF65-F5344CB8AC3E}">
        <p14:creationId xmlns:p14="http://schemas.microsoft.com/office/powerpoint/2010/main" val="4088525373"/>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Video slide">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1209973"/>
            <a:ext cx="8229599" cy="1181862"/>
          </a:xfrm>
          <a:noFill/>
        </p:spPr>
        <p:txBody>
          <a:bodyPr wrap="square" tIns="91440" bIns="91440" anchor="t" anchorCtr="0">
            <a:spAutoFit/>
          </a:bodyPr>
          <a:lstStyle>
            <a:lvl1pPr>
              <a:defRPr sz="7200" spc="-100" baseline="0">
                <a:gradFill>
                  <a:gsLst>
                    <a:gs pos="10619">
                      <a:schemeClr val="tx1"/>
                    </a:gs>
                    <a:gs pos="26549">
                      <a:schemeClr val="tx1"/>
                    </a:gs>
                  </a:gsLst>
                  <a:lin ang="5400000" scaled="0"/>
                </a:gradFill>
              </a:defRPr>
            </a:lvl1pPr>
          </a:lstStyle>
          <a:p>
            <a:r>
              <a:rPr lang="en-US" dirty="0"/>
              <a:t>Video title</a:t>
            </a:r>
          </a:p>
        </p:txBody>
      </p:sp>
    </p:spTree>
    <p:extLst>
      <p:ext uri="{BB962C8B-B14F-4D97-AF65-F5344CB8AC3E}">
        <p14:creationId xmlns:p14="http://schemas.microsoft.com/office/powerpoint/2010/main" val="3674993289"/>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181862"/>
          </a:xfrm>
          <a:noFill/>
        </p:spPr>
        <p:txBody>
          <a:bodyPr tIns="91440" bIns="91440" anchor="t" anchorCtr="0">
            <a:spAutoFit/>
          </a:bodyPr>
          <a:lstStyle>
            <a:lvl1pPr>
              <a:defRPr sz="7200" spc="-100" baseline="0">
                <a:gradFill>
                  <a:gsLst>
                    <a:gs pos="100000">
                      <a:schemeClr val="tx1"/>
                    </a:gs>
                    <a:gs pos="0">
                      <a:schemeClr val="tx1"/>
                    </a:gs>
                  </a:gsLst>
                  <a:lin ang="5400000" scaled="0"/>
                </a:gradFill>
              </a:defRPr>
            </a:lvl1pPr>
          </a:lstStyle>
          <a:p>
            <a:r>
              <a:rPr lang="en-US" dirty="0"/>
              <a:t>Section title</a:t>
            </a:r>
          </a:p>
        </p:txBody>
      </p:sp>
    </p:spTree>
    <p:extLst>
      <p:ext uri="{BB962C8B-B14F-4D97-AF65-F5344CB8AC3E}">
        <p14:creationId xmlns:p14="http://schemas.microsoft.com/office/powerpoint/2010/main" val="2221818"/>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181862"/>
          </a:xfrm>
          <a:noFill/>
        </p:spPr>
        <p:txBody>
          <a:bodyPr tIns="91440" bIns="91440" anchor="t" anchorCtr="0">
            <a:spAutoFit/>
          </a:bodyPr>
          <a:lstStyle>
            <a:lvl1pPr>
              <a:defRPr sz="7200" spc="-100" baseline="0">
                <a:gradFill>
                  <a:gsLst>
                    <a:gs pos="100000">
                      <a:schemeClr val="tx1"/>
                    </a:gs>
                    <a:gs pos="0">
                      <a:schemeClr val="tx1"/>
                    </a:gs>
                  </a:gsLst>
                  <a:lin ang="5400000" scaled="0"/>
                </a:gradFill>
              </a:defRPr>
            </a:lvl1pPr>
          </a:lstStyle>
          <a:p>
            <a:r>
              <a:rPr lang="en-US" dirty="0"/>
              <a:t>Section title</a:t>
            </a:r>
          </a:p>
        </p:txBody>
      </p:sp>
    </p:spTree>
    <p:extLst>
      <p:ext uri="{BB962C8B-B14F-4D97-AF65-F5344CB8AC3E}">
        <p14:creationId xmlns:p14="http://schemas.microsoft.com/office/powerpoint/2010/main" val="1976505725"/>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50-50 Right Photo Layout">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1241426"/>
            <a:ext cx="5486399" cy="2012859"/>
          </a:xfrm>
        </p:spPr>
        <p:txBody>
          <a:bodyPr>
            <a:spAutoFit/>
          </a:bodyPr>
          <a:lstStyle>
            <a:lvl1pPr>
              <a:defRPr sz="6600" baseline="0">
                <a:gradFill>
                  <a:gsLst>
                    <a:gs pos="1250">
                      <a:schemeClr val="tx1"/>
                    </a:gs>
                    <a:gs pos="100000">
                      <a:schemeClr val="tx1"/>
                    </a:gs>
                  </a:gsLst>
                  <a:lin ang="5400000" scaled="0"/>
                </a:gradFill>
              </a:defRPr>
            </a:lvl1pPr>
          </a:lstStyle>
          <a:p>
            <a:r>
              <a:rPr lang="en-US" dirty="0"/>
              <a:t>50/50 photo layout</a:t>
            </a:r>
          </a:p>
        </p:txBody>
      </p:sp>
      <p:sp>
        <p:nvSpPr>
          <p:cNvPr id="5" name="Picture Placeholder 4"/>
          <p:cNvSpPr>
            <a:spLocks noGrp="1"/>
          </p:cNvSpPr>
          <p:nvPr>
            <p:ph type="pic" sz="quarter" idx="10"/>
          </p:nvPr>
        </p:nvSpPr>
        <p:spPr bwMode="ltGray">
          <a:xfrm>
            <a:off x="6219825" y="0"/>
            <a:ext cx="6216650" cy="6992587"/>
          </a:xfrm>
          <a:blipFill>
            <a:blip r:embed="rId2"/>
            <a:stretch>
              <a:fillRect/>
            </a:stretch>
          </a:blipFill>
        </p:spPr>
        <p:txBody>
          <a:bodyPr tIns="548640" anchor="ctr" anchorCtr="0">
            <a:noAutofit/>
          </a:bodyPr>
          <a:lstStyle>
            <a:lvl1pPr marL="0" indent="0" algn="ctr">
              <a:buNone/>
              <a:defRPr sz="1600" b="1" cap="none" baseline="0">
                <a:gradFill>
                  <a:gsLst>
                    <a:gs pos="0">
                      <a:srgbClr val="FFFFFF"/>
                    </a:gs>
                    <a:gs pos="27000">
                      <a:srgbClr val="FFFFFF"/>
                    </a:gs>
                  </a:gsLst>
                  <a:lin ang="5400000" scaled="0"/>
                </a:gradFill>
                <a:latin typeface="+mn-lt"/>
              </a:defRPr>
            </a:lvl1pPr>
          </a:lstStyle>
          <a:p>
            <a:r>
              <a:rPr lang="en-US" dirty="0"/>
              <a:t>Click icon to add picture</a:t>
            </a:r>
          </a:p>
        </p:txBody>
      </p:sp>
    </p:spTree>
    <p:extLst>
      <p:ext uri="{BB962C8B-B14F-4D97-AF65-F5344CB8AC3E}">
        <p14:creationId xmlns:p14="http://schemas.microsoft.com/office/powerpoint/2010/main" val="3795005631"/>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Blank Accent Color 1">
    <p:bg>
      <p:bgRef idx="1001">
        <a:schemeClr val="bg2"/>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262860615"/>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099538418"/>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wo Column 2-color Non-bulleted">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Text Placeholder 3"/>
          <p:cNvSpPr>
            <a:spLocks noGrp="1"/>
          </p:cNvSpPr>
          <p:nvPr>
            <p:ph type="body" sz="quarter" idx="10"/>
          </p:nvPr>
        </p:nvSpPr>
        <p:spPr>
          <a:xfrm>
            <a:off x="274639" y="1212849"/>
            <a:ext cx="5486399" cy="1914370"/>
          </a:xfrm>
        </p:spPr>
        <p:txBody>
          <a:bodyPr wrap="square">
            <a:spAutoFit/>
          </a:bodyPr>
          <a:lstStyle>
            <a:lvl1pPr marL="0" indent="0">
              <a:spcBef>
                <a:spcPts val="1224"/>
              </a:spcBef>
              <a:buClr>
                <a:schemeClr val="tx1"/>
              </a:buClr>
              <a:buFont typeface="Wingdings" pitchFamily="2" charset="2"/>
              <a:buNone/>
              <a:defRPr sz="32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3"/>
          <p:cNvSpPr>
            <a:spLocks noGrp="1"/>
          </p:cNvSpPr>
          <p:nvPr>
            <p:ph type="body" sz="quarter" idx="11"/>
          </p:nvPr>
        </p:nvSpPr>
        <p:spPr>
          <a:xfrm>
            <a:off x="6675439" y="1212849"/>
            <a:ext cx="5486399" cy="1914370"/>
          </a:xfrm>
        </p:spPr>
        <p:txBody>
          <a:bodyPr wrap="square">
            <a:spAutoFit/>
          </a:bodyPr>
          <a:lstStyle>
            <a:lvl1pPr marL="0" indent="0">
              <a:spcBef>
                <a:spcPts val="1224"/>
              </a:spcBef>
              <a:buClr>
                <a:schemeClr val="tx1"/>
              </a:buClr>
              <a:buFont typeface="Wingdings" pitchFamily="2" charset="2"/>
              <a:buNone/>
              <a:defRPr sz="32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973977870"/>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a:t>Slide for developer code</a:t>
            </a:r>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1pPr>
            <a:lvl2pPr marL="34655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2pPr>
            <a:lvl3pPr marL="58460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3pPr>
            <a:lvl4pPr marL="81456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4pPr>
            <a:lvl5pPr marL="105099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684353885"/>
      </p:ext>
    </p:extLst>
  </p:cSld>
  <p:clrMapOvr>
    <a:masterClrMapping/>
  </p:clrMapOvr>
  <p:transition>
    <p:fade/>
  </p:transition>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Closing logo slide_color">
    <p:bg>
      <p:bgRef idx="1001">
        <a:schemeClr val="bg1"/>
      </p:bgRef>
    </p:bg>
    <p:spTree>
      <p:nvGrpSpPr>
        <p:cNvPr id="1" name=""/>
        <p:cNvGrpSpPr/>
        <p:nvPr/>
      </p:nvGrpSpPr>
      <p:grpSpPr>
        <a:xfrm>
          <a:off x="0" y="0"/>
          <a:ext cx="0" cy="0"/>
          <a:chOff x="0" y="0"/>
          <a:chExt cx="0" cy="0"/>
        </a:xfrm>
      </p:grpSpPr>
      <p:sp>
        <p:nvSpPr>
          <p:cNvPr id="2" name="Text Box 3"/>
          <p:cNvSpPr txBox="1">
            <a:spLocks noChangeArrowheads="1"/>
          </p:cNvSpPr>
          <p:nvPr userDrawn="1"/>
        </p:nvSpPr>
        <p:spPr bwMode="blackWhite">
          <a:xfrm>
            <a:off x="274638" y="6294476"/>
            <a:ext cx="11887199" cy="403187"/>
          </a:xfrm>
          <a:prstGeom prst="rect">
            <a:avLst/>
          </a:prstGeom>
          <a:noFill/>
          <a:ln w="12700">
            <a:noFill/>
            <a:miter lim="800000"/>
            <a:headEnd type="none" w="sm" len="sm"/>
            <a:tailEnd type="none" w="sm" len="sm"/>
          </a:ln>
          <a:effectLst/>
        </p:spPr>
        <p:txBody>
          <a:bodyPr vert="horz" wrap="square" lIns="182880" tIns="146304" rIns="182880" bIns="146304" numCol="1" anchor="t" anchorCtr="0" compatLnSpc="1">
            <a:prstTxWarp prst="textNoShape">
              <a:avLst/>
            </a:prstTxWarp>
            <a:spAutoFit/>
          </a:bodyPr>
          <a:lstStyle/>
          <a:p>
            <a:pPr defTabSz="932290" eaLnBrk="0" hangingPunct="0"/>
            <a:r>
              <a:rPr lang="en-US" sz="700" dirty="0">
                <a:gradFill>
                  <a:gsLst>
                    <a:gs pos="0">
                      <a:schemeClr val="tx1"/>
                    </a:gs>
                    <a:gs pos="100000">
                      <a:schemeClr val="tx1"/>
                    </a:gs>
                  </a:gsLst>
                  <a:lin ang="5400000" scaled="0"/>
                </a:gradFill>
                <a:cs typeface="Segoe UI" pitchFamily="34" charset="0"/>
              </a:rPr>
              <a:t>© 2016 Microsoft Corporation. All rights reserved. </a:t>
            </a:r>
          </a:p>
        </p:txBody>
      </p:sp>
      <p:pic>
        <p:nvPicPr>
          <p:cNvPr id="5" name="Picture 4"/>
          <p:cNvPicPr>
            <a:picLocks noChangeAspect="1"/>
          </p:cNvPicPr>
          <p:nvPr userDrawn="1"/>
        </p:nvPicPr>
        <p:blipFill rotWithShape="1">
          <a:blip r:embed="rId2" cstate="screen">
            <a:extLst>
              <a:ext uri="{28A0092B-C50C-407E-A947-70E740481C1C}">
                <a14:useLocalDpi xmlns:a14="http://schemas.microsoft.com/office/drawing/2010/main"/>
              </a:ext>
            </a:extLst>
          </a:blip>
          <a:srcRect b="1380"/>
          <a:stretch/>
        </p:blipFill>
        <p:spPr bwMode="invGray">
          <a:xfrm>
            <a:off x="457200" y="479425"/>
            <a:ext cx="1449939" cy="306604"/>
          </a:xfrm>
          <a:prstGeom prst="rect">
            <a:avLst/>
          </a:prstGeom>
        </p:spPr>
      </p:pic>
    </p:spTree>
    <p:extLst>
      <p:ext uri="{BB962C8B-B14F-4D97-AF65-F5344CB8AC3E}">
        <p14:creationId xmlns:p14="http://schemas.microsoft.com/office/powerpoint/2010/main" val="1478281599"/>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a:t>Use this Layout for Speaker Notes slides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a:t>Click to edit Master title style</a:t>
            </a:r>
            <a:endParaRPr lang="en-US" dirty="0"/>
          </a:p>
        </p:txBody>
      </p:sp>
    </p:spTree>
    <p:extLst>
      <p:ext uri="{BB962C8B-B14F-4D97-AF65-F5344CB8AC3E}">
        <p14:creationId xmlns:p14="http://schemas.microsoft.com/office/powerpoint/2010/main" val="690401518"/>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2_Walkin">
    <p:bg bwMode="gray">
      <p:bgRef idx="1001">
        <a:schemeClr val="bg2"/>
      </p:bgRef>
    </p:bg>
    <p:spTree>
      <p:nvGrpSpPr>
        <p:cNvPr id="1" name=""/>
        <p:cNvGrpSpPr/>
        <p:nvPr/>
      </p:nvGrpSpPr>
      <p:grpSpPr>
        <a:xfrm>
          <a:off x="0" y="0"/>
          <a:ext cx="0" cy="0"/>
          <a:chOff x="0" y="0"/>
          <a:chExt cx="0" cy="0"/>
        </a:xfrm>
      </p:grpSpPr>
      <p:sp>
        <p:nvSpPr>
          <p:cNvPr id="2" name="Rectangle 1"/>
          <p:cNvSpPr/>
          <p:nvPr userDrawn="1"/>
        </p:nvSpPr>
        <p:spPr bwMode="auto">
          <a:xfrm>
            <a:off x="274638" y="2119164"/>
            <a:ext cx="6400800" cy="2749700"/>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algn="ctr" defTabSz="932293"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pic>
        <p:nvPicPr>
          <p:cNvPr id="18" name="Picture 17"/>
          <p:cNvPicPr>
            <a:picLocks noChangeAspect="1"/>
          </p:cNvPicPr>
          <p:nvPr userDrawn="1"/>
        </p:nvPicPr>
        <p:blipFill>
          <a:blip r:embed="rId2"/>
          <a:stretch>
            <a:fillRect/>
          </a:stretch>
        </p:blipFill>
        <p:spPr>
          <a:xfrm>
            <a:off x="-246500" y="1965644"/>
            <a:ext cx="7899548" cy="2148840"/>
          </a:xfrm>
          <a:prstGeom prst="rect">
            <a:avLst/>
          </a:prstGeom>
        </p:spPr>
      </p:pic>
      <p:sp>
        <p:nvSpPr>
          <p:cNvPr id="6" name="Rectangle 5"/>
          <p:cNvSpPr/>
          <p:nvPr userDrawn="1"/>
        </p:nvSpPr>
        <p:spPr bwMode="gray">
          <a:xfrm>
            <a:off x="0" y="5758901"/>
            <a:ext cx="12435840" cy="1235624"/>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algn="ctr" defTabSz="932219"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pic>
        <p:nvPicPr>
          <p:cNvPr id="8" name="Picture 7"/>
          <p:cNvPicPr>
            <a:picLocks noChangeAspect="1"/>
          </p:cNvPicPr>
          <p:nvPr userDrawn="1"/>
        </p:nvPicPr>
        <p:blipFill>
          <a:blip r:embed="rId3"/>
          <a:stretch>
            <a:fillRect/>
          </a:stretch>
        </p:blipFill>
        <p:spPr>
          <a:xfrm>
            <a:off x="462280" y="6209084"/>
            <a:ext cx="1456418" cy="310896"/>
          </a:xfrm>
          <a:prstGeom prst="rect">
            <a:avLst/>
          </a:prstGeom>
        </p:spPr>
      </p:pic>
    </p:spTree>
    <p:extLst>
      <p:ext uri="{BB962C8B-B14F-4D97-AF65-F5344CB8AC3E}">
        <p14:creationId xmlns:p14="http://schemas.microsoft.com/office/powerpoint/2010/main" val="321413423"/>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Title Slide">
    <p:bg bwMode="gray">
      <p:bgPr>
        <a:solidFill>
          <a:schemeClr val="accent1"/>
        </a:solidFill>
        <a:effectLst/>
      </p:bgPr>
    </p:bg>
    <p:spTree>
      <p:nvGrpSpPr>
        <p:cNvPr id="1" name=""/>
        <p:cNvGrpSpPr/>
        <p:nvPr/>
      </p:nvGrpSpPr>
      <p:grpSpPr>
        <a:xfrm>
          <a:off x="0" y="0"/>
          <a:ext cx="0" cy="0"/>
          <a:chOff x="0" y="0"/>
          <a:chExt cx="0" cy="0"/>
        </a:xfrm>
      </p:grpSpPr>
      <p:sp>
        <p:nvSpPr>
          <p:cNvPr id="10" name="Rectangle 9"/>
          <p:cNvSpPr/>
          <p:nvPr userDrawn="1"/>
        </p:nvSpPr>
        <p:spPr bwMode="gray">
          <a:xfrm>
            <a:off x="0" y="5758901"/>
            <a:ext cx="12435840" cy="1235624"/>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algn="ctr" defTabSz="932219"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pic>
        <p:nvPicPr>
          <p:cNvPr id="11" name="Picture 10"/>
          <p:cNvPicPr>
            <a:picLocks noChangeAspect="1"/>
          </p:cNvPicPr>
          <p:nvPr userDrawn="1"/>
        </p:nvPicPr>
        <p:blipFill>
          <a:blip r:embed="rId2"/>
          <a:stretch>
            <a:fillRect/>
          </a:stretch>
        </p:blipFill>
        <p:spPr>
          <a:xfrm>
            <a:off x="462280" y="6209084"/>
            <a:ext cx="1456418" cy="310896"/>
          </a:xfrm>
          <a:prstGeom prst="rect">
            <a:avLst/>
          </a:prstGeom>
        </p:spPr>
      </p:pic>
      <p:pic>
        <p:nvPicPr>
          <p:cNvPr id="16" name="Picture 15" hidden="1"/>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black">
          <a:xfrm>
            <a:off x="459231" y="6240963"/>
            <a:ext cx="1278510" cy="274137"/>
          </a:xfrm>
          <a:prstGeom prst="rect">
            <a:avLst/>
          </a:prstGeom>
        </p:spPr>
      </p:pic>
      <p:sp>
        <p:nvSpPr>
          <p:cNvPr id="8" name="Title 1"/>
          <p:cNvSpPr>
            <a:spLocks noGrp="1"/>
          </p:cNvSpPr>
          <p:nvPr>
            <p:ph type="title" hasCustomPrompt="1"/>
          </p:nvPr>
        </p:nvSpPr>
        <p:spPr bwMode="white">
          <a:xfrm>
            <a:off x="274702" y="1679645"/>
            <a:ext cx="9143936" cy="1828786"/>
          </a:xfrm>
          <a:noFill/>
        </p:spPr>
        <p:txBody>
          <a:bodyPr lIns="146304" tIns="91440" rIns="146304" bIns="91440" anchor="t" anchorCtr="0"/>
          <a:lstStyle>
            <a:lvl1pPr>
              <a:defRPr sz="5399" spc="-100" baseline="0">
                <a:gradFill>
                  <a:gsLst>
                    <a:gs pos="100000">
                      <a:schemeClr val="tx2"/>
                    </a:gs>
                    <a:gs pos="0">
                      <a:schemeClr val="tx2"/>
                    </a:gs>
                  </a:gsLst>
                  <a:lin ang="5400000" scaled="0"/>
                </a:gradFill>
              </a:defRPr>
            </a:lvl1pPr>
          </a:lstStyle>
          <a:p>
            <a:r>
              <a:rPr lang="en-US" dirty="0"/>
              <a:t>Presentation title</a:t>
            </a:r>
          </a:p>
        </p:txBody>
      </p:sp>
      <p:sp>
        <p:nvSpPr>
          <p:cNvPr id="9" name="Text Placeholder 4"/>
          <p:cNvSpPr>
            <a:spLocks noGrp="1"/>
          </p:cNvSpPr>
          <p:nvPr>
            <p:ph type="body" sz="quarter" idx="12" hasCustomPrompt="1"/>
          </p:nvPr>
        </p:nvSpPr>
        <p:spPr bwMode="white">
          <a:xfrm>
            <a:off x="274702" y="3509753"/>
            <a:ext cx="7315137" cy="1828007"/>
          </a:xfrm>
          <a:noFill/>
        </p:spPr>
        <p:txBody>
          <a:bodyPr lIns="146304" tIns="109728" rIns="146304" bIns="109728">
            <a:noAutofit/>
          </a:bodyPr>
          <a:lstStyle>
            <a:lvl1pPr marL="0" indent="0">
              <a:spcBef>
                <a:spcPts val="0"/>
              </a:spcBef>
              <a:buNone/>
              <a:defRPr sz="3199" spc="0" baseline="0">
                <a:gradFill>
                  <a:gsLst>
                    <a:gs pos="91000">
                      <a:schemeClr val="tx1"/>
                    </a:gs>
                    <a:gs pos="0">
                      <a:schemeClr val="tx1"/>
                    </a:gs>
                  </a:gsLst>
                  <a:lin ang="5400000" scaled="0"/>
                </a:gradFill>
                <a:latin typeface="+mj-lt"/>
              </a:defRPr>
            </a:lvl1pPr>
          </a:lstStyle>
          <a:p>
            <a:pPr lvl="0"/>
            <a:r>
              <a:rPr lang="en-US" dirty="0"/>
              <a:t>Speaker Name</a:t>
            </a:r>
          </a:p>
        </p:txBody>
      </p:sp>
    </p:spTree>
    <p:extLst>
      <p:ext uri="{BB962C8B-B14F-4D97-AF65-F5344CB8AC3E}">
        <p14:creationId xmlns:p14="http://schemas.microsoft.com/office/powerpoint/2010/main" val="3808425968"/>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6" name="Text Placeholder 5"/>
          <p:cNvSpPr>
            <a:spLocks noGrp="1"/>
          </p:cNvSpPr>
          <p:nvPr>
            <p:ph type="body" sz="quarter" idx="10"/>
          </p:nvPr>
        </p:nvSpPr>
        <p:spPr>
          <a:xfrm>
            <a:off x="274639" y="1212851"/>
            <a:ext cx="11887200" cy="2025170"/>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557" indent="0">
              <a:buNone/>
              <a:defRPr/>
            </a:lvl3pPr>
            <a:lvl4pPr marL="457112" indent="0">
              <a:buNone/>
              <a:defRPr/>
            </a:lvl4pPr>
            <a:lvl5pPr marL="685669" indent="0">
              <a:buNone/>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009318656"/>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Title &amp; Non-bulleted text">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6" name="Text Placeholder 5"/>
          <p:cNvSpPr>
            <a:spLocks noGrp="1"/>
          </p:cNvSpPr>
          <p:nvPr>
            <p:ph type="body" sz="quarter" idx="10"/>
          </p:nvPr>
        </p:nvSpPr>
        <p:spPr>
          <a:xfrm>
            <a:off x="274639" y="1212851"/>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557" indent="0">
              <a:buNone/>
              <a:defRPr/>
            </a:lvl3pPr>
            <a:lvl4pPr marL="457112" indent="0">
              <a:buNone/>
              <a:defRPr/>
            </a:lvl4pPr>
            <a:lvl5pPr marL="685669" indent="0">
              <a:buNone/>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817378084"/>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bg>
      <p:bgPr>
        <a:solidFill>
          <a:srgbClr val="F8F8F8"/>
        </a:solidFill>
        <a:effectLst/>
      </p:bgPr>
    </p:bg>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9" y="1212850"/>
            <a:ext cx="11887200" cy="2092881"/>
          </a:xfrm>
        </p:spPr>
        <p:txBody>
          <a:bodyPr>
            <a:spAutoFit/>
          </a:bodyPr>
          <a:lstStyle>
            <a:lvl1pPr>
              <a:defRPr sz="3999">
                <a:gradFill>
                  <a:gsLst>
                    <a:gs pos="1250">
                      <a:schemeClr val="tx2"/>
                    </a:gs>
                    <a:gs pos="99000">
                      <a:schemeClr val="tx2"/>
                    </a:gs>
                  </a:gsLst>
                  <a:lin ang="5400000" scaled="0"/>
                </a:gradFill>
              </a:defRPr>
            </a:lvl1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Title 5"/>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4085632376"/>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Title and Content">
    <p:bg>
      <p:bgPr>
        <a:solidFill>
          <a:srgbClr val="F8F8F8"/>
        </a:solidFill>
        <a:effectLst/>
      </p:bgPr>
    </p:bg>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9" y="1212850"/>
            <a:ext cx="11887200" cy="2092881"/>
          </a:xfrm>
        </p:spPr>
        <p:txBody>
          <a:bodyPr>
            <a:spAutoFit/>
          </a:bodyPr>
          <a:lstStyle>
            <a:lvl1pPr>
              <a:defRPr sz="3999"/>
            </a:lvl1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Title 5"/>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925854824"/>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Two Column 2-color Non-bulleted">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Text Placeholder 3"/>
          <p:cNvSpPr>
            <a:spLocks noGrp="1"/>
          </p:cNvSpPr>
          <p:nvPr>
            <p:ph type="body" sz="quarter" idx="10"/>
          </p:nvPr>
        </p:nvSpPr>
        <p:spPr>
          <a:xfrm>
            <a:off x="274640" y="1212849"/>
            <a:ext cx="5486399" cy="1914370"/>
          </a:xfrm>
        </p:spPr>
        <p:txBody>
          <a:bodyPr wrap="square">
            <a:spAutoFit/>
          </a:bodyPr>
          <a:lstStyle>
            <a:lvl1pPr marL="0" indent="0">
              <a:spcBef>
                <a:spcPts val="1224"/>
              </a:spcBef>
              <a:buClr>
                <a:schemeClr val="tx1"/>
              </a:buClr>
              <a:buFont typeface="Wingdings" pitchFamily="2" charset="2"/>
              <a:buNone/>
              <a:defRPr sz="3199">
                <a:gradFill>
                  <a:gsLst>
                    <a:gs pos="1250">
                      <a:schemeClr val="tx2"/>
                    </a:gs>
                    <a:gs pos="99000">
                      <a:schemeClr val="tx2"/>
                    </a:gs>
                  </a:gsLst>
                  <a:lin ang="5400000" scaled="0"/>
                </a:gradFill>
              </a:defRPr>
            </a:lvl1pPr>
            <a:lvl2pPr marL="0" indent="0">
              <a:buNone/>
              <a:defRPr sz="2000"/>
            </a:lvl2pPr>
            <a:lvl3pPr marL="231730" indent="0">
              <a:buNone/>
              <a:tabLst/>
              <a:defRPr sz="2000"/>
            </a:lvl3pPr>
            <a:lvl4pPr marL="460287" indent="0">
              <a:buNone/>
              <a:defRPr/>
            </a:lvl4pPr>
            <a:lvl5pPr marL="685669" indent="0">
              <a:buNone/>
              <a:tabLs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3"/>
          <p:cNvSpPr>
            <a:spLocks noGrp="1"/>
          </p:cNvSpPr>
          <p:nvPr>
            <p:ph type="body" sz="quarter" idx="11"/>
          </p:nvPr>
        </p:nvSpPr>
        <p:spPr>
          <a:xfrm>
            <a:off x="6675439" y="1212849"/>
            <a:ext cx="5486399" cy="1914370"/>
          </a:xfrm>
        </p:spPr>
        <p:txBody>
          <a:bodyPr wrap="square">
            <a:spAutoFit/>
          </a:bodyPr>
          <a:lstStyle>
            <a:lvl1pPr marL="0" indent="0">
              <a:spcBef>
                <a:spcPts val="1224"/>
              </a:spcBef>
              <a:buClr>
                <a:schemeClr val="tx1"/>
              </a:buClr>
              <a:buFont typeface="Wingdings" pitchFamily="2" charset="2"/>
              <a:buNone/>
              <a:defRPr sz="3199">
                <a:gradFill>
                  <a:gsLst>
                    <a:gs pos="1250">
                      <a:schemeClr val="tx2"/>
                    </a:gs>
                    <a:gs pos="99000">
                      <a:schemeClr val="tx2"/>
                    </a:gs>
                  </a:gsLst>
                  <a:lin ang="5400000" scaled="0"/>
                </a:gradFill>
              </a:defRPr>
            </a:lvl1pPr>
            <a:lvl2pPr marL="0" indent="0">
              <a:buNone/>
              <a:defRPr sz="2000"/>
            </a:lvl2pPr>
            <a:lvl3pPr marL="231730" indent="0">
              <a:buNone/>
              <a:tabLst/>
              <a:defRPr sz="2000"/>
            </a:lvl3pPr>
            <a:lvl4pPr marL="460287" indent="0">
              <a:buNone/>
              <a:defRPr/>
            </a:lvl4pPr>
            <a:lvl5pPr marL="685669" indent="0">
              <a:buNone/>
              <a:tabLs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685207618"/>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wo Column Non-bulleted text">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Text Placeholder 3"/>
          <p:cNvSpPr>
            <a:spLocks noGrp="1"/>
          </p:cNvSpPr>
          <p:nvPr>
            <p:ph type="body" sz="quarter" idx="10"/>
          </p:nvPr>
        </p:nvSpPr>
        <p:spPr>
          <a:xfrm>
            <a:off x="274639" y="1212849"/>
            <a:ext cx="5486399" cy="1914370"/>
          </a:xfrm>
        </p:spPr>
        <p:txBody>
          <a:bodyPr wrap="square">
            <a:spAutoFit/>
          </a:bodyPr>
          <a:lstStyle>
            <a:lvl1pPr marL="0" indent="0">
              <a:spcBef>
                <a:spcPts val="1224"/>
              </a:spcBef>
              <a:buClr>
                <a:schemeClr val="tx1"/>
              </a:buClr>
              <a:buFont typeface="Wingdings" pitchFamily="2" charset="2"/>
              <a:buNone/>
              <a:defRPr sz="32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3"/>
          <p:cNvSpPr>
            <a:spLocks noGrp="1"/>
          </p:cNvSpPr>
          <p:nvPr>
            <p:ph type="body" sz="quarter" idx="11"/>
          </p:nvPr>
        </p:nvSpPr>
        <p:spPr>
          <a:xfrm>
            <a:off x="6675439" y="1212849"/>
            <a:ext cx="5486399" cy="1914370"/>
          </a:xfrm>
        </p:spPr>
        <p:txBody>
          <a:bodyPr wrap="square">
            <a:spAutoFit/>
          </a:bodyPr>
          <a:lstStyle>
            <a:lvl1pPr marL="0" indent="0">
              <a:spcBef>
                <a:spcPts val="1224"/>
              </a:spcBef>
              <a:buClr>
                <a:schemeClr val="tx1"/>
              </a:buClr>
              <a:buFont typeface="Wingdings" pitchFamily="2" charset="2"/>
              <a:buNone/>
              <a:defRPr sz="32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47959926"/>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Two Column Non-bulleted text">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Text Placeholder 3"/>
          <p:cNvSpPr>
            <a:spLocks noGrp="1"/>
          </p:cNvSpPr>
          <p:nvPr>
            <p:ph type="body" sz="quarter" idx="10"/>
          </p:nvPr>
        </p:nvSpPr>
        <p:spPr>
          <a:xfrm>
            <a:off x="274640" y="1212849"/>
            <a:ext cx="5486399" cy="1914370"/>
          </a:xfrm>
        </p:spPr>
        <p:txBody>
          <a:bodyPr wrap="square">
            <a:spAutoFit/>
          </a:bodyPr>
          <a:lstStyle>
            <a:lvl1pPr marL="0" indent="0">
              <a:spcBef>
                <a:spcPts val="1224"/>
              </a:spcBef>
              <a:buClr>
                <a:schemeClr val="tx1"/>
              </a:buClr>
              <a:buFont typeface="Wingdings" pitchFamily="2" charset="2"/>
              <a:buNone/>
              <a:defRPr sz="3199"/>
            </a:lvl1pPr>
            <a:lvl2pPr marL="0" indent="0">
              <a:buNone/>
              <a:defRPr sz="2000"/>
            </a:lvl2pPr>
            <a:lvl3pPr marL="231730" indent="0">
              <a:buNone/>
              <a:tabLst/>
              <a:defRPr sz="2000"/>
            </a:lvl3pPr>
            <a:lvl4pPr marL="460287" indent="0">
              <a:buNone/>
              <a:defRPr/>
            </a:lvl4pPr>
            <a:lvl5pPr marL="685669" indent="0">
              <a:buNone/>
              <a:tabLs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3"/>
          <p:cNvSpPr>
            <a:spLocks noGrp="1"/>
          </p:cNvSpPr>
          <p:nvPr>
            <p:ph type="body" sz="quarter" idx="11"/>
          </p:nvPr>
        </p:nvSpPr>
        <p:spPr>
          <a:xfrm>
            <a:off x="6675439" y="1212849"/>
            <a:ext cx="5486399" cy="1914370"/>
          </a:xfrm>
        </p:spPr>
        <p:txBody>
          <a:bodyPr wrap="square">
            <a:spAutoFit/>
          </a:bodyPr>
          <a:lstStyle>
            <a:lvl1pPr marL="0" indent="0">
              <a:spcBef>
                <a:spcPts val="1224"/>
              </a:spcBef>
              <a:buClr>
                <a:schemeClr val="tx1"/>
              </a:buClr>
              <a:buFont typeface="Wingdings" pitchFamily="2" charset="2"/>
              <a:buNone/>
              <a:defRPr sz="3199"/>
            </a:lvl1pPr>
            <a:lvl2pPr marL="0" indent="0">
              <a:buNone/>
              <a:defRPr sz="2000"/>
            </a:lvl2pPr>
            <a:lvl3pPr marL="231730" indent="0">
              <a:buNone/>
              <a:tabLst/>
              <a:defRPr sz="2000"/>
            </a:lvl3pPr>
            <a:lvl4pPr marL="460287" indent="0">
              <a:buNone/>
              <a:defRPr/>
            </a:lvl4pPr>
            <a:lvl5pPr marL="685669" indent="0">
              <a:buNone/>
              <a:tabLs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821760482"/>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Text Placeholder 3"/>
          <p:cNvSpPr>
            <a:spLocks noGrp="1"/>
          </p:cNvSpPr>
          <p:nvPr>
            <p:ph type="body" sz="quarter" idx="10"/>
          </p:nvPr>
        </p:nvSpPr>
        <p:spPr>
          <a:xfrm>
            <a:off x="274640" y="1212850"/>
            <a:ext cx="5486399" cy="1985506"/>
          </a:xfrm>
        </p:spPr>
        <p:txBody>
          <a:bodyPr wrap="square">
            <a:spAutoFit/>
          </a:bodyPr>
          <a:lstStyle>
            <a:lvl1pPr marL="287282" indent="-287282">
              <a:spcBef>
                <a:spcPts val="1224"/>
              </a:spcBef>
              <a:buClr>
                <a:schemeClr val="tx2"/>
              </a:buClr>
              <a:buFont typeface="Arial" pitchFamily="34" charset="0"/>
              <a:buChar char="•"/>
              <a:defRPr sz="3199">
                <a:gradFill>
                  <a:gsLst>
                    <a:gs pos="1250">
                      <a:schemeClr val="tx2"/>
                    </a:gs>
                    <a:gs pos="99000">
                      <a:schemeClr val="tx2"/>
                    </a:gs>
                  </a:gsLst>
                  <a:lin ang="5400000" scaled="0"/>
                </a:gradFill>
              </a:defRPr>
            </a:lvl1pPr>
            <a:lvl2pPr marL="531064" indent="-233150">
              <a:defRPr sz="2400"/>
            </a:lvl2pPr>
            <a:lvl3pPr marL="699450" indent="-168387">
              <a:tabLst/>
              <a:defRPr sz="2000"/>
            </a:lvl3pPr>
            <a:lvl4pPr marL="880789" indent="-181339">
              <a:defRPr/>
            </a:lvl4pPr>
            <a:lvl5pPr marL="1049175" indent="-168387">
              <a:tabLs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3"/>
          <p:cNvSpPr>
            <a:spLocks noGrp="1"/>
          </p:cNvSpPr>
          <p:nvPr>
            <p:ph type="body" sz="quarter" idx="11"/>
          </p:nvPr>
        </p:nvSpPr>
        <p:spPr>
          <a:xfrm>
            <a:off x="6675439" y="1212850"/>
            <a:ext cx="5486399" cy="1985506"/>
          </a:xfrm>
        </p:spPr>
        <p:txBody>
          <a:bodyPr wrap="square">
            <a:spAutoFit/>
          </a:bodyPr>
          <a:lstStyle>
            <a:lvl1pPr marL="287282" indent="-287282">
              <a:spcBef>
                <a:spcPts val="1224"/>
              </a:spcBef>
              <a:buClr>
                <a:schemeClr val="tx2"/>
              </a:buClr>
              <a:buFont typeface="Arial" pitchFamily="34" charset="0"/>
              <a:buChar char="•"/>
              <a:defRPr sz="3199">
                <a:gradFill>
                  <a:gsLst>
                    <a:gs pos="1250">
                      <a:schemeClr val="tx2"/>
                    </a:gs>
                    <a:gs pos="99000">
                      <a:schemeClr val="tx2"/>
                    </a:gs>
                  </a:gsLst>
                  <a:lin ang="5400000" scaled="0"/>
                </a:gradFill>
              </a:defRPr>
            </a:lvl1pPr>
            <a:lvl2pPr marL="531064" indent="-233150">
              <a:defRPr sz="2400"/>
            </a:lvl2pPr>
            <a:lvl3pPr marL="699450" indent="-168387">
              <a:tabLst/>
              <a:defRPr sz="2000"/>
            </a:lvl3pPr>
            <a:lvl4pPr marL="880789" indent="-181339">
              <a:defRPr/>
            </a:lvl4pPr>
            <a:lvl5pPr marL="1049175" indent="-168387">
              <a:tabLs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27881821"/>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Two Column Bullet text">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Text Placeholder 3"/>
          <p:cNvSpPr>
            <a:spLocks noGrp="1"/>
          </p:cNvSpPr>
          <p:nvPr>
            <p:ph type="body" sz="quarter" idx="10"/>
          </p:nvPr>
        </p:nvSpPr>
        <p:spPr>
          <a:xfrm>
            <a:off x="274640" y="1212850"/>
            <a:ext cx="5486399" cy="1985506"/>
          </a:xfrm>
        </p:spPr>
        <p:txBody>
          <a:bodyPr wrap="square">
            <a:spAutoFit/>
          </a:bodyPr>
          <a:lstStyle>
            <a:lvl1pPr marL="287282" indent="-287282">
              <a:spcBef>
                <a:spcPts val="1224"/>
              </a:spcBef>
              <a:buClr>
                <a:schemeClr val="tx1"/>
              </a:buClr>
              <a:buFont typeface="Arial" pitchFamily="34" charset="0"/>
              <a:buChar char="•"/>
              <a:defRPr sz="3199"/>
            </a:lvl1pPr>
            <a:lvl2pPr marL="531064" indent="-233150">
              <a:defRPr sz="2400"/>
            </a:lvl2pPr>
            <a:lvl3pPr marL="699450" indent="-168387">
              <a:tabLst/>
              <a:defRPr sz="2000"/>
            </a:lvl3pPr>
            <a:lvl4pPr marL="880789" indent="-181339">
              <a:defRPr/>
            </a:lvl4pPr>
            <a:lvl5pPr marL="1049175" indent="-168387">
              <a:tabLs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3"/>
          <p:cNvSpPr>
            <a:spLocks noGrp="1"/>
          </p:cNvSpPr>
          <p:nvPr>
            <p:ph type="body" sz="quarter" idx="11"/>
          </p:nvPr>
        </p:nvSpPr>
        <p:spPr>
          <a:xfrm>
            <a:off x="6675439" y="1212850"/>
            <a:ext cx="5486399" cy="1985506"/>
          </a:xfrm>
        </p:spPr>
        <p:txBody>
          <a:bodyPr wrap="square">
            <a:spAutoFit/>
          </a:bodyPr>
          <a:lstStyle>
            <a:lvl1pPr marL="287282" indent="-287282">
              <a:spcBef>
                <a:spcPts val="1224"/>
              </a:spcBef>
              <a:buClr>
                <a:schemeClr val="tx1"/>
              </a:buClr>
              <a:buFont typeface="Arial" pitchFamily="34" charset="0"/>
              <a:buChar char="•"/>
              <a:defRPr sz="3199"/>
            </a:lvl1pPr>
            <a:lvl2pPr marL="531064" indent="-233150">
              <a:defRPr sz="2400"/>
            </a:lvl2pPr>
            <a:lvl3pPr marL="699450" indent="-168387">
              <a:tabLst/>
              <a:defRPr sz="2000"/>
            </a:lvl3pPr>
            <a:lvl4pPr marL="880789" indent="-181339">
              <a:defRPr/>
            </a:lvl4pPr>
            <a:lvl5pPr marL="1049175" indent="-168387">
              <a:tabLs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07392733"/>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Title Only">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Tree>
    <p:extLst>
      <p:ext uri="{BB962C8B-B14F-4D97-AF65-F5344CB8AC3E}">
        <p14:creationId xmlns:p14="http://schemas.microsoft.com/office/powerpoint/2010/main" val="1739448489"/>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Customer Evidence Slide">
    <p:bg bwMode="gray">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gradFill>
                  <a:gsLst>
                    <a:gs pos="18584">
                      <a:schemeClr val="tx2"/>
                    </a:gs>
                    <a:gs pos="57000">
                      <a:schemeClr val="tx2"/>
                    </a:gs>
                  </a:gsLst>
                  <a:lin ang="5400000" scaled="0"/>
                </a:gradFill>
              </a:defRPr>
            </a:lvl1pPr>
          </a:lstStyle>
          <a:p>
            <a:r>
              <a:rPr lang="en-US" dirty="0"/>
              <a:t>Customer evidence slide</a:t>
            </a:r>
          </a:p>
        </p:txBody>
      </p:sp>
      <p:sp>
        <p:nvSpPr>
          <p:cNvPr id="4" name="Picture Placeholder 3"/>
          <p:cNvSpPr>
            <a:spLocks noGrp="1"/>
          </p:cNvSpPr>
          <p:nvPr>
            <p:ph type="pic" sz="quarter" idx="10"/>
          </p:nvPr>
        </p:nvSpPr>
        <p:spPr bwMode="gray">
          <a:xfrm>
            <a:off x="274638" y="1434070"/>
            <a:ext cx="5486400" cy="1827214"/>
          </a:xfrm>
          <a:blipFill>
            <a:blip r:embed="rId2"/>
            <a:stretch>
              <a:fillRect/>
            </a:stretch>
          </a:blipFill>
        </p:spPr>
        <p:txBody>
          <a:bodyPr lIns="182880" tIns="146304" rIns="182880" bIns="146304">
            <a:noAutofit/>
          </a:bodyPr>
          <a:lstStyle>
            <a:lvl1pPr marL="0" indent="0">
              <a:buNone/>
              <a:defRPr lang="en-US" sz="2400" kern="1200" spc="0" baseline="0" dirty="0">
                <a:noFill/>
                <a:latin typeface="+mn-lt"/>
                <a:ea typeface="+mn-ea"/>
                <a:cs typeface="+mn-cs"/>
              </a:defRPr>
            </a:lvl1pPr>
            <a:lvl2pPr>
              <a:defRPr lang="en-US" sz="2400" kern="1200" spc="0" baseline="0" dirty="0">
                <a:gradFill>
                  <a:gsLst>
                    <a:gs pos="1250">
                      <a:schemeClr val="tx1"/>
                    </a:gs>
                    <a:gs pos="100000">
                      <a:schemeClr val="tx1"/>
                    </a:gs>
                  </a:gsLst>
                  <a:lin ang="5400000" scaled="0"/>
                </a:gradFill>
                <a:latin typeface="+mn-lt"/>
                <a:ea typeface="+mn-ea"/>
                <a:cs typeface="+mn-cs"/>
              </a:defRPr>
            </a:lvl2pPr>
          </a:lstStyle>
          <a:p>
            <a:pPr marL="0" marR="0" lvl="0" indent="0" algn="l" defTabSz="932563" rtl="0" eaLnBrk="1" fontAlgn="auto" latinLnBrk="0" hangingPunct="1">
              <a:lnSpc>
                <a:spcPct val="90000"/>
              </a:lnSpc>
              <a:spcBef>
                <a:spcPct val="20000"/>
              </a:spcBef>
              <a:spcAft>
                <a:spcPts val="0"/>
              </a:spcAft>
              <a:buClrTx/>
              <a:buSzPct val="90000"/>
              <a:buFont typeface="Arial" pitchFamily="34" charset="0"/>
              <a:buNone/>
              <a:tabLst/>
            </a:pPr>
            <a:r>
              <a:rPr lang="en-US"/>
              <a:t>Click icon to add picture</a:t>
            </a:r>
            <a:endParaRPr lang="en-US" dirty="0"/>
          </a:p>
        </p:txBody>
      </p:sp>
      <p:sp>
        <p:nvSpPr>
          <p:cNvPr id="5" name="Rectangle 4"/>
          <p:cNvSpPr/>
          <p:nvPr userDrawn="1"/>
        </p:nvSpPr>
        <p:spPr bwMode="auto">
          <a:xfrm>
            <a:off x="6218237" y="4868863"/>
            <a:ext cx="5945966" cy="1828800"/>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2854" tIns="146283" rIns="182854" bIns="146283" numCol="1" rtlCol="0" anchor="ctr" anchorCtr="0" compatLnSpc="1">
            <a:prstTxWarp prst="textNoShape">
              <a:avLst/>
            </a:prstTxWarp>
          </a:bodyPr>
          <a:lstStyle/>
          <a:p>
            <a:pPr algn="ctr" defTabSz="932293" fontAlgn="base">
              <a:spcBef>
                <a:spcPct val="0"/>
              </a:spcBef>
              <a:spcAft>
                <a:spcPct val="0"/>
              </a:spcAft>
            </a:pPr>
            <a:endParaRPr lang="en-US" sz="2000" dirty="0">
              <a:gradFill>
                <a:gsLst>
                  <a:gs pos="5439">
                    <a:srgbClr val="F8F8F8"/>
                  </a:gs>
                  <a:gs pos="10000">
                    <a:srgbClr val="F8F8F8"/>
                  </a:gs>
                </a:gsLst>
                <a:lin ang="5400000" scaled="0"/>
              </a:gradFill>
            </a:endParaRPr>
          </a:p>
        </p:txBody>
      </p:sp>
      <p:sp>
        <p:nvSpPr>
          <p:cNvPr id="6" name="Picture Placeholder 3"/>
          <p:cNvSpPr>
            <a:spLocks noGrp="1"/>
          </p:cNvSpPr>
          <p:nvPr>
            <p:ph type="pic" sz="quarter" idx="11" hasCustomPrompt="1"/>
          </p:nvPr>
        </p:nvSpPr>
        <p:spPr bwMode="gray">
          <a:xfrm>
            <a:off x="6218237" y="1434069"/>
            <a:ext cx="5943601" cy="3433208"/>
          </a:xfrm>
          <a:blipFill>
            <a:blip r:embed="rId3"/>
            <a:stretch>
              <a:fillRect/>
            </a:stretch>
          </a:blipFill>
        </p:spPr>
        <p:txBody>
          <a:bodyPr lIns="182880" tIns="146304" rIns="182880" bIns="146304">
            <a:noAutofit/>
          </a:bodyPr>
          <a:lstStyle>
            <a:lvl1pPr marL="0" indent="0">
              <a:buNone/>
              <a:defRPr lang="en-US" sz="2400" kern="1200" spc="0" baseline="0" dirty="0">
                <a:gradFill>
                  <a:gsLst>
                    <a:gs pos="1250">
                      <a:schemeClr val="tx1"/>
                    </a:gs>
                    <a:gs pos="100000">
                      <a:schemeClr val="tx1"/>
                    </a:gs>
                  </a:gsLst>
                  <a:lin ang="5400000" scaled="0"/>
                </a:gradFill>
                <a:latin typeface="+mn-lt"/>
                <a:ea typeface="+mn-ea"/>
                <a:cs typeface="+mn-cs"/>
              </a:defRPr>
            </a:lvl1pPr>
            <a:lvl2pPr algn="ctr">
              <a:defRPr lang="en-US" sz="2400" kern="1200" spc="0" baseline="0" dirty="0">
                <a:gradFill>
                  <a:gsLst>
                    <a:gs pos="1250">
                      <a:schemeClr val="tx1"/>
                    </a:gs>
                    <a:gs pos="100000">
                      <a:schemeClr val="tx1"/>
                    </a:gs>
                  </a:gsLst>
                  <a:lin ang="5400000" scaled="0"/>
                </a:gradFill>
                <a:latin typeface="+mn-lt"/>
                <a:ea typeface="+mn-ea"/>
                <a:cs typeface="+mn-cs"/>
              </a:defRPr>
            </a:lvl2pPr>
          </a:lstStyle>
          <a:p>
            <a:pPr marL="0" marR="0" lvl="0" indent="0" algn="l" defTabSz="932563" rtl="0" eaLnBrk="1" fontAlgn="auto" latinLnBrk="0" hangingPunct="1">
              <a:lnSpc>
                <a:spcPct val="90000"/>
              </a:lnSpc>
              <a:spcBef>
                <a:spcPct val="20000"/>
              </a:spcBef>
              <a:spcAft>
                <a:spcPts val="0"/>
              </a:spcAft>
              <a:buClrTx/>
              <a:buSzPct val="90000"/>
              <a:buFont typeface="Arial" pitchFamily="34" charset="0"/>
              <a:buNone/>
              <a:tabLst/>
            </a:pPr>
            <a:r>
              <a:rPr lang="en-US" dirty="0"/>
              <a:t>Your image here</a:t>
            </a:r>
          </a:p>
        </p:txBody>
      </p:sp>
      <p:cxnSp>
        <p:nvCxnSpPr>
          <p:cNvPr id="7" name="Straight Connector 6"/>
          <p:cNvCxnSpPr/>
          <p:nvPr userDrawn="1"/>
        </p:nvCxnSpPr>
        <p:spPr>
          <a:xfrm>
            <a:off x="5989638" y="1836883"/>
            <a:ext cx="0" cy="4754828"/>
          </a:xfrm>
          <a:prstGeom prst="line">
            <a:avLst/>
          </a:prstGeom>
          <a:ln w="3175">
            <a:solidFill>
              <a:schemeClr val="tx1">
                <a:alpha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11" name="Text Placeholder 10"/>
          <p:cNvSpPr>
            <a:spLocks noGrp="1"/>
          </p:cNvSpPr>
          <p:nvPr>
            <p:ph type="body" sz="quarter" idx="12"/>
          </p:nvPr>
        </p:nvSpPr>
        <p:spPr>
          <a:xfrm>
            <a:off x="274638" y="3260725"/>
            <a:ext cx="5486400" cy="3436938"/>
          </a:xfrm>
        </p:spPr>
        <p:txBody>
          <a:bodyPr lIns="182880" tIns="146304" rIns="182880" bIns="146304">
            <a:noAutofit/>
          </a:bodyPr>
          <a:lstStyle>
            <a:lvl1pPr marL="0" indent="0">
              <a:buNone/>
              <a:defRPr sz="2400">
                <a:latin typeface="+mn-lt"/>
              </a:defRPr>
            </a:lvl1pPr>
          </a:lstStyle>
          <a:p>
            <a:pPr lvl="0"/>
            <a:r>
              <a:rPr lang="en-US"/>
              <a:t>Edit Master text styles</a:t>
            </a:r>
          </a:p>
        </p:txBody>
      </p:sp>
      <p:sp>
        <p:nvSpPr>
          <p:cNvPr id="15" name="Text Placeholder 14"/>
          <p:cNvSpPr>
            <a:spLocks noGrp="1"/>
          </p:cNvSpPr>
          <p:nvPr>
            <p:ph type="body" sz="quarter" idx="13"/>
          </p:nvPr>
        </p:nvSpPr>
        <p:spPr>
          <a:xfrm>
            <a:off x="6218239" y="4868863"/>
            <a:ext cx="5943600" cy="1827214"/>
          </a:xfrm>
        </p:spPr>
        <p:txBody>
          <a:bodyPr lIns="182880" tIns="146304" rIns="182880" bIns="146304" anchor="ctr">
            <a:noAutofit/>
          </a:bodyPr>
          <a:lstStyle>
            <a:lvl1pPr marL="0" indent="0" algn="ctr">
              <a:buNone/>
              <a:defRPr sz="3199">
                <a:gradFill>
                  <a:gsLst>
                    <a:gs pos="27434">
                      <a:srgbClr val="FFFFFF"/>
                    </a:gs>
                    <a:gs pos="54000">
                      <a:srgbClr val="FFFFFF"/>
                    </a:gs>
                  </a:gsLst>
                  <a:lin ang="5400000" scaled="0"/>
                </a:gradFill>
                <a:latin typeface="+mj-lt"/>
              </a:defRPr>
            </a:lvl1pPr>
          </a:lstStyle>
          <a:p>
            <a:pPr lvl="0"/>
            <a:r>
              <a:rPr lang="en-US"/>
              <a:t>Edit Master text styles</a:t>
            </a:r>
          </a:p>
        </p:txBody>
      </p:sp>
    </p:spTree>
    <p:extLst>
      <p:ext uri="{BB962C8B-B14F-4D97-AF65-F5344CB8AC3E}">
        <p14:creationId xmlns:p14="http://schemas.microsoft.com/office/powerpoint/2010/main" val="3401001549"/>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Demo slide">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1209974"/>
            <a:ext cx="8228299" cy="1181862"/>
          </a:xfrm>
          <a:noFill/>
        </p:spPr>
        <p:txBody>
          <a:bodyPr wrap="square" tIns="91440" bIns="91440" anchor="t" anchorCtr="0">
            <a:spAutoFit/>
          </a:bodyPr>
          <a:lstStyle>
            <a:lvl1pPr>
              <a:defRPr sz="7198" spc="-100" baseline="0">
                <a:gradFill>
                  <a:gsLst>
                    <a:gs pos="8850">
                      <a:schemeClr val="tx1"/>
                    </a:gs>
                    <a:gs pos="23894">
                      <a:schemeClr val="tx1"/>
                    </a:gs>
                  </a:gsLst>
                  <a:lin ang="5400000" scaled="0"/>
                </a:gradFill>
              </a:defRPr>
            </a:lvl1pPr>
          </a:lstStyle>
          <a:p>
            <a:r>
              <a:rPr lang="en-US" dirty="0"/>
              <a:t>Demo title</a:t>
            </a:r>
          </a:p>
        </p:txBody>
      </p:sp>
      <p:sp>
        <p:nvSpPr>
          <p:cNvPr id="5" name="Text Placeholder 4"/>
          <p:cNvSpPr>
            <a:spLocks noGrp="1"/>
          </p:cNvSpPr>
          <p:nvPr>
            <p:ph type="body" sz="quarter" idx="12" hasCustomPrompt="1"/>
          </p:nvPr>
        </p:nvSpPr>
        <p:spPr>
          <a:xfrm>
            <a:off x="274639" y="3954463"/>
            <a:ext cx="8229599" cy="738664"/>
          </a:xfrm>
          <a:noFill/>
        </p:spPr>
        <p:txBody>
          <a:bodyPr wrap="square" lIns="182880" tIns="146304" rIns="182880" bIns="146304">
            <a:spAutoFit/>
          </a:bodyPr>
          <a:lstStyle>
            <a:lvl1pPr marL="0" indent="0">
              <a:spcBef>
                <a:spcPts val="0"/>
              </a:spcBef>
              <a:buNone/>
              <a:defRPr sz="3199" spc="0" baseline="0">
                <a:gradFill>
                  <a:gsLst>
                    <a:gs pos="8850">
                      <a:schemeClr val="tx1"/>
                    </a:gs>
                    <a:gs pos="23894">
                      <a:schemeClr val="tx1"/>
                    </a:gs>
                  </a:gsLst>
                  <a:lin ang="5400000" scaled="0"/>
                </a:gradFill>
                <a:latin typeface="+mj-lt"/>
              </a:defRPr>
            </a:lvl1pPr>
          </a:lstStyle>
          <a:p>
            <a:pPr lvl="0"/>
            <a:r>
              <a:rPr lang="en-US" dirty="0"/>
              <a:t>Speaker Name</a:t>
            </a:r>
          </a:p>
        </p:txBody>
      </p:sp>
    </p:spTree>
    <p:extLst>
      <p:ext uri="{BB962C8B-B14F-4D97-AF65-F5344CB8AC3E}">
        <p14:creationId xmlns:p14="http://schemas.microsoft.com/office/powerpoint/2010/main" val="2261584090"/>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Video slide">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1209974"/>
            <a:ext cx="8229599" cy="1181862"/>
          </a:xfrm>
          <a:noFill/>
        </p:spPr>
        <p:txBody>
          <a:bodyPr wrap="square" tIns="91440" bIns="91440" anchor="t" anchorCtr="0">
            <a:spAutoFit/>
          </a:bodyPr>
          <a:lstStyle>
            <a:lvl1pPr>
              <a:defRPr sz="7198" spc="-100" baseline="0">
                <a:gradFill>
                  <a:gsLst>
                    <a:gs pos="10619">
                      <a:schemeClr val="tx1"/>
                    </a:gs>
                    <a:gs pos="26549">
                      <a:schemeClr val="tx1"/>
                    </a:gs>
                  </a:gsLst>
                  <a:lin ang="5400000" scaled="0"/>
                </a:gradFill>
              </a:defRPr>
            </a:lvl1pPr>
          </a:lstStyle>
          <a:p>
            <a:r>
              <a:rPr lang="en-US" dirty="0"/>
              <a:t>Video title</a:t>
            </a:r>
          </a:p>
        </p:txBody>
      </p:sp>
    </p:spTree>
    <p:extLst>
      <p:ext uri="{BB962C8B-B14F-4D97-AF65-F5344CB8AC3E}">
        <p14:creationId xmlns:p14="http://schemas.microsoft.com/office/powerpoint/2010/main" val="2178577151"/>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2125663"/>
            <a:ext cx="11887200" cy="1181862"/>
          </a:xfrm>
          <a:noFill/>
        </p:spPr>
        <p:txBody>
          <a:bodyPr tIns="91440" bIns="91440" anchor="t" anchorCtr="0">
            <a:spAutoFit/>
          </a:bodyPr>
          <a:lstStyle>
            <a:lvl1pPr>
              <a:defRPr sz="7198" spc="-100" baseline="0">
                <a:gradFill>
                  <a:gsLst>
                    <a:gs pos="100000">
                      <a:schemeClr val="tx1"/>
                    </a:gs>
                    <a:gs pos="0">
                      <a:schemeClr val="tx1"/>
                    </a:gs>
                  </a:gsLst>
                  <a:lin ang="5400000" scaled="0"/>
                </a:gradFill>
              </a:defRPr>
            </a:lvl1pPr>
          </a:lstStyle>
          <a:p>
            <a:r>
              <a:rPr lang="en-US" dirty="0"/>
              <a:t>Section title</a:t>
            </a:r>
          </a:p>
        </p:txBody>
      </p:sp>
    </p:spTree>
    <p:extLst>
      <p:ext uri="{BB962C8B-B14F-4D97-AF65-F5344CB8AC3E}">
        <p14:creationId xmlns:p14="http://schemas.microsoft.com/office/powerpoint/2010/main" val="2735494146"/>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2125663"/>
            <a:ext cx="11887200" cy="1181862"/>
          </a:xfrm>
          <a:noFill/>
        </p:spPr>
        <p:txBody>
          <a:bodyPr tIns="91440" bIns="91440" anchor="t" anchorCtr="0">
            <a:spAutoFit/>
          </a:bodyPr>
          <a:lstStyle>
            <a:lvl1pPr>
              <a:defRPr sz="7198" spc="-100" baseline="0">
                <a:gradFill>
                  <a:gsLst>
                    <a:gs pos="100000">
                      <a:schemeClr val="tx1"/>
                    </a:gs>
                    <a:gs pos="0">
                      <a:schemeClr val="tx1"/>
                    </a:gs>
                  </a:gsLst>
                  <a:lin ang="5400000" scaled="0"/>
                </a:gradFill>
              </a:defRPr>
            </a:lvl1pPr>
          </a:lstStyle>
          <a:p>
            <a:r>
              <a:rPr lang="en-US" dirty="0"/>
              <a:t>Section title</a:t>
            </a:r>
          </a:p>
        </p:txBody>
      </p:sp>
    </p:spTree>
    <p:extLst>
      <p:ext uri="{BB962C8B-B14F-4D97-AF65-F5344CB8AC3E}">
        <p14:creationId xmlns:p14="http://schemas.microsoft.com/office/powerpoint/2010/main" val="4145820050"/>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50-50 Right Photo Layout">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40" y="1241426"/>
            <a:ext cx="5486399" cy="2012859"/>
          </a:xfrm>
        </p:spPr>
        <p:txBody>
          <a:bodyPr>
            <a:spAutoFit/>
          </a:bodyPr>
          <a:lstStyle>
            <a:lvl1pPr>
              <a:defRPr sz="6599" baseline="0">
                <a:gradFill>
                  <a:gsLst>
                    <a:gs pos="1250">
                      <a:schemeClr val="tx1"/>
                    </a:gs>
                    <a:gs pos="100000">
                      <a:schemeClr val="tx1"/>
                    </a:gs>
                  </a:gsLst>
                  <a:lin ang="5400000" scaled="0"/>
                </a:gradFill>
              </a:defRPr>
            </a:lvl1pPr>
          </a:lstStyle>
          <a:p>
            <a:r>
              <a:rPr lang="en-US" dirty="0"/>
              <a:t>50/50 photo layout</a:t>
            </a:r>
          </a:p>
        </p:txBody>
      </p:sp>
      <p:sp>
        <p:nvSpPr>
          <p:cNvPr id="5" name="Picture Placeholder 4"/>
          <p:cNvSpPr>
            <a:spLocks noGrp="1"/>
          </p:cNvSpPr>
          <p:nvPr>
            <p:ph type="pic" sz="quarter" idx="10"/>
          </p:nvPr>
        </p:nvSpPr>
        <p:spPr bwMode="ltGray">
          <a:xfrm>
            <a:off x="6219825" y="0"/>
            <a:ext cx="6216650" cy="6992587"/>
          </a:xfrm>
          <a:blipFill>
            <a:blip r:embed="rId2"/>
            <a:stretch>
              <a:fillRect/>
            </a:stretch>
          </a:blipFill>
        </p:spPr>
        <p:txBody>
          <a:bodyPr tIns="548640" anchor="ctr" anchorCtr="0">
            <a:noAutofit/>
          </a:bodyPr>
          <a:lstStyle>
            <a:lvl1pPr marL="0" indent="0" algn="ctr">
              <a:buNone/>
              <a:defRPr sz="1599" b="1" cap="none" baseline="0">
                <a:gradFill>
                  <a:gsLst>
                    <a:gs pos="0">
                      <a:srgbClr val="FFFFFF"/>
                    </a:gs>
                    <a:gs pos="27000">
                      <a:srgbClr val="FFFFFF"/>
                    </a:gs>
                  </a:gsLst>
                  <a:lin ang="5400000" scaled="0"/>
                </a:gradFill>
                <a:latin typeface="+mn-lt"/>
              </a:defRPr>
            </a:lvl1pPr>
          </a:lstStyle>
          <a:p>
            <a:r>
              <a:rPr lang="en-US"/>
              <a:t>Click icon to add picture</a:t>
            </a:r>
            <a:endParaRPr lang="en-US" dirty="0"/>
          </a:p>
        </p:txBody>
      </p:sp>
    </p:spTree>
    <p:extLst>
      <p:ext uri="{BB962C8B-B14F-4D97-AF65-F5344CB8AC3E}">
        <p14:creationId xmlns:p14="http://schemas.microsoft.com/office/powerpoint/2010/main" val="931202298"/>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Text Placeholder 3"/>
          <p:cNvSpPr>
            <a:spLocks noGrp="1"/>
          </p:cNvSpPr>
          <p:nvPr>
            <p:ph type="body" sz="quarter" idx="10"/>
          </p:nvPr>
        </p:nvSpPr>
        <p:spPr>
          <a:xfrm>
            <a:off x="274639" y="1212849"/>
            <a:ext cx="5486399" cy="2425279"/>
          </a:xfrm>
        </p:spPr>
        <p:txBody>
          <a:bodyPr wrap="square">
            <a:spAutoFit/>
          </a:bodyPr>
          <a:lstStyle>
            <a:lvl1pPr marL="287338" indent="-287338">
              <a:spcBef>
                <a:spcPts val="1224"/>
              </a:spcBef>
              <a:buClr>
                <a:schemeClr val="tx2"/>
              </a:buClr>
              <a:buFont typeface="Arial" pitchFamily="34" charset="0"/>
              <a:buChar char="•"/>
              <a:defRPr sz="32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3"/>
          <p:cNvSpPr>
            <a:spLocks noGrp="1"/>
          </p:cNvSpPr>
          <p:nvPr>
            <p:ph type="body" sz="quarter" idx="11"/>
          </p:nvPr>
        </p:nvSpPr>
        <p:spPr>
          <a:xfrm>
            <a:off x="6675439" y="1212849"/>
            <a:ext cx="5486399" cy="2425279"/>
          </a:xfrm>
        </p:spPr>
        <p:txBody>
          <a:bodyPr wrap="square">
            <a:spAutoFit/>
          </a:bodyPr>
          <a:lstStyle>
            <a:lvl1pPr marL="287338" indent="-287338">
              <a:spcBef>
                <a:spcPts val="1224"/>
              </a:spcBef>
              <a:buClr>
                <a:schemeClr val="tx2"/>
              </a:buClr>
              <a:buFont typeface="Arial" pitchFamily="34" charset="0"/>
              <a:buChar char="•"/>
              <a:defRPr sz="32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160568471"/>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Blank Accent Color 1">
    <p:bg>
      <p:bgRef idx="1001">
        <a:schemeClr val="bg2"/>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262355423"/>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697757961"/>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a:t>Slide for developer code</a:t>
            </a:r>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2" tIns="46632" rIns="46632" bIns="46632" numCol="1" spcCol="0" rtlCol="0" fromWordArt="0" anchor="ctr" anchorCtr="0" forceAA="0" compatLnSpc="1">
            <a:prstTxWarp prst="textNoShape">
              <a:avLst/>
            </a:prstTxWarp>
            <a:noAutofit/>
          </a:bodyPr>
          <a:lstStyle/>
          <a:p>
            <a:pPr algn="ctr" defTabSz="932293" fontAlgn="base">
              <a:spcBef>
                <a:spcPct val="0"/>
              </a:spcBef>
              <a:spcAft>
                <a:spcPct val="0"/>
              </a:spcAft>
            </a:pPr>
            <a:endParaRPr lang="en-US" sz="1800" dirty="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8"/>
            <a:ext cx="11887199" cy="1995931"/>
          </a:xfrm>
        </p:spPr>
        <p:txBody>
          <a:bodyPr/>
          <a:lstStyle>
            <a:lvl1pPr marL="0" indent="0">
              <a:buNone/>
              <a:defRPr sz="3299">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1pPr>
            <a:lvl2pPr marL="34648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2pPr>
            <a:lvl3pPr marL="584494"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3pPr>
            <a:lvl4pPr marL="814406"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4pPr>
            <a:lvl5pPr marL="1050795"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951392384"/>
      </p:ext>
    </p:extLst>
  </p:cSld>
  <p:clrMapOvr>
    <a:masterClrMapping/>
  </p:clrMapOvr>
  <p:transition>
    <p:fade/>
  </p:transition>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Closing logo slide_color">
    <p:bg>
      <p:bgRef idx="1001">
        <a:schemeClr val="bg1"/>
      </p:bgRef>
    </p:bg>
    <p:spTree>
      <p:nvGrpSpPr>
        <p:cNvPr id="1" name=""/>
        <p:cNvGrpSpPr/>
        <p:nvPr/>
      </p:nvGrpSpPr>
      <p:grpSpPr>
        <a:xfrm>
          <a:off x="0" y="0"/>
          <a:ext cx="0" cy="0"/>
          <a:chOff x="0" y="0"/>
          <a:chExt cx="0" cy="0"/>
        </a:xfrm>
      </p:grpSpPr>
      <p:sp>
        <p:nvSpPr>
          <p:cNvPr id="2" name="Text Box 3"/>
          <p:cNvSpPr txBox="1">
            <a:spLocks noChangeArrowheads="1"/>
          </p:cNvSpPr>
          <p:nvPr userDrawn="1"/>
        </p:nvSpPr>
        <p:spPr bwMode="blackWhite">
          <a:xfrm>
            <a:off x="274638" y="6294477"/>
            <a:ext cx="11887199" cy="403187"/>
          </a:xfrm>
          <a:prstGeom prst="rect">
            <a:avLst/>
          </a:prstGeom>
          <a:noFill/>
          <a:ln w="12700">
            <a:noFill/>
            <a:miter lim="800000"/>
            <a:headEnd type="none" w="sm" len="sm"/>
            <a:tailEnd type="none" w="sm" len="sm"/>
          </a:ln>
          <a:effectLst/>
        </p:spPr>
        <p:txBody>
          <a:bodyPr vert="horz" wrap="square" lIns="182854" tIns="146283" rIns="182854" bIns="146283" numCol="1" anchor="t" anchorCtr="0" compatLnSpc="1">
            <a:prstTxWarp prst="textNoShape">
              <a:avLst/>
            </a:prstTxWarp>
            <a:spAutoFit/>
          </a:bodyPr>
          <a:lstStyle/>
          <a:p>
            <a:pPr defTabSz="932111" eaLnBrk="0" hangingPunct="0"/>
            <a:r>
              <a:rPr lang="en-US" sz="700" dirty="0">
                <a:gradFill>
                  <a:gsLst>
                    <a:gs pos="0">
                      <a:schemeClr val="tx1"/>
                    </a:gs>
                    <a:gs pos="100000">
                      <a:schemeClr val="tx1"/>
                    </a:gs>
                  </a:gsLst>
                  <a:lin ang="5400000" scaled="0"/>
                </a:gradFill>
                <a:cs typeface="Segoe UI" pitchFamily="34" charset="0"/>
              </a:rPr>
              <a:t>© 2016 Microsoft Corporation. All rights reserved. </a:t>
            </a:r>
          </a:p>
        </p:txBody>
      </p:sp>
      <p:pic>
        <p:nvPicPr>
          <p:cNvPr id="5" name="Picture 4"/>
          <p:cNvPicPr>
            <a:picLocks noChangeAspect="1"/>
          </p:cNvPicPr>
          <p:nvPr userDrawn="1"/>
        </p:nvPicPr>
        <p:blipFill rotWithShape="1">
          <a:blip r:embed="rId2" cstate="screen">
            <a:extLst>
              <a:ext uri="{28A0092B-C50C-407E-A947-70E740481C1C}">
                <a14:useLocalDpi xmlns:a14="http://schemas.microsoft.com/office/drawing/2010/main"/>
              </a:ext>
            </a:extLst>
          </a:blip>
          <a:srcRect b="1380"/>
          <a:stretch/>
        </p:blipFill>
        <p:spPr bwMode="invGray">
          <a:xfrm>
            <a:off x="457200" y="479425"/>
            <a:ext cx="1449939" cy="306604"/>
          </a:xfrm>
          <a:prstGeom prst="rect">
            <a:avLst/>
          </a:prstGeom>
        </p:spPr>
      </p:pic>
    </p:spTree>
    <p:extLst>
      <p:ext uri="{BB962C8B-B14F-4D97-AF65-F5344CB8AC3E}">
        <p14:creationId xmlns:p14="http://schemas.microsoft.com/office/powerpoint/2010/main" val="2744872289"/>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9" y="1212851"/>
            <a:ext cx="11887200" cy="2443746"/>
          </a:xfrm>
          <a:prstGeom prst="rect">
            <a:avLst/>
          </a:prstGeom>
        </p:spPr>
        <p:txBody>
          <a:bodyPr/>
          <a:lstStyle>
            <a:lvl1pPr marL="290457" indent="-290457">
              <a:buClr>
                <a:schemeClr val="tx1"/>
              </a:buClr>
              <a:buSzPct val="90000"/>
              <a:buFont typeface="Arial" pitchFamily="34" charset="0"/>
              <a:buChar char="•"/>
              <a:defRPr sz="3599">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390" indent="-280935">
              <a:buClr>
                <a:schemeClr val="tx1"/>
              </a:buClr>
              <a:buSzPct val="90000"/>
              <a:buFont typeface="Arial" pitchFamily="34" charset="0"/>
              <a:buChar char="•"/>
              <a:defRPr sz="3199">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1847" indent="-290457">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404" indent="-228557">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8960" indent="-228557">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a:t>Use this Layout for Speaker Notes slides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6"/>
          <p:cNvSpPr>
            <a:spLocks noGrp="1"/>
          </p:cNvSpPr>
          <p:nvPr>
            <p:ph type="body" sz="quarter" idx="11" hasCustomPrompt="1"/>
          </p:nvPr>
        </p:nvSpPr>
        <p:spPr>
          <a:xfrm>
            <a:off x="2"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699"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a:t>Click to edit Master title style</a:t>
            </a:r>
            <a:endParaRPr lang="en-US" dirty="0"/>
          </a:p>
        </p:txBody>
      </p:sp>
    </p:spTree>
    <p:extLst>
      <p:ext uri="{BB962C8B-B14F-4D97-AF65-F5344CB8AC3E}">
        <p14:creationId xmlns:p14="http://schemas.microsoft.com/office/powerpoint/2010/main" val="227153614"/>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85.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73207F3-5BC6-4EC5-AFEA-006FB6A8AF90}" type="datetimeFigureOut">
              <a:rPr lang="en-US" smtClean="0"/>
              <a:t>9/29/2016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6362012C-CBDA-4B5C-ACB7-10BAF0065499}" type="slidenum">
              <a:rPr lang="en-US" smtClean="0"/>
              <a:t>‹#›</a:t>
            </a:fld>
            <a:endParaRPr lang="en-US"/>
          </a:p>
        </p:txBody>
      </p:sp>
    </p:spTree>
    <p:extLst>
      <p:ext uri="{BB962C8B-B14F-4D97-AF65-F5344CB8AC3E}">
        <p14:creationId xmlns:p14="http://schemas.microsoft.com/office/powerpoint/2010/main" val="2636830232"/>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Walkin No tile">
    <p:bg>
      <p:bgRef idx="1001">
        <a:schemeClr val="bg2"/>
      </p:bgRef>
    </p:bg>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3932555" y="-318"/>
            <a:ext cx="8503920" cy="6995160"/>
          </a:xfrm>
          <a:prstGeom prst="rect">
            <a:avLst/>
          </a:prstGeom>
        </p:spPr>
      </p:pic>
      <p:sp>
        <p:nvSpPr>
          <p:cNvPr id="2" name="Rectangle 1"/>
          <p:cNvSpPr/>
          <p:nvPr userDrawn="1"/>
        </p:nvSpPr>
        <p:spPr bwMode="auto">
          <a:xfrm>
            <a:off x="274638" y="2119164"/>
            <a:ext cx="6400800" cy="2749700"/>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algn="ctr" defTabSz="932293"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5" name="Rectangle 4"/>
          <p:cNvSpPr/>
          <p:nvPr userDrawn="1"/>
        </p:nvSpPr>
        <p:spPr bwMode="gray">
          <a:xfrm>
            <a:off x="0" y="0"/>
            <a:ext cx="3932238" cy="6994525"/>
          </a:xfrm>
          <a:prstGeom prst="rect">
            <a:avLst/>
          </a:prstGeom>
          <a:solidFill>
            <a:srgbClr val="0072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algn="ctr" defTabSz="932293"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10" name="TextBox 9"/>
          <p:cNvSpPr txBox="1"/>
          <p:nvPr userDrawn="1"/>
        </p:nvSpPr>
        <p:spPr bwMode="gray">
          <a:xfrm>
            <a:off x="479322" y="4900108"/>
            <a:ext cx="3102368" cy="747314"/>
          </a:xfrm>
          <a:prstGeom prst="rect">
            <a:avLst/>
          </a:prstGeom>
          <a:noFill/>
        </p:spPr>
        <p:txBody>
          <a:bodyPr wrap="square" lIns="0" tIns="146283" rIns="182854" bIns="146283" rtlCol="0">
            <a:spAutoFit/>
          </a:bodyPr>
          <a:lstStyle/>
          <a:p>
            <a:pPr>
              <a:lnSpc>
                <a:spcPct val="90000"/>
              </a:lnSpc>
              <a:spcAft>
                <a:spcPts val="600"/>
              </a:spcAft>
            </a:pPr>
            <a:r>
              <a:rPr lang="en-US" sz="3199" dirty="0">
                <a:gradFill>
                  <a:gsLst>
                    <a:gs pos="0">
                      <a:srgbClr val="FFFFFF"/>
                    </a:gs>
                    <a:gs pos="100000">
                      <a:srgbClr val="FFFFFF"/>
                    </a:gs>
                  </a:gsLst>
                  <a:lin ang="5400000" scaled="1"/>
                </a:gradFill>
                <a:latin typeface="Segoe UI Light"/>
              </a:rPr>
              <a:t>27–30 July 2015</a:t>
            </a:r>
          </a:p>
        </p:txBody>
      </p:sp>
      <p:pic>
        <p:nvPicPr>
          <p:cNvPr id="11" name="Picture 10"/>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bwMode="gray">
          <a:xfrm>
            <a:off x="479322" y="491661"/>
            <a:ext cx="2804166" cy="4127000"/>
          </a:xfrm>
          <a:prstGeom prst="rect">
            <a:avLst/>
          </a:prstGeom>
        </p:spPr>
      </p:pic>
      <p:pic>
        <p:nvPicPr>
          <p:cNvPr id="13" name="Picture 12"/>
          <p:cNvPicPr>
            <a:picLocks noChangeAspect="1"/>
          </p:cNvPicPr>
          <p:nvPr userDrawn="1"/>
        </p:nvPicPr>
        <p:blipFill>
          <a:blip r:embed="rId4" cstate="hqprint">
            <a:extLst>
              <a:ext uri="{28A0092B-C50C-407E-A947-70E740481C1C}">
                <a14:useLocalDpi xmlns:a14="http://schemas.microsoft.com/office/drawing/2010/main"/>
              </a:ext>
            </a:extLst>
          </a:blip>
          <a:stretch>
            <a:fillRect/>
          </a:stretch>
        </p:blipFill>
        <p:spPr bwMode="gray">
          <a:xfrm>
            <a:off x="463939" y="6238523"/>
            <a:ext cx="1273629" cy="274320"/>
          </a:xfrm>
          <a:prstGeom prst="rect">
            <a:avLst/>
          </a:prstGeom>
        </p:spPr>
      </p:pic>
    </p:spTree>
    <p:extLst>
      <p:ext uri="{BB962C8B-B14F-4D97-AF65-F5344CB8AC3E}">
        <p14:creationId xmlns:p14="http://schemas.microsoft.com/office/powerpoint/2010/main" val="2580407395"/>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1_Title Slide Photo_Option">
    <p:bg>
      <p:bgRef idx="1001">
        <a:schemeClr val="bg2"/>
      </p:bgRef>
    </p:bg>
    <p:spTree>
      <p:nvGrpSpPr>
        <p:cNvPr id="1" name=""/>
        <p:cNvGrpSpPr/>
        <p:nvPr/>
      </p:nvGrpSpPr>
      <p:grpSpPr>
        <a:xfrm>
          <a:off x="0" y="0"/>
          <a:ext cx="0" cy="0"/>
          <a:chOff x="0" y="0"/>
          <a:chExt cx="0" cy="0"/>
        </a:xfrm>
      </p:grpSpPr>
      <p:pic>
        <p:nvPicPr>
          <p:cNvPr id="17" name="Picture 16"/>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318" y="-318"/>
            <a:ext cx="12435840" cy="6995160"/>
          </a:xfrm>
          <a:prstGeom prst="rect">
            <a:avLst/>
          </a:prstGeom>
        </p:spPr>
      </p:pic>
      <p:sp>
        <p:nvSpPr>
          <p:cNvPr id="12" name="Rectangle 11"/>
          <p:cNvSpPr/>
          <p:nvPr userDrawn="1"/>
        </p:nvSpPr>
        <p:spPr bwMode="auto">
          <a:xfrm>
            <a:off x="0" y="0"/>
            <a:ext cx="12436475" cy="6994525"/>
          </a:xfrm>
          <a:prstGeom prst="rect">
            <a:avLst/>
          </a:prstGeom>
          <a:gradFill flip="none" rotWithShape="1">
            <a:gsLst>
              <a:gs pos="0">
                <a:srgbClr val="000000">
                  <a:alpha val="60000"/>
                </a:srgbClr>
              </a:gs>
              <a:gs pos="18000">
                <a:srgbClr val="000000">
                  <a:alpha val="25000"/>
                </a:srgbClr>
              </a:gs>
              <a:gs pos="43000">
                <a:srgbClr val="000000">
                  <a:alpha val="0"/>
                </a:srgbClr>
              </a:gs>
            </a:gsLst>
            <a:lin ang="2700000" scaled="1"/>
            <a:tileRect/>
          </a:gra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algn="ctr" defTabSz="932293" fontAlgn="base">
              <a:spcBef>
                <a:spcPct val="0"/>
              </a:spcBef>
              <a:spcAft>
                <a:spcPct val="0"/>
              </a:spcAft>
            </a:pPr>
            <a:endParaRPr lang="en-US" sz="2000">
              <a:gradFill>
                <a:gsLst>
                  <a:gs pos="0">
                    <a:srgbClr val="FFFFFF"/>
                  </a:gs>
                  <a:gs pos="100000">
                    <a:srgbClr val="FFFFFF"/>
                  </a:gs>
                </a:gsLst>
                <a:lin ang="5400000" scaled="0"/>
              </a:gradFill>
            </a:endParaRPr>
          </a:p>
        </p:txBody>
      </p:sp>
      <p:sp>
        <p:nvSpPr>
          <p:cNvPr id="13" name="Rectangle 12"/>
          <p:cNvSpPr/>
          <p:nvPr userDrawn="1"/>
        </p:nvSpPr>
        <p:spPr bwMode="gray">
          <a:xfrm>
            <a:off x="274703" y="1211263"/>
            <a:ext cx="7315200" cy="4571986"/>
          </a:xfrm>
          <a:prstGeom prst="rect">
            <a:avLst/>
          </a:prstGeom>
          <a:solidFill>
            <a:schemeClr val="accent1">
              <a:alpha val="93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algn="ctr" defTabSz="932293"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bwMode="gray">
          <a:xfrm>
            <a:off x="274703" y="1211250"/>
            <a:ext cx="7315200" cy="2736729"/>
          </a:xfrm>
          <a:noFill/>
        </p:spPr>
        <p:txBody>
          <a:bodyPr lIns="146304" tIns="91440" rIns="146304" bIns="91440" anchor="t" anchorCtr="0"/>
          <a:lstStyle>
            <a:lvl1pPr>
              <a:defRPr sz="5399" spc="-100" baseline="0">
                <a:gradFill>
                  <a:gsLst>
                    <a:gs pos="57576">
                      <a:srgbClr val="FFFFFF"/>
                    </a:gs>
                    <a:gs pos="35000">
                      <a:srgbClr val="FFFFFF"/>
                    </a:gs>
                  </a:gsLst>
                  <a:lin ang="5400000" scaled="0"/>
                </a:gradFill>
              </a:defRPr>
            </a:lvl1pPr>
          </a:lstStyle>
          <a:p>
            <a:r>
              <a:rPr lang="en-US" dirty="0"/>
              <a:t>Presentation title</a:t>
            </a:r>
          </a:p>
        </p:txBody>
      </p:sp>
      <p:sp>
        <p:nvSpPr>
          <p:cNvPr id="3" name="Text Placeholder 2"/>
          <p:cNvSpPr>
            <a:spLocks noGrp="1"/>
          </p:cNvSpPr>
          <p:nvPr>
            <p:ph type="body" sz="quarter" idx="14" hasCustomPrompt="1"/>
          </p:nvPr>
        </p:nvSpPr>
        <p:spPr bwMode="gray">
          <a:xfrm>
            <a:off x="273050" y="3954463"/>
            <a:ext cx="7316852" cy="1828800"/>
          </a:xfrm>
        </p:spPr>
        <p:txBody>
          <a:bodyPr tIns="109728" bIns="109728">
            <a:noAutofit/>
          </a:bodyPr>
          <a:lstStyle>
            <a:lvl1pPr marL="0" indent="0">
              <a:spcBef>
                <a:spcPts val="0"/>
              </a:spcBef>
              <a:buNone/>
              <a:defRPr sz="3199">
                <a:gradFill>
                  <a:gsLst>
                    <a:gs pos="57576">
                      <a:srgbClr val="FFFFFF"/>
                    </a:gs>
                    <a:gs pos="35000">
                      <a:srgbClr val="FFFFFF"/>
                    </a:gs>
                  </a:gsLst>
                  <a:lin ang="5400000" scaled="0"/>
                </a:gradFill>
              </a:defRPr>
            </a:lvl1pPr>
          </a:lstStyle>
          <a:p>
            <a:pPr lvl="0"/>
            <a:r>
              <a:rPr lang="en-US" dirty="0"/>
              <a:t>Speaker Name</a:t>
            </a:r>
          </a:p>
        </p:txBody>
      </p:sp>
      <p:sp>
        <p:nvSpPr>
          <p:cNvPr id="15" name="Text Placeholder 14"/>
          <p:cNvSpPr>
            <a:spLocks noGrp="1"/>
          </p:cNvSpPr>
          <p:nvPr>
            <p:ph type="body" sz="quarter" idx="15" hasCustomPrompt="1"/>
          </p:nvPr>
        </p:nvSpPr>
        <p:spPr>
          <a:xfrm>
            <a:off x="273050" y="296864"/>
            <a:ext cx="3659188" cy="578303"/>
          </a:xfrm>
        </p:spPr>
        <p:txBody>
          <a:bodyPr lIns="182880" tIns="146304" rIns="182880" bIns="146304"/>
          <a:lstStyle>
            <a:lvl1pPr marL="0" indent="0">
              <a:buNone/>
              <a:defRPr sz="2000">
                <a:gradFill>
                  <a:gsLst>
                    <a:gs pos="20354">
                      <a:srgbClr val="FFFFFF"/>
                    </a:gs>
                    <a:gs pos="58000">
                      <a:srgbClr val="FFFFFF"/>
                    </a:gs>
                  </a:gsLst>
                  <a:lin ang="5400000" scaled="0"/>
                </a:gradFill>
                <a:latin typeface="+mn-lt"/>
              </a:defRPr>
            </a:lvl1pPr>
          </a:lstStyle>
          <a:p>
            <a:pPr lvl="0"/>
            <a:r>
              <a:rPr lang="en-US" dirty="0"/>
              <a:t>Session Code</a:t>
            </a:r>
          </a:p>
        </p:txBody>
      </p:sp>
      <p:pic>
        <p:nvPicPr>
          <p:cNvPr id="16" name="Picture 15"/>
          <p:cNvPicPr>
            <a:picLocks noChangeAspect="1"/>
          </p:cNvPicPr>
          <p:nvPr userDrawn="1"/>
        </p:nvPicPr>
        <p:blipFill>
          <a:blip r:embed="rId3" cstate="hqprint">
            <a:extLst>
              <a:ext uri="{28A0092B-C50C-407E-A947-70E740481C1C}">
                <a14:useLocalDpi xmlns:a14="http://schemas.microsoft.com/office/drawing/2010/main"/>
              </a:ext>
            </a:extLst>
          </a:blip>
          <a:stretch>
            <a:fillRect/>
          </a:stretch>
        </p:blipFill>
        <p:spPr bwMode="invGray">
          <a:xfrm>
            <a:off x="10705646" y="479425"/>
            <a:ext cx="1273629" cy="274320"/>
          </a:xfrm>
          <a:prstGeom prst="rect">
            <a:avLst/>
          </a:prstGeom>
        </p:spPr>
      </p:pic>
    </p:spTree>
    <p:extLst>
      <p:ext uri="{BB962C8B-B14F-4D97-AF65-F5344CB8AC3E}">
        <p14:creationId xmlns:p14="http://schemas.microsoft.com/office/powerpoint/2010/main" val="4157109492"/>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Title Slide Light">
    <p:bg bwMode="gray">
      <p:bgRef idx="1001">
        <a:schemeClr val="bg1"/>
      </p:bgRef>
    </p:bg>
    <p:spTree>
      <p:nvGrpSpPr>
        <p:cNvPr id="1" name=""/>
        <p:cNvGrpSpPr/>
        <p:nvPr/>
      </p:nvGrpSpPr>
      <p:grpSpPr>
        <a:xfrm>
          <a:off x="0" y="0"/>
          <a:ext cx="0" cy="0"/>
          <a:chOff x="0" y="0"/>
          <a:chExt cx="0" cy="0"/>
        </a:xfrm>
      </p:grpSpPr>
      <p:sp>
        <p:nvSpPr>
          <p:cNvPr id="9" name="Title 1"/>
          <p:cNvSpPr>
            <a:spLocks noGrp="1"/>
          </p:cNvSpPr>
          <p:nvPr>
            <p:ph type="title" hasCustomPrompt="1"/>
          </p:nvPr>
        </p:nvSpPr>
        <p:spPr>
          <a:xfrm>
            <a:off x="274702" y="2125678"/>
            <a:ext cx="9143936" cy="1828786"/>
          </a:xfrm>
          <a:noFill/>
        </p:spPr>
        <p:txBody>
          <a:bodyPr lIns="146304" tIns="91440" rIns="146304" bIns="91440" anchor="t" anchorCtr="0"/>
          <a:lstStyle>
            <a:lvl1pPr>
              <a:defRPr sz="5399" spc="-100" baseline="0">
                <a:gradFill>
                  <a:gsLst>
                    <a:gs pos="100000">
                      <a:schemeClr val="tx2"/>
                    </a:gs>
                    <a:gs pos="0">
                      <a:schemeClr val="tx2"/>
                    </a:gs>
                  </a:gsLst>
                  <a:lin ang="5400000" scaled="0"/>
                </a:gradFill>
              </a:defRPr>
            </a:lvl1pPr>
          </a:lstStyle>
          <a:p>
            <a:r>
              <a:rPr lang="en-US" dirty="0"/>
              <a:t>Presentation title</a:t>
            </a:r>
          </a:p>
        </p:txBody>
      </p:sp>
      <p:sp>
        <p:nvSpPr>
          <p:cNvPr id="5" name="Text Placeholder 4"/>
          <p:cNvSpPr>
            <a:spLocks noGrp="1"/>
          </p:cNvSpPr>
          <p:nvPr>
            <p:ph type="body" sz="quarter" idx="12" hasCustomPrompt="1"/>
          </p:nvPr>
        </p:nvSpPr>
        <p:spPr>
          <a:xfrm>
            <a:off x="274702" y="3955786"/>
            <a:ext cx="7315137" cy="1828007"/>
          </a:xfrm>
          <a:noFill/>
        </p:spPr>
        <p:txBody>
          <a:bodyPr lIns="146304" tIns="109728" rIns="146304" bIns="109728">
            <a:noAutofit/>
          </a:bodyPr>
          <a:lstStyle>
            <a:lvl1pPr marL="0" indent="0">
              <a:spcBef>
                <a:spcPts val="0"/>
              </a:spcBef>
              <a:buNone/>
              <a:defRPr sz="3199" spc="0" baseline="0">
                <a:gradFill>
                  <a:gsLst>
                    <a:gs pos="91000">
                      <a:schemeClr val="tx1"/>
                    </a:gs>
                    <a:gs pos="0">
                      <a:schemeClr val="tx1"/>
                    </a:gs>
                  </a:gsLst>
                  <a:lin ang="5400000" scaled="0"/>
                </a:gradFill>
                <a:latin typeface="+mj-lt"/>
              </a:defRPr>
            </a:lvl1pPr>
          </a:lstStyle>
          <a:p>
            <a:pPr lvl="0"/>
            <a:r>
              <a:rPr lang="en-US" dirty="0"/>
              <a:t>Speaker Name</a:t>
            </a:r>
          </a:p>
        </p:txBody>
      </p:sp>
      <p:pic>
        <p:nvPicPr>
          <p:cNvPr id="6" name="Picture 5"/>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457581" y="6243237"/>
            <a:ext cx="1280160" cy="274492"/>
          </a:xfrm>
          <a:prstGeom prst="rect">
            <a:avLst/>
          </a:prstGeom>
        </p:spPr>
      </p:pic>
      <p:sp>
        <p:nvSpPr>
          <p:cNvPr id="7" name="Text Placeholder 14"/>
          <p:cNvSpPr>
            <a:spLocks noGrp="1"/>
          </p:cNvSpPr>
          <p:nvPr>
            <p:ph type="body" sz="quarter" idx="15" hasCustomPrompt="1"/>
          </p:nvPr>
        </p:nvSpPr>
        <p:spPr>
          <a:xfrm>
            <a:off x="273050" y="296864"/>
            <a:ext cx="3659188" cy="578303"/>
          </a:xfrm>
        </p:spPr>
        <p:txBody>
          <a:bodyPr lIns="182880" tIns="146304" rIns="182880" bIns="146304"/>
          <a:lstStyle>
            <a:lvl1pPr marL="0" indent="0">
              <a:buNone/>
              <a:defRPr sz="2000">
                <a:gradFill>
                  <a:gsLst>
                    <a:gs pos="0">
                      <a:schemeClr val="tx1"/>
                    </a:gs>
                    <a:gs pos="100000">
                      <a:schemeClr val="tx1"/>
                    </a:gs>
                  </a:gsLst>
                  <a:lin ang="5400000" scaled="0"/>
                </a:gradFill>
                <a:latin typeface="+mn-lt"/>
              </a:defRPr>
            </a:lvl1pPr>
          </a:lstStyle>
          <a:p>
            <a:pPr lvl="0"/>
            <a:r>
              <a:rPr lang="en-US" dirty="0"/>
              <a:t>Session Code</a:t>
            </a:r>
          </a:p>
        </p:txBody>
      </p:sp>
    </p:spTree>
    <p:extLst>
      <p:ext uri="{BB962C8B-B14F-4D97-AF65-F5344CB8AC3E}">
        <p14:creationId xmlns:p14="http://schemas.microsoft.com/office/powerpoint/2010/main" val="369048188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userDrawn="1">
  <p:cSld name="Title Slide Dark">
    <p:bg bwMode="gray">
      <p:bgRef idx="1001">
        <a:schemeClr val="bg2"/>
      </p:bgRef>
    </p:bg>
    <p:spTree>
      <p:nvGrpSpPr>
        <p:cNvPr id="1" name=""/>
        <p:cNvGrpSpPr/>
        <p:nvPr/>
      </p:nvGrpSpPr>
      <p:grpSpPr>
        <a:xfrm>
          <a:off x="0" y="0"/>
          <a:ext cx="0" cy="0"/>
          <a:chOff x="0" y="0"/>
          <a:chExt cx="0" cy="0"/>
        </a:xfrm>
      </p:grpSpPr>
      <p:sp>
        <p:nvSpPr>
          <p:cNvPr id="9" name="Title 1"/>
          <p:cNvSpPr>
            <a:spLocks noGrp="1"/>
          </p:cNvSpPr>
          <p:nvPr>
            <p:ph type="title" hasCustomPrompt="1"/>
          </p:nvPr>
        </p:nvSpPr>
        <p:spPr bwMode="gray">
          <a:xfrm>
            <a:off x="274702" y="2125678"/>
            <a:ext cx="9143936" cy="1828786"/>
          </a:xfrm>
          <a:noFill/>
        </p:spPr>
        <p:txBody>
          <a:bodyPr lIns="146304" tIns="91440" rIns="146304" bIns="91440" anchor="t" anchorCtr="0"/>
          <a:lstStyle>
            <a:lvl1pPr>
              <a:defRPr sz="5399" spc="-100" baseline="0">
                <a:gradFill>
                  <a:gsLst>
                    <a:gs pos="100000">
                      <a:schemeClr val="tx2"/>
                    </a:gs>
                    <a:gs pos="0">
                      <a:schemeClr val="tx2"/>
                    </a:gs>
                  </a:gsLst>
                  <a:lin ang="5400000" scaled="0"/>
                </a:gradFill>
              </a:defRPr>
            </a:lvl1pPr>
          </a:lstStyle>
          <a:p>
            <a:r>
              <a:rPr lang="en-US" dirty="0"/>
              <a:t>Presentation title</a:t>
            </a:r>
          </a:p>
        </p:txBody>
      </p:sp>
      <p:sp>
        <p:nvSpPr>
          <p:cNvPr id="5" name="Text Placeholder 4"/>
          <p:cNvSpPr>
            <a:spLocks noGrp="1"/>
          </p:cNvSpPr>
          <p:nvPr>
            <p:ph type="body" sz="quarter" idx="12" hasCustomPrompt="1"/>
          </p:nvPr>
        </p:nvSpPr>
        <p:spPr bwMode="gray">
          <a:xfrm>
            <a:off x="274702" y="3955786"/>
            <a:ext cx="7315137" cy="1828007"/>
          </a:xfrm>
          <a:noFill/>
        </p:spPr>
        <p:txBody>
          <a:bodyPr lIns="146304" tIns="109728" rIns="146304" bIns="109728">
            <a:noAutofit/>
          </a:bodyPr>
          <a:lstStyle>
            <a:lvl1pPr marL="0" indent="0">
              <a:spcBef>
                <a:spcPts val="0"/>
              </a:spcBef>
              <a:buNone/>
              <a:defRPr sz="3199" spc="0" baseline="0">
                <a:gradFill>
                  <a:gsLst>
                    <a:gs pos="91000">
                      <a:schemeClr val="tx1"/>
                    </a:gs>
                    <a:gs pos="0">
                      <a:schemeClr val="tx1"/>
                    </a:gs>
                  </a:gsLst>
                  <a:lin ang="5400000" scaled="0"/>
                </a:gradFill>
                <a:latin typeface="+mj-lt"/>
              </a:defRPr>
            </a:lvl1pPr>
          </a:lstStyle>
          <a:p>
            <a:pPr lvl="0"/>
            <a:r>
              <a:rPr lang="en-US" dirty="0"/>
              <a:t>Speaker Name</a:t>
            </a:r>
          </a:p>
        </p:txBody>
      </p:sp>
      <p:pic>
        <p:nvPicPr>
          <p:cNvPr id="7" name="Picture 6"/>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bwMode="gray">
          <a:xfrm>
            <a:off x="463939" y="6238523"/>
            <a:ext cx="1273629" cy="274320"/>
          </a:xfrm>
          <a:prstGeom prst="rect">
            <a:avLst/>
          </a:prstGeom>
        </p:spPr>
      </p:pic>
      <p:sp>
        <p:nvSpPr>
          <p:cNvPr id="6" name="Text Placeholder 14"/>
          <p:cNvSpPr>
            <a:spLocks noGrp="1"/>
          </p:cNvSpPr>
          <p:nvPr>
            <p:ph type="body" sz="quarter" idx="15" hasCustomPrompt="1"/>
          </p:nvPr>
        </p:nvSpPr>
        <p:spPr>
          <a:xfrm>
            <a:off x="273050" y="296864"/>
            <a:ext cx="3659188" cy="578303"/>
          </a:xfrm>
        </p:spPr>
        <p:txBody>
          <a:bodyPr lIns="182880" tIns="146304" rIns="182880" bIns="146304"/>
          <a:lstStyle>
            <a:lvl1pPr marL="0" indent="0">
              <a:buNone/>
              <a:defRPr sz="2000">
                <a:gradFill>
                  <a:gsLst>
                    <a:gs pos="0">
                      <a:schemeClr val="tx1"/>
                    </a:gs>
                    <a:gs pos="100000">
                      <a:schemeClr val="tx1"/>
                    </a:gs>
                  </a:gsLst>
                  <a:lin ang="5400000" scaled="0"/>
                </a:gradFill>
                <a:latin typeface="+mn-lt"/>
              </a:defRPr>
            </a:lvl1pPr>
          </a:lstStyle>
          <a:p>
            <a:pPr lvl="0"/>
            <a:r>
              <a:rPr lang="en-US" dirty="0"/>
              <a:t>Session Code</a:t>
            </a:r>
          </a:p>
        </p:txBody>
      </p:sp>
    </p:spTree>
    <p:extLst>
      <p:ext uri="{BB962C8B-B14F-4D97-AF65-F5344CB8AC3E}">
        <p14:creationId xmlns:p14="http://schemas.microsoft.com/office/powerpoint/2010/main" val="147658133"/>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wo Column Bullet text">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Text Placeholder 3"/>
          <p:cNvSpPr>
            <a:spLocks noGrp="1"/>
          </p:cNvSpPr>
          <p:nvPr>
            <p:ph type="body" sz="quarter" idx="10"/>
          </p:nvPr>
        </p:nvSpPr>
        <p:spPr>
          <a:xfrm>
            <a:off x="274639" y="1212849"/>
            <a:ext cx="5486399" cy="2425279"/>
          </a:xfrm>
        </p:spPr>
        <p:txBody>
          <a:bodyPr wrap="square">
            <a:spAutoFit/>
          </a:bodyPr>
          <a:lstStyle>
            <a:lvl1pPr marL="287338" indent="-287338">
              <a:spcBef>
                <a:spcPts val="1224"/>
              </a:spcBef>
              <a:buClr>
                <a:schemeClr val="tx1"/>
              </a:buClr>
              <a:buFont typeface="Arial" pitchFamily="34" charset="0"/>
              <a:buChar char="•"/>
              <a:defRPr sz="32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3"/>
          <p:cNvSpPr>
            <a:spLocks noGrp="1"/>
          </p:cNvSpPr>
          <p:nvPr>
            <p:ph type="body" sz="quarter" idx="11"/>
          </p:nvPr>
        </p:nvSpPr>
        <p:spPr>
          <a:xfrm>
            <a:off x="6675439" y="1212849"/>
            <a:ext cx="5486399" cy="2425279"/>
          </a:xfrm>
        </p:spPr>
        <p:txBody>
          <a:bodyPr wrap="square">
            <a:spAutoFit/>
          </a:bodyPr>
          <a:lstStyle>
            <a:lvl1pPr marL="287338" indent="-287338">
              <a:spcBef>
                <a:spcPts val="1224"/>
              </a:spcBef>
              <a:buClr>
                <a:schemeClr val="tx1"/>
              </a:buClr>
              <a:buFont typeface="Arial" pitchFamily="34" charset="0"/>
              <a:buChar char="•"/>
              <a:defRPr sz="32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4179946700"/>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6" name="Text Placeholder 5"/>
          <p:cNvSpPr>
            <a:spLocks noGrp="1"/>
          </p:cNvSpPr>
          <p:nvPr>
            <p:ph type="body" sz="quarter" idx="10"/>
          </p:nvPr>
        </p:nvSpPr>
        <p:spPr>
          <a:xfrm>
            <a:off x="274639" y="1212851"/>
            <a:ext cx="11887200" cy="2025170"/>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557" indent="0">
              <a:buNone/>
              <a:defRPr/>
            </a:lvl3pPr>
            <a:lvl4pPr marL="457112" indent="0">
              <a:buNone/>
              <a:defRPr/>
            </a:lvl4pPr>
            <a:lvl5pPr marL="685669" indent="0">
              <a:buNone/>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4023294186"/>
      </p:ext>
    </p:extLst>
  </p:cSld>
  <p:clrMapOvr>
    <a:masterClrMapping/>
  </p:clrMapOvr>
  <p:transition>
    <p:fade/>
  </p:transition>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6" name="Text Placeholder 5"/>
          <p:cNvSpPr>
            <a:spLocks noGrp="1"/>
          </p:cNvSpPr>
          <p:nvPr>
            <p:ph type="body" sz="quarter" idx="10"/>
          </p:nvPr>
        </p:nvSpPr>
        <p:spPr>
          <a:xfrm>
            <a:off x="274639" y="1212851"/>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557" indent="0">
              <a:buNone/>
              <a:defRPr/>
            </a:lvl3pPr>
            <a:lvl4pPr marL="457112" indent="0">
              <a:buNone/>
              <a:defRPr/>
            </a:lvl4pPr>
            <a:lvl5pPr marL="685669" indent="0">
              <a:buNone/>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065263162"/>
      </p:ext>
    </p:extLst>
  </p:cSld>
  <p:clrMapOvr>
    <a:masterClrMapping/>
  </p:clrMapOvr>
  <p:transition>
    <p:fade/>
  </p:transition>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9" y="1212850"/>
            <a:ext cx="11887200" cy="2092881"/>
          </a:xfrm>
        </p:spPr>
        <p:txBody>
          <a:bodyPr>
            <a:spAutoFit/>
          </a:bodyPr>
          <a:lstStyle>
            <a:lvl1pPr>
              <a:defRPr sz="3999">
                <a:gradFill>
                  <a:gsLst>
                    <a:gs pos="1250">
                      <a:schemeClr val="tx2"/>
                    </a:gs>
                    <a:gs pos="99000">
                      <a:schemeClr val="tx2"/>
                    </a:gs>
                  </a:gsLst>
                  <a:lin ang="5400000" scaled="0"/>
                </a:gradFill>
              </a:defRPr>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Title 5"/>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379083419"/>
      </p:ext>
    </p:extLst>
  </p:cSld>
  <p:clrMapOvr>
    <a:masterClrMapping/>
  </p:clrMapOvr>
  <p:transition>
    <p:fade/>
  </p:transition>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9" y="1212850"/>
            <a:ext cx="11887200" cy="2092881"/>
          </a:xfrm>
        </p:spPr>
        <p:txBody>
          <a:bodyPr>
            <a:spAutoFit/>
          </a:bodyPr>
          <a:lstStyle>
            <a:lvl1pPr>
              <a:defRPr sz="3999"/>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Title 5"/>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4176990036"/>
      </p:ext>
    </p:extLst>
  </p:cSld>
  <p:clrMapOvr>
    <a:masterClrMapping/>
  </p:clrMapOvr>
  <p:transition>
    <p:fade/>
  </p:transition>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Text Placeholder 3"/>
          <p:cNvSpPr>
            <a:spLocks noGrp="1"/>
          </p:cNvSpPr>
          <p:nvPr>
            <p:ph type="body" sz="quarter" idx="10"/>
          </p:nvPr>
        </p:nvSpPr>
        <p:spPr>
          <a:xfrm>
            <a:off x="274640" y="1212849"/>
            <a:ext cx="5486399" cy="1914370"/>
          </a:xfrm>
        </p:spPr>
        <p:txBody>
          <a:bodyPr wrap="square">
            <a:spAutoFit/>
          </a:bodyPr>
          <a:lstStyle>
            <a:lvl1pPr marL="0" indent="0">
              <a:spcBef>
                <a:spcPts val="1224"/>
              </a:spcBef>
              <a:buClr>
                <a:schemeClr val="tx1"/>
              </a:buClr>
              <a:buFont typeface="Wingdings" pitchFamily="2" charset="2"/>
              <a:buNone/>
              <a:defRPr sz="3199">
                <a:gradFill>
                  <a:gsLst>
                    <a:gs pos="1250">
                      <a:schemeClr val="tx2"/>
                    </a:gs>
                    <a:gs pos="99000">
                      <a:schemeClr val="tx2"/>
                    </a:gs>
                  </a:gsLst>
                  <a:lin ang="5400000" scaled="0"/>
                </a:gradFill>
              </a:defRPr>
            </a:lvl1pPr>
            <a:lvl2pPr marL="0" indent="0">
              <a:buNone/>
              <a:defRPr sz="2000"/>
            </a:lvl2pPr>
            <a:lvl3pPr marL="231730" indent="0">
              <a:buNone/>
              <a:tabLst/>
              <a:defRPr sz="2000"/>
            </a:lvl3pPr>
            <a:lvl4pPr marL="460287" indent="0">
              <a:buNone/>
              <a:defRPr/>
            </a:lvl4pPr>
            <a:lvl5pPr marL="685669" indent="0">
              <a:buNone/>
              <a:tabLs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3"/>
          <p:cNvSpPr>
            <a:spLocks noGrp="1"/>
          </p:cNvSpPr>
          <p:nvPr>
            <p:ph type="body" sz="quarter" idx="11"/>
          </p:nvPr>
        </p:nvSpPr>
        <p:spPr>
          <a:xfrm>
            <a:off x="6675439" y="1212849"/>
            <a:ext cx="5486399" cy="1914370"/>
          </a:xfrm>
        </p:spPr>
        <p:txBody>
          <a:bodyPr wrap="square">
            <a:spAutoFit/>
          </a:bodyPr>
          <a:lstStyle>
            <a:lvl1pPr marL="0" indent="0">
              <a:spcBef>
                <a:spcPts val="1224"/>
              </a:spcBef>
              <a:buClr>
                <a:schemeClr val="tx1"/>
              </a:buClr>
              <a:buFont typeface="Wingdings" pitchFamily="2" charset="2"/>
              <a:buNone/>
              <a:defRPr sz="3199">
                <a:gradFill>
                  <a:gsLst>
                    <a:gs pos="1250">
                      <a:schemeClr val="tx2"/>
                    </a:gs>
                    <a:gs pos="99000">
                      <a:schemeClr val="tx2"/>
                    </a:gs>
                  </a:gsLst>
                  <a:lin ang="5400000" scaled="0"/>
                </a:gradFill>
              </a:defRPr>
            </a:lvl1pPr>
            <a:lvl2pPr marL="0" indent="0">
              <a:buNone/>
              <a:defRPr sz="2000"/>
            </a:lvl2pPr>
            <a:lvl3pPr marL="231730" indent="0">
              <a:buNone/>
              <a:tabLst/>
              <a:defRPr sz="2000"/>
            </a:lvl3pPr>
            <a:lvl4pPr marL="460287" indent="0">
              <a:buNone/>
              <a:defRPr/>
            </a:lvl4pPr>
            <a:lvl5pPr marL="685669" indent="0">
              <a:buNone/>
              <a:tabLs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410261075"/>
      </p:ext>
    </p:extLst>
  </p:cSld>
  <p:clrMapOvr>
    <a:masterClrMapping/>
  </p:clrMapOvr>
  <p:transition>
    <p:fade/>
  </p:transition>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Text Placeholder 3"/>
          <p:cNvSpPr>
            <a:spLocks noGrp="1"/>
          </p:cNvSpPr>
          <p:nvPr>
            <p:ph type="body" sz="quarter" idx="10"/>
          </p:nvPr>
        </p:nvSpPr>
        <p:spPr>
          <a:xfrm>
            <a:off x="274640" y="1212849"/>
            <a:ext cx="5486399" cy="1914370"/>
          </a:xfrm>
        </p:spPr>
        <p:txBody>
          <a:bodyPr wrap="square">
            <a:spAutoFit/>
          </a:bodyPr>
          <a:lstStyle>
            <a:lvl1pPr marL="0" indent="0">
              <a:spcBef>
                <a:spcPts val="1224"/>
              </a:spcBef>
              <a:buClr>
                <a:schemeClr val="tx1"/>
              </a:buClr>
              <a:buFont typeface="Wingdings" pitchFamily="2" charset="2"/>
              <a:buNone/>
              <a:defRPr sz="3199"/>
            </a:lvl1pPr>
            <a:lvl2pPr marL="0" indent="0">
              <a:buNone/>
              <a:defRPr sz="2000"/>
            </a:lvl2pPr>
            <a:lvl3pPr marL="231730" indent="0">
              <a:buNone/>
              <a:tabLst/>
              <a:defRPr sz="2000"/>
            </a:lvl3pPr>
            <a:lvl4pPr marL="460287" indent="0">
              <a:buNone/>
              <a:defRPr/>
            </a:lvl4pPr>
            <a:lvl5pPr marL="685669" indent="0">
              <a:buNone/>
              <a:tabLs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3"/>
          <p:cNvSpPr>
            <a:spLocks noGrp="1"/>
          </p:cNvSpPr>
          <p:nvPr>
            <p:ph type="body" sz="quarter" idx="11"/>
          </p:nvPr>
        </p:nvSpPr>
        <p:spPr>
          <a:xfrm>
            <a:off x="6675439" y="1212849"/>
            <a:ext cx="5486399" cy="1914370"/>
          </a:xfrm>
        </p:spPr>
        <p:txBody>
          <a:bodyPr wrap="square">
            <a:spAutoFit/>
          </a:bodyPr>
          <a:lstStyle>
            <a:lvl1pPr marL="0" indent="0">
              <a:spcBef>
                <a:spcPts val="1224"/>
              </a:spcBef>
              <a:buClr>
                <a:schemeClr val="tx1"/>
              </a:buClr>
              <a:buFont typeface="Wingdings" pitchFamily="2" charset="2"/>
              <a:buNone/>
              <a:defRPr sz="3199"/>
            </a:lvl1pPr>
            <a:lvl2pPr marL="0" indent="0">
              <a:buNone/>
              <a:defRPr sz="2000"/>
            </a:lvl2pPr>
            <a:lvl3pPr marL="231730" indent="0">
              <a:buNone/>
              <a:tabLst/>
              <a:defRPr sz="2000"/>
            </a:lvl3pPr>
            <a:lvl4pPr marL="460287" indent="0">
              <a:buNone/>
              <a:defRPr/>
            </a:lvl4pPr>
            <a:lvl5pPr marL="685669" indent="0">
              <a:buNone/>
              <a:tabLs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832000071"/>
      </p:ext>
    </p:extLst>
  </p:cSld>
  <p:clrMapOvr>
    <a:masterClrMapping/>
  </p:clrMapOvr>
  <p:transition>
    <p:fade/>
  </p:transition>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Text Placeholder 3"/>
          <p:cNvSpPr>
            <a:spLocks noGrp="1"/>
          </p:cNvSpPr>
          <p:nvPr>
            <p:ph type="body" sz="quarter" idx="10"/>
          </p:nvPr>
        </p:nvSpPr>
        <p:spPr>
          <a:xfrm>
            <a:off x="274640" y="1212849"/>
            <a:ext cx="5486399" cy="2425279"/>
          </a:xfrm>
        </p:spPr>
        <p:txBody>
          <a:bodyPr wrap="square">
            <a:spAutoFit/>
          </a:bodyPr>
          <a:lstStyle>
            <a:lvl1pPr marL="287282" indent="-287282">
              <a:spcBef>
                <a:spcPts val="1224"/>
              </a:spcBef>
              <a:buClr>
                <a:schemeClr val="tx2"/>
              </a:buClr>
              <a:buFont typeface="Arial" pitchFamily="34" charset="0"/>
              <a:buChar char="•"/>
              <a:defRPr sz="3199">
                <a:gradFill>
                  <a:gsLst>
                    <a:gs pos="1250">
                      <a:schemeClr val="tx2"/>
                    </a:gs>
                    <a:gs pos="99000">
                      <a:schemeClr val="tx2"/>
                    </a:gs>
                  </a:gsLst>
                  <a:lin ang="5400000" scaled="0"/>
                </a:gradFill>
              </a:defRPr>
            </a:lvl1pPr>
            <a:lvl2pPr marL="531064" indent="-233150">
              <a:defRPr sz="2400"/>
            </a:lvl2pPr>
            <a:lvl3pPr marL="699450" indent="-168387">
              <a:tabLst/>
              <a:defRPr sz="2000"/>
            </a:lvl3pPr>
            <a:lvl4pPr marL="880789" indent="-181339">
              <a:defRPr/>
            </a:lvl4pPr>
            <a:lvl5pPr marL="1049175" indent="-168387">
              <a:tabLs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3"/>
          <p:cNvSpPr>
            <a:spLocks noGrp="1"/>
          </p:cNvSpPr>
          <p:nvPr>
            <p:ph type="body" sz="quarter" idx="11"/>
          </p:nvPr>
        </p:nvSpPr>
        <p:spPr>
          <a:xfrm>
            <a:off x="6675439" y="1212849"/>
            <a:ext cx="5486399" cy="2425279"/>
          </a:xfrm>
        </p:spPr>
        <p:txBody>
          <a:bodyPr wrap="square">
            <a:spAutoFit/>
          </a:bodyPr>
          <a:lstStyle>
            <a:lvl1pPr marL="287282" indent="-287282">
              <a:spcBef>
                <a:spcPts val="1224"/>
              </a:spcBef>
              <a:buClr>
                <a:schemeClr val="tx2"/>
              </a:buClr>
              <a:buFont typeface="Arial" pitchFamily="34" charset="0"/>
              <a:buChar char="•"/>
              <a:defRPr sz="3199">
                <a:gradFill>
                  <a:gsLst>
                    <a:gs pos="1250">
                      <a:schemeClr val="tx2"/>
                    </a:gs>
                    <a:gs pos="99000">
                      <a:schemeClr val="tx2"/>
                    </a:gs>
                  </a:gsLst>
                  <a:lin ang="5400000" scaled="0"/>
                </a:gradFill>
              </a:defRPr>
            </a:lvl1pPr>
            <a:lvl2pPr marL="531064" indent="-233150">
              <a:defRPr sz="2400"/>
            </a:lvl2pPr>
            <a:lvl3pPr marL="699450" indent="-168387">
              <a:tabLst/>
              <a:defRPr sz="2000"/>
            </a:lvl3pPr>
            <a:lvl4pPr marL="880789" indent="-181339">
              <a:defRPr/>
            </a:lvl4pPr>
            <a:lvl5pPr marL="1049175" indent="-168387">
              <a:tabLs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672919893"/>
      </p:ext>
    </p:extLst>
  </p:cSld>
  <p:clrMapOvr>
    <a:masterClrMapping/>
  </p:clrMapOvr>
  <p:transition>
    <p:fade/>
  </p:transition>
</p:sldLayout>
</file>

<file path=ppt/slideLayouts/slideLayout97.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Text Placeholder 3"/>
          <p:cNvSpPr>
            <a:spLocks noGrp="1"/>
          </p:cNvSpPr>
          <p:nvPr>
            <p:ph type="body" sz="quarter" idx="10"/>
          </p:nvPr>
        </p:nvSpPr>
        <p:spPr>
          <a:xfrm>
            <a:off x="274640" y="1212849"/>
            <a:ext cx="5486399" cy="2425279"/>
          </a:xfrm>
        </p:spPr>
        <p:txBody>
          <a:bodyPr wrap="square">
            <a:spAutoFit/>
          </a:bodyPr>
          <a:lstStyle>
            <a:lvl1pPr marL="287282" indent="-287282">
              <a:spcBef>
                <a:spcPts val="1224"/>
              </a:spcBef>
              <a:buClr>
                <a:schemeClr val="tx1"/>
              </a:buClr>
              <a:buFont typeface="Arial" pitchFamily="34" charset="0"/>
              <a:buChar char="•"/>
              <a:defRPr sz="3199"/>
            </a:lvl1pPr>
            <a:lvl2pPr marL="531064" indent="-233150">
              <a:defRPr sz="2400"/>
            </a:lvl2pPr>
            <a:lvl3pPr marL="699450" indent="-168387">
              <a:tabLst/>
              <a:defRPr sz="2000"/>
            </a:lvl3pPr>
            <a:lvl4pPr marL="880789" indent="-181339">
              <a:defRPr/>
            </a:lvl4pPr>
            <a:lvl5pPr marL="1049175" indent="-168387">
              <a:tabLs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3"/>
          <p:cNvSpPr>
            <a:spLocks noGrp="1"/>
          </p:cNvSpPr>
          <p:nvPr>
            <p:ph type="body" sz="quarter" idx="11"/>
          </p:nvPr>
        </p:nvSpPr>
        <p:spPr>
          <a:xfrm>
            <a:off x="6675439" y="1212849"/>
            <a:ext cx="5486399" cy="2425279"/>
          </a:xfrm>
        </p:spPr>
        <p:txBody>
          <a:bodyPr wrap="square">
            <a:spAutoFit/>
          </a:bodyPr>
          <a:lstStyle>
            <a:lvl1pPr marL="287282" indent="-287282">
              <a:spcBef>
                <a:spcPts val="1224"/>
              </a:spcBef>
              <a:buClr>
                <a:schemeClr val="tx1"/>
              </a:buClr>
              <a:buFont typeface="Arial" pitchFamily="34" charset="0"/>
              <a:buChar char="•"/>
              <a:defRPr sz="3199"/>
            </a:lvl1pPr>
            <a:lvl2pPr marL="531064" indent="-233150">
              <a:defRPr sz="2400"/>
            </a:lvl2pPr>
            <a:lvl3pPr marL="699450" indent="-168387">
              <a:tabLst/>
              <a:defRPr sz="2000"/>
            </a:lvl3pPr>
            <a:lvl4pPr marL="880789" indent="-181339">
              <a:defRPr/>
            </a:lvl4pPr>
            <a:lvl5pPr marL="1049175" indent="-168387">
              <a:tabLs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8473158"/>
      </p:ext>
    </p:extLst>
  </p:cSld>
  <p:clrMapOvr>
    <a:masterClrMapping/>
  </p:clrMapOvr>
  <p:transition>
    <p:fade/>
  </p:transition>
</p:sldLayout>
</file>

<file path=ppt/slideLayouts/slideLayout98.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Tree>
    <p:extLst>
      <p:ext uri="{BB962C8B-B14F-4D97-AF65-F5344CB8AC3E}">
        <p14:creationId xmlns:p14="http://schemas.microsoft.com/office/powerpoint/2010/main" val="2686711107"/>
      </p:ext>
    </p:extLst>
  </p:cSld>
  <p:clrMapOvr>
    <a:masterClrMapping/>
  </p:clrMapOvr>
  <p:transition>
    <p:fade/>
  </p:transition>
</p:sldLayout>
</file>

<file path=ppt/slideLayouts/slideLayout99.xml><?xml version="1.0" encoding="utf-8"?>
<p:sldLayout xmlns:a="http://schemas.openxmlformats.org/drawingml/2006/main" xmlns:r="http://schemas.openxmlformats.org/officeDocument/2006/relationships" xmlns:p="http://schemas.openxmlformats.org/presentationml/2006/main" preserve="1" userDrawn="1">
  <p:cSld name="Demo slide">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1209974"/>
            <a:ext cx="10056812" cy="1181862"/>
          </a:xfrm>
          <a:noFill/>
        </p:spPr>
        <p:txBody>
          <a:bodyPr tIns="91440" bIns="91440" anchor="t" anchorCtr="0">
            <a:spAutoFit/>
          </a:bodyPr>
          <a:lstStyle>
            <a:lvl1pPr>
              <a:defRPr sz="7198" spc="-100" baseline="0">
                <a:gradFill>
                  <a:gsLst>
                    <a:gs pos="0">
                      <a:schemeClr val="tx1"/>
                    </a:gs>
                    <a:gs pos="100000">
                      <a:schemeClr val="tx1"/>
                    </a:gs>
                  </a:gsLst>
                  <a:lin ang="5400000" scaled="0"/>
                </a:gradFill>
              </a:defRPr>
            </a:lvl1pPr>
          </a:lstStyle>
          <a:p>
            <a:r>
              <a:rPr lang="en-US" dirty="0"/>
              <a:t>Demo title</a:t>
            </a:r>
          </a:p>
        </p:txBody>
      </p:sp>
      <p:sp>
        <p:nvSpPr>
          <p:cNvPr id="5" name="Text Placeholder 4"/>
          <p:cNvSpPr>
            <a:spLocks noGrp="1"/>
          </p:cNvSpPr>
          <p:nvPr>
            <p:ph type="body" sz="quarter" idx="12" hasCustomPrompt="1"/>
          </p:nvPr>
        </p:nvSpPr>
        <p:spPr>
          <a:xfrm>
            <a:off x="274639" y="3954463"/>
            <a:ext cx="10058401" cy="738664"/>
          </a:xfrm>
          <a:noFill/>
        </p:spPr>
        <p:txBody>
          <a:bodyPr lIns="182880" tIns="146304" rIns="182880" bIns="146304">
            <a:spAutoFit/>
          </a:bodyPr>
          <a:lstStyle>
            <a:lvl1pPr marL="0" indent="0">
              <a:spcBef>
                <a:spcPts val="0"/>
              </a:spcBef>
              <a:buNone/>
              <a:defRPr sz="3199" spc="0" baseline="0">
                <a:gradFill>
                  <a:gsLst>
                    <a:gs pos="0">
                      <a:schemeClr val="tx1"/>
                    </a:gs>
                    <a:gs pos="100000">
                      <a:schemeClr val="tx1"/>
                    </a:gs>
                  </a:gsLst>
                  <a:lin ang="5400000" scaled="0"/>
                </a:gradFill>
                <a:latin typeface="+mj-lt"/>
              </a:defRPr>
            </a:lvl1pPr>
          </a:lstStyle>
          <a:p>
            <a:pPr lvl="0"/>
            <a:r>
              <a:rPr lang="en-US" dirty="0"/>
              <a:t>Speaker Name</a:t>
            </a:r>
          </a:p>
        </p:txBody>
      </p:sp>
    </p:spTree>
    <p:extLst>
      <p:ext uri="{BB962C8B-B14F-4D97-AF65-F5344CB8AC3E}">
        <p14:creationId xmlns:p14="http://schemas.microsoft.com/office/powerpoint/2010/main" val="3439681699"/>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slideLayout" Target="../slideLayouts/slideLayout35.xml"/><Relationship Id="rId18" Type="http://schemas.openxmlformats.org/officeDocument/2006/relationships/slideLayout" Target="../slideLayouts/slideLayout4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slideLayout" Target="../slideLayouts/slideLayout34.xml"/><Relationship Id="rId17" Type="http://schemas.openxmlformats.org/officeDocument/2006/relationships/slideLayout" Target="../slideLayouts/slideLayout39.xml"/><Relationship Id="rId2" Type="http://schemas.openxmlformats.org/officeDocument/2006/relationships/slideLayout" Target="../slideLayouts/slideLayout24.xml"/><Relationship Id="rId16" Type="http://schemas.openxmlformats.org/officeDocument/2006/relationships/slideLayout" Target="../slideLayouts/slideLayout38.xml"/><Relationship Id="rId20" Type="http://schemas.openxmlformats.org/officeDocument/2006/relationships/theme" Target="../theme/theme2.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5" Type="http://schemas.openxmlformats.org/officeDocument/2006/relationships/slideLayout" Target="../slideLayouts/slideLayout37.xml"/><Relationship Id="rId10" Type="http://schemas.openxmlformats.org/officeDocument/2006/relationships/slideLayout" Target="../slideLayouts/slideLayout32.xml"/><Relationship Id="rId19" Type="http://schemas.openxmlformats.org/officeDocument/2006/relationships/slideLayout" Target="../slideLayouts/slideLayout41.xml"/><Relationship Id="rId4" Type="http://schemas.openxmlformats.org/officeDocument/2006/relationships/slideLayout" Target="../slideLayouts/slideLayout26.xml"/><Relationship Id="rId9" Type="http://schemas.openxmlformats.org/officeDocument/2006/relationships/slideLayout" Target="../slideLayouts/slideLayout31.xml"/><Relationship Id="rId14" Type="http://schemas.openxmlformats.org/officeDocument/2006/relationships/slideLayout" Target="../slideLayouts/slideLayout36.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49.xml"/><Relationship Id="rId13" Type="http://schemas.openxmlformats.org/officeDocument/2006/relationships/slideLayout" Target="../slideLayouts/slideLayout54.xml"/><Relationship Id="rId18" Type="http://schemas.openxmlformats.org/officeDocument/2006/relationships/slideLayout" Target="../slideLayouts/slideLayout59.xml"/><Relationship Id="rId3" Type="http://schemas.openxmlformats.org/officeDocument/2006/relationships/slideLayout" Target="../slideLayouts/slideLayout44.xml"/><Relationship Id="rId21" Type="http://schemas.openxmlformats.org/officeDocument/2006/relationships/slideLayout" Target="../slideLayouts/slideLayout62.xml"/><Relationship Id="rId7" Type="http://schemas.openxmlformats.org/officeDocument/2006/relationships/slideLayout" Target="../slideLayouts/slideLayout48.xml"/><Relationship Id="rId12" Type="http://schemas.openxmlformats.org/officeDocument/2006/relationships/slideLayout" Target="../slideLayouts/slideLayout53.xml"/><Relationship Id="rId17" Type="http://schemas.openxmlformats.org/officeDocument/2006/relationships/slideLayout" Target="../slideLayouts/slideLayout58.xml"/><Relationship Id="rId2" Type="http://schemas.openxmlformats.org/officeDocument/2006/relationships/slideLayout" Target="../slideLayouts/slideLayout43.xml"/><Relationship Id="rId16" Type="http://schemas.openxmlformats.org/officeDocument/2006/relationships/slideLayout" Target="../slideLayouts/slideLayout57.xml"/><Relationship Id="rId20" Type="http://schemas.openxmlformats.org/officeDocument/2006/relationships/slideLayout" Target="../slideLayouts/slideLayout61.xml"/><Relationship Id="rId1" Type="http://schemas.openxmlformats.org/officeDocument/2006/relationships/slideLayout" Target="../slideLayouts/slideLayout42.xml"/><Relationship Id="rId6" Type="http://schemas.openxmlformats.org/officeDocument/2006/relationships/slideLayout" Target="../slideLayouts/slideLayout47.xml"/><Relationship Id="rId11" Type="http://schemas.openxmlformats.org/officeDocument/2006/relationships/slideLayout" Target="../slideLayouts/slideLayout52.xml"/><Relationship Id="rId5" Type="http://schemas.openxmlformats.org/officeDocument/2006/relationships/slideLayout" Target="../slideLayouts/slideLayout46.xml"/><Relationship Id="rId15" Type="http://schemas.openxmlformats.org/officeDocument/2006/relationships/slideLayout" Target="../slideLayouts/slideLayout56.xml"/><Relationship Id="rId10" Type="http://schemas.openxmlformats.org/officeDocument/2006/relationships/slideLayout" Target="../slideLayouts/slideLayout51.xml"/><Relationship Id="rId19" Type="http://schemas.openxmlformats.org/officeDocument/2006/relationships/slideLayout" Target="../slideLayouts/slideLayout60.xml"/><Relationship Id="rId4" Type="http://schemas.openxmlformats.org/officeDocument/2006/relationships/slideLayout" Target="../slideLayouts/slideLayout45.xml"/><Relationship Id="rId9" Type="http://schemas.openxmlformats.org/officeDocument/2006/relationships/slideLayout" Target="../slideLayouts/slideLayout50.xml"/><Relationship Id="rId14" Type="http://schemas.openxmlformats.org/officeDocument/2006/relationships/slideLayout" Target="../slideLayouts/slideLayout55.xml"/><Relationship Id="rId22" Type="http://schemas.openxmlformats.org/officeDocument/2006/relationships/theme" Target="../theme/theme3.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70.xml"/><Relationship Id="rId13" Type="http://schemas.openxmlformats.org/officeDocument/2006/relationships/slideLayout" Target="../slideLayouts/slideLayout75.xml"/><Relationship Id="rId18" Type="http://schemas.openxmlformats.org/officeDocument/2006/relationships/slideLayout" Target="../slideLayouts/slideLayout80.xml"/><Relationship Id="rId3" Type="http://schemas.openxmlformats.org/officeDocument/2006/relationships/slideLayout" Target="../slideLayouts/slideLayout65.xml"/><Relationship Id="rId21" Type="http://schemas.openxmlformats.org/officeDocument/2006/relationships/slideLayout" Target="../slideLayouts/slideLayout83.xml"/><Relationship Id="rId7" Type="http://schemas.openxmlformats.org/officeDocument/2006/relationships/slideLayout" Target="../slideLayouts/slideLayout69.xml"/><Relationship Id="rId12" Type="http://schemas.openxmlformats.org/officeDocument/2006/relationships/slideLayout" Target="../slideLayouts/slideLayout74.xml"/><Relationship Id="rId17" Type="http://schemas.openxmlformats.org/officeDocument/2006/relationships/slideLayout" Target="../slideLayouts/slideLayout79.xml"/><Relationship Id="rId2" Type="http://schemas.openxmlformats.org/officeDocument/2006/relationships/slideLayout" Target="../slideLayouts/slideLayout64.xml"/><Relationship Id="rId16" Type="http://schemas.openxmlformats.org/officeDocument/2006/relationships/slideLayout" Target="../slideLayouts/slideLayout78.xml"/><Relationship Id="rId20" Type="http://schemas.openxmlformats.org/officeDocument/2006/relationships/slideLayout" Target="../slideLayouts/slideLayout82.xml"/><Relationship Id="rId1" Type="http://schemas.openxmlformats.org/officeDocument/2006/relationships/slideLayout" Target="../slideLayouts/slideLayout63.xml"/><Relationship Id="rId6" Type="http://schemas.openxmlformats.org/officeDocument/2006/relationships/slideLayout" Target="../slideLayouts/slideLayout68.xml"/><Relationship Id="rId11" Type="http://schemas.openxmlformats.org/officeDocument/2006/relationships/slideLayout" Target="../slideLayouts/slideLayout73.xml"/><Relationship Id="rId24" Type="http://schemas.openxmlformats.org/officeDocument/2006/relationships/theme" Target="../theme/theme4.xml"/><Relationship Id="rId5" Type="http://schemas.openxmlformats.org/officeDocument/2006/relationships/slideLayout" Target="../slideLayouts/slideLayout67.xml"/><Relationship Id="rId15" Type="http://schemas.openxmlformats.org/officeDocument/2006/relationships/slideLayout" Target="../slideLayouts/slideLayout77.xml"/><Relationship Id="rId23" Type="http://schemas.openxmlformats.org/officeDocument/2006/relationships/slideLayout" Target="../slideLayouts/slideLayout85.xml"/><Relationship Id="rId10" Type="http://schemas.openxmlformats.org/officeDocument/2006/relationships/slideLayout" Target="../slideLayouts/slideLayout72.xml"/><Relationship Id="rId19" Type="http://schemas.openxmlformats.org/officeDocument/2006/relationships/slideLayout" Target="../slideLayouts/slideLayout81.xml"/><Relationship Id="rId4" Type="http://schemas.openxmlformats.org/officeDocument/2006/relationships/slideLayout" Target="../slideLayouts/slideLayout66.xml"/><Relationship Id="rId9" Type="http://schemas.openxmlformats.org/officeDocument/2006/relationships/slideLayout" Target="../slideLayouts/slideLayout71.xml"/><Relationship Id="rId14" Type="http://schemas.openxmlformats.org/officeDocument/2006/relationships/slideLayout" Target="../slideLayouts/slideLayout76.xml"/><Relationship Id="rId22" Type="http://schemas.openxmlformats.org/officeDocument/2006/relationships/slideLayout" Target="../slideLayouts/slideLayout84.xml"/></Relationships>
</file>

<file path=ppt/slideMasters/_rels/slideMaster5.xml.rels><?xml version="1.0" encoding="UTF-8" standalone="yes"?>
<Relationships xmlns="http://schemas.openxmlformats.org/package/2006/relationships"><Relationship Id="rId13" Type="http://schemas.openxmlformats.org/officeDocument/2006/relationships/slideLayout" Target="../slideLayouts/slideLayout98.xml"/><Relationship Id="rId18" Type="http://schemas.openxmlformats.org/officeDocument/2006/relationships/slideLayout" Target="../slideLayouts/slideLayout103.xml"/><Relationship Id="rId26" Type="http://schemas.openxmlformats.org/officeDocument/2006/relationships/slideLayout" Target="../slideLayouts/slideLayout111.xml"/><Relationship Id="rId39" Type="http://schemas.openxmlformats.org/officeDocument/2006/relationships/slideLayout" Target="../slideLayouts/slideLayout124.xml"/><Relationship Id="rId21" Type="http://schemas.openxmlformats.org/officeDocument/2006/relationships/slideLayout" Target="../slideLayouts/slideLayout106.xml"/><Relationship Id="rId34" Type="http://schemas.openxmlformats.org/officeDocument/2006/relationships/slideLayout" Target="../slideLayouts/slideLayout119.xml"/><Relationship Id="rId42" Type="http://schemas.openxmlformats.org/officeDocument/2006/relationships/slideLayout" Target="../slideLayouts/slideLayout127.xml"/><Relationship Id="rId47" Type="http://schemas.openxmlformats.org/officeDocument/2006/relationships/theme" Target="../theme/theme5.xml"/><Relationship Id="rId7" Type="http://schemas.openxmlformats.org/officeDocument/2006/relationships/slideLayout" Target="../slideLayouts/slideLayout92.xml"/><Relationship Id="rId2" Type="http://schemas.openxmlformats.org/officeDocument/2006/relationships/slideLayout" Target="../slideLayouts/slideLayout87.xml"/><Relationship Id="rId16" Type="http://schemas.openxmlformats.org/officeDocument/2006/relationships/slideLayout" Target="../slideLayouts/slideLayout101.xml"/><Relationship Id="rId29" Type="http://schemas.openxmlformats.org/officeDocument/2006/relationships/slideLayout" Target="../slideLayouts/slideLayout114.xml"/><Relationship Id="rId1" Type="http://schemas.openxmlformats.org/officeDocument/2006/relationships/slideLayout" Target="../slideLayouts/slideLayout86.xml"/><Relationship Id="rId6" Type="http://schemas.openxmlformats.org/officeDocument/2006/relationships/slideLayout" Target="../slideLayouts/slideLayout91.xml"/><Relationship Id="rId11" Type="http://schemas.openxmlformats.org/officeDocument/2006/relationships/slideLayout" Target="../slideLayouts/slideLayout96.xml"/><Relationship Id="rId24" Type="http://schemas.openxmlformats.org/officeDocument/2006/relationships/slideLayout" Target="../slideLayouts/slideLayout109.xml"/><Relationship Id="rId32" Type="http://schemas.openxmlformats.org/officeDocument/2006/relationships/slideLayout" Target="../slideLayouts/slideLayout117.xml"/><Relationship Id="rId37" Type="http://schemas.openxmlformats.org/officeDocument/2006/relationships/slideLayout" Target="../slideLayouts/slideLayout122.xml"/><Relationship Id="rId40" Type="http://schemas.openxmlformats.org/officeDocument/2006/relationships/slideLayout" Target="../slideLayouts/slideLayout125.xml"/><Relationship Id="rId45" Type="http://schemas.openxmlformats.org/officeDocument/2006/relationships/slideLayout" Target="../slideLayouts/slideLayout130.xml"/><Relationship Id="rId5" Type="http://schemas.openxmlformats.org/officeDocument/2006/relationships/slideLayout" Target="../slideLayouts/slideLayout90.xml"/><Relationship Id="rId15" Type="http://schemas.openxmlformats.org/officeDocument/2006/relationships/slideLayout" Target="../slideLayouts/slideLayout100.xml"/><Relationship Id="rId23" Type="http://schemas.openxmlformats.org/officeDocument/2006/relationships/slideLayout" Target="../slideLayouts/slideLayout108.xml"/><Relationship Id="rId28" Type="http://schemas.openxmlformats.org/officeDocument/2006/relationships/slideLayout" Target="../slideLayouts/slideLayout113.xml"/><Relationship Id="rId36" Type="http://schemas.openxmlformats.org/officeDocument/2006/relationships/slideLayout" Target="../slideLayouts/slideLayout121.xml"/><Relationship Id="rId10" Type="http://schemas.openxmlformats.org/officeDocument/2006/relationships/slideLayout" Target="../slideLayouts/slideLayout95.xml"/><Relationship Id="rId19" Type="http://schemas.openxmlformats.org/officeDocument/2006/relationships/slideLayout" Target="../slideLayouts/slideLayout104.xml"/><Relationship Id="rId31" Type="http://schemas.openxmlformats.org/officeDocument/2006/relationships/slideLayout" Target="../slideLayouts/slideLayout116.xml"/><Relationship Id="rId44" Type="http://schemas.openxmlformats.org/officeDocument/2006/relationships/slideLayout" Target="../slideLayouts/slideLayout129.xml"/><Relationship Id="rId4" Type="http://schemas.openxmlformats.org/officeDocument/2006/relationships/slideLayout" Target="../slideLayouts/slideLayout89.xml"/><Relationship Id="rId9" Type="http://schemas.openxmlformats.org/officeDocument/2006/relationships/slideLayout" Target="../slideLayouts/slideLayout94.xml"/><Relationship Id="rId14" Type="http://schemas.openxmlformats.org/officeDocument/2006/relationships/slideLayout" Target="../slideLayouts/slideLayout99.xml"/><Relationship Id="rId22" Type="http://schemas.openxmlformats.org/officeDocument/2006/relationships/slideLayout" Target="../slideLayouts/slideLayout107.xml"/><Relationship Id="rId27" Type="http://schemas.openxmlformats.org/officeDocument/2006/relationships/slideLayout" Target="../slideLayouts/slideLayout112.xml"/><Relationship Id="rId30" Type="http://schemas.openxmlformats.org/officeDocument/2006/relationships/slideLayout" Target="../slideLayouts/slideLayout115.xml"/><Relationship Id="rId35" Type="http://schemas.openxmlformats.org/officeDocument/2006/relationships/slideLayout" Target="../slideLayouts/slideLayout120.xml"/><Relationship Id="rId43" Type="http://schemas.openxmlformats.org/officeDocument/2006/relationships/slideLayout" Target="../slideLayouts/slideLayout128.xml"/><Relationship Id="rId48" Type="http://schemas.openxmlformats.org/officeDocument/2006/relationships/image" Target="../media/image8.png"/><Relationship Id="rId8" Type="http://schemas.openxmlformats.org/officeDocument/2006/relationships/slideLayout" Target="../slideLayouts/slideLayout93.xml"/><Relationship Id="rId3" Type="http://schemas.openxmlformats.org/officeDocument/2006/relationships/slideLayout" Target="../slideLayouts/slideLayout88.xml"/><Relationship Id="rId12" Type="http://schemas.openxmlformats.org/officeDocument/2006/relationships/slideLayout" Target="../slideLayouts/slideLayout97.xml"/><Relationship Id="rId17" Type="http://schemas.openxmlformats.org/officeDocument/2006/relationships/slideLayout" Target="../slideLayouts/slideLayout102.xml"/><Relationship Id="rId25" Type="http://schemas.openxmlformats.org/officeDocument/2006/relationships/slideLayout" Target="../slideLayouts/slideLayout110.xml"/><Relationship Id="rId33" Type="http://schemas.openxmlformats.org/officeDocument/2006/relationships/slideLayout" Target="../slideLayouts/slideLayout118.xml"/><Relationship Id="rId38" Type="http://schemas.openxmlformats.org/officeDocument/2006/relationships/slideLayout" Target="../slideLayouts/slideLayout123.xml"/><Relationship Id="rId46" Type="http://schemas.openxmlformats.org/officeDocument/2006/relationships/slideLayout" Target="../slideLayouts/slideLayout131.xml"/><Relationship Id="rId20" Type="http://schemas.openxmlformats.org/officeDocument/2006/relationships/slideLayout" Target="../slideLayouts/slideLayout105.xml"/><Relationship Id="rId41" Type="http://schemas.openxmlformats.org/officeDocument/2006/relationships/slideLayout" Target="../slideLayouts/slideLayout126.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139.xml"/><Relationship Id="rId13" Type="http://schemas.openxmlformats.org/officeDocument/2006/relationships/slideLayout" Target="../slideLayouts/slideLayout144.xml"/><Relationship Id="rId18" Type="http://schemas.openxmlformats.org/officeDocument/2006/relationships/slideLayout" Target="../slideLayouts/slideLayout149.xml"/><Relationship Id="rId3" Type="http://schemas.openxmlformats.org/officeDocument/2006/relationships/slideLayout" Target="../slideLayouts/slideLayout134.xml"/><Relationship Id="rId21" Type="http://schemas.openxmlformats.org/officeDocument/2006/relationships/slideLayout" Target="../slideLayouts/slideLayout152.xml"/><Relationship Id="rId7" Type="http://schemas.openxmlformats.org/officeDocument/2006/relationships/slideLayout" Target="../slideLayouts/slideLayout138.xml"/><Relationship Id="rId12" Type="http://schemas.openxmlformats.org/officeDocument/2006/relationships/slideLayout" Target="../slideLayouts/slideLayout143.xml"/><Relationship Id="rId17" Type="http://schemas.openxmlformats.org/officeDocument/2006/relationships/slideLayout" Target="../slideLayouts/slideLayout148.xml"/><Relationship Id="rId2" Type="http://schemas.openxmlformats.org/officeDocument/2006/relationships/slideLayout" Target="../slideLayouts/slideLayout133.xml"/><Relationship Id="rId16" Type="http://schemas.openxmlformats.org/officeDocument/2006/relationships/slideLayout" Target="../slideLayouts/slideLayout147.xml"/><Relationship Id="rId20" Type="http://schemas.openxmlformats.org/officeDocument/2006/relationships/slideLayout" Target="../slideLayouts/slideLayout151.xml"/><Relationship Id="rId1" Type="http://schemas.openxmlformats.org/officeDocument/2006/relationships/slideLayout" Target="../slideLayouts/slideLayout132.xml"/><Relationship Id="rId6" Type="http://schemas.openxmlformats.org/officeDocument/2006/relationships/slideLayout" Target="../slideLayouts/slideLayout137.xml"/><Relationship Id="rId11" Type="http://schemas.openxmlformats.org/officeDocument/2006/relationships/slideLayout" Target="../slideLayouts/slideLayout142.xml"/><Relationship Id="rId5" Type="http://schemas.openxmlformats.org/officeDocument/2006/relationships/slideLayout" Target="../slideLayouts/slideLayout136.xml"/><Relationship Id="rId15" Type="http://schemas.openxmlformats.org/officeDocument/2006/relationships/slideLayout" Target="../slideLayouts/slideLayout146.xml"/><Relationship Id="rId23" Type="http://schemas.openxmlformats.org/officeDocument/2006/relationships/theme" Target="../theme/theme6.xml"/><Relationship Id="rId10" Type="http://schemas.openxmlformats.org/officeDocument/2006/relationships/slideLayout" Target="../slideLayouts/slideLayout141.xml"/><Relationship Id="rId19" Type="http://schemas.openxmlformats.org/officeDocument/2006/relationships/slideLayout" Target="../slideLayouts/slideLayout150.xml"/><Relationship Id="rId4" Type="http://schemas.openxmlformats.org/officeDocument/2006/relationships/slideLayout" Target="../slideLayouts/slideLayout135.xml"/><Relationship Id="rId9" Type="http://schemas.openxmlformats.org/officeDocument/2006/relationships/slideLayout" Target="../slideLayouts/slideLayout140.xml"/><Relationship Id="rId14" Type="http://schemas.openxmlformats.org/officeDocument/2006/relationships/slideLayout" Target="../slideLayouts/slideLayout145.xml"/><Relationship Id="rId22" Type="http://schemas.openxmlformats.org/officeDocument/2006/relationships/slideLayout" Target="../slideLayouts/slideLayout153.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161.xml"/><Relationship Id="rId13" Type="http://schemas.openxmlformats.org/officeDocument/2006/relationships/slideLayout" Target="../slideLayouts/slideLayout166.xml"/><Relationship Id="rId18" Type="http://schemas.openxmlformats.org/officeDocument/2006/relationships/slideLayout" Target="../slideLayouts/slideLayout171.xml"/><Relationship Id="rId3" Type="http://schemas.openxmlformats.org/officeDocument/2006/relationships/slideLayout" Target="../slideLayouts/slideLayout156.xml"/><Relationship Id="rId7" Type="http://schemas.openxmlformats.org/officeDocument/2006/relationships/slideLayout" Target="../slideLayouts/slideLayout160.xml"/><Relationship Id="rId12" Type="http://schemas.openxmlformats.org/officeDocument/2006/relationships/slideLayout" Target="../slideLayouts/slideLayout165.xml"/><Relationship Id="rId17" Type="http://schemas.openxmlformats.org/officeDocument/2006/relationships/slideLayout" Target="../slideLayouts/slideLayout170.xml"/><Relationship Id="rId2" Type="http://schemas.openxmlformats.org/officeDocument/2006/relationships/slideLayout" Target="../slideLayouts/slideLayout155.xml"/><Relationship Id="rId16" Type="http://schemas.openxmlformats.org/officeDocument/2006/relationships/slideLayout" Target="../slideLayouts/slideLayout169.xml"/><Relationship Id="rId20" Type="http://schemas.openxmlformats.org/officeDocument/2006/relationships/theme" Target="../theme/theme7.xml"/><Relationship Id="rId1" Type="http://schemas.openxmlformats.org/officeDocument/2006/relationships/slideLayout" Target="../slideLayouts/slideLayout154.xml"/><Relationship Id="rId6" Type="http://schemas.openxmlformats.org/officeDocument/2006/relationships/slideLayout" Target="../slideLayouts/slideLayout159.xml"/><Relationship Id="rId11" Type="http://schemas.openxmlformats.org/officeDocument/2006/relationships/slideLayout" Target="../slideLayouts/slideLayout164.xml"/><Relationship Id="rId5" Type="http://schemas.openxmlformats.org/officeDocument/2006/relationships/slideLayout" Target="../slideLayouts/slideLayout158.xml"/><Relationship Id="rId15" Type="http://schemas.openxmlformats.org/officeDocument/2006/relationships/slideLayout" Target="../slideLayouts/slideLayout168.xml"/><Relationship Id="rId10" Type="http://schemas.openxmlformats.org/officeDocument/2006/relationships/slideLayout" Target="../slideLayouts/slideLayout163.xml"/><Relationship Id="rId19" Type="http://schemas.openxmlformats.org/officeDocument/2006/relationships/slideLayout" Target="../slideLayouts/slideLayout172.xml"/><Relationship Id="rId4" Type="http://schemas.openxmlformats.org/officeDocument/2006/relationships/slideLayout" Target="../slideLayouts/slideLayout157.xml"/><Relationship Id="rId9" Type="http://schemas.openxmlformats.org/officeDocument/2006/relationships/slideLayout" Target="../slideLayouts/slideLayout162.xml"/><Relationship Id="rId14" Type="http://schemas.openxmlformats.org/officeDocument/2006/relationships/slideLayout" Target="../slideLayouts/slideLayout16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F8F8F8"/>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grpSp>
        <p:nvGrpSpPr>
          <p:cNvPr id="3" name="Group 2"/>
          <p:cNvGrpSpPr/>
          <p:nvPr userDrawn="1"/>
        </p:nvGrpSpPr>
        <p:grpSpPr>
          <a:xfrm>
            <a:off x="12618967" y="0"/>
            <a:ext cx="952401" cy="5766967"/>
            <a:chOff x="12618967" y="0"/>
            <a:chExt cx="952401" cy="5766967"/>
          </a:xfrm>
        </p:grpSpPr>
        <p:grpSp>
          <p:nvGrpSpPr>
            <p:cNvPr id="26" name="Group 25"/>
            <p:cNvGrpSpPr/>
            <p:nvPr userDrawn="1"/>
          </p:nvGrpSpPr>
          <p:grpSpPr>
            <a:xfrm rot="5400000">
              <a:off x="11584220" y="1040742"/>
              <a:ext cx="2698730" cy="629236"/>
              <a:chOff x="1584344" y="4543426"/>
              <a:chExt cx="2698730" cy="629236"/>
            </a:xfrm>
          </p:grpSpPr>
          <p:sp>
            <p:nvSpPr>
              <p:cNvPr id="37" name="Rectangle 36"/>
              <p:cNvSpPr/>
              <p:nvPr userDrawn="1"/>
            </p:nvSpPr>
            <p:spPr bwMode="auto">
              <a:xfrm>
                <a:off x="1586734" y="4543428"/>
                <a:ext cx="869930" cy="28976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algn="l" defTabSz="932472" fontAlgn="base">
                  <a:lnSpc>
                    <a:spcPct val="100000"/>
                  </a:lnSpc>
                  <a:spcBef>
                    <a:spcPct val="0"/>
                  </a:spcBef>
                  <a:spcAft>
                    <a:spcPct val="0"/>
                  </a:spcAft>
                </a:pPr>
                <a:r>
                  <a:rPr lang="en-US" sz="500" b="1" kern="1200" baseline="0" dirty="0" err="1">
                    <a:gradFill>
                      <a:gsLst>
                        <a:gs pos="0">
                          <a:srgbClr val="FFFFFF"/>
                        </a:gs>
                        <a:gs pos="100000">
                          <a:srgbClr val="FFFFFF"/>
                        </a:gs>
                      </a:gsLst>
                      <a:lin ang="5400000" scaled="0"/>
                    </a:gradFill>
                    <a:latin typeface="+mn-lt"/>
                    <a:ea typeface="Segoe UI" pitchFamily="34" charset="0"/>
                    <a:cs typeface="Segoe UI" pitchFamily="34" charset="0"/>
                  </a:rPr>
                  <a:t>Oragen</a:t>
                </a:r>
                <a:endParaRPr lang="en-US" sz="500" b="1" kern="1200" baseline="0" dirty="0">
                  <a:gradFill>
                    <a:gsLst>
                      <a:gs pos="0">
                        <a:srgbClr val="FFFFFF"/>
                      </a:gs>
                      <a:gs pos="100000">
                        <a:srgbClr val="FFFFFF"/>
                      </a:gs>
                    </a:gsLst>
                    <a:lin ang="5400000" scaled="0"/>
                  </a:gradFill>
                  <a:latin typeface="+mn-lt"/>
                  <a:ea typeface="Segoe UI" pitchFamily="34" charset="0"/>
                  <a:cs typeface="Segoe UI" pitchFamily="34" charset="0"/>
                </a:endParaRPr>
              </a:p>
              <a:p>
                <a:pPr algn="l" defTabSz="932472" fontAlgn="base">
                  <a:lnSpc>
                    <a:spcPct val="100000"/>
                  </a:lnSpc>
                  <a:spcBef>
                    <a:spcPct val="0"/>
                  </a:spcBef>
                  <a:spcAft>
                    <a:spcPct val="0"/>
                  </a:spcAft>
                </a:pPr>
                <a:r>
                  <a:rPr lang="en-US" sz="500" dirty="0">
                    <a:gradFill>
                      <a:gsLst>
                        <a:gs pos="0">
                          <a:srgbClr val="FFFFFF"/>
                        </a:gs>
                        <a:gs pos="100000">
                          <a:srgbClr val="FFFFFF"/>
                        </a:gs>
                      </a:gsLst>
                      <a:lin ang="5400000" scaled="0"/>
                    </a:gradFill>
                    <a:ea typeface="Segoe UI" pitchFamily="34" charset="0"/>
                    <a:cs typeface="Segoe UI" pitchFamily="34" charset="0"/>
                  </a:rPr>
                  <a:t>R:</a:t>
                </a:r>
                <a:r>
                  <a:rPr lang="en-US" sz="500" baseline="0" dirty="0">
                    <a:gradFill>
                      <a:gsLst>
                        <a:gs pos="0">
                          <a:srgbClr val="FFFFFF"/>
                        </a:gs>
                        <a:gs pos="100000">
                          <a:srgbClr val="FFFFFF"/>
                        </a:gs>
                      </a:gsLst>
                      <a:lin ang="5400000" scaled="0"/>
                    </a:gradFill>
                    <a:ea typeface="Segoe UI" pitchFamily="34" charset="0"/>
                    <a:cs typeface="Segoe UI" pitchFamily="34" charset="0"/>
                  </a:rPr>
                  <a:t>216 G:59 B:1</a:t>
                </a:r>
                <a:endParaRPr lang="en-US" sz="500" dirty="0">
                  <a:gradFill>
                    <a:gsLst>
                      <a:gs pos="0">
                        <a:srgbClr val="FFFFFF"/>
                      </a:gs>
                      <a:gs pos="100000">
                        <a:srgbClr val="FFFFFF"/>
                      </a:gs>
                    </a:gsLst>
                    <a:lin ang="5400000" scaled="0"/>
                  </a:gradFill>
                  <a:ea typeface="Segoe UI" pitchFamily="34" charset="0"/>
                  <a:cs typeface="Segoe UI" pitchFamily="34" charset="0"/>
                </a:endParaRPr>
              </a:p>
            </p:txBody>
          </p:sp>
          <p:sp>
            <p:nvSpPr>
              <p:cNvPr id="41" name="Rectangle 40"/>
              <p:cNvSpPr/>
              <p:nvPr userDrawn="1"/>
            </p:nvSpPr>
            <p:spPr bwMode="auto">
              <a:xfrm>
                <a:off x="2505456" y="4543427"/>
                <a:ext cx="869930" cy="289766"/>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algn="l" defTabSz="932472" fontAlgn="base">
                  <a:lnSpc>
                    <a:spcPct val="100000"/>
                  </a:lnSpc>
                  <a:spcBef>
                    <a:spcPct val="0"/>
                  </a:spcBef>
                  <a:spcAft>
                    <a:spcPct val="0"/>
                  </a:spcAft>
                </a:pPr>
                <a:r>
                  <a:rPr lang="en-US" sz="500" b="1" kern="1200" baseline="0" dirty="0">
                    <a:gradFill>
                      <a:gsLst>
                        <a:gs pos="0">
                          <a:srgbClr val="FFFFFF"/>
                        </a:gs>
                        <a:gs pos="100000">
                          <a:srgbClr val="FFFFFF"/>
                        </a:gs>
                      </a:gsLst>
                      <a:lin ang="5400000" scaled="0"/>
                    </a:gradFill>
                    <a:latin typeface="+mn-lt"/>
                    <a:ea typeface="Segoe UI" pitchFamily="34" charset="0"/>
                    <a:cs typeface="Segoe UI" pitchFamily="34" charset="0"/>
                  </a:rPr>
                  <a:t>Blue</a:t>
                </a:r>
              </a:p>
              <a:p>
                <a:pPr marL="0" algn="l" defTabSz="932472" rtl="0" eaLnBrk="1" fontAlgn="base" latinLnBrk="0" hangingPunct="1">
                  <a:lnSpc>
                    <a:spcPct val="100000"/>
                  </a:lnSpc>
                  <a:spcBef>
                    <a:spcPct val="0"/>
                  </a:spcBef>
                  <a:spcAft>
                    <a:spcPct val="0"/>
                  </a:spcAft>
                </a:pPr>
                <a:r>
                  <a:rPr lang="en-US" sz="500" kern="1200" dirty="0">
                    <a:gradFill>
                      <a:gsLst>
                        <a:gs pos="2092">
                          <a:srgbClr val="F8F8F8"/>
                        </a:gs>
                        <a:gs pos="10042">
                          <a:srgbClr val="F8F8F8"/>
                        </a:gs>
                      </a:gsLst>
                      <a:lin ang="5400000" scaled="0"/>
                    </a:gradFill>
                    <a:latin typeface="+mn-lt"/>
                    <a:ea typeface="Segoe UI" pitchFamily="34" charset="0"/>
                    <a:cs typeface="Segoe UI" pitchFamily="34" charset="0"/>
                  </a:rPr>
                  <a:t>R:0 G:120 B:215</a:t>
                </a:r>
              </a:p>
            </p:txBody>
          </p:sp>
          <p:sp>
            <p:nvSpPr>
              <p:cNvPr id="42" name="Rectangle 41"/>
              <p:cNvSpPr/>
              <p:nvPr userDrawn="1"/>
            </p:nvSpPr>
            <p:spPr bwMode="auto">
              <a:xfrm>
                <a:off x="3413144" y="4543426"/>
                <a:ext cx="869930" cy="289766"/>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a:gradFill>
                      <a:gsLst>
                        <a:gs pos="0">
                          <a:srgbClr val="FFFFFF"/>
                        </a:gs>
                        <a:gs pos="100000">
                          <a:srgbClr val="FFFFFF"/>
                        </a:gs>
                      </a:gsLst>
                      <a:lin ang="5400000" scaled="0"/>
                    </a:gradFill>
                    <a:latin typeface="+mn-lt"/>
                    <a:ea typeface="Segoe UI" pitchFamily="34" charset="0"/>
                    <a:cs typeface="Segoe UI" pitchFamily="34" charset="0"/>
                  </a:rPr>
                  <a:t>Dark Gray</a:t>
                </a:r>
              </a:p>
              <a:p>
                <a:pPr marL="0" algn="l" defTabSz="932472" rtl="0" eaLnBrk="1" fontAlgn="base" latinLnBrk="0" hangingPunct="1">
                  <a:lnSpc>
                    <a:spcPct val="100000"/>
                  </a:lnSpc>
                  <a:spcBef>
                    <a:spcPct val="0"/>
                  </a:spcBef>
                  <a:spcAft>
                    <a:spcPct val="0"/>
                  </a:spcAft>
                </a:pPr>
                <a:r>
                  <a:rPr lang="en-US" sz="500" kern="1200" dirty="0">
                    <a:gradFill>
                      <a:gsLst>
                        <a:gs pos="2092">
                          <a:srgbClr val="F8F8F8"/>
                        </a:gs>
                        <a:gs pos="10042">
                          <a:srgbClr val="F8F8F8"/>
                        </a:gs>
                      </a:gsLst>
                      <a:lin ang="5400000" scaled="0"/>
                    </a:gradFill>
                    <a:latin typeface="+mn-lt"/>
                    <a:ea typeface="Segoe UI" pitchFamily="34" charset="0"/>
                    <a:cs typeface="Segoe UI" pitchFamily="34" charset="0"/>
                  </a:rPr>
                  <a:t>R:80 G:80 B:80</a:t>
                </a:r>
              </a:p>
            </p:txBody>
          </p:sp>
          <p:sp>
            <p:nvSpPr>
              <p:cNvPr id="43" name="Rectangle 42"/>
              <p:cNvSpPr/>
              <p:nvPr userDrawn="1"/>
            </p:nvSpPr>
            <p:spPr bwMode="auto">
              <a:xfrm>
                <a:off x="2498744" y="4882896"/>
                <a:ext cx="869930" cy="289766"/>
              </a:xfrm>
              <a:prstGeom prst="rect">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a:gradFill>
                      <a:gsLst>
                        <a:gs pos="37168">
                          <a:srgbClr val="292929"/>
                        </a:gs>
                        <a:gs pos="72000">
                          <a:srgbClr val="292929"/>
                        </a:gs>
                      </a:gsLst>
                      <a:lin ang="5400000" scaled="0"/>
                    </a:gradFill>
                    <a:latin typeface="+mn-lt"/>
                    <a:ea typeface="Segoe UI" pitchFamily="34" charset="0"/>
                    <a:cs typeface="Segoe UI" pitchFamily="34" charset="0"/>
                  </a:rPr>
                  <a:t>Yellow</a:t>
                </a:r>
              </a:p>
              <a:p>
                <a:pPr marL="0" algn="l" defTabSz="932472" rtl="0" eaLnBrk="1" fontAlgn="base" latinLnBrk="0" hangingPunct="1">
                  <a:lnSpc>
                    <a:spcPct val="100000"/>
                  </a:lnSpc>
                  <a:spcBef>
                    <a:spcPct val="0"/>
                  </a:spcBef>
                  <a:spcAft>
                    <a:spcPct val="0"/>
                  </a:spcAft>
                </a:pPr>
                <a:r>
                  <a:rPr lang="en-US" sz="500" kern="1200" dirty="0">
                    <a:gradFill>
                      <a:gsLst>
                        <a:gs pos="37168">
                          <a:srgbClr val="292929"/>
                        </a:gs>
                        <a:gs pos="72000">
                          <a:srgbClr val="292929"/>
                        </a:gs>
                      </a:gsLst>
                      <a:lin ang="5400000" scaled="0"/>
                    </a:gradFill>
                    <a:latin typeface="+mn-lt"/>
                    <a:ea typeface="Segoe UI" pitchFamily="34" charset="0"/>
                    <a:cs typeface="Segoe UI" pitchFamily="34" charset="0"/>
                  </a:rPr>
                  <a:t>R:255 G:185 B:0</a:t>
                </a:r>
              </a:p>
            </p:txBody>
          </p:sp>
          <p:sp>
            <p:nvSpPr>
              <p:cNvPr id="44" name="Rectangle 43"/>
              <p:cNvSpPr/>
              <p:nvPr userDrawn="1"/>
            </p:nvSpPr>
            <p:spPr bwMode="auto">
              <a:xfrm>
                <a:off x="3413144" y="4882895"/>
                <a:ext cx="869930" cy="289766"/>
              </a:xfrm>
              <a:prstGeom prst="rect">
                <a:avLst/>
              </a:prstGeom>
              <a:solidFill>
                <a:schemeClr val="accent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a:gradFill>
                      <a:gsLst>
                        <a:gs pos="37168">
                          <a:srgbClr val="292929"/>
                        </a:gs>
                        <a:gs pos="72000">
                          <a:srgbClr val="292929"/>
                        </a:gs>
                      </a:gsLst>
                      <a:lin ang="5400000" scaled="0"/>
                    </a:gradFill>
                    <a:latin typeface="+mn-lt"/>
                    <a:ea typeface="Segoe UI" pitchFamily="34" charset="0"/>
                    <a:cs typeface="Segoe UI" pitchFamily="34" charset="0"/>
                  </a:rPr>
                  <a:t>Light Orange</a:t>
                </a:r>
              </a:p>
              <a:p>
                <a:pPr marL="0" algn="l" defTabSz="932472" rtl="0" eaLnBrk="1" fontAlgn="base" latinLnBrk="0" hangingPunct="1">
                  <a:lnSpc>
                    <a:spcPct val="100000"/>
                  </a:lnSpc>
                  <a:spcBef>
                    <a:spcPct val="0"/>
                  </a:spcBef>
                  <a:spcAft>
                    <a:spcPct val="0"/>
                  </a:spcAft>
                </a:pPr>
                <a:r>
                  <a:rPr lang="en-US" sz="500" kern="1200" dirty="0">
                    <a:gradFill>
                      <a:gsLst>
                        <a:gs pos="37168">
                          <a:srgbClr val="292929"/>
                        </a:gs>
                        <a:gs pos="72000">
                          <a:srgbClr val="292929"/>
                        </a:gs>
                      </a:gsLst>
                      <a:lin ang="5400000" scaled="0"/>
                    </a:gradFill>
                    <a:latin typeface="+mn-lt"/>
                    <a:ea typeface="Segoe UI" pitchFamily="34" charset="0"/>
                    <a:cs typeface="Segoe UI" pitchFamily="34" charset="0"/>
                  </a:rPr>
                  <a:t>R:255 G:140 B:0</a:t>
                </a:r>
              </a:p>
            </p:txBody>
          </p:sp>
          <p:sp>
            <p:nvSpPr>
              <p:cNvPr id="45" name="Rectangle 44"/>
              <p:cNvSpPr/>
              <p:nvPr userDrawn="1"/>
            </p:nvSpPr>
            <p:spPr bwMode="auto">
              <a:xfrm>
                <a:off x="1584344" y="4882896"/>
                <a:ext cx="869930" cy="289766"/>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a:gradFill>
                      <a:gsLst>
                        <a:gs pos="37168">
                          <a:srgbClr val="292929"/>
                        </a:gs>
                        <a:gs pos="72000">
                          <a:srgbClr val="292929"/>
                        </a:gs>
                      </a:gsLst>
                      <a:lin ang="5400000" scaled="0"/>
                    </a:gradFill>
                    <a:latin typeface="+mn-lt"/>
                    <a:ea typeface="Segoe UI" pitchFamily="34" charset="0"/>
                    <a:cs typeface="Segoe UI" pitchFamily="34" charset="0"/>
                  </a:rPr>
                  <a:t>Light Gray</a:t>
                </a:r>
              </a:p>
              <a:p>
                <a:pPr algn="l" defTabSz="932472" fontAlgn="base">
                  <a:lnSpc>
                    <a:spcPct val="100000"/>
                  </a:lnSpc>
                  <a:spcBef>
                    <a:spcPct val="0"/>
                  </a:spcBef>
                  <a:spcAft>
                    <a:spcPct val="0"/>
                  </a:spcAft>
                </a:pPr>
                <a:r>
                  <a:rPr lang="en-US" sz="500" dirty="0">
                    <a:gradFill>
                      <a:gsLst>
                        <a:gs pos="37168">
                          <a:srgbClr val="292929"/>
                        </a:gs>
                        <a:gs pos="72000">
                          <a:srgbClr val="292929"/>
                        </a:gs>
                      </a:gsLst>
                      <a:lin ang="5400000" scaled="0"/>
                    </a:gradFill>
                    <a:ea typeface="Segoe UI" pitchFamily="34" charset="0"/>
                    <a:cs typeface="Segoe UI" pitchFamily="34" charset="0"/>
                  </a:rPr>
                  <a:t>R:</a:t>
                </a:r>
                <a:r>
                  <a:rPr lang="en-US" sz="500" baseline="0" dirty="0">
                    <a:gradFill>
                      <a:gsLst>
                        <a:gs pos="37168">
                          <a:srgbClr val="292929"/>
                        </a:gs>
                        <a:gs pos="72000">
                          <a:srgbClr val="292929"/>
                        </a:gs>
                      </a:gsLst>
                      <a:lin ang="5400000" scaled="0"/>
                    </a:gradFill>
                    <a:ea typeface="Segoe UI" pitchFamily="34" charset="0"/>
                    <a:cs typeface="Segoe UI" pitchFamily="34" charset="0"/>
                  </a:rPr>
                  <a:t>210 G:210 B:210</a:t>
                </a:r>
                <a:endParaRPr lang="en-US" sz="500" dirty="0">
                  <a:gradFill>
                    <a:gsLst>
                      <a:gs pos="37168">
                        <a:srgbClr val="292929"/>
                      </a:gs>
                      <a:gs pos="72000">
                        <a:srgbClr val="292929"/>
                      </a:gs>
                    </a:gsLst>
                    <a:lin ang="5400000" scaled="0"/>
                  </a:gradFill>
                  <a:ea typeface="Segoe UI" pitchFamily="34" charset="0"/>
                  <a:cs typeface="Segoe UI" pitchFamily="34" charset="0"/>
                </a:endParaRPr>
              </a:p>
            </p:txBody>
          </p:sp>
        </p:grpSp>
        <p:sp>
          <p:nvSpPr>
            <p:cNvPr id="28" name="TextBox 27"/>
            <p:cNvSpPr txBox="1"/>
            <p:nvPr userDrawn="1"/>
          </p:nvSpPr>
          <p:spPr>
            <a:xfrm rot="5400000">
              <a:off x="12988035" y="260168"/>
              <a:ext cx="843501" cy="323165"/>
            </a:xfrm>
            <a:prstGeom prst="rect">
              <a:avLst/>
            </a:prstGeom>
            <a:noFill/>
          </p:spPr>
          <p:txBody>
            <a:bodyPr wrap="none" lIns="0" tIns="91440" rIns="182880" bIns="91440" rtlCol="0">
              <a:spAutoFit/>
            </a:bodyPr>
            <a:lstStyle/>
            <a:p>
              <a:pPr marL="0" algn="l" defTabSz="932742" rtl="0" eaLnBrk="1" latinLnBrk="0" hangingPunct="1">
                <a:lnSpc>
                  <a:spcPct val="90000"/>
                </a:lnSpc>
                <a:spcAft>
                  <a:spcPts val="600"/>
                </a:spcAft>
              </a:pPr>
              <a:r>
                <a:rPr lang="en-US" sz="1000" kern="1200" dirty="0">
                  <a:gradFill>
                    <a:gsLst>
                      <a:gs pos="82301">
                        <a:srgbClr val="292929"/>
                      </a:gs>
                      <a:gs pos="62000">
                        <a:srgbClr val="292929"/>
                      </a:gs>
                    </a:gsLst>
                    <a:lin ang="5400000" scaled="0"/>
                  </a:gradFill>
                  <a:latin typeface="+mn-lt"/>
                  <a:ea typeface="+mn-ea"/>
                  <a:cs typeface="+mn-cs"/>
                </a:rPr>
                <a:t>Main colors</a:t>
              </a:r>
            </a:p>
          </p:txBody>
        </p:sp>
        <p:sp>
          <p:nvSpPr>
            <p:cNvPr id="32" name="TextBox 31"/>
            <p:cNvSpPr txBox="1"/>
            <p:nvPr userDrawn="1"/>
          </p:nvSpPr>
          <p:spPr>
            <a:xfrm rot="5400000">
              <a:off x="11742070" y="4230580"/>
              <a:ext cx="2656496" cy="323165"/>
            </a:xfrm>
            <a:prstGeom prst="rect">
              <a:avLst/>
            </a:prstGeom>
            <a:noFill/>
          </p:spPr>
          <p:txBody>
            <a:bodyPr wrap="none" lIns="0" tIns="91440" rIns="182880" bIns="91440" rtlCol="0">
              <a:spAutoFit/>
            </a:bodyPr>
            <a:lstStyle/>
            <a:p>
              <a:pPr marL="0" algn="l" defTabSz="932742" rtl="0" eaLnBrk="1" latinLnBrk="0" hangingPunct="1">
                <a:lnSpc>
                  <a:spcPct val="90000"/>
                </a:lnSpc>
                <a:spcAft>
                  <a:spcPts val="600"/>
                </a:spcAft>
              </a:pPr>
              <a:r>
                <a:rPr lang="en-US" sz="1000" kern="1200" dirty="0">
                  <a:gradFill>
                    <a:gsLst>
                      <a:gs pos="82301">
                        <a:srgbClr val="292929"/>
                      </a:gs>
                      <a:gs pos="62000">
                        <a:srgbClr val="292929"/>
                      </a:gs>
                    </a:gsLst>
                    <a:lin ang="5400000" scaled="0"/>
                  </a:gradFill>
                  <a:latin typeface="+mn-lt"/>
                  <a:ea typeface="+mn-ea"/>
                  <a:cs typeface="+mn-cs"/>
                </a:rPr>
                <a:t>Secondary colors (use only when necessary)</a:t>
              </a:r>
            </a:p>
          </p:txBody>
        </p:sp>
        <p:sp>
          <p:nvSpPr>
            <p:cNvPr id="22" name="Rectangle 21"/>
            <p:cNvSpPr/>
            <p:nvPr userDrawn="1"/>
          </p:nvSpPr>
          <p:spPr bwMode="auto">
            <a:xfrm rot="5400000">
              <a:off x="12328888" y="5187119"/>
              <a:ext cx="869930" cy="289766"/>
            </a:xfrm>
            <a:prstGeom prst="rect">
              <a:avLst/>
            </a:prstGeom>
            <a:solidFill>
              <a:srgbClr val="A800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a:gradFill>
                    <a:gsLst>
                      <a:gs pos="0">
                        <a:srgbClr val="FFFFFF"/>
                      </a:gs>
                      <a:gs pos="100000">
                        <a:srgbClr val="FFFFFF"/>
                      </a:gs>
                    </a:gsLst>
                    <a:lin ang="5400000" scaled="0"/>
                  </a:gradFill>
                  <a:latin typeface="+mn-lt"/>
                  <a:ea typeface="Segoe UI" pitchFamily="34" charset="0"/>
                  <a:cs typeface="Segoe UI" pitchFamily="34" charset="0"/>
                </a:rPr>
                <a:t>Dark Red</a:t>
              </a:r>
            </a:p>
            <a:p>
              <a:pPr algn="l" defTabSz="932472" fontAlgn="base">
                <a:lnSpc>
                  <a:spcPct val="100000"/>
                </a:lnSpc>
                <a:spcBef>
                  <a:spcPct val="0"/>
                </a:spcBef>
                <a:spcAft>
                  <a:spcPct val="0"/>
                </a:spcAft>
              </a:pPr>
              <a:r>
                <a:rPr lang="en-US" sz="500" dirty="0">
                  <a:gradFill>
                    <a:gsLst>
                      <a:gs pos="2092">
                        <a:srgbClr val="F8F8F8"/>
                      </a:gs>
                      <a:gs pos="10042">
                        <a:srgbClr val="F8F8F8"/>
                      </a:gs>
                    </a:gsLst>
                    <a:lin ang="5400000" scaled="0"/>
                  </a:gradFill>
                  <a:ea typeface="Segoe UI" pitchFamily="34" charset="0"/>
                  <a:cs typeface="Segoe UI" pitchFamily="34" charset="0"/>
                </a:rPr>
                <a:t>R:</a:t>
              </a:r>
              <a:r>
                <a:rPr lang="en-US" sz="500" baseline="0" dirty="0">
                  <a:gradFill>
                    <a:gsLst>
                      <a:gs pos="2092">
                        <a:srgbClr val="F8F8F8"/>
                      </a:gs>
                      <a:gs pos="10042">
                        <a:srgbClr val="F8F8F8"/>
                      </a:gs>
                    </a:gsLst>
                    <a:lin ang="5400000" scaled="0"/>
                  </a:gradFill>
                  <a:ea typeface="Segoe UI" pitchFamily="34" charset="0"/>
                  <a:cs typeface="Segoe UI" pitchFamily="34" charset="0"/>
                </a:rPr>
                <a:t>168 G:0 B:0</a:t>
              </a:r>
              <a:endParaRPr lang="en-US" sz="500" dirty="0">
                <a:gradFill>
                  <a:gsLst>
                    <a:gs pos="2092">
                      <a:srgbClr val="F8F8F8"/>
                    </a:gs>
                    <a:gs pos="10042">
                      <a:srgbClr val="F8F8F8"/>
                    </a:gs>
                  </a:gsLst>
                  <a:lin ang="5400000" scaled="0"/>
                </a:gradFill>
                <a:ea typeface="Segoe UI" pitchFamily="34" charset="0"/>
                <a:cs typeface="Segoe UI" pitchFamily="34" charset="0"/>
              </a:endParaRPr>
            </a:p>
          </p:txBody>
        </p:sp>
        <p:sp>
          <p:nvSpPr>
            <p:cNvPr id="23" name="Rectangle 22"/>
            <p:cNvSpPr/>
            <p:nvPr userDrawn="1"/>
          </p:nvSpPr>
          <p:spPr bwMode="auto">
            <a:xfrm rot="5400000">
              <a:off x="12328888" y="3353997"/>
              <a:ext cx="869930" cy="289766"/>
            </a:xfrm>
            <a:prstGeom prst="rect">
              <a:avLst/>
            </a:prstGeom>
            <a:solidFill>
              <a:srgbClr val="00BCF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a:gradFill>
                    <a:gsLst>
                      <a:gs pos="0">
                        <a:srgbClr val="FFFFFF"/>
                      </a:gs>
                      <a:gs pos="100000">
                        <a:srgbClr val="FFFFFF"/>
                      </a:gs>
                    </a:gsLst>
                    <a:lin ang="5400000" scaled="0"/>
                  </a:gradFill>
                  <a:latin typeface="+mn-lt"/>
                  <a:ea typeface="Segoe UI" pitchFamily="34" charset="0"/>
                  <a:cs typeface="Segoe UI" pitchFamily="34" charset="0"/>
                </a:rPr>
                <a:t>Light Blue</a:t>
              </a:r>
            </a:p>
            <a:p>
              <a:pPr algn="l" defTabSz="932472" fontAlgn="base">
                <a:lnSpc>
                  <a:spcPct val="100000"/>
                </a:lnSpc>
                <a:spcBef>
                  <a:spcPct val="0"/>
                </a:spcBef>
                <a:spcAft>
                  <a:spcPct val="0"/>
                </a:spcAft>
              </a:pPr>
              <a:r>
                <a:rPr lang="en-US" sz="500" dirty="0">
                  <a:gradFill>
                    <a:gsLst>
                      <a:gs pos="2092">
                        <a:srgbClr val="F8F8F8"/>
                      </a:gs>
                      <a:gs pos="10042">
                        <a:srgbClr val="F8F8F8"/>
                      </a:gs>
                    </a:gsLst>
                    <a:lin ang="5400000" scaled="0"/>
                  </a:gradFill>
                  <a:ea typeface="Segoe UI" pitchFamily="34" charset="0"/>
                  <a:cs typeface="Segoe UI" pitchFamily="34" charset="0"/>
                </a:rPr>
                <a:t>R:16</a:t>
              </a:r>
              <a:r>
                <a:rPr lang="en-US" sz="500" baseline="0" dirty="0">
                  <a:gradFill>
                    <a:gsLst>
                      <a:gs pos="2092">
                        <a:srgbClr val="F8F8F8"/>
                      </a:gs>
                      <a:gs pos="10042">
                        <a:srgbClr val="F8F8F8"/>
                      </a:gs>
                    </a:gsLst>
                    <a:lin ang="5400000" scaled="0"/>
                  </a:gradFill>
                  <a:ea typeface="Segoe UI" pitchFamily="34" charset="0"/>
                  <a:cs typeface="Segoe UI" pitchFamily="34" charset="0"/>
                </a:rPr>
                <a:t> G:124 B:16</a:t>
              </a:r>
              <a:endParaRPr lang="en-US" sz="500" dirty="0">
                <a:gradFill>
                  <a:gsLst>
                    <a:gs pos="2092">
                      <a:srgbClr val="F8F8F8"/>
                    </a:gs>
                    <a:gs pos="10042">
                      <a:srgbClr val="F8F8F8"/>
                    </a:gs>
                  </a:gsLst>
                  <a:lin ang="5400000" scaled="0"/>
                </a:gradFill>
                <a:ea typeface="Segoe UI" pitchFamily="34" charset="0"/>
                <a:cs typeface="Segoe UI" pitchFamily="34" charset="0"/>
              </a:endParaRPr>
            </a:p>
          </p:txBody>
        </p:sp>
        <p:sp>
          <p:nvSpPr>
            <p:cNvPr id="24" name="Rectangle 23"/>
            <p:cNvSpPr/>
            <p:nvPr userDrawn="1"/>
          </p:nvSpPr>
          <p:spPr bwMode="auto">
            <a:xfrm rot="5400000">
              <a:off x="12328888" y="4272719"/>
              <a:ext cx="869930" cy="289766"/>
            </a:xfrm>
            <a:prstGeom prst="rect">
              <a:avLst/>
            </a:prstGeom>
            <a:solidFill>
              <a:srgbClr val="002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a:gradFill>
                    <a:gsLst>
                      <a:gs pos="0">
                        <a:srgbClr val="FFFFFF"/>
                      </a:gs>
                      <a:gs pos="100000">
                        <a:srgbClr val="FFFFFF"/>
                      </a:gs>
                    </a:gsLst>
                    <a:lin ang="5400000" scaled="0"/>
                  </a:gradFill>
                  <a:latin typeface="+mn-lt"/>
                  <a:ea typeface="Segoe UI" pitchFamily="34" charset="0"/>
                  <a:cs typeface="Segoe UI" pitchFamily="34" charset="0"/>
                </a:rPr>
                <a:t>Dark Blue</a:t>
              </a:r>
            </a:p>
            <a:p>
              <a:pPr algn="l" defTabSz="932472" fontAlgn="base">
                <a:lnSpc>
                  <a:spcPct val="100000"/>
                </a:lnSpc>
                <a:spcBef>
                  <a:spcPct val="0"/>
                </a:spcBef>
                <a:spcAft>
                  <a:spcPct val="0"/>
                </a:spcAft>
              </a:pPr>
              <a:r>
                <a:rPr lang="en-US" sz="500" dirty="0">
                  <a:gradFill>
                    <a:gsLst>
                      <a:gs pos="2092">
                        <a:srgbClr val="F8F8F8"/>
                      </a:gs>
                      <a:gs pos="10042">
                        <a:srgbClr val="F8F8F8"/>
                      </a:gs>
                    </a:gsLst>
                    <a:lin ang="5400000" scaled="0"/>
                  </a:gradFill>
                  <a:ea typeface="Segoe UI" pitchFamily="34" charset="0"/>
                  <a:cs typeface="Segoe UI" pitchFamily="34" charset="0"/>
                </a:rPr>
                <a:t>R0 G32 B80</a:t>
              </a:r>
            </a:p>
          </p:txBody>
        </p:sp>
      </p:grpSp>
    </p:spTree>
    <p:extLst>
      <p:ext uri="{BB962C8B-B14F-4D97-AF65-F5344CB8AC3E}">
        <p14:creationId xmlns:p14="http://schemas.microsoft.com/office/powerpoint/2010/main" val="3588427678"/>
      </p:ext>
    </p:extLst>
  </p:cSld>
  <p:clrMap bg1="lt1" tx1="dk1" bg2="lt2" tx2="dk2" accent1="accent1" accent2="accent2" accent3="accent3" accent4="accent4" accent5="accent5" accent6="accent6" hlink="hlink" folHlink="folHlink"/>
  <p:sldLayoutIdLst>
    <p:sldLayoutId id="2147484300" r:id="rId1"/>
    <p:sldLayoutId id="2147484295" r:id="rId2"/>
    <p:sldLayoutId id="2147484240" r:id="rId3"/>
    <p:sldLayoutId id="2147484296" r:id="rId4"/>
    <p:sldLayoutId id="2147484241" r:id="rId5"/>
    <p:sldLayoutId id="2147484297" r:id="rId6"/>
    <p:sldLayoutId id="2147484244" r:id="rId7"/>
    <p:sldLayoutId id="2147484298" r:id="rId8"/>
    <p:sldLayoutId id="2147484245" r:id="rId9"/>
    <p:sldLayoutId id="2147484247" r:id="rId10"/>
    <p:sldLayoutId id="2147484331" r:id="rId11"/>
    <p:sldLayoutId id="2147484249" r:id="rId12"/>
    <p:sldLayoutId id="2147484301" r:id="rId13"/>
    <p:sldLayoutId id="2147484251" r:id="rId14"/>
    <p:sldLayoutId id="2147484252" r:id="rId15"/>
    <p:sldLayoutId id="2147484254" r:id="rId16"/>
    <p:sldLayoutId id="2147484365" r:id="rId17"/>
    <p:sldLayoutId id="2147484257" r:id="rId18"/>
    <p:sldLayoutId id="2147484258" r:id="rId19"/>
    <p:sldLayoutId id="2147484260" r:id="rId20"/>
    <p:sldLayoutId id="2147484299" r:id="rId21"/>
    <p:sldLayoutId id="2147484263" r:id="rId22"/>
  </p:sldLayoutIdLst>
  <p:transition>
    <p:fade/>
  </p:transition>
  <p:txStyles>
    <p:titleStyle>
      <a:lvl1pPr algn="l" defTabSz="932742" rtl="0" eaLnBrk="1" latinLnBrk="0" hangingPunct="1">
        <a:lnSpc>
          <a:spcPct val="90000"/>
        </a:lnSpc>
        <a:spcBef>
          <a:spcPct val="0"/>
        </a:spcBef>
        <a:buNone/>
        <a:defRPr lang="en-US" sz="48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userDrawn="1">
          <p15:clr>
            <a:srgbClr val="5ACBF0"/>
          </p15:clr>
        </p15:guide>
        <p15:guide id="3" pos="749">
          <p15:clr>
            <a:srgbClr val="5ACBF0"/>
          </p15:clr>
        </p15:guide>
        <p15:guide id="4" pos="1325">
          <p15:clr>
            <a:srgbClr val="5ACBF0"/>
          </p15:clr>
        </p15:guide>
        <p15:guide id="5" pos="1901">
          <p15:clr>
            <a:srgbClr val="5ACBF0"/>
          </p15:clr>
        </p15:guide>
        <p15:guide id="6" pos="2477">
          <p15:clr>
            <a:srgbClr val="5ACBF0"/>
          </p15:clr>
        </p15:guide>
        <p15:guide id="7" pos="3053">
          <p15:clr>
            <a:srgbClr val="5ACBF0"/>
          </p15:clr>
        </p15:guide>
        <p15:guide id="8" pos="3629">
          <p15:clr>
            <a:srgbClr val="5ACBF0"/>
          </p15:clr>
        </p15:guide>
        <p15:guide id="9" pos="4205">
          <p15:clr>
            <a:srgbClr val="5ACBF0"/>
          </p15:clr>
        </p15:guide>
        <p15:guide id="10" pos="4781">
          <p15:clr>
            <a:srgbClr val="5ACBF0"/>
          </p15:clr>
        </p15:guide>
        <p15:guide id="11" pos="5357">
          <p15:clr>
            <a:srgbClr val="5ACBF0"/>
          </p15:clr>
        </p15:guide>
        <p15:guide id="12" pos="5933">
          <p15:clr>
            <a:srgbClr val="5ACBF0"/>
          </p15:clr>
        </p15:guide>
        <p15:guide id="13" pos="6509">
          <p15:clr>
            <a:srgbClr val="5ACBF0"/>
          </p15:clr>
        </p15:guide>
        <p15:guide id="14" pos="7085">
          <p15:clr>
            <a:srgbClr val="5ACBF0"/>
          </p15:clr>
        </p15:guide>
        <p15:guide id="15" pos="7661">
          <p15:clr>
            <a:srgbClr val="5ACBF0"/>
          </p15:clr>
        </p15:guide>
        <p15:guide id="16" pos="288" userDrawn="1">
          <p15:clr>
            <a:srgbClr val="C35EA4"/>
          </p15:clr>
        </p15:guide>
        <p15:guide id="17" pos="7546" userDrawn="1">
          <p15:clr>
            <a:srgbClr val="C35EA4"/>
          </p15:clr>
        </p15:guide>
        <p15:guide id="18" orient="horz" pos="763">
          <p15:clr>
            <a:srgbClr val="5ACBF0"/>
          </p15:clr>
        </p15:guide>
        <p15:guide id="19" orient="horz" pos="1339">
          <p15:clr>
            <a:srgbClr val="5ACBF0"/>
          </p15:clr>
        </p15:guide>
        <p15:guide id="20" orient="horz" pos="1915">
          <p15:clr>
            <a:srgbClr val="5ACBF0"/>
          </p15:clr>
        </p15:guide>
        <p15:guide id="21" orient="horz" pos="2491">
          <p15:clr>
            <a:srgbClr val="5ACBF0"/>
          </p15:clr>
        </p15:guide>
        <p15:guide id="22" orient="horz" pos="3067">
          <p15:clr>
            <a:srgbClr val="5ACBF0"/>
          </p15:clr>
        </p15:guide>
        <p15:guide id="23" orient="horz" pos="3643">
          <p15:clr>
            <a:srgbClr val="5ACBF0"/>
          </p15:clr>
        </p15:guide>
        <p15:guide id="24" orient="horz" pos="4219" userDrawn="1">
          <p15:clr>
            <a:srgbClr val="5ACBF0"/>
          </p15:clr>
        </p15:guide>
        <p15:guide id="25" orient="horz" pos="302" userDrawn="1">
          <p15:clr>
            <a:srgbClr val="C35EA4"/>
          </p15:clr>
        </p15:guide>
        <p15:guide id="26" orient="horz" pos="4104" userDrawn="1">
          <p15:clr>
            <a:srgbClr val="C35EA4"/>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bwMode="ltGray">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dirty="0"/>
              <a:t>Click to edit Master title style</a:t>
            </a:r>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marL="342900" marR="0" lvl="0" indent="-342900" algn="l" defTabSz="932742" rtl="0" eaLnBrk="1" fontAlgn="auto" latinLnBrk="0" hangingPunct="1">
              <a:lnSpc>
                <a:spcPct val="90000"/>
              </a:lnSpc>
              <a:spcBef>
                <a:spcPct val="20000"/>
              </a:spcBef>
              <a:spcAft>
                <a:spcPts val="0"/>
              </a:spcAft>
              <a:buClrTx/>
              <a:buSzPct val="90000"/>
              <a:buFont typeface="Arial" pitchFamily="34" charset="0"/>
              <a:buChar char="•"/>
              <a:tabLst/>
            </a:pPr>
            <a:r>
              <a:rPr lang="en-US" dirty="0"/>
              <a:t>Click to edit Master text styles</a:t>
            </a:r>
          </a:p>
          <a:p>
            <a:pPr marL="584200" marR="0" lvl="1" indent="-241300" algn="l" defTabSz="932742" rtl="0" eaLnBrk="1" fontAlgn="auto" latinLnBrk="0" hangingPunct="1">
              <a:lnSpc>
                <a:spcPct val="90000"/>
              </a:lnSpc>
              <a:spcBef>
                <a:spcPct val="20000"/>
              </a:spcBef>
              <a:spcAft>
                <a:spcPts val="0"/>
              </a:spcAft>
              <a:buClrTx/>
              <a:buSzPct val="90000"/>
              <a:buFont typeface="Arial" pitchFamily="34" charset="0"/>
              <a:buChar char="•"/>
              <a:tabLst/>
            </a:pPr>
            <a:r>
              <a:rPr lang="en-US" dirty="0"/>
              <a:t>Second level</a:t>
            </a:r>
          </a:p>
          <a:p>
            <a:pPr lvl="2"/>
            <a:r>
              <a:rPr lang="en-US" dirty="0"/>
              <a:t>Third level</a:t>
            </a:r>
          </a:p>
          <a:p>
            <a:pPr lvl="3"/>
            <a:r>
              <a:rPr lang="en-US" dirty="0"/>
              <a:t>Fourth level</a:t>
            </a:r>
          </a:p>
          <a:p>
            <a:pPr lvl="4"/>
            <a:r>
              <a:rPr lang="en-US" dirty="0"/>
              <a:t>Fifth level</a:t>
            </a:r>
          </a:p>
        </p:txBody>
      </p:sp>
      <p:grpSp>
        <p:nvGrpSpPr>
          <p:cNvPr id="3" name="Group 2"/>
          <p:cNvGrpSpPr/>
          <p:nvPr userDrawn="1"/>
        </p:nvGrpSpPr>
        <p:grpSpPr>
          <a:xfrm>
            <a:off x="12618967" y="0"/>
            <a:ext cx="952401" cy="5766967"/>
            <a:chOff x="12618967" y="0"/>
            <a:chExt cx="952401" cy="5766967"/>
          </a:xfrm>
        </p:grpSpPr>
        <p:grpSp>
          <p:nvGrpSpPr>
            <p:cNvPr id="19" name="Group 18"/>
            <p:cNvGrpSpPr/>
            <p:nvPr userDrawn="1"/>
          </p:nvGrpSpPr>
          <p:grpSpPr>
            <a:xfrm rot="5400000">
              <a:off x="11584220" y="1040742"/>
              <a:ext cx="2698730" cy="629236"/>
              <a:chOff x="1584344" y="4543426"/>
              <a:chExt cx="2698730" cy="629236"/>
            </a:xfrm>
          </p:grpSpPr>
          <p:sp>
            <p:nvSpPr>
              <p:cNvPr id="25" name="Rectangle 24"/>
              <p:cNvSpPr/>
              <p:nvPr userDrawn="1"/>
            </p:nvSpPr>
            <p:spPr bwMode="auto">
              <a:xfrm>
                <a:off x="1586734" y="4543428"/>
                <a:ext cx="869930" cy="28976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algn="l" defTabSz="932472" fontAlgn="base">
                  <a:lnSpc>
                    <a:spcPct val="100000"/>
                  </a:lnSpc>
                  <a:spcBef>
                    <a:spcPct val="0"/>
                  </a:spcBef>
                  <a:spcAft>
                    <a:spcPct val="0"/>
                  </a:spcAft>
                </a:pPr>
                <a:r>
                  <a:rPr lang="en-US" sz="500" b="1" kern="1200" baseline="0" dirty="0" err="1">
                    <a:gradFill>
                      <a:gsLst>
                        <a:gs pos="0">
                          <a:srgbClr val="FFFFFF"/>
                        </a:gs>
                        <a:gs pos="100000">
                          <a:srgbClr val="FFFFFF"/>
                        </a:gs>
                      </a:gsLst>
                      <a:lin ang="5400000" scaled="0"/>
                    </a:gradFill>
                    <a:latin typeface="+mn-lt"/>
                    <a:ea typeface="Segoe UI" pitchFamily="34" charset="0"/>
                    <a:cs typeface="Segoe UI" pitchFamily="34" charset="0"/>
                  </a:rPr>
                  <a:t>Oragen</a:t>
                </a:r>
                <a:endParaRPr lang="en-US" sz="500" b="1" kern="1200" baseline="0" dirty="0">
                  <a:gradFill>
                    <a:gsLst>
                      <a:gs pos="0">
                        <a:srgbClr val="FFFFFF"/>
                      </a:gs>
                      <a:gs pos="100000">
                        <a:srgbClr val="FFFFFF"/>
                      </a:gs>
                    </a:gsLst>
                    <a:lin ang="5400000" scaled="0"/>
                  </a:gradFill>
                  <a:latin typeface="+mn-lt"/>
                  <a:ea typeface="Segoe UI" pitchFamily="34" charset="0"/>
                  <a:cs typeface="Segoe UI" pitchFamily="34" charset="0"/>
                </a:endParaRPr>
              </a:p>
              <a:p>
                <a:pPr algn="l" defTabSz="932472" fontAlgn="base">
                  <a:lnSpc>
                    <a:spcPct val="100000"/>
                  </a:lnSpc>
                  <a:spcBef>
                    <a:spcPct val="0"/>
                  </a:spcBef>
                  <a:spcAft>
                    <a:spcPct val="0"/>
                  </a:spcAft>
                </a:pPr>
                <a:r>
                  <a:rPr lang="en-US" sz="500" dirty="0">
                    <a:gradFill>
                      <a:gsLst>
                        <a:gs pos="0">
                          <a:srgbClr val="FFFFFF"/>
                        </a:gs>
                        <a:gs pos="100000">
                          <a:srgbClr val="FFFFFF"/>
                        </a:gs>
                      </a:gsLst>
                      <a:lin ang="5400000" scaled="0"/>
                    </a:gradFill>
                    <a:ea typeface="Segoe UI" pitchFamily="34" charset="0"/>
                    <a:cs typeface="Segoe UI" pitchFamily="34" charset="0"/>
                  </a:rPr>
                  <a:t>R:</a:t>
                </a:r>
                <a:r>
                  <a:rPr lang="en-US" sz="500" baseline="0" dirty="0">
                    <a:gradFill>
                      <a:gsLst>
                        <a:gs pos="0">
                          <a:srgbClr val="FFFFFF"/>
                        </a:gs>
                        <a:gs pos="100000">
                          <a:srgbClr val="FFFFFF"/>
                        </a:gs>
                      </a:gsLst>
                      <a:lin ang="5400000" scaled="0"/>
                    </a:gradFill>
                    <a:ea typeface="Segoe UI" pitchFamily="34" charset="0"/>
                    <a:cs typeface="Segoe UI" pitchFamily="34" charset="0"/>
                  </a:rPr>
                  <a:t>216 G:59 B:1</a:t>
                </a:r>
                <a:endParaRPr lang="en-US" sz="500" dirty="0">
                  <a:gradFill>
                    <a:gsLst>
                      <a:gs pos="0">
                        <a:srgbClr val="FFFFFF"/>
                      </a:gs>
                      <a:gs pos="100000">
                        <a:srgbClr val="FFFFFF"/>
                      </a:gs>
                    </a:gsLst>
                    <a:lin ang="5400000" scaled="0"/>
                  </a:gradFill>
                  <a:ea typeface="Segoe UI" pitchFamily="34" charset="0"/>
                  <a:cs typeface="Segoe UI" pitchFamily="34" charset="0"/>
                </a:endParaRPr>
              </a:p>
            </p:txBody>
          </p:sp>
          <p:sp>
            <p:nvSpPr>
              <p:cNvPr id="26" name="Rectangle 25"/>
              <p:cNvSpPr/>
              <p:nvPr userDrawn="1"/>
            </p:nvSpPr>
            <p:spPr bwMode="auto">
              <a:xfrm>
                <a:off x="2505456" y="4543427"/>
                <a:ext cx="869930" cy="289766"/>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algn="l" defTabSz="932472" fontAlgn="base">
                  <a:lnSpc>
                    <a:spcPct val="100000"/>
                  </a:lnSpc>
                  <a:spcBef>
                    <a:spcPct val="0"/>
                  </a:spcBef>
                  <a:spcAft>
                    <a:spcPct val="0"/>
                  </a:spcAft>
                </a:pPr>
                <a:r>
                  <a:rPr lang="en-US" sz="500" b="1" kern="1200" baseline="0" dirty="0">
                    <a:gradFill>
                      <a:gsLst>
                        <a:gs pos="0">
                          <a:srgbClr val="FFFFFF"/>
                        </a:gs>
                        <a:gs pos="100000">
                          <a:srgbClr val="FFFFFF"/>
                        </a:gs>
                      </a:gsLst>
                      <a:lin ang="5400000" scaled="0"/>
                    </a:gradFill>
                    <a:latin typeface="+mn-lt"/>
                    <a:ea typeface="Segoe UI" pitchFamily="34" charset="0"/>
                    <a:cs typeface="Segoe UI" pitchFamily="34" charset="0"/>
                  </a:rPr>
                  <a:t>Blue</a:t>
                </a:r>
              </a:p>
              <a:p>
                <a:pPr marL="0" algn="l" defTabSz="932472" rtl="0" eaLnBrk="1" fontAlgn="base" latinLnBrk="0" hangingPunct="1">
                  <a:lnSpc>
                    <a:spcPct val="100000"/>
                  </a:lnSpc>
                  <a:spcBef>
                    <a:spcPct val="0"/>
                  </a:spcBef>
                  <a:spcAft>
                    <a:spcPct val="0"/>
                  </a:spcAft>
                </a:pPr>
                <a:r>
                  <a:rPr lang="en-US" sz="500" kern="1200" dirty="0">
                    <a:gradFill>
                      <a:gsLst>
                        <a:gs pos="2092">
                          <a:srgbClr val="F8F8F8"/>
                        </a:gs>
                        <a:gs pos="10042">
                          <a:srgbClr val="F8F8F8"/>
                        </a:gs>
                      </a:gsLst>
                      <a:lin ang="5400000" scaled="0"/>
                    </a:gradFill>
                    <a:latin typeface="+mn-lt"/>
                    <a:ea typeface="Segoe UI" pitchFamily="34" charset="0"/>
                    <a:cs typeface="Segoe UI" pitchFamily="34" charset="0"/>
                  </a:rPr>
                  <a:t>R:0 G:120 B:215</a:t>
                </a:r>
              </a:p>
            </p:txBody>
          </p:sp>
          <p:sp>
            <p:nvSpPr>
              <p:cNvPr id="27" name="Rectangle 26"/>
              <p:cNvSpPr/>
              <p:nvPr userDrawn="1"/>
            </p:nvSpPr>
            <p:spPr bwMode="auto">
              <a:xfrm>
                <a:off x="3413144" y="4543426"/>
                <a:ext cx="869930" cy="289766"/>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a:gradFill>
                      <a:gsLst>
                        <a:gs pos="37168">
                          <a:srgbClr val="292929"/>
                        </a:gs>
                        <a:gs pos="72000">
                          <a:srgbClr val="292929"/>
                        </a:gs>
                      </a:gsLst>
                      <a:lin ang="5400000" scaled="0"/>
                    </a:gradFill>
                    <a:latin typeface="+mn-lt"/>
                    <a:ea typeface="Segoe UI" pitchFamily="34" charset="0"/>
                    <a:cs typeface="Segoe UI" pitchFamily="34" charset="0"/>
                  </a:rPr>
                  <a:t>Light Gray</a:t>
                </a:r>
              </a:p>
              <a:p>
                <a:pPr marL="0" algn="l" defTabSz="932472" rtl="0" eaLnBrk="1" fontAlgn="base" latinLnBrk="0" hangingPunct="1">
                  <a:lnSpc>
                    <a:spcPct val="100000"/>
                  </a:lnSpc>
                  <a:spcBef>
                    <a:spcPct val="0"/>
                  </a:spcBef>
                  <a:spcAft>
                    <a:spcPct val="0"/>
                  </a:spcAft>
                </a:pPr>
                <a:r>
                  <a:rPr lang="en-US" sz="500" b="0" kern="1200" baseline="0" dirty="0">
                    <a:gradFill>
                      <a:gsLst>
                        <a:gs pos="37168">
                          <a:srgbClr val="292929"/>
                        </a:gs>
                        <a:gs pos="72000">
                          <a:srgbClr val="292929"/>
                        </a:gs>
                      </a:gsLst>
                      <a:lin ang="5400000" scaled="0"/>
                    </a:gradFill>
                    <a:latin typeface="+mn-lt"/>
                    <a:ea typeface="Segoe UI" pitchFamily="34" charset="0"/>
                    <a:cs typeface="Segoe UI" pitchFamily="34" charset="0"/>
                  </a:rPr>
                  <a:t>R:210 G:210 B:210</a:t>
                </a:r>
              </a:p>
            </p:txBody>
          </p:sp>
          <p:sp>
            <p:nvSpPr>
              <p:cNvPr id="28" name="Rectangle 27"/>
              <p:cNvSpPr/>
              <p:nvPr userDrawn="1"/>
            </p:nvSpPr>
            <p:spPr bwMode="auto">
              <a:xfrm>
                <a:off x="2498744" y="4882896"/>
                <a:ext cx="869930" cy="289766"/>
              </a:xfrm>
              <a:prstGeom prst="rect">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a:gradFill>
                      <a:gsLst>
                        <a:gs pos="37168">
                          <a:srgbClr val="292929"/>
                        </a:gs>
                        <a:gs pos="72000">
                          <a:srgbClr val="292929"/>
                        </a:gs>
                      </a:gsLst>
                      <a:lin ang="5400000" scaled="0"/>
                    </a:gradFill>
                    <a:latin typeface="+mn-lt"/>
                    <a:ea typeface="Segoe UI" pitchFamily="34" charset="0"/>
                    <a:cs typeface="Segoe UI" pitchFamily="34" charset="0"/>
                  </a:rPr>
                  <a:t>Light Orange</a:t>
                </a:r>
              </a:p>
              <a:p>
                <a:pPr marL="0" algn="l" defTabSz="932472" rtl="0" eaLnBrk="1" fontAlgn="base" latinLnBrk="0" hangingPunct="1">
                  <a:lnSpc>
                    <a:spcPct val="100000"/>
                  </a:lnSpc>
                  <a:spcBef>
                    <a:spcPct val="0"/>
                  </a:spcBef>
                  <a:spcAft>
                    <a:spcPct val="0"/>
                  </a:spcAft>
                </a:pPr>
                <a:r>
                  <a:rPr lang="en-US" sz="500" kern="1200" dirty="0">
                    <a:gradFill>
                      <a:gsLst>
                        <a:gs pos="37168">
                          <a:srgbClr val="292929"/>
                        </a:gs>
                        <a:gs pos="72000">
                          <a:srgbClr val="292929"/>
                        </a:gs>
                      </a:gsLst>
                      <a:lin ang="5400000" scaled="0"/>
                    </a:gradFill>
                    <a:latin typeface="+mn-lt"/>
                    <a:ea typeface="Segoe UI" pitchFamily="34" charset="0"/>
                    <a:cs typeface="Segoe UI" pitchFamily="34" charset="0"/>
                  </a:rPr>
                  <a:t>R:255 G:140 B:0</a:t>
                </a:r>
              </a:p>
            </p:txBody>
          </p:sp>
          <p:sp>
            <p:nvSpPr>
              <p:cNvPr id="29" name="Rectangle 28"/>
              <p:cNvSpPr/>
              <p:nvPr userDrawn="1"/>
            </p:nvSpPr>
            <p:spPr bwMode="auto">
              <a:xfrm>
                <a:off x="3413144" y="4882895"/>
                <a:ext cx="869930" cy="289766"/>
              </a:xfrm>
              <a:prstGeom prst="rect">
                <a:avLst/>
              </a:prstGeom>
              <a:solidFill>
                <a:schemeClr val="accent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a:gradFill>
                      <a:gsLst>
                        <a:gs pos="37168">
                          <a:srgbClr val="292929"/>
                        </a:gs>
                        <a:gs pos="72000">
                          <a:srgbClr val="292929"/>
                        </a:gs>
                      </a:gsLst>
                      <a:lin ang="5400000" scaled="0"/>
                    </a:gradFill>
                    <a:latin typeface="+mn-lt"/>
                    <a:ea typeface="Segoe UI" pitchFamily="34" charset="0"/>
                    <a:cs typeface="Segoe UI" pitchFamily="34" charset="0"/>
                  </a:rPr>
                  <a:t>Light Blue</a:t>
                </a:r>
              </a:p>
              <a:p>
                <a:pPr marL="0" algn="l" defTabSz="932472" rtl="0" eaLnBrk="1" fontAlgn="base" latinLnBrk="0" hangingPunct="1">
                  <a:lnSpc>
                    <a:spcPct val="100000"/>
                  </a:lnSpc>
                  <a:spcBef>
                    <a:spcPct val="0"/>
                  </a:spcBef>
                  <a:spcAft>
                    <a:spcPct val="0"/>
                  </a:spcAft>
                </a:pPr>
                <a:r>
                  <a:rPr lang="en-US" sz="500" b="0" kern="1200" baseline="0" dirty="0">
                    <a:gradFill>
                      <a:gsLst>
                        <a:gs pos="37168">
                          <a:srgbClr val="292929"/>
                        </a:gs>
                        <a:gs pos="72000">
                          <a:srgbClr val="292929"/>
                        </a:gs>
                      </a:gsLst>
                      <a:lin ang="5400000" scaled="0"/>
                    </a:gradFill>
                    <a:latin typeface="+mn-lt"/>
                    <a:ea typeface="Segoe UI" pitchFamily="34" charset="0"/>
                    <a:cs typeface="Segoe UI" pitchFamily="34" charset="0"/>
                  </a:rPr>
                  <a:t>R:16 G:124 B:16</a:t>
                </a:r>
              </a:p>
            </p:txBody>
          </p:sp>
          <p:sp>
            <p:nvSpPr>
              <p:cNvPr id="30" name="Rectangle 29"/>
              <p:cNvSpPr/>
              <p:nvPr userDrawn="1"/>
            </p:nvSpPr>
            <p:spPr bwMode="auto">
              <a:xfrm>
                <a:off x="1584344" y="4882896"/>
                <a:ext cx="869930" cy="289766"/>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a:gradFill>
                      <a:gsLst>
                        <a:gs pos="37168">
                          <a:srgbClr val="292929"/>
                        </a:gs>
                        <a:gs pos="72000">
                          <a:srgbClr val="292929"/>
                        </a:gs>
                      </a:gsLst>
                      <a:lin ang="5400000" scaled="0"/>
                    </a:gradFill>
                    <a:latin typeface="+mn-lt"/>
                    <a:ea typeface="Segoe UI" pitchFamily="34" charset="0"/>
                    <a:cs typeface="Segoe UI" pitchFamily="34" charset="0"/>
                  </a:rPr>
                  <a:t>Yellow</a:t>
                </a:r>
              </a:p>
              <a:p>
                <a:pPr marL="0" algn="l" defTabSz="932472" rtl="0" eaLnBrk="1" fontAlgn="base" latinLnBrk="0" hangingPunct="1">
                  <a:lnSpc>
                    <a:spcPct val="100000"/>
                  </a:lnSpc>
                  <a:spcBef>
                    <a:spcPct val="0"/>
                  </a:spcBef>
                  <a:spcAft>
                    <a:spcPct val="0"/>
                  </a:spcAft>
                </a:pPr>
                <a:r>
                  <a:rPr lang="en-US" sz="500" b="0" kern="1200" baseline="0" dirty="0">
                    <a:gradFill>
                      <a:gsLst>
                        <a:gs pos="37168">
                          <a:srgbClr val="292929"/>
                        </a:gs>
                        <a:gs pos="72000">
                          <a:srgbClr val="292929"/>
                        </a:gs>
                      </a:gsLst>
                      <a:lin ang="5400000" scaled="0"/>
                    </a:gradFill>
                    <a:latin typeface="+mn-lt"/>
                    <a:ea typeface="Segoe UI" pitchFamily="34" charset="0"/>
                    <a:cs typeface="Segoe UI" pitchFamily="34" charset="0"/>
                  </a:rPr>
                  <a:t>R:255 G:185 B:0</a:t>
                </a:r>
              </a:p>
            </p:txBody>
          </p:sp>
        </p:grpSp>
        <p:sp>
          <p:nvSpPr>
            <p:cNvPr id="20" name="TextBox 19"/>
            <p:cNvSpPr txBox="1"/>
            <p:nvPr userDrawn="1"/>
          </p:nvSpPr>
          <p:spPr>
            <a:xfrm rot="5400000">
              <a:off x="12988035" y="260168"/>
              <a:ext cx="843501" cy="323165"/>
            </a:xfrm>
            <a:prstGeom prst="rect">
              <a:avLst/>
            </a:prstGeom>
            <a:noFill/>
          </p:spPr>
          <p:txBody>
            <a:bodyPr wrap="none" lIns="0" tIns="91440" rIns="182880" bIns="91440" rtlCol="0">
              <a:spAutoFit/>
            </a:bodyPr>
            <a:lstStyle/>
            <a:p>
              <a:pPr marL="0" algn="l" defTabSz="932742" rtl="0" eaLnBrk="1" latinLnBrk="0" hangingPunct="1">
                <a:lnSpc>
                  <a:spcPct val="90000"/>
                </a:lnSpc>
                <a:spcAft>
                  <a:spcPts val="600"/>
                </a:spcAft>
              </a:pPr>
              <a:r>
                <a:rPr lang="en-US" sz="1000" kern="1200" dirty="0">
                  <a:gradFill>
                    <a:gsLst>
                      <a:gs pos="82301">
                        <a:srgbClr val="292929"/>
                      </a:gs>
                      <a:gs pos="62000">
                        <a:srgbClr val="292929"/>
                      </a:gs>
                    </a:gsLst>
                    <a:lin ang="5400000" scaled="0"/>
                  </a:gradFill>
                  <a:latin typeface="+mn-lt"/>
                  <a:ea typeface="+mn-ea"/>
                  <a:cs typeface="+mn-cs"/>
                </a:rPr>
                <a:t>Main colors</a:t>
              </a:r>
            </a:p>
          </p:txBody>
        </p:sp>
        <p:sp>
          <p:nvSpPr>
            <p:cNvPr id="21" name="TextBox 20"/>
            <p:cNvSpPr txBox="1"/>
            <p:nvPr userDrawn="1"/>
          </p:nvSpPr>
          <p:spPr>
            <a:xfrm rot="5400000">
              <a:off x="11742070" y="4230580"/>
              <a:ext cx="2656496" cy="323165"/>
            </a:xfrm>
            <a:prstGeom prst="rect">
              <a:avLst/>
            </a:prstGeom>
            <a:noFill/>
          </p:spPr>
          <p:txBody>
            <a:bodyPr wrap="none" lIns="0" tIns="91440" rIns="182880" bIns="91440" rtlCol="0">
              <a:spAutoFit/>
            </a:bodyPr>
            <a:lstStyle/>
            <a:p>
              <a:pPr marL="0" algn="l" defTabSz="932742" rtl="0" eaLnBrk="1" latinLnBrk="0" hangingPunct="1">
                <a:lnSpc>
                  <a:spcPct val="90000"/>
                </a:lnSpc>
                <a:spcAft>
                  <a:spcPts val="600"/>
                </a:spcAft>
              </a:pPr>
              <a:r>
                <a:rPr lang="en-US" sz="1000" kern="1200" dirty="0">
                  <a:gradFill>
                    <a:gsLst>
                      <a:gs pos="82301">
                        <a:srgbClr val="292929"/>
                      </a:gs>
                      <a:gs pos="62000">
                        <a:srgbClr val="292929"/>
                      </a:gs>
                    </a:gsLst>
                    <a:lin ang="5400000" scaled="0"/>
                  </a:gradFill>
                  <a:latin typeface="+mn-lt"/>
                  <a:ea typeface="+mn-ea"/>
                  <a:cs typeface="+mn-cs"/>
                </a:rPr>
                <a:t>Secondary colors (use only when necessary)</a:t>
              </a:r>
            </a:p>
          </p:txBody>
        </p:sp>
        <p:sp>
          <p:nvSpPr>
            <p:cNvPr id="22" name="Rectangle 21"/>
            <p:cNvSpPr/>
            <p:nvPr userDrawn="1"/>
          </p:nvSpPr>
          <p:spPr bwMode="auto">
            <a:xfrm rot="5400000">
              <a:off x="12328888" y="5187119"/>
              <a:ext cx="869930" cy="289766"/>
            </a:xfrm>
            <a:prstGeom prst="rect">
              <a:avLst/>
            </a:prstGeom>
            <a:solidFill>
              <a:srgbClr val="BAD80A"/>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a:gradFill>
                    <a:gsLst>
                      <a:gs pos="37168">
                        <a:srgbClr val="292929"/>
                      </a:gs>
                      <a:gs pos="72000">
                        <a:srgbClr val="292929"/>
                      </a:gs>
                    </a:gsLst>
                    <a:lin ang="5400000" scaled="0"/>
                  </a:gradFill>
                  <a:latin typeface="+mn-lt"/>
                  <a:ea typeface="Segoe UI" pitchFamily="34" charset="0"/>
                  <a:cs typeface="Segoe UI" pitchFamily="34" charset="0"/>
                </a:rPr>
                <a:t>Light Green </a:t>
              </a:r>
            </a:p>
            <a:p>
              <a:pPr marL="0" algn="l" defTabSz="932472" rtl="0" eaLnBrk="1" fontAlgn="base" latinLnBrk="0" hangingPunct="1">
                <a:lnSpc>
                  <a:spcPct val="100000"/>
                </a:lnSpc>
                <a:spcBef>
                  <a:spcPct val="0"/>
                </a:spcBef>
                <a:spcAft>
                  <a:spcPct val="0"/>
                </a:spcAft>
              </a:pPr>
              <a:r>
                <a:rPr lang="en-US" sz="500" b="0" kern="1200" baseline="0" dirty="0">
                  <a:gradFill>
                    <a:gsLst>
                      <a:gs pos="37168">
                        <a:srgbClr val="292929"/>
                      </a:gs>
                      <a:gs pos="72000">
                        <a:srgbClr val="292929"/>
                      </a:gs>
                    </a:gsLst>
                    <a:lin ang="5400000" scaled="0"/>
                  </a:gradFill>
                  <a:latin typeface="+mn-lt"/>
                  <a:ea typeface="Segoe UI" pitchFamily="34" charset="0"/>
                  <a:cs typeface="Segoe UI" pitchFamily="34" charset="0"/>
                </a:rPr>
                <a:t>R:168 G:216 B:10</a:t>
              </a:r>
            </a:p>
          </p:txBody>
        </p:sp>
        <p:sp>
          <p:nvSpPr>
            <p:cNvPr id="31" name="Rectangle 30"/>
            <p:cNvSpPr/>
            <p:nvPr userDrawn="1"/>
          </p:nvSpPr>
          <p:spPr bwMode="auto">
            <a:xfrm rot="5400000">
              <a:off x="12328888" y="4270558"/>
              <a:ext cx="869930" cy="289766"/>
            </a:xfrm>
            <a:prstGeom prst="rect">
              <a:avLst/>
            </a:prstGeom>
            <a:solidFill>
              <a:srgbClr val="A800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a:gradFill>
                    <a:gsLst>
                      <a:gs pos="0">
                        <a:srgbClr val="FFFFFF"/>
                      </a:gs>
                      <a:gs pos="100000">
                        <a:srgbClr val="FFFFFF"/>
                      </a:gs>
                    </a:gsLst>
                    <a:lin ang="5400000" scaled="0"/>
                  </a:gradFill>
                  <a:latin typeface="+mn-lt"/>
                  <a:ea typeface="Segoe UI" pitchFamily="34" charset="0"/>
                  <a:cs typeface="Segoe UI" pitchFamily="34" charset="0"/>
                </a:rPr>
                <a:t>Dark Red</a:t>
              </a:r>
            </a:p>
            <a:p>
              <a:pPr algn="l" defTabSz="932472" fontAlgn="base">
                <a:lnSpc>
                  <a:spcPct val="100000"/>
                </a:lnSpc>
                <a:spcBef>
                  <a:spcPct val="0"/>
                </a:spcBef>
                <a:spcAft>
                  <a:spcPct val="0"/>
                </a:spcAft>
              </a:pPr>
              <a:r>
                <a:rPr lang="en-US" sz="500" dirty="0">
                  <a:gradFill>
                    <a:gsLst>
                      <a:gs pos="2092">
                        <a:srgbClr val="F8F8F8"/>
                      </a:gs>
                      <a:gs pos="10042">
                        <a:srgbClr val="F8F8F8"/>
                      </a:gs>
                    </a:gsLst>
                    <a:lin ang="5400000" scaled="0"/>
                  </a:gradFill>
                  <a:ea typeface="Segoe UI" pitchFamily="34" charset="0"/>
                  <a:cs typeface="Segoe UI" pitchFamily="34" charset="0"/>
                </a:rPr>
                <a:t>R:</a:t>
              </a:r>
              <a:r>
                <a:rPr lang="en-US" sz="500" baseline="0" dirty="0">
                  <a:gradFill>
                    <a:gsLst>
                      <a:gs pos="2092">
                        <a:srgbClr val="F8F8F8"/>
                      </a:gs>
                      <a:gs pos="10042">
                        <a:srgbClr val="F8F8F8"/>
                      </a:gs>
                    </a:gsLst>
                    <a:lin ang="5400000" scaled="0"/>
                  </a:gradFill>
                  <a:ea typeface="Segoe UI" pitchFamily="34" charset="0"/>
                  <a:cs typeface="Segoe UI" pitchFamily="34" charset="0"/>
                </a:rPr>
                <a:t>168 G:0 B:0</a:t>
              </a:r>
              <a:endParaRPr lang="en-US" sz="500" dirty="0">
                <a:gradFill>
                  <a:gsLst>
                    <a:gs pos="2092">
                      <a:srgbClr val="F8F8F8"/>
                    </a:gs>
                    <a:gs pos="10042">
                      <a:srgbClr val="F8F8F8"/>
                    </a:gs>
                  </a:gsLst>
                  <a:lin ang="5400000" scaled="0"/>
                </a:gradFill>
                <a:ea typeface="Segoe UI" pitchFamily="34" charset="0"/>
                <a:cs typeface="Segoe UI" pitchFamily="34" charset="0"/>
              </a:endParaRPr>
            </a:p>
          </p:txBody>
        </p:sp>
        <p:sp>
          <p:nvSpPr>
            <p:cNvPr id="32" name="Rectangle 31"/>
            <p:cNvSpPr/>
            <p:nvPr userDrawn="1"/>
          </p:nvSpPr>
          <p:spPr bwMode="auto">
            <a:xfrm rot="5400000">
              <a:off x="12328888" y="3353997"/>
              <a:ext cx="869930" cy="289766"/>
            </a:xfrm>
            <a:prstGeom prst="rect">
              <a:avLst/>
            </a:prstGeom>
            <a:solidFill>
              <a:srgbClr val="002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a:gradFill>
                    <a:gsLst>
                      <a:gs pos="0">
                        <a:srgbClr val="FFFFFF"/>
                      </a:gs>
                      <a:gs pos="100000">
                        <a:srgbClr val="FFFFFF"/>
                      </a:gs>
                    </a:gsLst>
                    <a:lin ang="5400000" scaled="0"/>
                  </a:gradFill>
                  <a:latin typeface="+mn-lt"/>
                  <a:ea typeface="Segoe UI" pitchFamily="34" charset="0"/>
                  <a:cs typeface="Segoe UI" pitchFamily="34" charset="0"/>
                </a:rPr>
                <a:t>Dark Blue</a:t>
              </a:r>
            </a:p>
            <a:p>
              <a:pPr algn="l" defTabSz="932472" fontAlgn="base">
                <a:lnSpc>
                  <a:spcPct val="100000"/>
                </a:lnSpc>
                <a:spcBef>
                  <a:spcPct val="0"/>
                </a:spcBef>
                <a:spcAft>
                  <a:spcPct val="0"/>
                </a:spcAft>
              </a:pPr>
              <a:r>
                <a:rPr lang="en-US" sz="500" dirty="0">
                  <a:gradFill>
                    <a:gsLst>
                      <a:gs pos="2092">
                        <a:srgbClr val="F8F8F8"/>
                      </a:gs>
                      <a:gs pos="10042">
                        <a:srgbClr val="F8F8F8"/>
                      </a:gs>
                    </a:gsLst>
                    <a:lin ang="5400000" scaled="0"/>
                  </a:gradFill>
                  <a:ea typeface="Segoe UI" pitchFamily="34" charset="0"/>
                  <a:cs typeface="Segoe UI" pitchFamily="34" charset="0"/>
                </a:rPr>
                <a:t>R0 G32 B80</a:t>
              </a:r>
            </a:p>
          </p:txBody>
        </p:sp>
      </p:grpSp>
    </p:spTree>
    <p:extLst>
      <p:ext uri="{BB962C8B-B14F-4D97-AF65-F5344CB8AC3E}">
        <p14:creationId xmlns:p14="http://schemas.microsoft.com/office/powerpoint/2010/main" val="1249032989"/>
      </p:ext>
    </p:extLst>
  </p:cSld>
  <p:clrMap bg1="dk1" tx1="lt1" bg2="dk2" tx2="lt2" accent1="accent1" accent2="accent2" accent3="accent3" accent4="accent4" accent5="accent5" accent6="accent6" hlink="hlink" folHlink="folHlink"/>
  <p:sldLayoutIdLst>
    <p:sldLayoutId id="2147484339" r:id="rId1"/>
    <p:sldLayoutId id="2147484340" r:id="rId2"/>
    <p:sldLayoutId id="2147484311" r:id="rId3"/>
    <p:sldLayoutId id="2147484312" r:id="rId4"/>
    <p:sldLayoutId id="2147484313" r:id="rId5"/>
    <p:sldLayoutId id="2147484314" r:id="rId6"/>
    <p:sldLayoutId id="2147484315" r:id="rId7"/>
    <p:sldLayoutId id="2147484332" r:id="rId8"/>
    <p:sldLayoutId id="2147484333" r:id="rId9"/>
    <p:sldLayoutId id="2147484334" r:id="rId10"/>
    <p:sldLayoutId id="2147484335" r:id="rId11"/>
    <p:sldLayoutId id="2147484336" r:id="rId12"/>
    <p:sldLayoutId id="2147484323" r:id="rId13"/>
    <p:sldLayoutId id="2147484364" r:id="rId14"/>
    <p:sldLayoutId id="2147484324" r:id="rId15"/>
    <p:sldLayoutId id="2147484325" r:id="rId16"/>
    <p:sldLayoutId id="2147484326" r:id="rId17"/>
    <p:sldLayoutId id="2147484327" r:id="rId18"/>
    <p:sldLayoutId id="2147484328" r:id="rId19"/>
  </p:sldLayoutIdLst>
  <p:transition>
    <p:fade/>
  </p:transition>
  <p:txStyles>
    <p:titleStyle>
      <a:lvl1pPr algn="l" defTabSz="932742" rtl="0" eaLnBrk="1" latinLnBrk="0" hangingPunct="1">
        <a:lnSpc>
          <a:spcPct val="90000"/>
        </a:lnSpc>
        <a:spcBef>
          <a:spcPct val="0"/>
        </a:spcBef>
        <a:buNone/>
        <a:defRPr lang="en-US" sz="48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lang="en-US" sz="4000" kern="1200" spc="0" baseline="0" dirty="0" smtClean="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lang="en-US" sz="2400" kern="1200" spc="0" baseline="0" dirty="0" smtClean="0">
          <a:gradFill>
            <a:gsLst>
              <a:gs pos="1250">
                <a:schemeClr val="tx1"/>
              </a:gs>
              <a:gs pos="100000">
                <a:schemeClr val="tx1"/>
              </a:gs>
            </a:gsLst>
            <a:lin ang="5400000" scaled="0"/>
          </a:gradFill>
          <a:latin typeface="+mn-lt"/>
          <a:ea typeface="+mn-ea"/>
          <a:cs typeface="Segoe UI" panose="020B0502040204020203" pitchFamily="34" charset="0"/>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Segoe UI" panose="020B0502040204020203" pitchFamily="34" charset="0"/>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Segoe UI" panose="020B0502040204020203" pitchFamily="34" charset="0"/>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Segoe UI" panose="020B0502040204020203" pitchFamily="34" charset="0"/>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pos="749">
          <p15:clr>
            <a:srgbClr val="5ACBF0"/>
          </p15:clr>
        </p15:guide>
        <p15:guide id="4" pos="1325">
          <p15:clr>
            <a:srgbClr val="5ACBF0"/>
          </p15:clr>
        </p15:guide>
        <p15:guide id="5" pos="1901">
          <p15:clr>
            <a:srgbClr val="5ACBF0"/>
          </p15:clr>
        </p15:guide>
        <p15:guide id="6" pos="2477">
          <p15:clr>
            <a:srgbClr val="5ACBF0"/>
          </p15:clr>
        </p15:guide>
        <p15:guide id="7" pos="3053">
          <p15:clr>
            <a:srgbClr val="5ACBF0"/>
          </p15:clr>
        </p15:guide>
        <p15:guide id="8" pos="3629">
          <p15:clr>
            <a:srgbClr val="5ACBF0"/>
          </p15:clr>
        </p15:guide>
        <p15:guide id="9" pos="4205">
          <p15:clr>
            <a:srgbClr val="5ACBF0"/>
          </p15:clr>
        </p15:guide>
        <p15:guide id="10" pos="4781">
          <p15:clr>
            <a:srgbClr val="5ACBF0"/>
          </p15:clr>
        </p15:guide>
        <p15:guide id="11" pos="5357">
          <p15:clr>
            <a:srgbClr val="5ACBF0"/>
          </p15:clr>
        </p15:guide>
        <p15:guide id="12" pos="5933">
          <p15:clr>
            <a:srgbClr val="5ACBF0"/>
          </p15:clr>
        </p15:guide>
        <p15:guide id="13" pos="6509">
          <p15:clr>
            <a:srgbClr val="5ACBF0"/>
          </p15:clr>
        </p15:guide>
        <p15:guide id="14" pos="7085">
          <p15:clr>
            <a:srgbClr val="5ACBF0"/>
          </p15:clr>
        </p15:guide>
        <p15:guide id="15" pos="7661">
          <p15:clr>
            <a:srgbClr val="5ACBF0"/>
          </p15:clr>
        </p15:guide>
        <p15:guide id="16" pos="288" userDrawn="1">
          <p15:clr>
            <a:srgbClr val="C35EA4"/>
          </p15:clr>
        </p15:guide>
        <p15:guide id="17" pos="7546" userDrawn="1">
          <p15:clr>
            <a:srgbClr val="C35EA4"/>
          </p15:clr>
        </p15:guide>
        <p15:guide id="18" orient="horz" pos="763">
          <p15:clr>
            <a:srgbClr val="5ACBF0"/>
          </p15:clr>
        </p15:guide>
        <p15:guide id="19" orient="horz" pos="1339">
          <p15:clr>
            <a:srgbClr val="5ACBF0"/>
          </p15:clr>
        </p15:guide>
        <p15:guide id="20" orient="horz" pos="1915">
          <p15:clr>
            <a:srgbClr val="5ACBF0"/>
          </p15:clr>
        </p15:guide>
        <p15:guide id="21" orient="horz" pos="2491">
          <p15:clr>
            <a:srgbClr val="5ACBF0"/>
          </p15:clr>
        </p15:guide>
        <p15:guide id="22" orient="horz" pos="3067">
          <p15:clr>
            <a:srgbClr val="5ACBF0"/>
          </p15:clr>
        </p15:guide>
        <p15:guide id="23" orient="horz" pos="3643">
          <p15:clr>
            <a:srgbClr val="5ACBF0"/>
          </p15:clr>
        </p15:guide>
        <p15:guide id="24" orient="horz" pos="4219">
          <p15:clr>
            <a:srgbClr val="5ACBF0"/>
          </p15:clr>
        </p15:guide>
        <p15:guide id="25" orient="horz" pos="302" userDrawn="1">
          <p15:clr>
            <a:srgbClr val="C35EA4"/>
          </p15:clr>
        </p15:guide>
        <p15:guide id="26" orient="horz" pos="4104" userDrawn="1">
          <p15:clr>
            <a:srgbClr val="C35EA4"/>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rgbClr val="F8F8F8"/>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dirty="0"/>
              <a:t>Click to edit Master title style</a:t>
            </a:r>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grpSp>
        <p:nvGrpSpPr>
          <p:cNvPr id="3" name="Group 2"/>
          <p:cNvGrpSpPr/>
          <p:nvPr userDrawn="1"/>
        </p:nvGrpSpPr>
        <p:grpSpPr>
          <a:xfrm>
            <a:off x="12618967" y="0"/>
            <a:ext cx="952401" cy="5766967"/>
            <a:chOff x="12618967" y="0"/>
            <a:chExt cx="952401" cy="5766967"/>
          </a:xfrm>
        </p:grpSpPr>
        <p:grpSp>
          <p:nvGrpSpPr>
            <p:cNvPr id="26" name="Group 25"/>
            <p:cNvGrpSpPr/>
            <p:nvPr userDrawn="1"/>
          </p:nvGrpSpPr>
          <p:grpSpPr>
            <a:xfrm rot="5400000">
              <a:off x="11584220" y="1040742"/>
              <a:ext cx="2698730" cy="629236"/>
              <a:chOff x="1584344" y="4543426"/>
              <a:chExt cx="2698730" cy="629236"/>
            </a:xfrm>
          </p:grpSpPr>
          <p:sp>
            <p:nvSpPr>
              <p:cNvPr id="37" name="Rectangle 36"/>
              <p:cNvSpPr/>
              <p:nvPr userDrawn="1"/>
            </p:nvSpPr>
            <p:spPr bwMode="auto">
              <a:xfrm>
                <a:off x="1586734" y="4543428"/>
                <a:ext cx="869930" cy="28976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algn="l" defTabSz="932472" fontAlgn="base">
                  <a:lnSpc>
                    <a:spcPct val="100000"/>
                  </a:lnSpc>
                  <a:spcBef>
                    <a:spcPct val="0"/>
                  </a:spcBef>
                  <a:spcAft>
                    <a:spcPct val="0"/>
                  </a:spcAft>
                </a:pPr>
                <a:r>
                  <a:rPr lang="en-US" sz="500" b="1" kern="1200" baseline="0" dirty="0" err="1">
                    <a:gradFill>
                      <a:gsLst>
                        <a:gs pos="0">
                          <a:srgbClr val="FFFFFF"/>
                        </a:gs>
                        <a:gs pos="100000">
                          <a:srgbClr val="FFFFFF"/>
                        </a:gs>
                      </a:gsLst>
                      <a:lin ang="5400000" scaled="0"/>
                    </a:gradFill>
                    <a:latin typeface="+mn-lt"/>
                    <a:ea typeface="Segoe UI" pitchFamily="34" charset="0"/>
                    <a:cs typeface="Segoe UI" pitchFamily="34" charset="0"/>
                  </a:rPr>
                  <a:t>Oragen</a:t>
                </a:r>
                <a:endParaRPr lang="en-US" sz="500" b="1" kern="1200" baseline="0" dirty="0">
                  <a:gradFill>
                    <a:gsLst>
                      <a:gs pos="0">
                        <a:srgbClr val="FFFFFF"/>
                      </a:gs>
                      <a:gs pos="100000">
                        <a:srgbClr val="FFFFFF"/>
                      </a:gs>
                    </a:gsLst>
                    <a:lin ang="5400000" scaled="0"/>
                  </a:gradFill>
                  <a:latin typeface="+mn-lt"/>
                  <a:ea typeface="Segoe UI" pitchFamily="34" charset="0"/>
                  <a:cs typeface="Segoe UI" pitchFamily="34" charset="0"/>
                </a:endParaRPr>
              </a:p>
              <a:p>
                <a:pPr algn="l" defTabSz="932472" fontAlgn="base">
                  <a:lnSpc>
                    <a:spcPct val="100000"/>
                  </a:lnSpc>
                  <a:spcBef>
                    <a:spcPct val="0"/>
                  </a:spcBef>
                  <a:spcAft>
                    <a:spcPct val="0"/>
                  </a:spcAft>
                </a:pPr>
                <a:r>
                  <a:rPr lang="en-US" sz="500" dirty="0">
                    <a:gradFill>
                      <a:gsLst>
                        <a:gs pos="0">
                          <a:srgbClr val="FFFFFF"/>
                        </a:gs>
                        <a:gs pos="100000">
                          <a:srgbClr val="FFFFFF"/>
                        </a:gs>
                      </a:gsLst>
                      <a:lin ang="5400000" scaled="0"/>
                    </a:gradFill>
                    <a:ea typeface="Segoe UI" pitchFamily="34" charset="0"/>
                    <a:cs typeface="Segoe UI" pitchFamily="34" charset="0"/>
                  </a:rPr>
                  <a:t>R:</a:t>
                </a:r>
                <a:r>
                  <a:rPr lang="en-US" sz="500" baseline="0" dirty="0">
                    <a:gradFill>
                      <a:gsLst>
                        <a:gs pos="0">
                          <a:srgbClr val="FFFFFF"/>
                        </a:gs>
                        <a:gs pos="100000">
                          <a:srgbClr val="FFFFFF"/>
                        </a:gs>
                      </a:gsLst>
                      <a:lin ang="5400000" scaled="0"/>
                    </a:gradFill>
                    <a:ea typeface="Segoe UI" pitchFamily="34" charset="0"/>
                    <a:cs typeface="Segoe UI" pitchFamily="34" charset="0"/>
                  </a:rPr>
                  <a:t>216 G:59 B:1</a:t>
                </a:r>
                <a:endParaRPr lang="en-US" sz="500" dirty="0">
                  <a:gradFill>
                    <a:gsLst>
                      <a:gs pos="0">
                        <a:srgbClr val="FFFFFF"/>
                      </a:gs>
                      <a:gs pos="100000">
                        <a:srgbClr val="FFFFFF"/>
                      </a:gs>
                    </a:gsLst>
                    <a:lin ang="5400000" scaled="0"/>
                  </a:gradFill>
                  <a:ea typeface="Segoe UI" pitchFamily="34" charset="0"/>
                  <a:cs typeface="Segoe UI" pitchFamily="34" charset="0"/>
                </a:endParaRPr>
              </a:p>
            </p:txBody>
          </p:sp>
          <p:sp>
            <p:nvSpPr>
              <p:cNvPr id="41" name="Rectangle 40"/>
              <p:cNvSpPr/>
              <p:nvPr userDrawn="1"/>
            </p:nvSpPr>
            <p:spPr bwMode="auto">
              <a:xfrm>
                <a:off x="2505456" y="4543427"/>
                <a:ext cx="869930" cy="289766"/>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algn="l" defTabSz="932472" fontAlgn="base">
                  <a:lnSpc>
                    <a:spcPct val="100000"/>
                  </a:lnSpc>
                  <a:spcBef>
                    <a:spcPct val="0"/>
                  </a:spcBef>
                  <a:spcAft>
                    <a:spcPct val="0"/>
                  </a:spcAft>
                </a:pPr>
                <a:r>
                  <a:rPr lang="en-US" sz="500" b="1" kern="1200" baseline="0" dirty="0">
                    <a:gradFill>
                      <a:gsLst>
                        <a:gs pos="0">
                          <a:srgbClr val="FFFFFF"/>
                        </a:gs>
                        <a:gs pos="100000">
                          <a:srgbClr val="FFFFFF"/>
                        </a:gs>
                      </a:gsLst>
                      <a:lin ang="5400000" scaled="0"/>
                    </a:gradFill>
                    <a:latin typeface="+mn-lt"/>
                    <a:ea typeface="Segoe UI" pitchFamily="34" charset="0"/>
                    <a:cs typeface="Segoe UI" pitchFamily="34" charset="0"/>
                  </a:rPr>
                  <a:t>Blue</a:t>
                </a:r>
              </a:p>
              <a:p>
                <a:pPr marL="0" algn="l" defTabSz="932472" rtl="0" eaLnBrk="1" fontAlgn="base" latinLnBrk="0" hangingPunct="1">
                  <a:lnSpc>
                    <a:spcPct val="100000"/>
                  </a:lnSpc>
                  <a:spcBef>
                    <a:spcPct val="0"/>
                  </a:spcBef>
                  <a:spcAft>
                    <a:spcPct val="0"/>
                  </a:spcAft>
                </a:pPr>
                <a:r>
                  <a:rPr lang="en-US" sz="500" kern="1200" dirty="0">
                    <a:gradFill>
                      <a:gsLst>
                        <a:gs pos="2092">
                          <a:srgbClr val="F8F8F8"/>
                        </a:gs>
                        <a:gs pos="10042">
                          <a:srgbClr val="F8F8F8"/>
                        </a:gs>
                      </a:gsLst>
                      <a:lin ang="5400000" scaled="0"/>
                    </a:gradFill>
                    <a:latin typeface="+mn-lt"/>
                    <a:ea typeface="Segoe UI" pitchFamily="34" charset="0"/>
                    <a:cs typeface="Segoe UI" pitchFamily="34" charset="0"/>
                  </a:rPr>
                  <a:t>R:0 G:120 B:215</a:t>
                </a:r>
              </a:p>
            </p:txBody>
          </p:sp>
          <p:sp>
            <p:nvSpPr>
              <p:cNvPr id="42" name="Rectangle 41"/>
              <p:cNvSpPr/>
              <p:nvPr userDrawn="1"/>
            </p:nvSpPr>
            <p:spPr bwMode="auto">
              <a:xfrm>
                <a:off x="3413144" y="4543426"/>
                <a:ext cx="869930" cy="289766"/>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a:gradFill>
                      <a:gsLst>
                        <a:gs pos="0">
                          <a:srgbClr val="FFFFFF"/>
                        </a:gs>
                        <a:gs pos="100000">
                          <a:srgbClr val="FFFFFF"/>
                        </a:gs>
                      </a:gsLst>
                      <a:lin ang="5400000" scaled="0"/>
                    </a:gradFill>
                    <a:latin typeface="+mn-lt"/>
                    <a:ea typeface="Segoe UI" pitchFamily="34" charset="0"/>
                    <a:cs typeface="Segoe UI" pitchFamily="34" charset="0"/>
                  </a:rPr>
                  <a:t>Dark Gray</a:t>
                </a:r>
              </a:p>
              <a:p>
                <a:pPr marL="0" algn="l" defTabSz="932472" rtl="0" eaLnBrk="1" fontAlgn="base" latinLnBrk="0" hangingPunct="1">
                  <a:lnSpc>
                    <a:spcPct val="100000"/>
                  </a:lnSpc>
                  <a:spcBef>
                    <a:spcPct val="0"/>
                  </a:spcBef>
                  <a:spcAft>
                    <a:spcPct val="0"/>
                  </a:spcAft>
                </a:pPr>
                <a:r>
                  <a:rPr lang="en-US" sz="500" kern="1200" dirty="0">
                    <a:gradFill>
                      <a:gsLst>
                        <a:gs pos="2092">
                          <a:srgbClr val="F8F8F8"/>
                        </a:gs>
                        <a:gs pos="10042">
                          <a:srgbClr val="F8F8F8"/>
                        </a:gs>
                      </a:gsLst>
                      <a:lin ang="5400000" scaled="0"/>
                    </a:gradFill>
                    <a:latin typeface="+mn-lt"/>
                    <a:ea typeface="Segoe UI" pitchFamily="34" charset="0"/>
                    <a:cs typeface="Segoe UI" pitchFamily="34" charset="0"/>
                  </a:rPr>
                  <a:t>R:80 G:80 B:80</a:t>
                </a:r>
              </a:p>
            </p:txBody>
          </p:sp>
          <p:sp>
            <p:nvSpPr>
              <p:cNvPr id="43" name="Rectangle 42"/>
              <p:cNvSpPr/>
              <p:nvPr userDrawn="1"/>
            </p:nvSpPr>
            <p:spPr bwMode="auto">
              <a:xfrm>
                <a:off x="2498744" y="4882896"/>
                <a:ext cx="869930" cy="289766"/>
              </a:xfrm>
              <a:prstGeom prst="rect">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a:gradFill>
                      <a:gsLst>
                        <a:gs pos="37168">
                          <a:srgbClr val="292929"/>
                        </a:gs>
                        <a:gs pos="72000">
                          <a:srgbClr val="292929"/>
                        </a:gs>
                      </a:gsLst>
                      <a:lin ang="5400000" scaled="0"/>
                    </a:gradFill>
                    <a:latin typeface="+mn-lt"/>
                    <a:ea typeface="Segoe UI" pitchFamily="34" charset="0"/>
                    <a:cs typeface="Segoe UI" pitchFamily="34" charset="0"/>
                  </a:rPr>
                  <a:t>Yellow</a:t>
                </a:r>
              </a:p>
              <a:p>
                <a:pPr marL="0" algn="l" defTabSz="932472" rtl="0" eaLnBrk="1" fontAlgn="base" latinLnBrk="0" hangingPunct="1">
                  <a:lnSpc>
                    <a:spcPct val="100000"/>
                  </a:lnSpc>
                  <a:spcBef>
                    <a:spcPct val="0"/>
                  </a:spcBef>
                  <a:spcAft>
                    <a:spcPct val="0"/>
                  </a:spcAft>
                </a:pPr>
                <a:r>
                  <a:rPr lang="en-US" sz="500" kern="1200" dirty="0">
                    <a:gradFill>
                      <a:gsLst>
                        <a:gs pos="37168">
                          <a:srgbClr val="292929"/>
                        </a:gs>
                        <a:gs pos="72000">
                          <a:srgbClr val="292929"/>
                        </a:gs>
                      </a:gsLst>
                      <a:lin ang="5400000" scaled="0"/>
                    </a:gradFill>
                    <a:latin typeface="+mn-lt"/>
                    <a:ea typeface="Segoe UI" pitchFamily="34" charset="0"/>
                    <a:cs typeface="Segoe UI" pitchFamily="34" charset="0"/>
                  </a:rPr>
                  <a:t>R:255 G:185 B:0</a:t>
                </a:r>
              </a:p>
            </p:txBody>
          </p:sp>
          <p:sp>
            <p:nvSpPr>
              <p:cNvPr id="44" name="Rectangle 43"/>
              <p:cNvSpPr/>
              <p:nvPr userDrawn="1"/>
            </p:nvSpPr>
            <p:spPr bwMode="auto">
              <a:xfrm>
                <a:off x="3413144" y="4882895"/>
                <a:ext cx="869930" cy="289766"/>
              </a:xfrm>
              <a:prstGeom prst="rect">
                <a:avLst/>
              </a:prstGeom>
              <a:solidFill>
                <a:schemeClr val="accent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a:gradFill>
                      <a:gsLst>
                        <a:gs pos="37168">
                          <a:srgbClr val="292929"/>
                        </a:gs>
                        <a:gs pos="72000">
                          <a:srgbClr val="292929"/>
                        </a:gs>
                      </a:gsLst>
                      <a:lin ang="5400000" scaled="0"/>
                    </a:gradFill>
                    <a:latin typeface="+mn-lt"/>
                    <a:ea typeface="Segoe UI" pitchFamily="34" charset="0"/>
                    <a:cs typeface="Segoe UI" pitchFamily="34" charset="0"/>
                  </a:rPr>
                  <a:t>Light Orange</a:t>
                </a:r>
              </a:p>
              <a:p>
                <a:pPr marL="0" algn="l" defTabSz="932472" rtl="0" eaLnBrk="1" fontAlgn="base" latinLnBrk="0" hangingPunct="1">
                  <a:lnSpc>
                    <a:spcPct val="100000"/>
                  </a:lnSpc>
                  <a:spcBef>
                    <a:spcPct val="0"/>
                  </a:spcBef>
                  <a:spcAft>
                    <a:spcPct val="0"/>
                  </a:spcAft>
                </a:pPr>
                <a:r>
                  <a:rPr lang="en-US" sz="500" kern="1200" dirty="0">
                    <a:gradFill>
                      <a:gsLst>
                        <a:gs pos="37168">
                          <a:srgbClr val="292929"/>
                        </a:gs>
                        <a:gs pos="72000">
                          <a:srgbClr val="292929"/>
                        </a:gs>
                      </a:gsLst>
                      <a:lin ang="5400000" scaled="0"/>
                    </a:gradFill>
                    <a:latin typeface="+mn-lt"/>
                    <a:ea typeface="Segoe UI" pitchFamily="34" charset="0"/>
                    <a:cs typeface="Segoe UI" pitchFamily="34" charset="0"/>
                  </a:rPr>
                  <a:t>R:255 G:140 B:0</a:t>
                </a:r>
              </a:p>
            </p:txBody>
          </p:sp>
          <p:sp>
            <p:nvSpPr>
              <p:cNvPr id="45" name="Rectangle 44"/>
              <p:cNvSpPr/>
              <p:nvPr userDrawn="1"/>
            </p:nvSpPr>
            <p:spPr bwMode="auto">
              <a:xfrm>
                <a:off x="1584344" y="4882896"/>
                <a:ext cx="869930" cy="289766"/>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a:gradFill>
                      <a:gsLst>
                        <a:gs pos="37168">
                          <a:srgbClr val="292929"/>
                        </a:gs>
                        <a:gs pos="72000">
                          <a:srgbClr val="292929"/>
                        </a:gs>
                      </a:gsLst>
                      <a:lin ang="5400000" scaled="0"/>
                    </a:gradFill>
                    <a:latin typeface="+mn-lt"/>
                    <a:ea typeface="Segoe UI" pitchFamily="34" charset="0"/>
                    <a:cs typeface="Segoe UI" pitchFamily="34" charset="0"/>
                  </a:rPr>
                  <a:t>Light Gray</a:t>
                </a:r>
              </a:p>
              <a:p>
                <a:pPr algn="l" defTabSz="932472" fontAlgn="base">
                  <a:lnSpc>
                    <a:spcPct val="100000"/>
                  </a:lnSpc>
                  <a:spcBef>
                    <a:spcPct val="0"/>
                  </a:spcBef>
                  <a:spcAft>
                    <a:spcPct val="0"/>
                  </a:spcAft>
                </a:pPr>
                <a:r>
                  <a:rPr lang="en-US" sz="500" dirty="0">
                    <a:gradFill>
                      <a:gsLst>
                        <a:gs pos="37168">
                          <a:srgbClr val="292929"/>
                        </a:gs>
                        <a:gs pos="72000">
                          <a:srgbClr val="292929"/>
                        </a:gs>
                      </a:gsLst>
                      <a:lin ang="5400000" scaled="0"/>
                    </a:gradFill>
                    <a:ea typeface="Segoe UI" pitchFamily="34" charset="0"/>
                    <a:cs typeface="Segoe UI" pitchFamily="34" charset="0"/>
                  </a:rPr>
                  <a:t>R:</a:t>
                </a:r>
                <a:r>
                  <a:rPr lang="en-US" sz="500" baseline="0" dirty="0">
                    <a:gradFill>
                      <a:gsLst>
                        <a:gs pos="37168">
                          <a:srgbClr val="292929"/>
                        </a:gs>
                        <a:gs pos="72000">
                          <a:srgbClr val="292929"/>
                        </a:gs>
                      </a:gsLst>
                      <a:lin ang="5400000" scaled="0"/>
                    </a:gradFill>
                    <a:ea typeface="Segoe UI" pitchFamily="34" charset="0"/>
                    <a:cs typeface="Segoe UI" pitchFamily="34" charset="0"/>
                  </a:rPr>
                  <a:t>210 G:210 B:210</a:t>
                </a:r>
                <a:endParaRPr lang="en-US" sz="500" dirty="0">
                  <a:gradFill>
                    <a:gsLst>
                      <a:gs pos="37168">
                        <a:srgbClr val="292929"/>
                      </a:gs>
                      <a:gs pos="72000">
                        <a:srgbClr val="292929"/>
                      </a:gs>
                    </a:gsLst>
                    <a:lin ang="5400000" scaled="0"/>
                  </a:gradFill>
                  <a:ea typeface="Segoe UI" pitchFamily="34" charset="0"/>
                  <a:cs typeface="Segoe UI" pitchFamily="34" charset="0"/>
                </a:endParaRPr>
              </a:p>
            </p:txBody>
          </p:sp>
        </p:grpSp>
        <p:sp>
          <p:nvSpPr>
            <p:cNvPr id="28" name="TextBox 27"/>
            <p:cNvSpPr txBox="1"/>
            <p:nvPr userDrawn="1"/>
          </p:nvSpPr>
          <p:spPr>
            <a:xfrm rot="5400000">
              <a:off x="12988035" y="260168"/>
              <a:ext cx="843501" cy="323165"/>
            </a:xfrm>
            <a:prstGeom prst="rect">
              <a:avLst/>
            </a:prstGeom>
            <a:noFill/>
          </p:spPr>
          <p:txBody>
            <a:bodyPr wrap="none" lIns="0" tIns="91440" rIns="182880" bIns="91440" rtlCol="0">
              <a:spAutoFit/>
            </a:bodyPr>
            <a:lstStyle/>
            <a:p>
              <a:pPr marL="0" algn="l" defTabSz="932742" rtl="0" eaLnBrk="1" latinLnBrk="0" hangingPunct="1">
                <a:lnSpc>
                  <a:spcPct val="90000"/>
                </a:lnSpc>
                <a:spcAft>
                  <a:spcPts val="600"/>
                </a:spcAft>
              </a:pPr>
              <a:r>
                <a:rPr lang="en-US" sz="1000" kern="1200" dirty="0">
                  <a:gradFill>
                    <a:gsLst>
                      <a:gs pos="82301">
                        <a:srgbClr val="292929"/>
                      </a:gs>
                      <a:gs pos="62000">
                        <a:srgbClr val="292929"/>
                      </a:gs>
                    </a:gsLst>
                    <a:lin ang="5400000" scaled="0"/>
                  </a:gradFill>
                  <a:latin typeface="+mn-lt"/>
                  <a:ea typeface="+mn-ea"/>
                  <a:cs typeface="+mn-cs"/>
                </a:rPr>
                <a:t>Main colors</a:t>
              </a:r>
            </a:p>
          </p:txBody>
        </p:sp>
        <p:sp>
          <p:nvSpPr>
            <p:cNvPr id="32" name="TextBox 31"/>
            <p:cNvSpPr txBox="1"/>
            <p:nvPr userDrawn="1"/>
          </p:nvSpPr>
          <p:spPr>
            <a:xfrm rot="5400000">
              <a:off x="11742070" y="4230580"/>
              <a:ext cx="2656496" cy="323165"/>
            </a:xfrm>
            <a:prstGeom prst="rect">
              <a:avLst/>
            </a:prstGeom>
            <a:noFill/>
          </p:spPr>
          <p:txBody>
            <a:bodyPr wrap="none" lIns="0" tIns="91440" rIns="182880" bIns="91440" rtlCol="0">
              <a:spAutoFit/>
            </a:bodyPr>
            <a:lstStyle/>
            <a:p>
              <a:pPr marL="0" algn="l" defTabSz="932742" rtl="0" eaLnBrk="1" latinLnBrk="0" hangingPunct="1">
                <a:lnSpc>
                  <a:spcPct val="90000"/>
                </a:lnSpc>
                <a:spcAft>
                  <a:spcPts val="600"/>
                </a:spcAft>
              </a:pPr>
              <a:r>
                <a:rPr lang="en-US" sz="1000" kern="1200" dirty="0">
                  <a:gradFill>
                    <a:gsLst>
                      <a:gs pos="82301">
                        <a:srgbClr val="292929"/>
                      </a:gs>
                      <a:gs pos="62000">
                        <a:srgbClr val="292929"/>
                      </a:gs>
                    </a:gsLst>
                    <a:lin ang="5400000" scaled="0"/>
                  </a:gradFill>
                  <a:latin typeface="+mn-lt"/>
                  <a:ea typeface="+mn-ea"/>
                  <a:cs typeface="+mn-cs"/>
                </a:rPr>
                <a:t>Secondary colors (use only when necessary)</a:t>
              </a:r>
            </a:p>
          </p:txBody>
        </p:sp>
        <p:sp>
          <p:nvSpPr>
            <p:cNvPr id="22" name="Rectangle 21"/>
            <p:cNvSpPr/>
            <p:nvPr userDrawn="1"/>
          </p:nvSpPr>
          <p:spPr bwMode="auto">
            <a:xfrm rot="5400000">
              <a:off x="12328888" y="5187119"/>
              <a:ext cx="869930" cy="289766"/>
            </a:xfrm>
            <a:prstGeom prst="rect">
              <a:avLst/>
            </a:prstGeom>
            <a:solidFill>
              <a:srgbClr val="A800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a:gradFill>
                    <a:gsLst>
                      <a:gs pos="0">
                        <a:srgbClr val="FFFFFF"/>
                      </a:gs>
                      <a:gs pos="100000">
                        <a:srgbClr val="FFFFFF"/>
                      </a:gs>
                    </a:gsLst>
                    <a:lin ang="5400000" scaled="0"/>
                  </a:gradFill>
                  <a:latin typeface="+mn-lt"/>
                  <a:ea typeface="Segoe UI" pitchFamily="34" charset="0"/>
                  <a:cs typeface="Segoe UI" pitchFamily="34" charset="0"/>
                </a:rPr>
                <a:t>Dark Red</a:t>
              </a:r>
            </a:p>
            <a:p>
              <a:pPr algn="l" defTabSz="932472" fontAlgn="base">
                <a:lnSpc>
                  <a:spcPct val="100000"/>
                </a:lnSpc>
                <a:spcBef>
                  <a:spcPct val="0"/>
                </a:spcBef>
                <a:spcAft>
                  <a:spcPct val="0"/>
                </a:spcAft>
              </a:pPr>
              <a:r>
                <a:rPr lang="en-US" sz="500" dirty="0">
                  <a:gradFill>
                    <a:gsLst>
                      <a:gs pos="2092">
                        <a:srgbClr val="F8F8F8"/>
                      </a:gs>
                      <a:gs pos="10042">
                        <a:srgbClr val="F8F8F8"/>
                      </a:gs>
                    </a:gsLst>
                    <a:lin ang="5400000" scaled="0"/>
                  </a:gradFill>
                  <a:ea typeface="Segoe UI" pitchFamily="34" charset="0"/>
                  <a:cs typeface="Segoe UI" pitchFamily="34" charset="0"/>
                </a:rPr>
                <a:t>R:</a:t>
              </a:r>
              <a:r>
                <a:rPr lang="en-US" sz="500" baseline="0" dirty="0">
                  <a:gradFill>
                    <a:gsLst>
                      <a:gs pos="2092">
                        <a:srgbClr val="F8F8F8"/>
                      </a:gs>
                      <a:gs pos="10042">
                        <a:srgbClr val="F8F8F8"/>
                      </a:gs>
                    </a:gsLst>
                    <a:lin ang="5400000" scaled="0"/>
                  </a:gradFill>
                  <a:ea typeface="Segoe UI" pitchFamily="34" charset="0"/>
                  <a:cs typeface="Segoe UI" pitchFamily="34" charset="0"/>
                </a:rPr>
                <a:t>168 G:0 B:0</a:t>
              </a:r>
              <a:endParaRPr lang="en-US" sz="500" dirty="0">
                <a:gradFill>
                  <a:gsLst>
                    <a:gs pos="2092">
                      <a:srgbClr val="F8F8F8"/>
                    </a:gs>
                    <a:gs pos="10042">
                      <a:srgbClr val="F8F8F8"/>
                    </a:gs>
                  </a:gsLst>
                  <a:lin ang="5400000" scaled="0"/>
                </a:gradFill>
                <a:ea typeface="Segoe UI" pitchFamily="34" charset="0"/>
                <a:cs typeface="Segoe UI" pitchFamily="34" charset="0"/>
              </a:endParaRPr>
            </a:p>
          </p:txBody>
        </p:sp>
        <p:sp>
          <p:nvSpPr>
            <p:cNvPr id="23" name="Rectangle 22"/>
            <p:cNvSpPr/>
            <p:nvPr userDrawn="1"/>
          </p:nvSpPr>
          <p:spPr bwMode="auto">
            <a:xfrm rot="5400000">
              <a:off x="12328888" y="3353997"/>
              <a:ext cx="869930" cy="289766"/>
            </a:xfrm>
            <a:prstGeom prst="rect">
              <a:avLst/>
            </a:prstGeom>
            <a:solidFill>
              <a:srgbClr val="00BCF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a:gradFill>
                    <a:gsLst>
                      <a:gs pos="0">
                        <a:srgbClr val="FFFFFF"/>
                      </a:gs>
                      <a:gs pos="100000">
                        <a:srgbClr val="FFFFFF"/>
                      </a:gs>
                    </a:gsLst>
                    <a:lin ang="5400000" scaled="0"/>
                  </a:gradFill>
                  <a:latin typeface="+mn-lt"/>
                  <a:ea typeface="Segoe UI" pitchFamily="34" charset="0"/>
                  <a:cs typeface="Segoe UI" pitchFamily="34" charset="0"/>
                </a:rPr>
                <a:t>Light Blue</a:t>
              </a:r>
            </a:p>
            <a:p>
              <a:pPr algn="l" defTabSz="932472" fontAlgn="base">
                <a:lnSpc>
                  <a:spcPct val="100000"/>
                </a:lnSpc>
                <a:spcBef>
                  <a:spcPct val="0"/>
                </a:spcBef>
                <a:spcAft>
                  <a:spcPct val="0"/>
                </a:spcAft>
              </a:pPr>
              <a:r>
                <a:rPr lang="en-US" sz="500" dirty="0">
                  <a:gradFill>
                    <a:gsLst>
                      <a:gs pos="2092">
                        <a:srgbClr val="F8F8F8"/>
                      </a:gs>
                      <a:gs pos="10042">
                        <a:srgbClr val="F8F8F8"/>
                      </a:gs>
                    </a:gsLst>
                    <a:lin ang="5400000" scaled="0"/>
                  </a:gradFill>
                  <a:ea typeface="Segoe UI" pitchFamily="34" charset="0"/>
                  <a:cs typeface="Segoe UI" pitchFamily="34" charset="0"/>
                </a:rPr>
                <a:t>R:16</a:t>
              </a:r>
              <a:r>
                <a:rPr lang="en-US" sz="500" baseline="0" dirty="0">
                  <a:gradFill>
                    <a:gsLst>
                      <a:gs pos="2092">
                        <a:srgbClr val="F8F8F8"/>
                      </a:gs>
                      <a:gs pos="10042">
                        <a:srgbClr val="F8F8F8"/>
                      </a:gs>
                    </a:gsLst>
                    <a:lin ang="5400000" scaled="0"/>
                  </a:gradFill>
                  <a:ea typeface="Segoe UI" pitchFamily="34" charset="0"/>
                  <a:cs typeface="Segoe UI" pitchFamily="34" charset="0"/>
                </a:rPr>
                <a:t> G:124 B:16</a:t>
              </a:r>
              <a:endParaRPr lang="en-US" sz="500" dirty="0">
                <a:gradFill>
                  <a:gsLst>
                    <a:gs pos="2092">
                      <a:srgbClr val="F8F8F8"/>
                    </a:gs>
                    <a:gs pos="10042">
                      <a:srgbClr val="F8F8F8"/>
                    </a:gs>
                  </a:gsLst>
                  <a:lin ang="5400000" scaled="0"/>
                </a:gradFill>
                <a:ea typeface="Segoe UI" pitchFamily="34" charset="0"/>
                <a:cs typeface="Segoe UI" pitchFamily="34" charset="0"/>
              </a:endParaRPr>
            </a:p>
          </p:txBody>
        </p:sp>
        <p:sp>
          <p:nvSpPr>
            <p:cNvPr id="24" name="Rectangle 23"/>
            <p:cNvSpPr/>
            <p:nvPr userDrawn="1"/>
          </p:nvSpPr>
          <p:spPr bwMode="auto">
            <a:xfrm rot="5400000">
              <a:off x="12328888" y="4272719"/>
              <a:ext cx="869930" cy="289766"/>
            </a:xfrm>
            <a:prstGeom prst="rect">
              <a:avLst/>
            </a:prstGeom>
            <a:solidFill>
              <a:srgbClr val="002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a:gradFill>
                    <a:gsLst>
                      <a:gs pos="0">
                        <a:srgbClr val="FFFFFF"/>
                      </a:gs>
                      <a:gs pos="100000">
                        <a:srgbClr val="FFFFFF"/>
                      </a:gs>
                    </a:gsLst>
                    <a:lin ang="5400000" scaled="0"/>
                  </a:gradFill>
                  <a:latin typeface="+mn-lt"/>
                  <a:ea typeface="Segoe UI" pitchFamily="34" charset="0"/>
                  <a:cs typeface="Segoe UI" pitchFamily="34" charset="0"/>
                </a:rPr>
                <a:t>Dark Blue</a:t>
              </a:r>
            </a:p>
            <a:p>
              <a:pPr algn="l" defTabSz="932472" fontAlgn="base">
                <a:lnSpc>
                  <a:spcPct val="100000"/>
                </a:lnSpc>
                <a:spcBef>
                  <a:spcPct val="0"/>
                </a:spcBef>
                <a:spcAft>
                  <a:spcPct val="0"/>
                </a:spcAft>
              </a:pPr>
              <a:r>
                <a:rPr lang="en-US" sz="500" dirty="0">
                  <a:gradFill>
                    <a:gsLst>
                      <a:gs pos="2092">
                        <a:srgbClr val="F8F8F8"/>
                      </a:gs>
                      <a:gs pos="10042">
                        <a:srgbClr val="F8F8F8"/>
                      </a:gs>
                    </a:gsLst>
                    <a:lin ang="5400000" scaled="0"/>
                  </a:gradFill>
                  <a:ea typeface="Segoe UI" pitchFamily="34" charset="0"/>
                  <a:cs typeface="Segoe UI" pitchFamily="34" charset="0"/>
                </a:rPr>
                <a:t>R0 G32 B80</a:t>
              </a:r>
            </a:p>
          </p:txBody>
        </p:sp>
      </p:grpSp>
    </p:spTree>
    <p:extLst>
      <p:ext uri="{BB962C8B-B14F-4D97-AF65-F5344CB8AC3E}">
        <p14:creationId xmlns:p14="http://schemas.microsoft.com/office/powerpoint/2010/main" val="2682552606"/>
      </p:ext>
    </p:extLst>
  </p:cSld>
  <p:clrMap bg1="lt1" tx1="dk1" bg2="lt2" tx2="dk2" accent1="accent1" accent2="accent2" accent3="accent3" accent4="accent4" accent5="accent5" accent6="accent6" hlink="hlink" folHlink="folHlink"/>
  <p:sldLayoutIdLst>
    <p:sldLayoutId id="2147484343" r:id="rId1"/>
    <p:sldLayoutId id="2147484344" r:id="rId2"/>
    <p:sldLayoutId id="2147484345" r:id="rId3"/>
    <p:sldLayoutId id="2147484346" r:id="rId4"/>
    <p:sldLayoutId id="2147484347" r:id="rId5"/>
    <p:sldLayoutId id="2147484348" r:id="rId6"/>
    <p:sldLayoutId id="2147484349" r:id="rId7"/>
    <p:sldLayoutId id="2147484350" r:id="rId8"/>
    <p:sldLayoutId id="2147484351" r:id="rId9"/>
    <p:sldLayoutId id="2147484352" r:id="rId10"/>
    <p:sldLayoutId id="2147484353" r:id="rId11"/>
    <p:sldLayoutId id="2147484354" r:id="rId12"/>
    <p:sldLayoutId id="2147484355" r:id="rId13"/>
    <p:sldLayoutId id="2147484356" r:id="rId14"/>
    <p:sldLayoutId id="2147484357" r:id="rId15"/>
    <p:sldLayoutId id="2147484358" r:id="rId16"/>
    <p:sldLayoutId id="2147484359" r:id="rId17"/>
    <p:sldLayoutId id="2147484360" r:id="rId18"/>
    <p:sldLayoutId id="2147484361" r:id="rId19"/>
    <p:sldLayoutId id="2147484362" r:id="rId20"/>
    <p:sldLayoutId id="2147484363" r:id="rId21"/>
  </p:sldLayoutIdLst>
  <p:transition>
    <p:fade/>
  </p:transition>
  <p:txStyles>
    <p:titleStyle>
      <a:lvl1pPr algn="l" defTabSz="932742" rtl="0" eaLnBrk="1" latinLnBrk="0" hangingPunct="1">
        <a:lnSpc>
          <a:spcPct val="90000"/>
        </a:lnSpc>
        <a:spcBef>
          <a:spcPct val="0"/>
        </a:spcBef>
        <a:buNone/>
        <a:defRPr lang="en-US" sz="48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pos="749">
          <p15:clr>
            <a:srgbClr val="5ACBF0"/>
          </p15:clr>
        </p15:guide>
        <p15:guide id="4" pos="1325">
          <p15:clr>
            <a:srgbClr val="5ACBF0"/>
          </p15:clr>
        </p15:guide>
        <p15:guide id="5" pos="1901">
          <p15:clr>
            <a:srgbClr val="5ACBF0"/>
          </p15:clr>
        </p15:guide>
        <p15:guide id="6" pos="2477">
          <p15:clr>
            <a:srgbClr val="5ACBF0"/>
          </p15:clr>
        </p15:guide>
        <p15:guide id="7" pos="3053">
          <p15:clr>
            <a:srgbClr val="5ACBF0"/>
          </p15:clr>
        </p15:guide>
        <p15:guide id="8" pos="3629">
          <p15:clr>
            <a:srgbClr val="5ACBF0"/>
          </p15:clr>
        </p15:guide>
        <p15:guide id="9" pos="4205">
          <p15:clr>
            <a:srgbClr val="5ACBF0"/>
          </p15:clr>
        </p15:guide>
        <p15:guide id="10" pos="4781">
          <p15:clr>
            <a:srgbClr val="5ACBF0"/>
          </p15:clr>
        </p15:guide>
        <p15:guide id="11" pos="5357">
          <p15:clr>
            <a:srgbClr val="5ACBF0"/>
          </p15:clr>
        </p15:guide>
        <p15:guide id="12" pos="5933">
          <p15:clr>
            <a:srgbClr val="5ACBF0"/>
          </p15:clr>
        </p15:guide>
        <p15:guide id="13" pos="6509">
          <p15:clr>
            <a:srgbClr val="5ACBF0"/>
          </p15:clr>
        </p15:guide>
        <p15:guide id="14" pos="7085">
          <p15:clr>
            <a:srgbClr val="5ACBF0"/>
          </p15:clr>
        </p15:guide>
        <p15:guide id="15" pos="7661">
          <p15:clr>
            <a:srgbClr val="5ACBF0"/>
          </p15:clr>
        </p15:guide>
        <p15:guide id="16" pos="288">
          <p15:clr>
            <a:srgbClr val="C35EA4"/>
          </p15:clr>
        </p15:guide>
        <p15:guide id="17" pos="7546">
          <p15:clr>
            <a:srgbClr val="C35EA4"/>
          </p15:clr>
        </p15:guide>
        <p15:guide id="18" orient="horz" pos="763">
          <p15:clr>
            <a:srgbClr val="5ACBF0"/>
          </p15:clr>
        </p15:guide>
        <p15:guide id="19" orient="horz" pos="1339">
          <p15:clr>
            <a:srgbClr val="5ACBF0"/>
          </p15:clr>
        </p15:guide>
        <p15:guide id="20" orient="horz" pos="1915">
          <p15:clr>
            <a:srgbClr val="5ACBF0"/>
          </p15:clr>
        </p15:guide>
        <p15:guide id="21" orient="horz" pos="2491">
          <p15:clr>
            <a:srgbClr val="5ACBF0"/>
          </p15:clr>
        </p15:guide>
        <p15:guide id="22" orient="horz" pos="3067">
          <p15:clr>
            <a:srgbClr val="5ACBF0"/>
          </p15:clr>
        </p15:guide>
        <p15:guide id="23" orient="horz" pos="3643">
          <p15:clr>
            <a:srgbClr val="5ACBF0"/>
          </p15:clr>
        </p15:guide>
        <p15:guide id="24" orient="horz" pos="4219">
          <p15:clr>
            <a:srgbClr val="5ACBF0"/>
          </p15:clr>
        </p15:guide>
        <p15:guide id="25" orient="horz" pos="302">
          <p15:clr>
            <a:srgbClr val="C35EA4"/>
          </p15:clr>
        </p15:guide>
        <p15:guide id="26" orient="horz" pos="4104">
          <p15:clr>
            <a:srgbClr val="C35EA4"/>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rgbClr val="F8F8F8"/>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5"/>
            <a:ext cx="11889564" cy="917575"/>
          </a:xfrm>
          <a:prstGeom prst="rect">
            <a:avLst/>
          </a:prstGeom>
        </p:spPr>
        <p:txBody>
          <a:bodyPr vert="horz" wrap="square" lIns="146304" tIns="91440" rIns="146304" bIns="91440" rtlCol="0" anchor="t">
            <a:noAutofit/>
          </a:bodyPr>
          <a:lstStyle/>
          <a:p>
            <a:r>
              <a:rPr lang="en-US"/>
              <a:t>Click to edit Master title style</a:t>
            </a:r>
            <a:endParaRPr lang="en-US" dirty="0"/>
          </a:p>
        </p:txBody>
      </p:sp>
      <p:sp>
        <p:nvSpPr>
          <p:cNvPr id="4" name="Text Placeholder 3"/>
          <p:cNvSpPr>
            <a:spLocks noGrp="1"/>
          </p:cNvSpPr>
          <p:nvPr>
            <p:ph type="body" idx="1"/>
          </p:nvPr>
        </p:nvSpPr>
        <p:spPr>
          <a:xfrm>
            <a:off x="274641" y="1212851"/>
            <a:ext cx="11887198" cy="2092881"/>
          </a:xfrm>
          <a:prstGeom prst="rect">
            <a:avLst/>
          </a:prstGeom>
        </p:spPr>
        <p:txBody>
          <a:bodyPr vert="horz" wrap="square" lIns="146304" tIns="91440" rIns="146304" bIns="91440" rtlCol="0">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grpSp>
        <p:nvGrpSpPr>
          <p:cNvPr id="3" name="Group 2"/>
          <p:cNvGrpSpPr/>
          <p:nvPr userDrawn="1"/>
        </p:nvGrpSpPr>
        <p:grpSpPr>
          <a:xfrm>
            <a:off x="12618964" y="-8395"/>
            <a:ext cx="955641" cy="5775363"/>
            <a:chOff x="12618967" y="-8396"/>
            <a:chExt cx="955641" cy="5775363"/>
          </a:xfrm>
        </p:grpSpPr>
        <p:grpSp>
          <p:nvGrpSpPr>
            <p:cNvPr id="26" name="Group 25"/>
            <p:cNvGrpSpPr/>
            <p:nvPr userDrawn="1"/>
          </p:nvGrpSpPr>
          <p:grpSpPr>
            <a:xfrm rot="5400000">
              <a:off x="11584220" y="1040742"/>
              <a:ext cx="2698730" cy="629236"/>
              <a:chOff x="1584344" y="4543426"/>
              <a:chExt cx="2698730" cy="629236"/>
            </a:xfrm>
          </p:grpSpPr>
          <p:sp>
            <p:nvSpPr>
              <p:cNvPr id="37" name="Rectangle 36"/>
              <p:cNvSpPr/>
              <p:nvPr userDrawn="1"/>
            </p:nvSpPr>
            <p:spPr bwMode="auto">
              <a:xfrm>
                <a:off x="1586734" y="4543428"/>
                <a:ext cx="869930" cy="28976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algn="l" defTabSz="932293" fontAlgn="base">
                  <a:lnSpc>
                    <a:spcPct val="100000"/>
                  </a:lnSpc>
                  <a:spcBef>
                    <a:spcPct val="0"/>
                  </a:spcBef>
                  <a:spcAft>
                    <a:spcPct val="0"/>
                  </a:spcAft>
                </a:pPr>
                <a:r>
                  <a:rPr lang="en-US" sz="500" b="1" kern="1200" baseline="0" dirty="0" err="1">
                    <a:gradFill>
                      <a:gsLst>
                        <a:gs pos="0">
                          <a:srgbClr val="FFFFFF"/>
                        </a:gs>
                        <a:gs pos="100000">
                          <a:srgbClr val="FFFFFF"/>
                        </a:gs>
                      </a:gsLst>
                      <a:lin ang="5400000" scaled="0"/>
                    </a:gradFill>
                    <a:latin typeface="+mn-lt"/>
                    <a:ea typeface="Segoe UI" pitchFamily="34" charset="0"/>
                    <a:cs typeface="Segoe UI" pitchFamily="34" charset="0"/>
                  </a:rPr>
                  <a:t>Oragen</a:t>
                </a:r>
                <a:endParaRPr lang="en-US" sz="500" b="1" kern="1200" baseline="0" dirty="0">
                  <a:gradFill>
                    <a:gsLst>
                      <a:gs pos="0">
                        <a:srgbClr val="FFFFFF"/>
                      </a:gs>
                      <a:gs pos="100000">
                        <a:srgbClr val="FFFFFF"/>
                      </a:gs>
                    </a:gsLst>
                    <a:lin ang="5400000" scaled="0"/>
                  </a:gradFill>
                  <a:latin typeface="+mn-lt"/>
                  <a:ea typeface="Segoe UI" pitchFamily="34" charset="0"/>
                  <a:cs typeface="Segoe UI" pitchFamily="34" charset="0"/>
                </a:endParaRPr>
              </a:p>
              <a:p>
                <a:pPr algn="l" defTabSz="932293" fontAlgn="base">
                  <a:lnSpc>
                    <a:spcPct val="100000"/>
                  </a:lnSpc>
                  <a:spcBef>
                    <a:spcPct val="0"/>
                  </a:spcBef>
                  <a:spcAft>
                    <a:spcPct val="0"/>
                  </a:spcAft>
                </a:pPr>
                <a:r>
                  <a:rPr lang="en-US" sz="500" dirty="0">
                    <a:gradFill>
                      <a:gsLst>
                        <a:gs pos="0">
                          <a:srgbClr val="FFFFFF"/>
                        </a:gs>
                        <a:gs pos="100000">
                          <a:srgbClr val="FFFFFF"/>
                        </a:gs>
                      </a:gsLst>
                      <a:lin ang="5400000" scaled="0"/>
                    </a:gradFill>
                    <a:ea typeface="Segoe UI" pitchFamily="34" charset="0"/>
                    <a:cs typeface="Segoe UI" pitchFamily="34" charset="0"/>
                  </a:rPr>
                  <a:t>R:</a:t>
                </a:r>
                <a:r>
                  <a:rPr lang="en-US" sz="500" baseline="0" dirty="0">
                    <a:gradFill>
                      <a:gsLst>
                        <a:gs pos="0">
                          <a:srgbClr val="FFFFFF"/>
                        </a:gs>
                        <a:gs pos="100000">
                          <a:srgbClr val="FFFFFF"/>
                        </a:gs>
                      </a:gsLst>
                      <a:lin ang="5400000" scaled="0"/>
                    </a:gradFill>
                    <a:ea typeface="Segoe UI" pitchFamily="34" charset="0"/>
                    <a:cs typeface="Segoe UI" pitchFamily="34" charset="0"/>
                  </a:rPr>
                  <a:t>216 G:59 B:1</a:t>
                </a:r>
                <a:endParaRPr lang="en-US" sz="500" dirty="0">
                  <a:gradFill>
                    <a:gsLst>
                      <a:gs pos="0">
                        <a:srgbClr val="FFFFFF"/>
                      </a:gs>
                      <a:gs pos="100000">
                        <a:srgbClr val="FFFFFF"/>
                      </a:gs>
                    </a:gsLst>
                    <a:lin ang="5400000" scaled="0"/>
                  </a:gradFill>
                  <a:ea typeface="Segoe UI" pitchFamily="34" charset="0"/>
                  <a:cs typeface="Segoe UI" pitchFamily="34" charset="0"/>
                </a:endParaRPr>
              </a:p>
            </p:txBody>
          </p:sp>
          <p:sp>
            <p:nvSpPr>
              <p:cNvPr id="41" name="Rectangle 40"/>
              <p:cNvSpPr/>
              <p:nvPr userDrawn="1"/>
            </p:nvSpPr>
            <p:spPr bwMode="auto">
              <a:xfrm>
                <a:off x="2505456" y="4543427"/>
                <a:ext cx="869930" cy="289766"/>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algn="l" defTabSz="932293" fontAlgn="base">
                  <a:lnSpc>
                    <a:spcPct val="100000"/>
                  </a:lnSpc>
                  <a:spcBef>
                    <a:spcPct val="0"/>
                  </a:spcBef>
                  <a:spcAft>
                    <a:spcPct val="0"/>
                  </a:spcAft>
                </a:pPr>
                <a:r>
                  <a:rPr lang="en-US" sz="500" b="1" kern="1200" baseline="0" dirty="0">
                    <a:gradFill>
                      <a:gsLst>
                        <a:gs pos="0">
                          <a:srgbClr val="FFFFFF"/>
                        </a:gs>
                        <a:gs pos="100000">
                          <a:srgbClr val="FFFFFF"/>
                        </a:gs>
                      </a:gsLst>
                      <a:lin ang="5400000" scaled="0"/>
                    </a:gradFill>
                    <a:latin typeface="+mn-lt"/>
                    <a:ea typeface="Segoe UI" pitchFamily="34" charset="0"/>
                    <a:cs typeface="Segoe UI" pitchFamily="34" charset="0"/>
                  </a:rPr>
                  <a:t>Blue</a:t>
                </a:r>
              </a:p>
              <a:p>
                <a:pPr marL="0" algn="l" defTabSz="932293" rtl="0" eaLnBrk="1" fontAlgn="base" latinLnBrk="0" hangingPunct="1">
                  <a:lnSpc>
                    <a:spcPct val="100000"/>
                  </a:lnSpc>
                  <a:spcBef>
                    <a:spcPct val="0"/>
                  </a:spcBef>
                  <a:spcAft>
                    <a:spcPct val="0"/>
                  </a:spcAft>
                </a:pPr>
                <a:r>
                  <a:rPr lang="en-US" sz="500" kern="1200" dirty="0">
                    <a:gradFill>
                      <a:gsLst>
                        <a:gs pos="2092">
                          <a:srgbClr val="F8F8F8"/>
                        </a:gs>
                        <a:gs pos="10042">
                          <a:srgbClr val="F8F8F8"/>
                        </a:gs>
                      </a:gsLst>
                      <a:lin ang="5400000" scaled="0"/>
                    </a:gradFill>
                    <a:latin typeface="+mn-lt"/>
                    <a:ea typeface="Segoe UI" pitchFamily="34" charset="0"/>
                    <a:cs typeface="Segoe UI" pitchFamily="34" charset="0"/>
                  </a:rPr>
                  <a:t>R:0 G:120 B:215</a:t>
                </a:r>
              </a:p>
            </p:txBody>
          </p:sp>
          <p:sp>
            <p:nvSpPr>
              <p:cNvPr id="42" name="Rectangle 41"/>
              <p:cNvSpPr/>
              <p:nvPr userDrawn="1"/>
            </p:nvSpPr>
            <p:spPr bwMode="auto">
              <a:xfrm>
                <a:off x="3413144" y="4543426"/>
                <a:ext cx="869930" cy="289766"/>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293" rtl="0" eaLnBrk="1" fontAlgn="base" latinLnBrk="0" hangingPunct="1">
                  <a:lnSpc>
                    <a:spcPct val="100000"/>
                  </a:lnSpc>
                  <a:spcBef>
                    <a:spcPct val="0"/>
                  </a:spcBef>
                  <a:spcAft>
                    <a:spcPct val="0"/>
                  </a:spcAft>
                </a:pPr>
                <a:r>
                  <a:rPr lang="en-US" sz="500" b="1" kern="1200" baseline="0" dirty="0">
                    <a:gradFill>
                      <a:gsLst>
                        <a:gs pos="0">
                          <a:srgbClr val="FFFFFF"/>
                        </a:gs>
                        <a:gs pos="100000">
                          <a:srgbClr val="FFFFFF"/>
                        </a:gs>
                      </a:gsLst>
                      <a:lin ang="5400000" scaled="0"/>
                    </a:gradFill>
                    <a:latin typeface="+mn-lt"/>
                    <a:ea typeface="Segoe UI" pitchFamily="34" charset="0"/>
                    <a:cs typeface="Segoe UI" pitchFamily="34" charset="0"/>
                  </a:rPr>
                  <a:t>Dark Gray</a:t>
                </a:r>
              </a:p>
              <a:p>
                <a:pPr marL="0" algn="l" defTabSz="932293" rtl="0" eaLnBrk="1" fontAlgn="base" latinLnBrk="0" hangingPunct="1">
                  <a:lnSpc>
                    <a:spcPct val="100000"/>
                  </a:lnSpc>
                  <a:spcBef>
                    <a:spcPct val="0"/>
                  </a:spcBef>
                  <a:spcAft>
                    <a:spcPct val="0"/>
                  </a:spcAft>
                </a:pPr>
                <a:r>
                  <a:rPr lang="en-US" sz="500" kern="1200" dirty="0">
                    <a:gradFill>
                      <a:gsLst>
                        <a:gs pos="2092">
                          <a:srgbClr val="F8F8F8"/>
                        </a:gs>
                        <a:gs pos="10042">
                          <a:srgbClr val="F8F8F8"/>
                        </a:gs>
                      </a:gsLst>
                      <a:lin ang="5400000" scaled="0"/>
                    </a:gradFill>
                    <a:latin typeface="+mn-lt"/>
                    <a:ea typeface="Segoe UI" pitchFamily="34" charset="0"/>
                    <a:cs typeface="Segoe UI" pitchFamily="34" charset="0"/>
                  </a:rPr>
                  <a:t>R:80 G:80 B:80</a:t>
                </a:r>
              </a:p>
            </p:txBody>
          </p:sp>
          <p:sp>
            <p:nvSpPr>
              <p:cNvPr id="43" name="Rectangle 42"/>
              <p:cNvSpPr/>
              <p:nvPr userDrawn="1"/>
            </p:nvSpPr>
            <p:spPr bwMode="auto">
              <a:xfrm>
                <a:off x="2498744" y="4882896"/>
                <a:ext cx="869930" cy="289766"/>
              </a:xfrm>
              <a:prstGeom prst="rect">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293" rtl="0" eaLnBrk="1" fontAlgn="base" latinLnBrk="0" hangingPunct="1">
                  <a:lnSpc>
                    <a:spcPct val="100000"/>
                  </a:lnSpc>
                  <a:spcBef>
                    <a:spcPct val="0"/>
                  </a:spcBef>
                  <a:spcAft>
                    <a:spcPct val="0"/>
                  </a:spcAft>
                </a:pPr>
                <a:r>
                  <a:rPr lang="en-US" sz="500" b="1" kern="1200" baseline="0" dirty="0">
                    <a:gradFill>
                      <a:gsLst>
                        <a:gs pos="37168">
                          <a:srgbClr val="292929"/>
                        </a:gs>
                        <a:gs pos="72000">
                          <a:srgbClr val="292929"/>
                        </a:gs>
                      </a:gsLst>
                      <a:lin ang="5400000" scaled="0"/>
                    </a:gradFill>
                    <a:latin typeface="+mn-lt"/>
                    <a:ea typeface="Segoe UI" pitchFamily="34" charset="0"/>
                    <a:cs typeface="Segoe UI" pitchFamily="34" charset="0"/>
                  </a:rPr>
                  <a:t>Yellow</a:t>
                </a:r>
              </a:p>
              <a:p>
                <a:pPr marL="0" algn="l" defTabSz="932293" rtl="0" eaLnBrk="1" fontAlgn="base" latinLnBrk="0" hangingPunct="1">
                  <a:lnSpc>
                    <a:spcPct val="100000"/>
                  </a:lnSpc>
                  <a:spcBef>
                    <a:spcPct val="0"/>
                  </a:spcBef>
                  <a:spcAft>
                    <a:spcPct val="0"/>
                  </a:spcAft>
                </a:pPr>
                <a:r>
                  <a:rPr lang="en-US" sz="500" kern="1200" dirty="0">
                    <a:gradFill>
                      <a:gsLst>
                        <a:gs pos="37168">
                          <a:srgbClr val="292929"/>
                        </a:gs>
                        <a:gs pos="72000">
                          <a:srgbClr val="292929"/>
                        </a:gs>
                      </a:gsLst>
                      <a:lin ang="5400000" scaled="0"/>
                    </a:gradFill>
                    <a:latin typeface="+mn-lt"/>
                    <a:ea typeface="Segoe UI" pitchFamily="34" charset="0"/>
                    <a:cs typeface="Segoe UI" pitchFamily="34" charset="0"/>
                  </a:rPr>
                  <a:t>R:255 G:185 B:0</a:t>
                </a:r>
              </a:p>
            </p:txBody>
          </p:sp>
          <p:sp>
            <p:nvSpPr>
              <p:cNvPr id="44" name="Rectangle 43"/>
              <p:cNvSpPr/>
              <p:nvPr userDrawn="1"/>
            </p:nvSpPr>
            <p:spPr bwMode="auto">
              <a:xfrm>
                <a:off x="3413144" y="4882895"/>
                <a:ext cx="869930" cy="289766"/>
              </a:xfrm>
              <a:prstGeom prst="rect">
                <a:avLst/>
              </a:prstGeom>
              <a:solidFill>
                <a:schemeClr val="accent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293" rtl="0" eaLnBrk="1" fontAlgn="base" latinLnBrk="0" hangingPunct="1">
                  <a:lnSpc>
                    <a:spcPct val="100000"/>
                  </a:lnSpc>
                  <a:spcBef>
                    <a:spcPct val="0"/>
                  </a:spcBef>
                  <a:spcAft>
                    <a:spcPct val="0"/>
                  </a:spcAft>
                </a:pPr>
                <a:r>
                  <a:rPr lang="en-US" sz="500" b="1" kern="1200" baseline="0" dirty="0">
                    <a:gradFill>
                      <a:gsLst>
                        <a:gs pos="37168">
                          <a:srgbClr val="292929"/>
                        </a:gs>
                        <a:gs pos="72000">
                          <a:srgbClr val="292929"/>
                        </a:gs>
                      </a:gsLst>
                      <a:lin ang="5400000" scaled="0"/>
                    </a:gradFill>
                    <a:latin typeface="+mn-lt"/>
                    <a:ea typeface="Segoe UI" pitchFamily="34" charset="0"/>
                    <a:cs typeface="Segoe UI" pitchFamily="34" charset="0"/>
                  </a:rPr>
                  <a:t>Light Orange</a:t>
                </a:r>
              </a:p>
              <a:p>
                <a:pPr marL="0" algn="l" defTabSz="932293" rtl="0" eaLnBrk="1" fontAlgn="base" latinLnBrk="0" hangingPunct="1">
                  <a:lnSpc>
                    <a:spcPct val="100000"/>
                  </a:lnSpc>
                  <a:spcBef>
                    <a:spcPct val="0"/>
                  </a:spcBef>
                  <a:spcAft>
                    <a:spcPct val="0"/>
                  </a:spcAft>
                </a:pPr>
                <a:r>
                  <a:rPr lang="en-US" sz="500" kern="1200" dirty="0">
                    <a:gradFill>
                      <a:gsLst>
                        <a:gs pos="37168">
                          <a:srgbClr val="292929"/>
                        </a:gs>
                        <a:gs pos="72000">
                          <a:srgbClr val="292929"/>
                        </a:gs>
                      </a:gsLst>
                      <a:lin ang="5400000" scaled="0"/>
                    </a:gradFill>
                    <a:latin typeface="+mn-lt"/>
                    <a:ea typeface="Segoe UI" pitchFamily="34" charset="0"/>
                    <a:cs typeface="Segoe UI" pitchFamily="34" charset="0"/>
                  </a:rPr>
                  <a:t>R:255 G:140 B:0</a:t>
                </a:r>
              </a:p>
            </p:txBody>
          </p:sp>
          <p:sp>
            <p:nvSpPr>
              <p:cNvPr id="45" name="Rectangle 44"/>
              <p:cNvSpPr/>
              <p:nvPr userDrawn="1"/>
            </p:nvSpPr>
            <p:spPr bwMode="auto">
              <a:xfrm>
                <a:off x="1584344" y="4882896"/>
                <a:ext cx="869930" cy="289766"/>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293" rtl="0" eaLnBrk="1" fontAlgn="base" latinLnBrk="0" hangingPunct="1">
                  <a:lnSpc>
                    <a:spcPct val="100000"/>
                  </a:lnSpc>
                  <a:spcBef>
                    <a:spcPct val="0"/>
                  </a:spcBef>
                  <a:spcAft>
                    <a:spcPct val="0"/>
                  </a:spcAft>
                </a:pPr>
                <a:r>
                  <a:rPr lang="en-US" sz="500" b="1" kern="1200" baseline="0" dirty="0">
                    <a:gradFill>
                      <a:gsLst>
                        <a:gs pos="37168">
                          <a:srgbClr val="292929"/>
                        </a:gs>
                        <a:gs pos="72000">
                          <a:srgbClr val="292929"/>
                        </a:gs>
                      </a:gsLst>
                      <a:lin ang="5400000" scaled="0"/>
                    </a:gradFill>
                    <a:latin typeface="+mn-lt"/>
                    <a:ea typeface="Segoe UI" pitchFamily="34" charset="0"/>
                    <a:cs typeface="Segoe UI" pitchFamily="34" charset="0"/>
                  </a:rPr>
                  <a:t>Light Gray</a:t>
                </a:r>
              </a:p>
              <a:p>
                <a:pPr algn="l" defTabSz="932293" fontAlgn="base">
                  <a:lnSpc>
                    <a:spcPct val="100000"/>
                  </a:lnSpc>
                  <a:spcBef>
                    <a:spcPct val="0"/>
                  </a:spcBef>
                  <a:spcAft>
                    <a:spcPct val="0"/>
                  </a:spcAft>
                </a:pPr>
                <a:r>
                  <a:rPr lang="en-US" sz="500" dirty="0">
                    <a:gradFill>
                      <a:gsLst>
                        <a:gs pos="37168">
                          <a:srgbClr val="292929"/>
                        </a:gs>
                        <a:gs pos="72000">
                          <a:srgbClr val="292929"/>
                        </a:gs>
                      </a:gsLst>
                      <a:lin ang="5400000" scaled="0"/>
                    </a:gradFill>
                    <a:ea typeface="Segoe UI" pitchFamily="34" charset="0"/>
                    <a:cs typeface="Segoe UI" pitchFamily="34" charset="0"/>
                  </a:rPr>
                  <a:t>R:</a:t>
                </a:r>
                <a:r>
                  <a:rPr lang="en-US" sz="500" baseline="0" dirty="0">
                    <a:gradFill>
                      <a:gsLst>
                        <a:gs pos="37168">
                          <a:srgbClr val="292929"/>
                        </a:gs>
                        <a:gs pos="72000">
                          <a:srgbClr val="292929"/>
                        </a:gs>
                      </a:gsLst>
                      <a:lin ang="5400000" scaled="0"/>
                    </a:gradFill>
                    <a:ea typeface="Segoe UI" pitchFamily="34" charset="0"/>
                    <a:cs typeface="Segoe UI" pitchFamily="34" charset="0"/>
                  </a:rPr>
                  <a:t>210 G:210 B:210</a:t>
                </a:r>
                <a:endParaRPr lang="en-US" sz="500" dirty="0">
                  <a:gradFill>
                    <a:gsLst>
                      <a:gs pos="37168">
                        <a:srgbClr val="292929"/>
                      </a:gs>
                      <a:gs pos="72000">
                        <a:srgbClr val="292929"/>
                      </a:gs>
                    </a:gsLst>
                    <a:lin ang="5400000" scaled="0"/>
                  </a:gradFill>
                  <a:ea typeface="Segoe UI" pitchFamily="34" charset="0"/>
                  <a:cs typeface="Segoe UI" pitchFamily="34" charset="0"/>
                </a:endParaRPr>
              </a:p>
            </p:txBody>
          </p:sp>
        </p:grpSp>
        <p:sp>
          <p:nvSpPr>
            <p:cNvPr id="28" name="TextBox 27"/>
            <p:cNvSpPr txBox="1"/>
            <p:nvPr userDrawn="1"/>
          </p:nvSpPr>
          <p:spPr>
            <a:xfrm rot="5400000">
              <a:off x="12979639" y="256928"/>
              <a:ext cx="860293" cy="329645"/>
            </a:xfrm>
            <a:prstGeom prst="rect">
              <a:avLst/>
            </a:prstGeom>
            <a:noFill/>
          </p:spPr>
          <p:txBody>
            <a:bodyPr wrap="none" lIns="0" tIns="91440" rIns="182880" bIns="91440" rtlCol="0">
              <a:spAutoFit/>
            </a:bodyPr>
            <a:lstStyle/>
            <a:p>
              <a:pPr marL="0" algn="l" defTabSz="932563" rtl="0" eaLnBrk="1" latinLnBrk="0" hangingPunct="1">
                <a:lnSpc>
                  <a:spcPct val="90000"/>
                </a:lnSpc>
                <a:spcAft>
                  <a:spcPts val="600"/>
                </a:spcAft>
              </a:pPr>
              <a:r>
                <a:rPr lang="en-US" sz="1000" kern="1200" dirty="0">
                  <a:gradFill>
                    <a:gsLst>
                      <a:gs pos="82301">
                        <a:srgbClr val="292929"/>
                      </a:gs>
                      <a:gs pos="62000">
                        <a:srgbClr val="292929"/>
                      </a:gs>
                    </a:gsLst>
                    <a:lin ang="5400000" scaled="0"/>
                  </a:gradFill>
                  <a:latin typeface="+mn-lt"/>
                  <a:ea typeface="+mn-ea"/>
                  <a:cs typeface="+mn-cs"/>
                </a:rPr>
                <a:t>Main colors</a:t>
              </a:r>
            </a:p>
          </p:txBody>
        </p:sp>
        <p:sp>
          <p:nvSpPr>
            <p:cNvPr id="32" name="TextBox 31"/>
            <p:cNvSpPr txBox="1"/>
            <p:nvPr userDrawn="1"/>
          </p:nvSpPr>
          <p:spPr>
            <a:xfrm rot="5400000">
              <a:off x="11715628" y="4227340"/>
              <a:ext cx="2709380" cy="329645"/>
            </a:xfrm>
            <a:prstGeom prst="rect">
              <a:avLst/>
            </a:prstGeom>
            <a:noFill/>
          </p:spPr>
          <p:txBody>
            <a:bodyPr wrap="none" lIns="0" tIns="91440" rIns="182880" bIns="91440" rtlCol="0">
              <a:spAutoFit/>
            </a:bodyPr>
            <a:lstStyle/>
            <a:p>
              <a:pPr marL="0" algn="l" defTabSz="932563" rtl="0" eaLnBrk="1" latinLnBrk="0" hangingPunct="1">
                <a:lnSpc>
                  <a:spcPct val="90000"/>
                </a:lnSpc>
                <a:spcAft>
                  <a:spcPts val="600"/>
                </a:spcAft>
              </a:pPr>
              <a:r>
                <a:rPr lang="en-US" sz="1000" kern="1200" dirty="0">
                  <a:gradFill>
                    <a:gsLst>
                      <a:gs pos="82301">
                        <a:srgbClr val="292929"/>
                      </a:gs>
                      <a:gs pos="62000">
                        <a:srgbClr val="292929"/>
                      </a:gs>
                    </a:gsLst>
                    <a:lin ang="5400000" scaled="0"/>
                  </a:gradFill>
                  <a:latin typeface="+mn-lt"/>
                  <a:ea typeface="+mn-ea"/>
                  <a:cs typeface="+mn-cs"/>
                </a:rPr>
                <a:t>Secondary colors (use only when necessary)</a:t>
              </a:r>
            </a:p>
          </p:txBody>
        </p:sp>
        <p:sp>
          <p:nvSpPr>
            <p:cNvPr id="22" name="Rectangle 21"/>
            <p:cNvSpPr/>
            <p:nvPr userDrawn="1"/>
          </p:nvSpPr>
          <p:spPr bwMode="auto">
            <a:xfrm rot="5400000">
              <a:off x="12328888" y="5187119"/>
              <a:ext cx="869930" cy="289766"/>
            </a:xfrm>
            <a:prstGeom prst="rect">
              <a:avLst/>
            </a:prstGeom>
            <a:solidFill>
              <a:srgbClr val="A800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293" rtl="0" eaLnBrk="1" fontAlgn="base" latinLnBrk="0" hangingPunct="1">
                <a:lnSpc>
                  <a:spcPct val="100000"/>
                </a:lnSpc>
                <a:spcBef>
                  <a:spcPct val="0"/>
                </a:spcBef>
                <a:spcAft>
                  <a:spcPct val="0"/>
                </a:spcAft>
              </a:pPr>
              <a:r>
                <a:rPr lang="en-US" sz="500" b="1" kern="1200" baseline="0" dirty="0">
                  <a:gradFill>
                    <a:gsLst>
                      <a:gs pos="0">
                        <a:srgbClr val="FFFFFF"/>
                      </a:gs>
                      <a:gs pos="100000">
                        <a:srgbClr val="FFFFFF"/>
                      </a:gs>
                    </a:gsLst>
                    <a:lin ang="5400000" scaled="0"/>
                  </a:gradFill>
                  <a:latin typeface="+mn-lt"/>
                  <a:ea typeface="Segoe UI" pitchFamily="34" charset="0"/>
                  <a:cs typeface="Segoe UI" pitchFamily="34" charset="0"/>
                </a:rPr>
                <a:t>Dark Red</a:t>
              </a:r>
            </a:p>
            <a:p>
              <a:pPr algn="l" defTabSz="932293" fontAlgn="base">
                <a:lnSpc>
                  <a:spcPct val="100000"/>
                </a:lnSpc>
                <a:spcBef>
                  <a:spcPct val="0"/>
                </a:spcBef>
                <a:spcAft>
                  <a:spcPct val="0"/>
                </a:spcAft>
              </a:pPr>
              <a:r>
                <a:rPr lang="en-US" sz="500" dirty="0">
                  <a:gradFill>
                    <a:gsLst>
                      <a:gs pos="2092">
                        <a:srgbClr val="F8F8F8"/>
                      </a:gs>
                      <a:gs pos="10042">
                        <a:srgbClr val="F8F8F8"/>
                      </a:gs>
                    </a:gsLst>
                    <a:lin ang="5400000" scaled="0"/>
                  </a:gradFill>
                  <a:ea typeface="Segoe UI" pitchFamily="34" charset="0"/>
                  <a:cs typeface="Segoe UI" pitchFamily="34" charset="0"/>
                </a:rPr>
                <a:t>R:</a:t>
              </a:r>
              <a:r>
                <a:rPr lang="en-US" sz="500" baseline="0" dirty="0">
                  <a:gradFill>
                    <a:gsLst>
                      <a:gs pos="2092">
                        <a:srgbClr val="F8F8F8"/>
                      </a:gs>
                      <a:gs pos="10042">
                        <a:srgbClr val="F8F8F8"/>
                      </a:gs>
                    </a:gsLst>
                    <a:lin ang="5400000" scaled="0"/>
                  </a:gradFill>
                  <a:ea typeface="Segoe UI" pitchFamily="34" charset="0"/>
                  <a:cs typeface="Segoe UI" pitchFamily="34" charset="0"/>
                </a:rPr>
                <a:t>168 G:0 B:0</a:t>
              </a:r>
              <a:endParaRPr lang="en-US" sz="500" dirty="0">
                <a:gradFill>
                  <a:gsLst>
                    <a:gs pos="2092">
                      <a:srgbClr val="F8F8F8"/>
                    </a:gs>
                    <a:gs pos="10042">
                      <a:srgbClr val="F8F8F8"/>
                    </a:gs>
                  </a:gsLst>
                  <a:lin ang="5400000" scaled="0"/>
                </a:gradFill>
                <a:ea typeface="Segoe UI" pitchFamily="34" charset="0"/>
                <a:cs typeface="Segoe UI" pitchFamily="34" charset="0"/>
              </a:endParaRPr>
            </a:p>
          </p:txBody>
        </p:sp>
        <p:sp>
          <p:nvSpPr>
            <p:cNvPr id="23" name="Rectangle 22"/>
            <p:cNvSpPr/>
            <p:nvPr userDrawn="1"/>
          </p:nvSpPr>
          <p:spPr bwMode="auto">
            <a:xfrm rot="5400000">
              <a:off x="12328888" y="3353997"/>
              <a:ext cx="869930" cy="289766"/>
            </a:xfrm>
            <a:prstGeom prst="rect">
              <a:avLst/>
            </a:prstGeom>
            <a:solidFill>
              <a:srgbClr val="00BCF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293" rtl="0" eaLnBrk="1" fontAlgn="base" latinLnBrk="0" hangingPunct="1">
                <a:lnSpc>
                  <a:spcPct val="100000"/>
                </a:lnSpc>
                <a:spcBef>
                  <a:spcPct val="0"/>
                </a:spcBef>
                <a:spcAft>
                  <a:spcPct val="0"/>
                </a:spcAft>
              </a:pPr>
              <a:r>
                <a:rPr lang="en-US" sz="500" b="1" kern="1200" baseline="0" dirty="0">
                  <a:gradFill>
                    <a:gsLst>
                      <a:gs pos="0">
                        <a:srgbClr val="FFFFFF"/>
                      </a:gs>
                      <a:gs pos="100000">
                        <a:srgbClr val="FFFFFF"/>
                      </a:gs>
                    </a:gsLst>
                    <a:lin ang="5400000" scaled="0"/>
                  </a:gradFill>
                  <a:latin typeface="+mn-lt"/>
                  <a:ea typeface="Segoe UI" pitchFamily="34" charset="0"/>
                  <a:cs typeface="Segoe UI" pitchFamily="34" charset="0"/>
                </a:rPr>
                <a:t>Light Blue</a:t>
              </a:r>
            </a:p>
            <a:p>
              <a:pPr algn="l" defTabSz="932293" fontAlgn="base">
                <a:lnSpc>
                  <a:spcPct val="100000"/>
                </a:lnSpc>
                <a:spcBef>
                  <a:spcPct val="0"/>
                </a:spcBef>
                <a:spcAft>
                  <a:spcPct val="0"/>
                </a:spcAft>
              </a:pPr>
              <a:r>
                <a:rPr lang="en-US" sz="500" dirty="0">
                  <a:gradFill>
                    <a:gsLst>
                      <a:gs pos="2092">
                        <a:srgbClr val="F8F8F8"/>
                      </a:gs>
                      <a:gs pos="10042">
                        <a:srgbClr val="F8F8F8"/>
                      </a:gs>
                    </a:gsLst>
                    <a:lin ang="5400000" scaled="0"/>
                  </a:gradFill>
                  <a:ea typeface="Segoe UI" pitchFamily="34" charset="0"/>
                  <a:cs typeface="Segoe UI" pitchFamily="34" charset="0"/>
                </a:rPr>
                <a:t>R:16</a:t>
              </a:r>
              <a:r>
                <a:rPr lang="en-US" sz="500" baseline="0" dirty="0">
                  <a:gradFill>
                    <a:gsLst>
                      <a:gs pos="2092">
                        <a:srgbClr val="F8F8F8"/>
                      </a:gs>
                      <a:gs pos="10042">
                        <a:srgbClr val="F8F8F8"/>
                      </a:gs>
                    </a:gsLst>
                    <a:lin ang="5400000" scaled="0"/>
                  </a:gradFill>
                  <a:ea typeface="Segoe UI" pitchFamily="34" charset="0"/>
                  <a:cs typeface="Segoe UI" pitchFamily="34" charset="0"/>
                </a:rPr>
                <a:t> G:124 B:16</a:t>
              </a:r>
              <a:endParaRPr lang="en-US" sz="500" dirty="0">
                <a:gradFill>
                  <a:gsLst>
                    <a:gs pos="2092">
                      <a:srgbClr val="F8F8F8"/>
                    </a:gs>
                    <a:gs pos="10042">
                      <a:srgbClr val="F8F8F8"/>
                    </a:gs>
                  </a:gsLst>
                  <a:lin ang="5400000" scaled="0"/>
                </a:gradFill>
                <a:ea typeface="Segoe UI" pitchFamily="34" charset="0"/>
                <a:cs typeface="Segoe UI" pitchFamily="34" charset="0"/>
              </a:endParaRPr>
            </a:p>
          </p:txBody>
        </p:sp>
        <p:sp>
          <p:nvSpPr>
            <p:cNvPr id="24" name="Rectangle 23"/>
            <p:cNvSpPr/>
            <p:nvPr userDrawn="1"/>
          </p:nvSpPr>
          <p:spPr bwMode="auto">
            <a:xfrm rot="5400000">
              <a:off x="12328888" y="4272719"/>
              <a:ext cx="869930" cy="289766"/>
            </a:xfrm>
            <a:prstGeom prst="rect">
              <a:avLst/>
            </a:prstGeom>
            <a:solidFill>
              <a:srgbClr val="002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293" rtl="0" eaLnBrk="1" fontAlgn="base" latinLnBrk="0" hangingPunct="1">
                <a:lnSpc>
                  <a:spcPct val="100000"/>
                </a:lnSpc>
                <a:spcBef>
                  <a:spcPct val="0"/>
                </a:spcBef>
                <a:spcAft>
                  <a:spcPct val="0"/>
                </a:spcAft>
              </a:pPr>
              <a:r>
                <a:rPr lang="en-US" sz="500" b="1" kern="1200" baseline="0" dirty="0">
                  <a:gradFill>
                    <a:gsLst>
                      <a:gs pos="0">
                        <a:srgbClr val="FFFFFF"/>
                      </a:gs>
                      <a:gs pos="100000">
                        <a:srgbClr val="FFFFFF"/>
                      </a:gs>
                    </a:gsLst>
                    <a:lin ang="5400000" scaled="0"/>
                  </a:gradFill>
                  <a:latin typeface="+mn-lt"/>
                  <a:ea typeface="Segoe UI" pitchFamily="34" charset="0"/>
                  <a:cs typeface="Segoe UI" pitchFamily="34" charset="0"/>
                </a:rPr>
                <a:t>Dark Blue</a:t>
              </a:r>
            </a:p>
            <a:p>
              <a:pPr algn="l" defTabSz="932293" fontAlgn="base">
                <a:lnSpc>
                  <a:spcPct val="100000"/>
                </a:lnSpc>
                <a:spcBef>
                  <a:spcPct val="0"/>
                </a:spcBef>
                <a:spcAft>
                  <a:spcPct val="0"/>
                </a:spcAft>
              </a:pPr>
              <a:r>
                <a:rPr lang="en-US" sz="500" dirty="0">
                  <a:gradFill>
                    <a:gsLst>
                      <a:gs pos="2092">
                        <a:srgbClr val="F8F8F8"/>
                      </a:gs>
                      <a:gs pos="10042">
                        <a:srgbClr val="F8F8F8"/>
                      </a:gs>
                    </a:gsLst>
                    <a:lin ang="5400000" scaled="0"/>
                  </a:gradFill>
                  <a:ea typeface="Segoe UI" pitchFamily="34" charset="0"/>
                  <a:cs typeface="Segoe UI" pitchFamily="34" charset="0"/>
                </a:rPr>
                <a:t>R0 G32 B80</a:t>
              </a:r>
            </a:p>
          </p:txBody>
        </p:sp>
      </p:grpSp>
    </p:spTree>
    <p:extLst>
      <p:ext uri="{BB962C8B-B14F-4D97-AF65-F5344CB8AC3E}">
        <p14:creationId xmlns:p14="http://schemas.microsoft.com/office/powerpoint/2010/main" val="1970877895"/>
      </p:ext>
    </p:extLst>
  </p:cSld>
  <p:clrMap bg1="lt1" tx1="dk1" bg2="lt2" tx2="dk2" accent1="accent1" accent2="accent2" accent3="accent3" accent4="accent4" accent5="accent5" accent6="accent6" hlink="hlink" folHlink="folHlink"/>
  <p:sldLayoutIdLst>
    <p:sldLayoutId id="2147484367" r:id="rId1"/>
    <p:sldLayoutId id="2147484368" r:id="rId2"/>
    <p:sldLayoutId id="2147484369" r:id="rId3"/>
    <p:sldLayoutId id="2147484370" r:id="rId4"/>
    <p:sldLayoutId id="2147484371" r:id="rId5"/>
    <p:sldLayoutId id="2147484372" r:id="rId6"/>
    <p:sldLayoutId id="2147484373" r:id="rId7"/>
    <p:sldLayoutId id="2147484374" r:id="rId8"/>
    <p:sldLayoutId id="2147484375" r:id="rId9"/>
    <p:sldLayoutId id="2147484376" r:id="rId10"/>
    <p:sldLayoutId id="2147484377" r:id="rId11"/>
    <p:sldLayoutId id="2147484378" r:id="rId12"/>
    <p:sldLayoutId id="2147484379" r:id="rId13"/>
    <p:sldLayoutId id="2147484380" r:id="rId14"/>
    <p:sldLayoutId id="2147484381" r:id="rId15"/>
    <p:sldLayoutId id="2147484382" r:id="rId16"/>
    <p:sldLayoutId id="2147484383" r:id="rId17"/>
    <p:sldLayoutId id="2147484384" r:id="rId18"/>
    <p:sldLayoutId id="2147484385" r:id="rId19"/>
    <p:sldLayoutId id="2147484386" r:id="rId20"/>
    <p:sldLayoutId id="2147484387" r:id="rId21"/>
    <p:sldLayoutId id="2147484388" r:id="rId22"/>
    <p:sldLayoutId id="2147484389" r:id="rId23"/>
  </p:sldLayoutIdLst>
  <p:transition>
    <p:fade/>
  </p:transition>
  <p:txStyles>
    <p:titleStyle>
      <a:lvl1pPr algn="l" defTabSz="932563" rtl="0" eaLnBrk="1" latinLnBrk="0" hangingPunct="1">
        <a:lnSpc>
          <a:spcPct val="90000"/>
        </a:lnSpc>
        <a:spcBef>
          <a:spcPct val="0"/>
        </a:spcBef>
        <a:buNone/>
        <a:defRPr lang="en-US" sz="4799"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834" marR="0" indent="-342834" algn="l" defTabSz="932563" rtl="0" eaLnBrk="1" fontAlgn="auto" latinLnBrk="0" hangingPunct="1">
        <a:lnSpc>
          <a:spcPct val="90000"/>
        </a:lnSpc>
        <a:spcBef>
          <a:spcPct val="20000"/>
        </a:spcBef>
        <a:spcAft>
          <a:spcPts val="0"/>
        </a:spcAft>
        <a:buClrTx/>
        <a:buSzPct val="90000"/>
        <a:buFont typeface="Arial" pitchFamily="34" charset="0"/>
        <a:buChar char="•"/>
        <a:tabLst/>
        <a:defRPr sz="3999" kern="1200" spc="0" baseline="0">
          <a:gradFill>
            <a:gsLst>
              <a:gs pos="1250">
                <a:schemeClr val="tx1"/>
              </a:gs>
              <a:gs pos="100000">
                <a:schemeClr val="tx1"/>
              </a:gs>
            </a:gsLst>
            <a:lin ang="5400000" scaled="0"/>
          </a:gradFill>
          <a:latin typeface="+mj-lt"/>
          <a:ea typeface="+mn-ea"/>
          <a:cs typeface="+mn-cs"/>
        </a:defRPr>
      </a:lvl1pPr>
      <a:lvl2pPr marL="584088" marR="0" indent="-241253" algn="l" defTabSz="932563"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99946" marR="0" indent="-228557" algn="l" defTabSz="932563"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503" marR="0" indent="-228557" algn="l" defTabSz="932563"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058" marR="0" indent="-228557" algn="l" defTabSz="932563"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4548" indent="-233141" algn="l" defTabSz="9325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0830" indent="-233141" algn="l" defTabSz="9325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112" indent="-233141" algn="l" defTabSz="9325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3394" indent="-233141" algn="l" defTabSz="9325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563" rtl="0" eaLnBrk="1" latinLnBrk="0" hangingPunct="1">
        <a:defRPr sz="1800" kern="1200">
          <a:solidFill>
            <a:schemeClr val="tx1"/>
          </a:solidFill>
          <a:latin typeface="+mn-lt"/>
          <a:ea typeface="+mn-ea"/>
          <a:cs typeface="+mn-cs"/>
        </a:defRPr>
      </a:lvl1pPr>
      <a:lvl2pPr marL="466281" algn="l" defTabSz="932563" rtl="0" eaLnBrk="1" latinLnBrk="0" hangingPunct="1">
        <a:defRPr sz="1800" kern="1200">
          <a:solidFill>
            <a:schemeClr val="tx1"/>
          </a:solidFill>
          <a:latin typeface="+mn-lt"/>
          <a:ea typeface="+mn-ea"/>
          <a:cs typeface="+mn-cs"/>
        </a:defRPr>
      </a:lvl2pPr>
      <a:lvl3pPr marL="932563" algn="l" defTabSz="932563" rtl="0" eaLnBrk="1" latinLnBrk="0" hangingPunct="1">
        <a:defRPr sz="1800" kern="1200">
          <a:solidFill>
            <a:schemeClr val="tx1"/>
          </a:solidFill>
          <a:latin typeface="+mn-lt"/>
          <a:ea typeface="+mn-ea"/>
          <a:cs typeface="+mn-cs"/>
        </a:defRPr>
      </a:lvl3pPr>
      <a:lvl4pPr marL="1398844" algn="l" defTabSz="932563" rtl="0" eaLnBrk="1" latinLnBrk="0" hangingPunct="1">
        <a:defRPr sz="1800" kern="1200">
          <a:solidFill>
            <a:schemeClr val="tx1"/>
          </a:solidFill>
          <a:latin typeface="+mn-lt"/>
          <a:ea typeface="+mn-ea"/>
          <a:cs typeface="+mn-cs"/>
        </a:defRPr>
      </a:lvl4pPr>
      <a:lvl5pPr marL="1865126" algn="l" defTabSz="932563" rtl="0" eaLnBrk="1" latinLnBrk="0" hangingPunct="1">
        <a:defRPr sz="1800" kern="1200">
          <a:solidFill>
            <a:schemeClr val="tx1"/>
          </a:solidFill>
          <a:latin typeface="+mn-lt"/>
          <a:ea typeface="+mn-ea"/>
          <a:cs typeface="+mn-cs"/>
        </a:defRPr>
      </a:lvl5pPr>
      <a:lvl6pPr marL="2331408" algn="l" defTabSz="932563" rtl="0" eaLnBrk="1" latinLnBrk="0" hangingPunct="1">
        <a:defRPr sz="1800" kern="1200">
          <a:solidFill>
            <a:schemeClr val="tx1"/>
          </a:solidFill>
          <a:latin typeface="+mn-lt"/>
          <a:ea typeface="+mn-ea"/>
          <a:cs typeface="+mn-cs"/>
        </a:defRPr>
      </a:lvl6pPr>
      <a:lvl7pPr marL="2797689" algn="l" defTabSz="932563" rtl="0" eaLnBrk="1" latinLnBrk="0" hangingPunct="1">
        <a:defRPr sz="1800" kern="1200">
          <a:solidFill>
            <a:schemeClr val="tx1"/>
          </a:solidFill>
          <a:latin typeface="+mn-lt"/>
          <a:ea typeface="+mn-ea"/>
          <a:cs typeface="+mn-cs"/>
        </a:defRPr>
      </a:lvl7pPr>
      <a:lvl8pPr marL="3263970" algn="l" defTabSz="932563" rtl="0" eaLnBrk="1" latinLnBrk="0" hangingPunct="1">
        <a:defRPr sz="1800" kern="1200">
          <a:solidFill>
            <a:schemeClr val="tx1"/>
          </a:solidFill>
          <a:latin typeface="+mn-lt"/>
          <a:ea typeface="+mn-ea"/>
          <a:cs typeface="+mn-cs"/>
        </a:defRPr>
      </a:lvl8pPr>
      <a:lvl9pPr marL="3730253" algn="l" defTabSz="932563"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pos="749">
          <p15:clr>
            <a:srgbClr val="5ACBF0"/>
          </p15:clr>
        </p15:guide>
        <p15:guide id="4" pos="1325">
          <p15:clr>
            <a:srgbClr val="5ACBF0"/>
          </p15:clr>
        </p15:guide>
        <p15:guide id="5" pos="1901">
          <p15:clr>
            <a:srgbClr val="5ACBF0"/>
          </p15:clr>
        </p15:guide>
        <p15:guide id="6" pos="2477">
          <p15:clr>
            <a:srgbClr val="5ACBF0"/>
          </p15:clr>
        </p15:guide>
        <p15:guide id="7" pos="3053">
          <p15:clr>
            <a:srgbClr val="5ACBF0"/>
          </p15:clr>
        </p15:guide>
        <p15:guide id="8" pos="3629">
          <p15:clr>
            <a:srgbClr val="5ACBF0"/>
          </p15:clr>
        </p15:guide>
        <p15:guide id="9" pos="4205">
          <p15:clr>
            <a:srgbClr val="5ACBF0"/>
          </p15:clr>
        </p15:guide>
        <p15:guide id="10" pos="4781">
          <p15:clr>
            <a:srgbClr val="5ACBF0"/>
          </p15:clr>
        </p15:guide>
        <p15:guide id="11" pos="5357">
          <p15:clr>
            <a:srgbClr val="5ACBF0"/>
          </p15:clr>
        </p15:guide>
        <p15:guide id="12" pos="5933">
          <p15:clr>
            <a:srgbClr val="5ACBF0"/>
          </p15:clr>
        </p15:guide>
        <p15:guide id="13" pos="6509">
          <p15:clr>
            <a:srgbClr val="5ACBF0"/>
          </p15:clr>
        </p15:guide>
        <p15:guide id="14" pos="7085">
          <p15:clr>
            <a:srgbClr val="5ACBF0"/>
          </p15:clr>
        </p15:guide>
        <p15:guide id="15" pos="7661">
          <p15:clr>
            <a:srgbClr val="5ACBF0"/>
          </p15:clr>
        </p15:guide>
        <p15:guide id="16" pos="288">
          <p15:clr>
            <a:srgbClr val="C35EA4"/>
          </p15:clr>
        </p15:guide>
        <p15:guide id="17" pos="7546">
          <p15:clr>
            <a:srgbClr val="C35EA4"/>
          </p15:clr>
        </p15:guide>
        <p15:guide id="18" orient="horz" pos="763">
          <p15:clr>
            <a:srgbClr val="5ACBF0"/>
          </p15:clr>
        </p15:guide>
        <p15:guide id="19" orient="horz" pos="1339">
          <p15:clr>
            <a:srgbClr val="5ACBF0"/>
          </p15:clr>
        </p15:guide>
        <p15:guide id="20" orient="horz" pos="1915">
          <p15:clr>
            <a:srgbClr val="5ACBF0"/>
          </p15:clr>
        </p15:guide>
        <p15:guide id="21" orient="horz" pos="2491">
          <p15:clr>
            <a:srgbClr val="5ACBF0"/>
          </p15:clr>
        </p15:guide>
        <p15:guide id="22" orient="horz" pos="3067">
          <p15:clr>
            <a:srgbClr val="5ACBF0"/>
          </p15:clr>
        </p15:guide>
        <p15:guide id="23" orient="horz" pos="3643">
          <p15:clr>
            <a:srgbClr val="5ACBF0"/>
          </p15:clr>
        </p15:guide>
        <p15:guide id="24" orient="horz" pos="4219">
          <p15:clr>
            <a:srgbClr val="5ACBF0"/>
          </p15:clr>
        </p15:guide>
        <p15:guide id="25" orient="horz" pos="302">
          <p15:clr>
            <a:srgbClr val="C35EA4"/>
          </p15:clr>
        </p15:guide>
        <p15:guide id="26" orient="horz" pos="4104">
          <p15:clr>
            <a:srgbClr val="C35EA4"/>
          </p15:clr>
        </p15:guide>
      </p15:sldGuideLst>
    </p:ext>
  </p:extLst>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5"/>
            <a:ext cx="11889564" cy="917575"/>
          </a:xfrm>
          <a:prstGeom prst="rect">
            <a:avLst/>
          </a:prstGeom>
        </p:spPr>
        <p:txBody>
          <a:bodyPr vert="horz" wrap="square" lIns="146304" tIns="91440" rIns="146304" bIns="91440" rtlCol="0" anchor="t">
            <a:noAutofit/>
          </a:bodyPr>
          <a:lstStyle/>
          <a:p>
            <a:r>
              <a:rPr lang="en-US"/>
              <a:t>Click to edit Master title style</a:t>
            </a:r>
            <a:endParaRPr lang="en-US" dirty="0"/>
          </a:p>
        </p:txBody>
      </p:sp>
      <p:sp>
        <p:nvSpPr>
          <p:cNvPr id="4" name="Text Placeholder 3"/>
          <p:cNvSpPr>
            <a:spLocks noGrp="1"/>
          </p:cNvSpPr>
          <p:nvPr>
            <p:ph type="body" idx="1"/>
          </p:nvPr>
        </p:nvSpPr>
        <p:spPr>
          <a:xfrm>
            <a:off x="274641" y="1212851"/>
            <a:ext cx="11887198" cy="2092881"/>
          </a:xfrm>
          <a:prstGeom prst="rect">
            <a:avLst/>
          </a:prstGeom>
        </p:spPr>
        <p:txBody>
          <a:bodyPr vert="horz" wrap="square" lIns="146304" tIns="91440" rIns="146304" bIns="91440" rtlCol="0">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pic>
        <p:nvPicPr>
          <p:cNvPr id="7" name="Picture 6"/>
          <p:cNvPicPr>
            <a:picLocks noChangeAspect="1"/>
          </p:cNvPicPr>
          <p:nvPr userDrawn="1"/>
        </p:nvPicPr>
        <p:blipFill>
          <a:blip r:embed="rId48" cstate="hqprint">
            <a:extLst>
              <a:ext uri="{28A0092B-C50C-407E-A947-70E740481C1C}">
                <a14:useLocalDpi xmlns:a14="http://schemas.microsoft.com/office/drawing/2010/main"/>
              </a:ext>
            </a:extLst>
          </a:blip>
          <a:stretch>
            <a:fillRect/>
          </a:stretch>
        </p:blipFill>
        <p:spPr>
          <a:xfrm rot="5400000">
            <a:off x="9393899" y="3050514"/>
            <a:ext cx="6995160" cy="894134"/>
          </a:xfrm>
          <a:prstGeom prst="rect">
            <a:avLst/>
          </a:prstGeom>
        </p:spPr>
      </p:pic>
    </p:spTree>
    <p:extLst>
      <p:ext uri="{BB962C8B-B14F-4D97-AF65-F5344CB8AC3E}">
        <p14:creationId xmlns:p14="http://schemas.microsoft.com/office/powerpoint/2010/main" val="3479394039"/>
      </p:ext>
    </p:extLst>
  </p:cSld>
  <p:clrMap bg1="lt1" tx1="dk1" bg2="lt2" tx2="dk2" accent1="accent1" accent2="accent2" accent3="accent3" accent4="accent4" accent5="accent5" accent6="accent6" hlink="hlink" folHlink="folHlink"/>
  <p:sldLayoutIdLst>
    <p:sldLayoutId id="2147484391" r:id="rId1"/>
    <p:sldLayoutId id="2147484392" r:id="rId2"/>
    <p:sldLayoutId id="2147484393" r:id="rId3"/>
    <p:sldLayoutId id="2147484394" r:id="rId4"/>
    <p:sldLayoutId id="2147484395" r:id="rId5"/>
    <p:sldLayoutId id="2147484396" r:id="rId6"/>
    <p:sldLayoutId id="2147484397" r:id="rId7"/>
    <p:sldLayoutId id="2147484398" r:id="rId8"/>
    <p:sldLayoutId id="2147484399" r:id="rId9"/>
    <p:sldLayoutId id="2147484400" r:id="rId10"/>
    <p:sldLayoutId id="2147484401" r:id="rId11"/>
    <p:sldLayoutId id="2147484402" r:id="rId12"/>
    <p:sldLayoutId id="2147484403" r:id="rId13"/>
    <p:sldLayoutId id="2147484404" r:id="rId14"/>
    <p:sldLayoutId id="2147484405" r:id="rId15"/>
    <p:sldLayoutId id="2147484406" r:id="rId16"/>
    <p:sldLayoutId id="2147484407" r:id="rId17"/>
    <p:sldLayoutId id="2147484408" r:id="rId18"/>
    <p:sldLayoutId id="2147484409" r:id="rId19"/>
    <p:sldLayoutId id="2147484410" r:id="rId20"/>
    <p:sldLayoutId id="2147484411" r:id="rId21"/>
    <p:sldLayoutId id="2147484412" r:id="rId22"/>
    <p:sldLayoutId id="2147484413" r:id="rId23"/>
    <p:sldLayoutId id="2147484414" r:id="rId24"/>
    <p:sldLayoutId id="2147484415" r:id="rId25"/>
    <p:sldLayoutId id="2147484416" r:id="rId26"/>
    <p:sldLayoutId id="2147484417" r:id="rId27"/>
    <p:sldLayoutId id="2147484418" r:id="rId28"/>
    <p:sldLayoutId id="2147484419" r:id="rId29"/>
    <p:sldLayoutId id="2147484420" r:id="rId30"/>
    <p:sldLayoutId id="2147484421" r:id="rId31"/>
    <p:sldLayoutId id="2147484422" r:id="rId32"/>
    <p:sldLayoutId id="2147484423" r:id="rId33"/>
    <p:sldLayoutId id="2147484424" r:id="rId34"/>
    <p:sldLayoutId id="2147484425" r:id="rId35"/>
    <p:sldLayoutId id="2147484426" r:id="rId36"/>
    <p:sldLayoutId id="2147484427" r:id="rId37"/>
    <p:sldLayoutId id="2147484428" r:id="rId38"/>
    <p:sldLayoutId id="2147484429" r:id="rId39"/>
    <p:sldLayoutId id="2147484430" r:id="rId40"/>
    <p:sldLayoutId id="2147484431" r:id="rId41"/>
    <p:sldLayoutId id="2147484432" r:id="rId42"/>
    <p:sldLayoutId id="2147484433" r:id="rId43"/>
    <p:sldLayoutId id="2147484434" r:id="rId44"/>
    <p:sldLayoutId id="2147484435" r:id="rId45"/>
    <p:sldLayoutId id="2147484436" r:id="rId46"/>
  </p:sldLayoutIdLst>
  <p:transition>
    <p:fade/>
  </p:transition>
  <p:txStyles>
    <p:titleStyle>
      <a:lvl1pPr algn="l" defTabSz="932563" rtl="0" eaLnBrk="1" latinLnBrk="0" hangingPunct="1">
        <a:lnSpc>
          <a:spcPct val="90000"/>
        </a:lnSpc>
        <a:spcBef>
          <a:spcPct val="0"/>
        </a:spcBef>
        <a:buNone/>
        <a:defRPr lang="en-US" sz="4799"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834" marR="0" indent="-342834" algn="l" defTabSz="932563" rtl="0" eaLnBrk="1" fontAlgn="auto" latinLnBrk="0" hangingPunct="1">
        <a:lnSpc>
          <a:spcPct val="90000"/>
        </a:lnSpc>
        <a:spcBef>
          <a:spcPct val="20000"/>
        </a:spcBef>
        <a:spcAft>
          <a:spcPts val="0"/>
        </a:spcAft>
        <a:buClrTx/>
        <a:buSzPct val="90000"/>
        <a:buFont typeface="Arial" pitchFamily="34" charset="0"/>
        <a:buChar char="•"/>
        <a:tabLst/>
        <a:defRPr sz="3999" kern="1200" spc="0" baseline="0">
          <a:gradFill>
            <a:gsLst>
              <a:gs pos="1250">
                <a:schemeClr val="tx1"/>
              </a:gs>
              <a:gs pos="100000">
                <a:schemeClr val="tx1"/>
              </a:gs>
            </a:gsLst>
            <a:lin ang="5400000" scaled="0"/>
          </a:gradFill>
          <a:latin typeface="+mj-lt"/>
          <a:ea typeface="+mn-ea"/>
          <a:cs typeface="+mn-cs"/>
        </a:defRPr>
      </a:lvl1pPr>
      <a:lvl2pPr marL="584088" marR="0" indent="-241253" algn="l" defTabSz="932563"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99946" marR="0" indent="-228557" algn="l" defTabSz="932563"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503" marR="0" indent="-228557" algn="l" defTabSz="932563"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058" marR="0" indent="-228557" algn="l" defTabSz="932563"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4548" indent="-233141" algn="l" defTabSz="9325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0830" indent="-233141" algn="l" defTabSz="9325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112" indent="-233141" algn="l" defTabSz="9325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3394" indent="-233141" algn="l" defTabSz="9325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563" rtl="0" eaLnBrk="1" latinLnBrk="0" hangingPunct="1">
        <a:defRPr sz="1800" kern="1200">
          <a:solidFill>
            <a:schemeClr val="tx1"/>
          </a:solidFill>
          <a:latin typeface="+mn-lt"/>
          <a:ea typeface="+mn-ea"/>
          <a:cs typeface="+mn-cs"/>
        </a:defRPr>
      </a:lvl1pPr>
      <a:lvl2pPr marL="466281" algn="l" defTabSz="932563" rtl="0" eaLnBrk="1" latinLnBrk="0" hangingPunct="1">
        <a:defRPr sz="1800" kern="1200">
          <a:solidFill>
            <a:schemeClr val="tx1"/>
          </a:solidFill>
          <a:latin typeface="+mn-lt"/>
          <a:ea typeface="+mn-ea"/>
          <a:cs typeface="+mn-cs"/>
        </a:defRPr>
      </a:lvl2pPr>
      <a:lvl3pPr marL="932563" algn="l" defTabSz="932563" rtl="0" eaLnBrk="1" latinLnBrk="0" hangingPunct="1">
        <a:defRPr sz="1800" kern="1200">
          <a:solidFill>
            <a:schemeClr val="tx1"/>
          </a:solidFill>
          <a:latin typeface="+mn-lt"/>
          <a:ea typeface="+mn-ea"/>
          <a:cs typeface="+mn-cs"/>
        </a:defRPr>
      </a:lvl3pPr>
      <a:lvl4pPr marL="1398844" algn="l" defTabSz="932563" rtl="0" eaLnBrk="1" latinLnBrk="0" hangingPunct="1">
        <a:defRPr sz="1800" kern="1200">
          <a:solidFill>
            <a:schemeClr val="tx1"/>
          </a:solidFill>
          <a:latin typeface="+mn-lt"/>
          <a:ea typeface="+mn-ea"/>
          <a:cs typeface="+mn-cs"/>
        </a:defRPr>
      </a:lvl4pPr>
      <a:lvl5pPr marL="1865126" algn="l" defTabSz="932563" rtl="0" eaLnBrk="1" latinLnBrk="0" hangingPunct="1">
        <a:defRPr sz="1800" kern="1200">
          <a:solidFill>
            <a:schemeClr val="tx1"/>
          </a:solidFill>
          <a:latin typeface="+mn-lt"/>
          <a:ea typeface="+mn-ea"/>
          <a:cs typeface="+mn-cs"/>
        </a:defRPr>
      </a:lvl5pPr>
      <a:lvl6pPr marL="2331408" algn="l" defTabSz="932563" rtl="0" eaLnBrk="1" latinLnBrk="0" hangingPunct="1">
        <a:defRPr sz="1800" kern="1200">
          <a:solidFill>
            <a:schemeClr val="tx1"/>
          </a:solidFill>
          <a:latin typeface="+mn-lt"/>
          <a:ea typeface="+mn-ea"/>
          <a:cs typeface="+mn-cs"/>
        </a:defRPr>
      </a:lvl6pPr>
      <a:lvl7pPr marL="2797689" algn="l" defTabSz="932563" rtl="0" eaLnBrk="1" latinLnBrk="0" hangingPunct="1">
        <a:defRPr sz="1800" kern="1200">
          <a:solidFill>
            <a:schemeClr val="tx1"/>
          </a:solidFill>
          <a:latin typeface="+mn-lt"/>
          <a:ea typeface="+mn-ea"/>
          <a:cs typeface="+mn-cs"/>
        </a:defRPr>
      </a:lvl7pPr>
      <a:lvl8pPr marL="3263970" algn="l" defTabSz="932563" rtl="0" eaLnBrk="1" latinLnBrk="0" hangingPunct="1">
        <a:defRPr sz="1800" kern="1200">
          <a:solidFill>
            <a:schemeClr val="tx1"/>
          </a:solidFill>
          <a:latin typeface="+mn-lt"/>
          <a:ea typeface="+mn-ea"/>
          <a:cs typeface="+mn-cs"/>
        </a:defRPr>
      </a:lvl8pPr>
      <a:lvl9pPr marL="3730253" algn="l" defTabSz="932563"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pos="749">
          <p15:clr>
            <a:srgbClr val="5ACBF0"/>
          </p15:clr>
        </p15:guide>
        <p15:guide id="4" pos="1325">
          <p15:clr>
            <a:srgbClr val="5ACBF0"/>
          </p15:clr>
        </p15:guide>
        <p15:guide id="5" pos="1901">
          <p15:clr>
            <a:srgbClr val="5ACBF0"/>
          </p15:clr>
        </p15:guide>
        <p15:guide id="6" pos="2477">
          <p15:clr>
            <a:srgbClr val="5ACBF0"/>
          </p15:clr>
        </p15:guide>
        <p15:guide id="7" pos="3053">
          <p15:clr>
            <a:srgbClr val="5ACBF0"/>
          </p15:clr>
        </p15:guide>
        <p15:guide id="8" pos="3629">
          <p15:clr>
            <a:srgbClr val="5ACBF0"/>
          </p15:clr>
        </p15:guide>
        <p15:guide id="9" pos="4205">
          <p15:clr>
            <a:srgbClr val="5ACBF0"/>
          </p15:clr>
        </p15:guide>
        <p15:guide id="10" pos="4781">
          <p15:clr>
            <a:srgbClr val="5ACBF0"/>
          </p15:clr>
        </p15:guide>
        <p15:guide id="11" pos="5357">
          <p15:clr>
            <a:srgbClr val="5ACBF0"/>
          </p15:clr>
        </p15:guide>
        <p15:guide id="12" pos="5933">
          <p15:clr>
            <a:srgbClr val="5ACBF0"/>
          </p15:clr>
        </p15:guide>
        <p15:guide id="13" pos="6509">
          <p15:clr>
            <a:srgbClr val="5ACBF0"/>
          </p15:clr>
        </p15:guide>
        <p15:guide id="14" pos="7085">
          <p15:clr>
            <a:srgbClr val="5ACBF0"/>
          </p15:clr>
        </p15:guide>
        <p15:guide id="15" pos="7661">
          <p15:clr>
            <a:srgbClr val="5ACBF0"/>
          </p15:clr>
        </p15:guide>
        <p15:guide id="16" pos="288">
          <p15:clr>
            <a:srgbClr val="C35EA4"/>
          </p15:clr>
        </p15:guide>
        <p15:guide id="17" pos="7546">
          <p15:clr>
            <a:srgbClr val="C35EA4"/>
          </p15:clr>
        </p15:guide>
        <p15:guide id="18" orient="horz" pos="763">
          <p15:clr>
            <a:srgbClr val="5ACBF0"/>
          </p15:clr>
        </p15:guide>
        <p15:guide id="19" orient="horz" pos="1339">
          <p15:clr>
            <a:srgbClr val="5ACBF0"/>
          </p15:clr>
        </p15:guide>
        <p15:guide id="20" orient="horz" pos="1915">
          <p15:clr>
            <a:srgbClr val="5ACBF0"/>
          </p15:clr>
        </p15:guide>
        <p15:guide id="21" orient="horz" pos="2491">
          <p15:clr>
            <a:srgbClr val="5ACBF0"/>
          </p15:clr>
        </p15:guide>
        <p15:guide id="22" orient="horz" pos="3067">
          <p15:clr>
            <a:srgbClr val="5ACBF0"/>
          </p15:clr>
        </p15:guide>
        <p15:guide id="23" orient="horz" pos="3643">
          <p15:clr>
            <a:srgbClr val="5ACBF0"/>
          </p15:clr>
        </p15:guide>
        <p15:guide id="24" orient="horz" pos="4219">
          <p15:clr>
            <a:srgbClr val="5ACBF0"/>
          </p15:clr>
        </p15:guide>
        <p15:guide id="25" orient="horz" pos="302">
          <p15:clr>
            <a:srgbClr val="C35EA4"/>
          </p15:clr>
        </p15:guide>
        <p15:guide id="26" orient="horz" pos="4104">
          <p15:clr>
            <a:srgbClr val="C35EA4"/>
          </p15:clr>
        </p15:guide>
      </p15:sldGuideLst>
    </p:ext>
  </p:extLst>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solidFill>
          <a:srgbClr val="F8F8F8"/>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5"/>
            <a:ext cx="11889564" cy="917575"/>
          </a:xfrm>
          <a:prstGeom prst="rect">
            <a:avLst/>
          </a:prstGeom>
        </p:spPr>
        <p:txBody>
          <a:bodyPr vert="horz" wrap="square" lIns="146304" tIns="91440" rIns="146304" bIns="91440" rtlCol="0" anchor="t">
            <a:noAutofit/>
          </a:bodyPr>
          <a:lstStyle/>
          <a:p>
            <a:r>
              <a:rPr lang="en-US"/>
              <a:t>Click to edit Master title style</a:t>
            </a:r>
            <a:endParaRPr lang="en-US" dirty="0"/>
          </a:p>
        </p:txBody>
      </p:sp>
      <p:sp>
        <p:nvSpPr>
          <p:cNvPr id="4" name="Text Placeholder 3"/>
          <p:cNvSpPr>
            <a:spLocks noGrp="1"/>
          </p:cNvSpPr>
          <p:nvPr>
            <p:ph type="body" idx="1"/>
          </p:nvPr>
        </p:nvSpPr>
        <p:spPr>
          <a:xfrm>
            <a:off x="274641" y="1212851"/>
            <a:ext cx="11887198" cy="2092881"/>
          </a:xfrm>
          <a:prstGeom prst="rect">
            <a:avLst/>
          </a:prstGeom>
        </p:spPr>
        <p:txBody>
          <a:bodyPr vert="horz" wrap="square" lIns="146304" tIns="91440" rIns="146304" bIns="91440" rtlCol="0">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grpSp>
        <p:nvGrpSpPr>
          <p:cNvPr id="3" name="Group 2"/>
          <p:cNvGrpSpPr/>
          <p:nvPr userDrawn="1"/>
        </p:nvGrpSpPr>
        <p:grpSpPr>
          <a:xfrm>
            <a:off x="12618964" y="-8395"/>
            <a:ext cx="955641" cy="5775363"/>
            <a:chOff x="12618967" y="-8396"/>
            <a:chExt cx="955641" cy="5775363"/>
          </a:xfrm>
        </p:grpSpPr>
        <p:grpSp>
          <p:nvGrpSpPr>
            <p:cNvPr id="26" name="Group 25"/>
            <p:cNvGrpSpPr/>
            <p:nvPr userDrawn="1"/>
          </p:nvGrpSpPr>
          <p:grpSpPr>
            <a:xfrm rot="5400000">
              <a:off x="11584220" y="1040742"/>
              <a:ext cx="2698730" cy="629236"/>
              <a:chOff x="1584344" y="4543426"/>
              <a:chExt cx="2698730" cy="629236"/>
            </a:xfrm>
          </p:grpSpPr>
          <p:sp>
            <p:nvSpPr>
              <p:cNvPr id="37" name="Rectangle 36"/>
              <p:cNvSpPr/>
              <p:nvPr userDrawn="1"/>
            </p:nvSpPr>
            <p:spPr bwMode="auto">
              <a:xfrm>
                <a:off x="1586734" y="4543428"/>
                <a:ext cx="869930" cy="28976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algn="l" defTabSz="932293" fontAlgn="base">
                  <a:lnSpc>
                    <a:spcPct val="100000"/>
                  </a:lnSpc>
                  <a:spcBef>
                    <a:spcPct val="0"/>
                  </a:spcBef>
                  <a:spcAft>
                    <a:spcPct val="0"/>
                  </a:spcAft>
                </a:pPr>
                <a:r>
                  <a:rPr lang="en-US" sz="500" b="1" kern="1200" baseline="0" dirty="0" err="1">
                    <a:gradFill>
                      <a:gsLst>
                        <a:gs pos="0">
                          <a:srgbClr val="FFFFFF"/>
                        </a:gs>
                        <a:gs pos="100000">
                          <a:srgbClr val="FFFFFF"/>
                        </a:gs>
                      </a:gsLst>
                      <a:lin ang="5400000" scaled="0"/>
                    </a:gradFill>
                    <a:latin typeface="+mn-lt"/>
                    <a:ea typeface="Segoe UI" pitchFamily="34" charset="0"/>
                    <a:cs typeface="Segoe UI" pitchFamily="34" charset="0"/>
                  </a:rPr>
                  <a:t>Oragen</a:t>
                </a:r>
                <a:endParaRPr lang="en-US" sz="500" b="1" kern="1200" baseline="0" dirty="0">
                  <a:gradFill>
                    <a:gsLst>
                      <a:gs pos="0">
                        <a:srgbClr val="FFFFFF"/>
                      </a:gs>
                      <a:gs pos="100000">
                        <a:srgbClr val="FFFFFF"/>
                      </a:gs>
                    </a:gsLst>
                    <a:lin ang="5400000" scaled="0"/>
                  </a:gradFill>
                  <a:latin typeface="+mn-lt"/>
                  <a:ea typeface="Segoe UI" pitchFamily="34" charset="0"/>
                  <a:cs typeface="Segoe UI" pitchFamily="34" charset="0"/>
                </a:endParaRPr>
              </a:p>
              <a:p>
                <a:pPr algn="l" defTabSz="932293" fontAlgn="base">
                  <a:lnSpc>
                    <a:spcPct val="100000"/>
                  </a:lnSpc>
                  <a:spcBef>
                    <a:spcPct val="0"/>
                  </a:spcBef>
                  <a:spcAft>
                    <a:spcPct val="0"/>
                  </a:spcAft>
                </a:pPr>
                <a:r>
                  <a:rPr lang="en-US" sz="500" dirty="0">
                    <a:gradFill>
                      <a:gsLst>
                        <a:gs pos="0">
                          <a:srgbClr val="FFFFFF"/>
                        </a:gs>
                        <a:gs pos="100000">
                          <a:srgbClr val="FFFFFF"/>
                        </a:gs>
                      </a:gsLst>
                      <a:lin ang="5400000" scaled="0"/>
                    </a:gradFill>
                    <a:ea typeface="Segoe UI" pitchFamily="34" charset="0"/>
                    <a:cs typeface="Segoe UI" pitchFamily="34" charset="0"/>
                  </a:rPr>
                  <a:t>R:</a:t>
                </a:r>
                <a:r>
                  <a:rPr lang="en-US" sz="500" baseline="0" dirty="0">
                    <a:gradFill>
                      <a:gsLst>
                        <a:gs pos="0">
                          <a:srgbClr val="FFFFFF"/>
                        </a:gs>
                        <a:gs pos="100000">
                          <a:srgbClr val="FFFFFF"/>
                        </a:gs>
                      </a:gsLst>
                      <a:lin ang="5400000" scaled="0"/>
                    </a:gradFill>
                    <a:ea typeface="Segoe UI" pitchFamily="34" charset="0"/>
                    <a:cs typeface="Segoe UI" pitchFamily="34" charset="0"/>
                  </a:rPr>
                  <a:t>216 G:59 B:1</a:t>
                </a:r>
                <a:endParaRPr lang="en-US" sz="500" dirty="0">
                  <a:gradFill>
                    <a:gsLst>
                      <a:gs pos="0">
                        <a:srgbClr val="FFFFFF"/>
                      </a:gs>
                      <a:gs pos="100000">
                        <a:srgbClr val="FFFFFF"/>
                      </a:gs>
                    </a:gsLst>
                    <a:lin ang="5400000" scaled="0"/>
                  </a:gradFill>
                  <a:ea typeface="Segoe UI" pitchFamily="34" charset="0"/>
                  <a:cs typeface="Segoe UI" pitchFamily="34" charset="0"/>
                </a:endParaRPr>
              </a:p>
            </p:txBody>
          </p:sp>
          <p:sp>
            <p:nvSpPr>
              <p:cNvPr id="41" name="Rectangle 40"/>
              <p:cNvSpPr/>
              <p:nvPr userDrawn="1"/>
            </p:nvSpPr>
            <p:spPr bwMode="auto">
              <a:xfrm>
                <a:off x="2505456" y="4543427"/>
                <a:ext cx="869930" cy="289766"/>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algn="l" defTabSz="932293" fontAlgn="base">
                  <a:lnSpc>
                    <a:spcPct val="100000"/>
                  </a:lnSpc>
                  <a:spcBef>
                    <a:spcPct val="0"/>
                  </a:spcBef>
                  <a:spcAft>
                    <a:spcPct val="0"/>
                  </a:spcAft>
                </a:pPr>
                <a:r>
                  <a:rPr lang="en-US" sz="500" b="1" kern="1200" baseline="0" dirty="0">
                    <a:gradFill>
                      <a:gsLst>
                        <a:gs pos="0">
                          <a:srgbClr val="FFFFFF"/>
                        </a:gs>
                        <a:gs pos="100000">
                          <a:srgbClr val="FFFFFF"/>
                        </a:gs>
                      </a:gsLst>
                      <a:lin ang="5400000" scaled="0"/>
                    </a:gradFill>
                    <a:latin typeface="+mn-lt"/>
                    <a:ea typeface="Segoe UI" pitchFamily="34" charset="0"/>
                    <a:cs typeface="Segoe UI" pitchFamily="34" charset="0"/>
                  </a:rPr>
                  <a:t>Blue</a:t>
                </a:r>
              </a:p>
              <a:p>
                <a:pPr marL="0" algn="l" defTabSz="932293" rtl="0" eaLnBrk="1" fontAlgn="base" latinLnBrk="0" hangingPunct="1">
                  <a:lnSpc>
                    <a:spcPct val="100000"/>
                  </a:lnSpc>
                  <a:spcBef>
                    <a:spcPct val="0"/>
                  </a:spcBef>
                  <a:spcAft>
                    <a:spcPct val="0"/>
                  </a:spcAft>
                </a:pPr>
                <a:r>
                  <a:rPr lang="en-US" sz="500" kern="1200" dirty="0">
                    <a:gradFill>
                      <a:gsLst>
                        <a:gs pos="2092">
                          <a:srgbClr val="F8F8F8"/>
                        </a:gs>
                        <a:gs pos="10042">
                          <a:srgbClr val="F8F8F8"/>
                        </a:gs>
                      </a:gsLst>
                      <a:lin ang="5400000" scaled="0"/>
                    </a:gradFill>
                    <a:latin typeface="+mn-lt"/>
                    <a:ea typeface="Segoe UI" pitchFamily="34" charset="0"/>
                    <a:cs typeface="Segoe UI" pitchFamily="34" charset="0"/>
                  </a:rPr>
                  <a:t>R:0 G:120 B:215</a:t>
                </a:r>
              </a:p>
            </p:txBody>
          </p:sp>
          <p:sp>
            <p:nvSpPr>
              <p:cNvPr id="42" name="Rectangle 41"/>
              <p:cNvSpPr/>
              <p:nvPr userDrawn="1"/>
            </p:nvSpPr>
            <p:spPr bwMode="auto">
              <a:xfrm>
                <a:off x="3413144" y="4543426"/>
                <a:ext cx="869930" cy="289766"/>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293" rtl="0" eaLnBrk="1" fontAlgn="base" latinLnBrk="0" hangingPunct="1">
                  <a:lnSpc>
                    <a:spcPct val="100000"/>
                  </a:lnSpc>
                  <a:spcBef>
                    <a:spcPct val="0"/>
                  </a:spcBef>
                  <a:spcAft>
                    <a:spcPct val="0"/>
                  </a:spcAft>
                </a:pPr>
                <a:r>
                  <a:rPr lang="en-US" sz="500" b="1" kern="1200" baseline="0" dirty="0">
                    <a:gradFill>
                      <a:gsLst>
                        <a:gs pos="0">
                          <a:srgbClr val="FFFFFF"/>
                        </a:gs>
                        <a:gs pos="100000">
                          <a:srgbClr val="FFFFFF"/>
                        </a:gs>
                      </a:gsLst>
                      <a:lin ang="5400000" scaled="0"/>
                    </a:gradFill>
                    <a:latin typeface="+mn-lt"/>
                    <a:ea typeface="Segoe UI" pitchFamily="34" charset="0"/>
                    <a:cs typeface="Segoe UI" pitchFamily="34" charset="0"/>
                  </a:rPr>
                  <a:t>Dark Gray</a:t>
                </a:r>
              </a:p>
              <a:p>
                <a:pPr marL="0" algn="l" defTabSz="932293" rtl="0" eaLnBrk="1" fontAlgn="base" latinLnBrk="0" hangingPunct="1">
                  <a:lnSpc>
                    <a:spcPct val="100000"/>
                  </a:lnSpc>
                  <a:spcBef>
                    <a:spcPct val="0"/>
                  </a:spcBef>
                  <a:spcAft>
                    <a:spcPct val="0"/>
                  </a:spcAft>
                </a:pPr>
                <a:r>
                  <a:rPr lang="en-US" sz="500" kern="1200" dirty="0">
                    <a:gradFill>
                      <a:gsLst>
                        <a:gs pos="2092">
                          <a:srgbClr val="F8F8F8"/>
                        </a:gs>
                        <a:gs pos="10042">
                          <a:srgbClr val="F8F8F8"/>
                        </a:gs>
                      </a:gsLst>
                      <a:lin ang="5400000" scaled="0"/>
                    </a:gradFill>
                    <a:latin typeface="+mn-lt"/>
                    <a:ea typeface="Segoe UI" pitchFamily="34" charset="0"/>
                    <a:cs typeface="Segoe UI" pitchFamily="34" charset="0"/>
                  </a:rPr>
                  <a:t>R:80 G:80 B:80</a:t>
                </a:r>
              </a:p>
            </p:txBody>
          </p:sp>
          <p:sp>
            <p:nvSpPr>
              <p:cNvPr id="43" name="Rectangle 42"/>
              <p:cNvSpPr/>
              <p:nvPr userDrawn="1"/>
            </p:nvSpPr>
            <p:spPr bwMode="auto">
              <a:xfrm>
                <a:off x="2498744" y="4882896"/>
                <a:ext cx="869930" cy="289766"/>
              </a:xfrm>
              <a:prstGeom prst="rect">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293" rtl="0" eaLnBrk="1" fontAlgn="base" latinLnBrk="0" hangingPunct="1">
                  <a:lnSpc>
                    <a:spcPct val="100000"/>
                  </a:lnSpc>
                  <a:spcBef>
                    <a:spcPct val="0"/>
                  </a:spcBef>
                  <a:spcAft>
                    <a:spcPct val="0"/>
                  </a:spcAft>
                </a:pPr>
                <a:r>
                  <a:rPr lang="en-US" sz="500" b="1" kern="1200" baseline="0" dirty="0">
                    <a:gradFill>
                      <a:gsLst>
                        <a:gs pos="37168">
                          <a:srgbClr val="292929"/>
                        </a:gs>
                        <a:gs pos="72000">
                          <a:srgbClr val="292929"/>
                        </a:gs>
                      </a:gsLst>
                      <a:lin ang="5400000" scaled="0"/>
                    </a:gradFill>
                    <a:latin typeface="+mn-lt"/>
                    <a:ea typeface="Segoe UI" pitchFamily="34" charset="0"/>
                    <a:cs typeface="Segoe UI" pitchFamily="34" charset="0"/>
                  </a:rPr>
                  <a:t>Yellow</a:t>
                </a:r>
              </a:p>
              <a:p>
                <a:pPr marL="0" algn="l" defTabSz="932293" rtl="0" eaLnBrk="1" fontAlgn="base" latinLnBrk="0" hangingPunct="1">
                  <a:lnSpc>
                    <a:spcPct val="100000"/>
                  </a:lnSpc>
                  <a:spcBef>
                    <a:spcPct val="0"/>
                  </a:spcBef>
                  <a:spcAft>
                    <a:spcPct val="0"/>
                  </a:spcAft>
                </a:pPr>
                <a:r>
                  <a:rPr lang="en-US" sz="500" kern="1200" dirty="0">
                    <a:gradFill>
                      <a:gsLst>
                        <a:gs pos="37168">
                          <a:srgbClr val="292929"/>
                        </a:gs>
                        <a:gs pos="72000">
                          <a:srgbClr val="292929"/>
                        </a:gs>
                      </a:gsLst>
                      <a:lin ang="5400000" scaled="0"/>
                    </a:gradFill>
                    <a:latin typeface="+mn-lt"/>
                    <a:ea typeface="Segoe UI" pitchFamily="34" charset="0"/>
                    <a:cs typeface="Segoe UI" pitchFamily="34" charset="0"/>
                  </a:rPr>
                  <a:t>R:255 G:185 B:0</a:t>
                </a:r>
              </a:p>
            </p:txBody>
          </p:sp>
          <p:sp>
            <p:nvSpPr>
              <p:cNvPr id="44" name="Rectangle 43"/>
              <p:cNvSpPr/>
              <p:nvPr userDrawn="1"/>
            </p:nvSpPr>
            <p:spPr bwMode="auto">
              <a:xfrm>
                <a:off x="3413144" y="4882895"/>
                <a:ext cx="869930" cy="289766"/>
              </a:xfrm>
              <a:prstGeom prst="rect">
                <a:avLst/>
              </a:prstGeom>
              <a:solidFill>
                <a:schemeClr val="accent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293" rtl="0" eaLnBrk="1" fontAlgn="base" latinLnBrk="0" hangingPunct="1">
                  <a:lnSpc>
                    <a:spcPct val="100000"/>
                  </a:lnSpc>
                  <a:spcBef>
                    <a:spcPct val="0"/>
                  </a:spcBef>
                  <a:spcAft>
                    <a:spcPct val="0"/>
                  </a:spcAft>
                </a:pPr>
                <a:r>
                  <a:rPr lang="en-US" sz="500" b="1" kern="1200" baseline="0" dirty="0">
                    <a:gradFill>
                      <a:gsLst>
                        <a:gs pos="37168">
                          <a:srgbClr val="292929"/>
                        </a:gs>
                        <a:gs pos="72000">
                          <a:srgbClr val="292929"/>
                        </a:gs>
                      </a:gsLst>
                      <a:lin ang="5400000" scaled="0"/>
                    </a:gradFill>
                    <a:latin typeface="+mn-lt"/>
                    <a:ea typeface="Segoe UI" pitchFamily="34" charset="0"/>
                    <a:cs typeface="Segoe UI" pitchFamily="34" charset="0"/>
                  </a:rPr>
                  <a:t>Light Orange</a:t>
                </a:r>
              </a:p>
              <a:p>
                <a:pPr marL="0" algn="l" defTabSz="932293" rtl="0" eaLnBrk="1" fontAlgn="base" latinLnBrk="0" hangingPunct="1">
                  <a:lnSpc>
                    <a:spcPct val="100000"/>
                  </a:lnSpc>
                  <a:spcBef>
                    <a:spcPct val="0"/>
                  </a:spcBef>
                  <a:spcAft>
                    <a:spcPct val="0"/>
                  </a:spcAft>
                </a:pPr>
                <a:r>
                  <a:rPr lang="en-US" sz="500" kern="1200" dirty="0">
                    <a:gradFill>
                      <a:gsLst>
                        <a:gs pos="37168">
                          <a:srgbClr val="292929"/>
                        </a:gs>
                        <a:gs pos="72000">
                          <a:srgbClr val="292929"/>
                        </a:gs>
                      </a:gsLst>
                      <a:lin ang="5400000" scaled="0"/>
                    </a:gradFill>
                    <a:latin typeface="+mn-lt"/>
                    <a:ea typeface="Segoe UI" pitchFamily="34" charset="0"/>
                    <a:cs typeface="Segoe UI" pitchFamily="34" charset="0"/>
                  </a:rPr>
                  <a:t>R:255 G:140 B:0</a:t>
                </a:r>
              </a:p>
            </p:txBody>
          </p:sp>
          <p:sp>
            <p:nvSpPr>
              <p:cNvPr id="45" name="Rectangle 44"/>
              <p:cNvSpPr/>
              <p:nvPr userDrawn="1"/>
            </p:nvSpPr>
            <p:spPr bwMode="auto">
              <a:xfrm>
                <a:off x="1584344" y="4882896"/>
                <a:ext cx="869930" cy="289766"/>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293" rtl="0" eaLnBrk="1" fontAlgn="base" latinLnBrk="0" hangingPunct="1">
                  <a:lnSpc>
                    <a:spcPct val="100000"/>
                  </a:lnSpc>
                  <a:spcBef>
                    <a:spcPct val="0"/>
                  </a:spcBef>
                  <a:spcAft>
                    <a:spcPct val="0"/>
                  </a:spcAft>
                </a:pPr>
                <a:r>
                  <a:rPr lang="en-US" sz="500" b="1" kern="1200" baseline="0" dirty="0">
                    <a:gradFill>
                      <a:gsLst>
                        <a:gs pos="37168">
                          <a:srgbClr val="292929"/>
                        </a:gs>
                        <a:gs pos="72000">
                          <a:srgbClr val="292929"/>
                        </a:gs>
                      </a:gsLst>
                      <a:lin ang="5400000" scaled="0"/>
                    </a:gradFill>
                    <a:latin typeface="+mn-lt"/>
                    <a:ea typeface="Segoe UI" pitchFamily="34" charset="0"/>
                    <a:cs typeface="Segoe UI" pitchFamily="34" charset="0"/>
                  </a:rPr>
                  <a:t>Light Gray</a:t>
                </a:r>
              </a:p>
              <a:p>
                <a:pPr algn="l" defTabSz="932293" fontAlgn="base">
                  <a:lnSpc>
                    <a:spcPct val="100000"/>
                  </a:lnSpc>
                  <a:spcBef>
                    <a:spcPct val="0"/>
                  </a:spcBef>
                  <a:spcAft>
                    <a:spcPct val="0"/>
                  </a:spcAft>
                </a:pPr>
                <a:r>
                  <a:rPr lang="en-US" sz="500" dirty="0">
                    <a:gradFill>
                      <a:gsLst>
                        <a:gs pos="37168">
                          <a:srgbClr val="292929"/>
                        </a:gs>
                        <a:gs pos="72000">
                          <a:srgbClr val="292929"/>
                        </a:gs>
                      </a:gsLst>
                      <a:lin ang="5400000" scaled="0"/>
                    </a:gradFill>
                    <a:ea typeface="Segoe UI" pitchFamily="34" charset="0"/>
                    <a:cs typeface="Segoe UI" pitchFamily="34" charset="0"/>
                  </a:rPr>
                  <a:t>R:</a:t>
                </a:r>
                <a:r>
                  <a:rPr lang="en-US" sz="500" baseline="0" dirty="0">
                    <a:gradFill>
                      <a:gsLst>
                        <a:gs pos="37168">
                          <a:srgbClr val="292929"/>
                        </a:gs>
                        <a:gs pos="72000">
                          <a:srgbClr val="292929"/>
                        </a:gs>
                      </a:gsLst>
                      <a:lin ang="5400000" scaled="0"/>
                    </a:gradFill>
                    <a:ea typeface="Segoe UI" pitchFamily="34" charset="0"/>
                    <a:cs typeface="Segoe UI" pitchFamily="34" charset="0"/>
                  </a:rPr>
                  <a:t>210 G:210 B:210</a:t>
                </a:r>
                <a:endParaRPr lang="en-US" sz="500" dirty="0">
                  <a:gradFill>
                    <a:gsLst>
                      <a:gs pos="37168">
                        <a:srgbClr val="292929"/>
                      </a:gs>
                      <a:gs pos="72000">
                        <a:srgbClr val="292929"/>
                      </a:gs>
                    </a:gsLst>
                    <a:lin ang="5400000" scaled="0"/>
                  </a:gradFill>
                  <a:ea typeface="Segoe UI" pitchFamily="34" charset="0"/>
                  <a:cs typeface="Segoe UI" pitchFamily="34" charset="0"/>
                </a:endParaRPr>
              </a:p>
            </p:txBody>
          </p:sp>
        </p:grpSp>
        <p:sp>
          <p:nvSpPr>
            <p:cNvPr id="28" name="TextBox 27"/>
            <p:cNvSpPr txBox="1"/>
            <p:nvPr userDrawn="1"/>
          </p:nvSpPr>
          <p:spPr>
            <a:xfrm rot="5400000">
              <a:off x="12979639" y="256928"/>
              <a:ext cx="860293" cy="329645"/>
            </a:xfrm>
            <a:prstGeom prst="rect">
              <a:avLst/>
            </a:prstGeom>
            <a:noFill/>
          </p:spPr>
          <p:txBody>
            <a:bodyPr wrap="none" lIns="0" tIns="91440" rIns="182880" bIns="91440" rtlCol="0">
              <a:spAutoFit/>
            </a:bodyPr>
            <a:lstStyle/>
            <a:p>
              <a:pPr marL="0" algn="l" defTabSz="932563" rtl="0" eaLnBrk="1" latinLnBrk="0" hangingPunct="1">
                <a:lnSpc>
                  <a:spcPct val="90000"/>
                </a:lnSpc>
                <a:spcAft>
                  <a:spcPts val="600"/>
                </a:spcAft>
              </a:pPr>
              <a:r>
                <a:rPr lang="en-US" sz="1000" kern="1200" dirty="0">
                  <a:gradFill>
                    <a:gsLst>
                      <a:gs pos="82301">
                        <a:srgbClr val="292929"/>
                      </a:gs>
                      <a:gs pos="62000">
                        <a:srgbClr val="292929"/>
                      </a:gs>
                    </a:gsLst>
                    <a:lin ang="5400000" scaled="0"/>
                  </a:gradFill>
                  <a:latin typeface="+mn-lt"/>
                  <a:ea typeface="+mn-ea"/>
                  <a:cs typeface="+mn-cs"/>
                </a:rPr>
                <a:t>Main colors</a:t>
              </a:r>
            </a:p>
          </p:txBody>
        </p:sp>
        <p:sp>
          <p:nvSpPr>
            <p:cNvPr id="32" name="TextBox 31"/>
            <p:cNvSpPr txBox="1"/>
            <p:nvPr userDrawn="1"/>
          </p:nvSpPr>
          <p:spPr>
            <a:xfrm rot="5400000">
              <a:off x="11715628" y="4227340"/>
              <a:ext cx="2709380" cy="329645"/>
            </a:xfrm>
            <a:prstGeom prst="rect">
              <a:avLst/>
            </a:prstGeom>
            <a:noFill/>
          </p:spPr>
          <p:txBody>
            <a:bodyPr wrap="none" lIns="0" tIns="91440" rIns="182880" bIns="91440" rtlCol="0">
              <a:spAutoFit/>
            </a:bodyPr>
            <a:lstStyle/>
            <a:p>
              <a:pPr marL="0" algn="l" defTabSz="932563" rtl="0" eaLnBrk="1" latinLnBrk="0" hangingPunct="1">
                <a:lnSpc>
                  <a:spcPct val="90000"/>
                </a:lnSpc>
                <a:spcAft>
                  <a:spcPts val="600"/>
                </a:spcAft>
              </a:pPr>
              <a:r>
                <a:rPr lang="en-US" sz="1000" kern="1200" dirty="0">
                  <a:gradFill>
                    <a:gsLst>
                      <a:gs pos="82301">
                        <a:srgbClr val="292929"/>
                      </a:gs>
                      <a:gs pos="62000">
                        <a:srgbClr val="292929"/>
                      </a:gs>
                    </a:gsLst>
                    <a:lin ang="5400000" scaled="0"/>
                  </a:gradFill>
                  <a:latin typeface="+mn-lt"/>
                  <a:ea typeface="+mn-ea"/>
                  <a:cs typeface="+mn-cs"/>
                </a:rPr>
                <a:t>Secondary colors (use only when necessary)</a:t>
              </a:r>
            </a:p>
          </p:txBody>
        </p:sp>
        <p:sp>
          <p:nvSpPr>
            <p:cNvPr id="22" name="Rectangle 21"/>
            <p:cNvSpPr/>
            <p:nvPr userDrawn="1"/>
          </p:nvSpPr>
          <p:spPr bwMode="auto">
            <a:xfrm rot="5400000">
              <a:off x="12328888" y="5187119"/>
              <a:ext cx="869930" cy="289766"/>
            </a:xfrm>
            <a:prstGeom prst="rect">
              <a:avLst/>
            </a:prstGeom>
            <a:solidFill>
              <a:srgbClr val="A800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293" rtl="0" eaLnBrk="1" fontAlgn="base" latinLnBrk="0" hangingPunct="1">
                <a:lnSpc>
                  <a:spcPct val="100000"/>
                </a:lnSpc>
                <a:spcBef>
                  <a:spcPct val="0"/>
                </a:spcBef>
                <a:spcAft>
                  <a:spcPct val="0"/>
                </a:spcAft>
              </a:pPr>
              <a:r>
                <a:rPr lang="en-US" sz="500" b="1" kern="1200" baseline="0" dirty="0">
                  <a:gradFill>
                    <a:gsLst>
                      <a:gs pos="0">
                        <a:srgbClr val="FFFFFF"/>
                      </a:gs>
                      <a:gs pos="100000">
                        <a:srgbClr val="FFFFFF"/>
                      </a:gs>
                    </a:gsLst>
                    <a:lin ang="5400000" scaled="0"/>
                  </a:gradFill>
                  <a:latin typeface="+mn-lt"/>
                  <a:ea typeface="Segoe UI" pitchFamily="34" charset="0"/>
                  <a:cs typeface="Segoe UI" pitchFamily="34" charset="0"/>
                </a:rPr>
                <a:t>Dark Red</a:t>
              </a:r>
            </a:p>
            <a:p>
              <a:pPr algn="l" defTabSz="932293" fontAlgn="base">
                <a:lnSpc>
                  <a:spcPct val="100000"/>
                </a:lnSpc>
                <a:spcBef>
                  <a:spcPct val="0"/>
                </a:spcBef>
                <a:spcAft>
                  <a:spcPct val="0"/>
                </a:spcAft>
              </a:pPr>
              <a:r>
                <a:rPr lang="en-US" sz="500" dirty="0">
                  <a:gradFill>
                    <a:gsLst>
                      <a:gs pos="2092">
                        <a:srgbClr val="F8F8F8"/>
                      </a:gs>
                      <a:gs pos="10042">
                        <a:srgbClr val="F8F8F8"/>
                      </a:gs>
                    </a:gsLst>
                    <a:lin ang="5400000" scaled="0"/>
                  </a:gradFill>
                  <a:ea typeface="Segoe UI" pitchFamily="34" charset="0"/>
                  <a:cs typeface="Segoe UI" pitchFamily="34" charset="0"/>
                </a:rPr>
                <a:t>R:</a:t>
              </a:r>
              <a:r>
                <a:rPr lang="en-US" sz="500" baseline="0" dirty="0">
                  <a:gradFill>
                    <a:gsLst>
                      <a:gs pos="2092">
                        <a:srgbClr val="F8F8F8"/>
                      </a:gs>
                      <a:gs pos="10042">
                        <a:srgbClr val="F8F8F8"/>
                      </a:gs>
                    </a:gsLst>
                    <a:lin ang="5400000" scaled="0"/>
                  </a:gradFill>
                  <a:ea typeface="Segoe UI" pitchFamily="34" charset="0"/>
                  <a:cs typeface="Segoe UI" pitchFamily="34" charset="0"/>
                </a:rPr>
                <a:t>168 G:0 B:0</a:t>
              </a:r>
              <a:endParaRPr lang="en-US" sz="500" dirty="0">
                <a:gradFill>
                  <a:gsLst>
                    <a:gs pos="2092">
                      <a:srgbClr val="F8F8F8"/>
                    </a:gs>
                    <a:gs pos="10042">
                      <a:srgbClr val="F8F8F8"/>
                    </a:gs>
                  </a:gsLst>
                  <a:lin ang="5400000" scaled="0"/>
                </a:gradFill>
                <a:ea typeface="Segoe UI" pitchFamily="34" charset="0"/>
                <a:cs typeface="Segoe UI" pitchFamily="34" charset="0"/>
              </a:endParaRPr>
            </a:p>
          </p:txBody>
        </p:sp>
        <p:sp>
          <p:nvSpPr>
            <p:cNvPr id="23" name="Rectangle 22"/>
            <p:cNvSpPr/>
            <p:nvPr userDrawn="1"/>
          </p:nvSpPr>
          <p:spPr bwMode="auto">
            <a:xfrm rot="5400000">
              <a:off x="12328888" y="3353997"/>
              <a:ext cx="869930" cy="289766"/>
            </a:xfrm>
            <a:prstGeom prst="rect">
              <a:avLst/>
            </a:prstGeom>
            <a:solidFill>
              <a:srgbClr val="00BCF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293" rtl="0" eaLnBrk="1" fontAlgn="base" latinLnBrk="0" hangingPunct="1">
                <a:lnSpc>
                  <a:spcPct val="100000"/>
                </a:lnSpc>
                <a:spcBef>
                  <a:spcPct val="0"/>
                </a:spcBef>
                <a:spcAft>
                  <a:spcPct val="0"/>
                </a:spcAft>
              </a:pPr>
              <a:r>
                <a:rPr lang="en-US" sz="500" b="1" kern="1200" baseline="0" dirty="0">
                  <a:gradFill>
                    <a:gsLst>
                      <a:gs pos="0">
                        <a:srgbClr val="FFFFFF"/>
                      </a:gs>
                      <a:gs pos="100000">
                        <a:srgbClr val="FFFFFF"/>
                      </a:gs>
                    </a:gsLst>
                    <a:lin ang="5400000" scaled="0"/>
                  </a:gradFill>
                  <a:latin typeface="+mn-lt"/>
                  <a:ea typeface="Segoe UI" pitchFamily="34" charset="0"/>
                  <a:cs typeface="Segoe UI" pitchFamily="34" charset="0"/>
                </a:rPr>
                <a:t>Light Blue</a:t>
              </a:r>
            </a:p>
            <a:p>
              <a:pPr algn="l" defTabSz="932293" fontAlgn="base">
                <a:lnSpc>
                  <a:spcPct val="100000"/>
                </a:lnSpc>
                <a:spcBef>
                  <a:spcPct val="0"/>
                </a:spcBef>
                <a:spcAft>
                  <a:spcPct val="0"/>
                </a:spcAft>
              </a:pPr>
              <a:r>
                <a:rPr lang="en-US" sz="500" dirty="0">
                  <a:gradFill>
                    <a:gsLst>
                      <a:gs pos="2092">
                        <a:srgbClr val="F8F8F8"/>
                      </a:gs>
                      <a:gs pos="10042">
                        <a:srgbClr val="F8F8F8"/>
                      </a:gs>
                    </a:gsLst>
                    <a:lin ang="5400000" scaled="0"/>
                  </a:gradFill>
                  <a:ea typeface="Segoe UI" pitchFamily="34" charset="0"/>
                  <a:cs typeface="Segoe UI" pitchFamily="34" charset="0"/>
                </a:rPr>
                <a:t>R:16</a:t>
              </a:r>
              <a:r>
                <a:rPr lang="en-US" sz="500" baseline="0" dirty="0">
                  <a:gradFill>
                    <a:gsLst>
                      <a:gs pos="2092">
                        <a:srgbClr val="F8F8F8"/>
                      </a:gs>
                      <a:gs pos="10042">
                        <a:srgbClr val="F8F8F8"/>
                      </a:gs>
                    </a:gsLst>
                    <a:lin ang="5400000" scaled="0"/>
                  </a:gradFill>
                  <a:ea typeface="Segoe UI" pitchFamily="34" charset="0"/>
                  <a:cs typeface="Segoe UI" pitchFamily="34" charset="0"/>
                </a:rPr>
                <a:t> G:124 B:16</a:t>
              </a:r>
              <a:endParaRPr lang="en-US" sz="500" dirty="0">
                <a:gradFill>
                  <a:gsLst>
                    <a:gs pos="2092">
                      <a:srgbClr val="F8F8F8"/>
                    </a:gs>
                    <a:gs pos="10042">
                      <a:srgbClr val="F8F8F8"/>
                    </a:gs>
                  </a:gsLst>
                  <a:lin ang="5400000" scaled="0"/>
                </a:gradFill>
                <a:ea typeface="Segoe UI" pitchFamily="34" charset="0"/>
                <a:cs typeface="Segoe UI" pitchFamily="34" charset="0"/>
              </a:endParaRPr>
            </a:p>
          </p:txBody>
        </p:sp>
        <p:sp>
          <p:nvSpPr>
            <p:cNvPr id="24" name="Rectangle 23"/>
            <p:cNvSpPr/>
            <p:nvPr userDrawn="1"/>
          </p:nvSpPr>
          <p:spPr bwMode="auto">
            <a:xfrm rot="5400000">
              <a:off x="12328888" y="4272719"/>
              <a:ext cx="869930" cy="289766"/>
            </a:xfrm>
            <a:prstGeom prst="rect">
              <a:avLst/>
            </a:prstGeom>
            <a:solidFill>
              <a:srgbClr val="002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293" rtl="0" eaLnBrk="1" fontAlgn="base" latinLnBrk="0" hangingPunct="1">
                <a:lnSpc>
                  <a:spcPct val="100000"/>
                </a:lnSpc>
                <a:spcBef>
                  <a:spcPct val="0"/>
                </a:spcBef>
                <a:spcAft>
                  <a:spcPct val="0"/>
                </a:spcAft>
              </a:pPr>
              <a:r>
                <a:rPr lang="en-US" sz="500" b="1" kern="1200" baseline="0" dirty="0">
                  <a:gradFill>
                    <a:gsLst>
                      <a:gs pos="0">
                        <a:srgbClr val="FFFFFF"/>
                      </a:gs>
                      <a:gs pos="100000">
                        <a:srgbClr val="FFFFFF"/>
                      </a:gs>
                    </a:gsLst>
                    <a:lin ang="5400000" scaled="0"/>
                  </a:gradFill>
                  <a:latin typeface="+mn-lt"/>
                  <a:ea typeface="Segoe UI" pitchFamily="34" charset="0"/>
                  <a:cs typeface="Segoe UI" pitchFamily="34" charset="0"/>
                </a:rPr>
                <a:t>Dark Blue</a:t>
              </a:r>
            </a:p>
            <a:p>
              <a:pPr algn="l" defTabSz="932293" fontAlgn="base">
                <a:lnSpc>
                  <a:spcPct val="100000"/>
                </a:lnSpc>
                <a:spcBef>
                  <a:spcPct val="0"/>
                </a:spcBef>
                <a:spcAft>
                  <a:spcPct val="0"/>
                </a:spcAft>
              </a:pPr>
              <a:r>
                <a:rPr lang="en-US" sz="500" dirty="0">
                  <a:gradFill>
                    <a:gsLst>
                      <a:gs pos="2092">
                        <a:srgbClr val="F8F8F8"/>
                      </a:gs>
                      <a:gs pos="10042">
                        <a:srgbClr val="F8F8F8"/>
                      </a:gs>
                    </a:gsLst>
                    <a:lin ang="5400000" scaled="0"/>
                  </a:gradFill>
                  <a:ea typeface="Segoe UI" pitchFamily="34" charset="0"/>
                  <a:cs typeface="Segoe UI" pitchFamily="34" charset="0"/>
                </a:rPr>
                <a:t>R0 G32 B80</a:t>
              </a:r>
            </a:p>
          </p:txBody>
        </p:sp>
      </p:grpSp>
    </p:spTree>
    <p:extLst>
      <p:ext uri="{BB962C8B-B14F-4D97-AF65-F5344CB8AC3E}">
        <p14:creationId xmlns:p14="http://schemas.microsoft.com/office/powerpoint/2010/main" val="1867803770"/>
      </p:ext>
    </p:extLst>
  </p:cSld>
  <p:clrMap bg1="lt1" tx1="dk1" bg2="lt2" tx2="dk2" accent1="accent1" accent2="accent2" accent3="accent3" accent4="accent4" accent5="accent5" accent6="accent6" hlink="hlink" folHlink="folHlink"/>
  <p:sldLayoutIdLst>
    <p:sldLayoutId id="2147484438" r:id="rId1"/>
    <p:sldLayoutId id="2147484439" r:id="rId2"/>
    <p:sldLayoutId id="2147484440" r:id="rId3"/>
    <p:sldLayoutId id="2147484441" r:id="rId4"/>
    <p:sldLayoutId id="2147484442" r:id="rId5"/>
    <p:sldLayoutId id="2147484443" r:id="rId6"/>
    <p:sldLayoutId id="2147484444" r:id="rId7"/>
    <p:sldLayoutId id="2147484445" r:id="rId8"/>
    <p:sldLayoutId id="2147484446" r:id="rId9"/>
    <p:sldLayoutId id="2147484447" r:id="rId10"/>
    <p:sldLayoutId id="2147484448" r:id="rId11"/>
    <p:sldLayoutId id="2147484449" r:id="rId12"/>
    <p:sldLayoutId id="2147484450" r:id="rId13"/>
    <p:sldLayoutId id="2147484451" r:id="rId14"/>
    <p:sldLayoutId id="2147484452" r:id="rId15"/>
    <p:sldLayoutId id="2147484453" r:id="rId16"/>
    <p:sldLayoutId id="2147484454" r:id="rId17"/>
    <p:sldLayoutId id="2147484455" r:id="rId18"/>
    <p:sldLayoutId id="2147484456" r:id="rId19"/>
    <p:sldLayoutId id="2147484457" r:id="rId20"/>
    <p:sldLayoutId id="2147484458" r:id="rId21"/>
    <p:sldLayoutId id="2147484459" r:id="rId22"/>
  </p:sldLayoutIdLst>
  <p:transition>
    <p:fade/>
  </p:transition>
  <p:txStyles>
    <p:titleStyle>
      <a:lvl1pPr algn="l" defTabSz="932563" rtl="0" eaLnBrk="1" latinLnBrk="0" hangingPunct="1">
        <a:lnSpc>
          <a:spcPct val="90000"/>
        </a:lnSpc>
        <a:spcBef>
          <a:spcPct val="0"/>
        </a:spcBef>
        <a:buNone/>
        <a:defRPr lang="en-US" sz="4799"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834" marR="0" indent="-342834" algn="l" defTabSz="932563" rtl="0" eaLnBrk="1" fontAlgn="auto" latinLnBrk="0" hangingPunct="1">
        <a:lnSpc>
          <a:spcPct val="90000"/>
        </a:lnSpc>
        <a:spcBef>
          <a:spcPct val="20000"/>
        </a:spcBef>
        <a:spcAft>
          <a:spcPts val="0"/>
        </a:spcAft>
        <a:buClrTx/>
        <a:buSzPct val="90000"/>
        <a:buFont typeface="Arial" pitchFamily="34" charset="0"/>
        <a:buChar char="•"/>
        <a:tabLst/>
        <a:defRPr sz="3999" kern="1200" spc="0" baseline="0">
          <a:gradFill>
            <a:gsLst>
              <a:gs pos="1250">
                <a:schemeClr val="tx1"/>
              </a:gs>
              <a:gs pos="100000">
                <a:schemeClr val="tx1"/>
              </a:gs>
            </a:gsLst>
            <a:lin ang="5400000" scaled="0"/>
          </a:gradFill>
          <a:latin typeface="+mj-lt"/>
          <a:ea typeface="+mn-ea"/>
          <a:cs typeface="+mn-cs"/>
        </a:defRPr>
      </a:lvl1pPr>
      <a:lvl2pPr marL="584088" marR="0" indent="-241253" algn="l" defTabSz="932563"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99946" marR="0" indent="-228557" algn="l" defTabSz="932563"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503" marR="0" indent="-228557" algn="l" defTabSz="932563"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058" marR="0" indent="-228557" algn="l" defTabSz="932563"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4548" indent="-233141" algn="l" defTabSz="9325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0830" indent="-233141" algn="l" defTabSz="9325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112" indent="-233141" algn="l" defTabSz="9325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3394" indent="-233141" algn="l" defTabSz="9325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563" rtl="0" eaLnBrk="1" latinLnBrk="0" hangingPunct="1">
        <a:defRPr sz="1800" kern="1200">
          <a:solidFill>
            <a:schemeClr val="tx1"/>
          </a:solidFill>
          <a:latin typeface="+mn-lt"/>
          <a:ea typeface="+mn-ea"/>
          <a:cs typeface="+mn-cs"/>
        </a:defRPr>
      </a:lvl1pPr>
      <a:lvl2pPr marL="466281" algn="l" defTabSz="932563" rtl="0" eaLnBrk="1" latinLnBrk="0" hangingPunct="1">
        <a:defRPr sz="1800" kern="1200">
          <a:solidFill>
            <a:schemeClr val="tx1"/>
          </a:solidFill>
          <a:latin typeface="+mn-lt"/>
          <a:ea typeface="+mn-ea"/>
          <a:cs typeface="+mn-cs"/>
        </a:defRPr>
      </a:lvl2pPr>
      <a:lvl3pPr marL="932563" algn="l" defTabSz="932563" rtl="0" eaLnBrk="1" latinLnBrk="0" hangingPunct="1">
        <a:defRPr sz="1800" kern="1200">
          <a:solidFill>
            <a:schemeClr val="tx1"/>
          </a:solidFill>
          <a:latin typeface="+mn-lt"/>
          <a:ea typeface="+mn-ea"/>
          <a:cs typeface="+mn-cs"/>
        </a:defRPr>
      </a:lvl3pPr>
      <a:lvl4pPr marL="1398844" algn="l" defTabSz="932563" rtl="0" eaLnBrk="1" latinLnBrk="0" hangingPunct="1">
        <a:defRPr sz="1800" kern="1200">
          <a:solidFill>
            <a:schemeClr val="tx1"/>
          </a:solidFill>
          <a:latin typeface="+mn-lt"/>
          <a:ea typeface="+mn-ea"/>
          <a:cs typeface="+mn-cs"/>
        </a:defRPr>
      </a:lvl4pPr>
      <a:lvl5pPr marL="1865126" algn="l" defTabSz="932563" rtl="0" eaLnBrk="1" latinLnBrk="0" hangingPunct="1">
        <a:defRPr sz="1800" kern="1200">
          <a:solidFill>
            <a:schemeClr val="tx1"/>
          </a:solidFill>
          <a:latin typeface="+mn-lt"/>
          <a:ea typeface="+mn-ea"/>
          <a:cs typeface="+mn-cs"/>
        </a:defRPr>
      </a:lvl5pPr>
      <a:lvl6pPr marL="2331408" algn="l" defTabSz="932563" rtl="0" eaLnBrk="1" latinLnBrk="0" hangingPunct="1">
        <a:defRPr sz="1800" kern="1200">
          <a:solidFill>
            <a:schemeClr val="tx1"/>
          </a:solidFill>
          <a:latin typeface="+mn-lt"/>
          <a:ea typeface="+mn-ea"/>
          <a:cs typeface="+mn-cs"/>
        </a:defRPr>
      </a:lvl6pPr>
      <a:lvl7pPr marL="2797689" algn="l" defTabSz="932563" rtl="0" eaLnBrk="1" latinLnBrk="0" hangingPunct="1">
        <a:defRPr sz="1800" kern="1200">
          <a:solidFill>
            <a:schemeClr val="tx1"/>
          </a:solidFill>
          <a:latin typeface="+mn-lt"/>
          <a:ea typeface="+mn-ea"/>
          <a:cs typeface="+mn-cs"/>
        </a:defRPr>
      </a:lvl7pPr>
      <a:lvl8pPr marL="3263970" algn="l" defTabSz="932563" rtl="0" eaLnBrk="1" latinLnBrk="0" hangingPunct="1">
        <a:defRPr sz="1800" kern="1200">
          <a:solidFill>
            <a:schemeClr val="tx1"/>
          </a:solidFill>
          <a:latin typeface="+mn-lt"/>
          <a:ea typeface="+mn-ea"/>
          <a:cs typeface="+mn-cs"/>
        </a:defRPr>
      </a:lvl8pPr>
      <a:lvl9pPr marL="3730253" algn="l" defTabSz="932563"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pos="749">
          <p15:clr>
            <a:srgbClr val="5ACBF0"/>
          </p15:clr>
        </p15:guide>
        <p15:guide id="4" pos="1325">
          <p15:clr>
            <a:srgbClr val="5ACBF0"/>
          </p15:clr>
        </p15:guide>
        <p15:guide id="5" pos="1901">
          <p15:clr>
            <a:srgbClr val="5ACBF0"/>
          </p15:clr>
        </p15:guide>
        <p15:guide id="6" pos="2477">
          <p15:clr>
            <a:srgbClr val="5ACBF0"/>
          </p15:clr>
        </p15:guide>
        <p15:guide id="7" pos="3053">
          <p15:clr>
            <a:srgbClr val="5ACBF0"/>
          </p15:clr>
        </p15:guide>
        <p15:guide id="8" pos="3629">
          <p15:clr>
            <a:srgbClr val="5ACBF0"/>
          </p15:clr>
        </p15:guide>
        <p15:guide id="9" pos="4205">
          <p15:clr>
            <a:srgbClr val="5ACBF0"/>
          </p15:clr>
        </p15:guide>
        <p15:guide id="10" pos="4781">
          <p15:clr>
            <a:srgbClr val="5ACBF0"/>
          </p15:clr>
        </p15:guide>
        <p15:guide id="11" pos="5357">
          <p15:clr>
            <a:srgbClr val="5ACBF0"/>
          </p15:clr>
        </p15:guide>
        <p15:guide id="12" pos="5933">
          <p15:clr>
            <a:srgbClr val="5ACBF0"/>
          </p15:clr>
        </p15:guide>
        <p15:guide id="13" pos="6509">
          <p15:clr>
            <a:srgbClr val="5ACBF0"/>
          </p15:clr>
        </p15:guide>
        <p15:guide id="14" pos="7085">
          <p15:clr>
            <a:srgbClr val="5ACBF0"/>
          </p15:clr>
        </p15:guide>
        <p15:guide id="15" pos="7661">
          <p15:clr>
            <a:srgbClr val="5ACBF0"/>
          </p15:clr>
        </p15:guide>
        <p15:guide id="16" pos="288">
          <p15:clr>
            <a:srgbClr val="C35EA4"/>
          </p15:clr>
        </p15:guide>
        <p15:guide id="17" pos="7546">
          <p15:clr>
            <a:srgbClr val="C35EA4"/>
          </p15:clr>
        </p15:guide>
        <p15:guide id="18" orient="horz" pos="763">
          <p15:clr>
            <a:srgbClr val="5ACBF0"/>
          </p15:clr>
        </p15:guide>
        <p15:guide id="19" orient="horz" pos="1339">
          <p15:clr>
            <a:srgbClr val="5ACBF0"/>
          </p15:clr>
        </p15:guide>
        <p15:guide id="20" orient="horz" pos="1915">
          <p15:clr>
            <a:srgbClr val="5ACBF0"/>
          </p15:clr>
        </p15:guide>
        <p15:guide id="21" orient="horz" pos="2491">
          <p15:clr>
            <a:srgbClr val="5ACBF0"/>
          </p15:clr>
        </p15:guide>
        <p15:guide id="22" orient="horz" pos="3067">
          <p15:clr>
            <a:srgbClr val="5ACBF0"/>
          </p15:clr>
        </p15:guide>
        <p15:guide id="23" orient="horz" pos="3643">
          <p15:clr>
            <a:srgbClr val="5ACBF0"/>
          </p15:clr>
        </p15:guide>
        <p15:guide id="24" orient="horz" pos="4219">
          <p15:clr>
            <a:srgbClr val="5ACBF0"/>
          </p15:clr>
        </p15:guide>
        <p15:guide id="25" orient="horz" pos="302">
          <p15:clr>
            <a:srgbClr val="C35EA4"/>
          </p15:clr>
        </p15:guide>
        <p15:guide id="26" orient="horz" pos="4104">
          <p15:clr>
            <a:srgbClr val="C35EA4"/>
          </p15:clr>
        </p15:guide>
      </p15:sldGuideLst>
    </p:ext>
  </p:extLst>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bwMode="ltGray">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5"/>
            <a:ext cx="11889564" cy="917575"/>
          </a:xfrm>
          <a:prstGeom prst="rect">
            <a:avLst/>
          </a:prstGeom>
        </p:spPr>
        <p:txBody>
          <a:bodyPr vert="horz" wrap="square" lIns="146304" tIns="91440" rIns="146304" bIns="91440" rtlCol="0" anchor="t">
            <a:noAutofit/>
          </a:bodyPr>
          <a:lstStyle/>
          <a:p>
            <a:r>
              <a:rPr lang="en-US" dirty="0"/>
              <a:t>Click to edit Master title style</a:t>
            </a:r>
          </a:p>
        </p:txBody>
      </p:sp>
      <p:sp>
        <p:nvSpPr>
          <p:cNvPr id="4" name="Text Placeholder 3"/>
          <p:cNvSpPr>
            <a:spLocks noGrp="1"/>
          </p:cNvSpPr>
          <p:nvPr>
            <p:ph type="body" idx="1"/>
          </p:nvPr>
        </p:nvSpPr>
        <p:spPr>
          <a:xfrm>
            <a:off x="274641" y="1212852"/>
            <a:ext cx="11887198" cy="2134413"/>
          </a:xfrm>
          <a:prstGeom prst="rect">
            <a:avLst/>
          </a:prstGeom>
        </p:spPr>
        <p:txBody>
          <a:bodyPr vert="horz" wrap="square" lIns="146304" tIns="91440" rIns="146304" bIns="91440" rtlCol="0">
            <a:spAutoFit/>
          </a:bodyPr>
          <a:lstStyle/>
          <a:p>
            <a:pPr marL="342834" marR="0" lvl="0" indent="-342834" algn="l" defTabSz="932563" rtl="0" eaLnBrk="1" fontAlgn="auto" latinLnBrk="0" hangingPunct="1">
              <a:lnSpc>
                <a:spcPct val="90000"/>
              </a:lnSpc>
              <a:spcBef>
                <a:spcPct val="20000"/>
              </a:spcBef>
              <a:spcAft>
                <a:spcPts val="0"/>
              </a:spcAft>
              <a:buClrTx/>
              <a:buSzPct val="90000"/>
              <a:buFont typeface="Arial" pitchFamily="34" charset="0"/>
              <a:buChar char="•"/>
              <a:tabLst/>
            </a:pPr>
            <a:r>
              <a:rPr lang="en-US" dirty="0"/>
              <a:t>Click to edit Master text styles</a:t>
            </a:r>
          </a:p>
          <a:p>
            <a:pPr marL="584088" marR="0" lvl="1" indent="-241253" algn="l" defTabSz="932563" rtl="0" eaLnBrk="1" fontAlgn="auto" latinLnBrk="0" hangingPunct="1">
              <a:lnSpc>
                <a:spcPct val="90000"/>
              </a:lnSpc>
              <a:spcBef>
                <a:spcPct val="20000"/>
              </a:spcBef>
              <a:spcAft>
                <a:spcPts val="0"/>
              </a:spcAft>
              <a:buClrTx/>
              <a:buSzPct val="90000"/>
              <a:buFont typeface="Arial" pitchFamily="34" charset="0"/>
              <a:buChar char="•"/>
              <a:tabLst/>
            </a:pPr>
            <a:r>
              <a:rPr lang="en-US" dirty="0"/>
              <a:t>Second level</a:t>
            </a:r>
          </a:p>
          <a:p>
            <a:pPr lvl="2"/>
            <a:r>
              <a:rPr lang="en-US" dirty="0"/>
              <a:t>Third level</a:t>
            </a:r>
          </a:p>
          <a:p>
            <a:pPr lvl="3"/>
            <a:r>
              <a:rPr lang="en-US" dirty="0"/>
              <a:t>Fourth level</a:t>
            </a:r>
          </a:p>
          <a:p>
            <a:pPr lvl="4"/>
            <a:r>
              <a:rPr lang="en-US" dirty="0"/>
              <a:t>Fifth level</a:t>
            </a:r>
          </a:p>
        </p:txBody>
      </p:sp>
      <p:grpSp>
        <p:nvGrpSpPr>
          <p:cNvPr id="3" name="Group 2"/>
          <p:cNvGrpSpPr/>
          <p:nvPr userDrawn="1"/>
        </p:nvGrpSpPr>
        <p:grpSpPr>
          <a:xfrm>
            <a:off x="12618964" y="-8395"/>
            <a:ext cx="955641" cy="5775363"/>
            <a:chOff x="12618967" y="-8396"/>
            <a:chExt cx="955641" cy="5775363"/>
          </a:xfrm>
        </p:grpSpPr>
        <p:grpSp>
          <p:nvGrpSpPr>
            <p:cNvPr id="19" name="Group 18"/>
            <p:cNvGrpSpPr/>
            <p:nvPr userDrawn="1"/>
          </p:nvGrpSpPr>
          <p:grpSpPr>
            <a:xfrm rot="5400000">
              <a:off x="11584220" y="1040742"/>
              <a:ext cx="2698730" cy="629236"/>
              <a:chOff x="1584344" y="4543426"/>
              <a:chExt cx="2698730" cy="629236"/>
            </a:xfrm>
          </p:grpSpPr>
          <p:sp>
            <p:nvSpPr>
              <p:cNvPr id="25" name="Rectangle 24"/>
              <p:cNvSpPr/>
              <p:nvPr userDrawn="1"/>
            </p:nvSpPr>
            <p:spPr bwMode="auto">
              <a:xfrm>
                <a:off x="1586734" y="4543428"/>
                <a:ext cx="869930" cy="28976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algn="l" defTabSz="932293" fontAlgn="base">
                  <a:lnSpc>
                    <a:spcPct val="100000"/>
                  </a:lnSpc>
                  <a:spcBef>
                    <a:spcPct val="0"/>
                  </a:spcBef>
                  <a:spcAft>
                    <a:spcPct val="0"/>
                  </a:spcAft>
                </a:pPr>
                <a:r>
                  <a:rPr lang="en-US" sz="500" b="1" kern="1200" baseline="0" dirty="0" err="1">
                    <a:gradFill>
                      <a:gsLst>
                        <a:gs pos="0">
                          <a:srgbClr val="FFFFFF"/>
                        </a:gs>
                        <a:gs pos="100000">
                          <a:srgbClr val="FFFFFF"/>
                        </a:gs>
                      </a:gsLst>
                      <a:lin ang="5400000" scaled="0"/>
                    </a:gradFill>
                    <a:latin typeface="+mn-lt"/>
                    <a:ea typeface="Segoe UI" pitchFamily="34" charset="0"/>
                    <a:cs typeface="Segoe UI" pitchFamily="34" charset="0"/>
                  </a:rPr>
                  <a:t>Oragen</a:t>
                </a:r>
                <a:endParaRPr lang="en-US" sz="500" b="1" kern="1200" baseline="0" dirty="0">
                  <a:gradFill>
                    <a:gsLst>
                      <a:gs pos="0">
                        <a:srgbClr val="FFFFFF"/>
                      </a:gs>
                      <a:gs pos="100000">
                        <a:srgbClr val="FFFFFF"/>
                      </a:gs>
                    </a:gsLst>
                    <a:lin ang="5400000" scaled="0"/>
                  </a:gradFill>
                  <a:latin typeface="+mn-lt"/>
                  <a:ea typeface="Segoe UI" pitchFamily="34" charset="0"/>
                  <a:cs typeface="Segoe UI" pitchFamily="34" charset="0"/>
                </a:endParaRPr>
              </a:p>
              <a:p>
                <a:pPr algn="l" defTabSz="932293" fontAlgn="base">
                  <a:lnSpc>
                    <a:spcPct val="100000"/>
                  </a:lnSpc>
                  <a:spcBef>
                    <a:spcPct val="0"/>
                  </a:spcBef>
                  <a:spcAft>
                    <a:spcPct val="0"/>
                  </a:spcAft>
                </a:pPr>
                <a:r>
                  <a:rPr lang="en-US" sz="500" dirty="0">
                    <a:gradFill>
                      <a:gsLst>
                        <a:gs pos="0">
                          <a:srgbClr val="FFFFFF"/>
                        </a:gs>
                        <a:gs pos="100000">
                          <a:srgbClr val="FFFFFF"/>
                        </a:gs>
                      </a:gsLst>
                      <a:lin ang="5400000" scaled="0"/>
                    </a:gradFill>
                    <a:ea typeface="Segoe UI" pitchFamily="34" charset="0"/>
                    <a:cs typeface="Segoe UI" pitchFamily="34" charset="0"/>
                  </a:rPr>
                  <a:t>R:</a:t>
                </a:r>
                <a:r>
                  <a:rPr lang="en-US" sz="500" baseline="0" dirty="0">
                    <a:gradFill>
                      <a:gsLst>
                        <a:gs pos="0">
                          <a:srgbClr val="FFFFFF"/>
                        </a:gs>
                        <a:gs pos="100000">
                          <a:srgbClr val="FFFFFF"/>
                        </a:gs>
                      </a:gsLst>
                      <a:lin ang="5400000" scaled="0"/>
                    </a:gradFill>
                    <a:ea typeface="Segoe UI" pitchFamily="34" charset="0"/>
                    <a:cs typeface="Segoe UI" pitchFamily="34" charset="0"/>
                  </a:rPr>
                  <a:t>216 G:59 B:1</a:t>
                </a:r>
                <a:endParaRPr lang="en-US" sz="500" dirty="0">
                  <a:gradFill>
                    <a:gsLst>
                      <a:gs pos="0">
                        <a:srgbClr val="FFFFFF"/>
                      </a:gs>
                      <a:gs pos="100000">
                        <a:srgbClr val="FFFFFF"/>
                      </a:gs>
                    </a:gsLst>
                    <a:lin ang="5400000" scaled="0"/>
                  </a:gradFill>
                  <a:ea typeface="Segoe UI" pitchFamily="34" charset="0"/>
                  <a:cs typeface="Segoe UI" pitchFamily="34" charset="0"/>
                </a:endParaRPr>
              </a:p>
            </p:txBody>
          </p:sp>
          <p:sp>
            <p:nvSpPr>
              <p:cNvPr id="26" name="Rectangle 25"/>
              <p:cNvSpPr/>
              <p:nvPr userDrawn="1"/>
            </p:nvSpPr>
            <p:spPr bwMode="auto">
              <a:xfrm>
                <a:off x="2505456" y="4543427"/>
                <a:ext cx="869930" cy="289766"/>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algn="l" defTabSz="932293" fontAlgn="base">
                  <a:lnSpc>
                    <a:spcPct val="100000"/>
                  </a:lnSpc>
                  <a:spcBef>
                    <a:spcPct val="0"/>
                  </a:spcBef>
                  <a:spcAft>
                    <a:spcPct val="0"/>
                  </a:spcAft>
                </a:pPr>
                <a:r>
                  <a:rPr lang="en-US" sz="500" b="1" kern="1200" baseline="0" dirty="0">
                    <a:gradFill>
                      <a:gsLst>
                        <a:gs pos="0">
                          <a:srgbClr val="FFFFFF"/>
                        </a:gs>
                        <a:gs pos="100000">
                          <a:srgbClr val="FFFFFF"/>
                        </a:gs>
                      </a:gsLst>
                      <a:lin ang="5400000" scaled="0"/>
                    </a:gradFill>
                    <a:latin typeface="+mn-lt"/>
                    <a:ea typeface="Segoe UI" pitchFamily="34" charset="0"/>
                    <a:cs typeface="Segoe UI" pitchFamily="34" charset="0"/>
                  </a:rPr>
                  <a:t>Blue</a:t>
                </a:r>
              </a:p>
              <a:p>
                <a:pPr marL="0" algn="l" defTabSz="932293" rtl="0" eaLnBrk="1" fontAlgn="base" latinLnBrk="0" hangingPunct="1">
                  <a:lnSpc>
                    <a:spcPct val="100000"/>
                  </a:lnSpc>
                  <a:spcBef>
                    <a:spcPct val="0"/>
                  </a:spcBef>
                  <a:spcAft>
                    <a:spcPct val="0"/>
                  </a:spcAft>
                </a:pPr>
                <a:r>
                  <a:rPr lang="en-US" sz="500" kern="1200" dirty="0">
                    <a:gradFill>
                      <a:gsLst>
                        <a:gs pos="2092">
                          <a:srgbClr val="F8F8F8"/>
                        </a:gs>
                        <a:gs pos="10042">
                          <a:srgbClr val="F8F8F8"/>
                        </a:gs>
                      </a:gsLst>
                      <a:lin ang="5400000" scaled="0"/>
                    </a:gradFill>
                    <a:latin typeface="+mn-lt"/>
                    <a:ea typeface="Segoe UI" pitchFamily="34" charset="0"/>
                    <a:cs typeface="Segoe UI" pitchFamily="34" charset="0"/>
                  </a:rPr>
                  <a:t>R:0 G:120 B:215</a:t>
                </a:r>
              </a:p>
            </p:txBody>
          </p:sp>
          <p:sp>
            <p:nvSpPr>
              <p:cNvPr id="27" name="Rectangle 26"/>
              <p:cNvSpPr/>
              <p:nvPr userDrawn="1"/>
            </p:nvSpPr>
            <p:spPr bwMode="auto">
              <a:xfrm>
                <a:off x="3413144" y="4543426"/>
                <a:ext cx="869930" cy="289766"/>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293" rtl="0" eaLnBrk="1" fontAlgn="base" latinLnBrk="0" hangingPunct="1">
                  <a:lnSpc>
                    <a:spcPct val="100000"/>
                  </a:lnSpc>
                  <a:spcBef>
                    <a:spcPct val="0"/>
                  </a:spcBef>
                  <a:spcAft>
                    <a:spcPct val="0"/>
                  </a:spcAft>
                </a:pPr>
                <a:r>
                  <a:rPr lang="en-US" sz="500" b="1" kern="1200" baseline="0" dirty="0">
                    <a:gradFill>
                      <a:gsLst>
                        <a:gs pos="37168">
                          <a:srgbClr val="292929"/>
                        </a:gs>
                        <a:gs pos="72000">
                          <a:srgbClr val="292929"/>
                        </a:gs>
                      </a:gsLst>
                      <a:lin ang="5400000" scaled="0"/>
                    </a:gradFill>
                    <a:latin typeface="+mn-lt"/>
                    <a:ea typeface="Segoe UI" pitchFamily="34" charset="0"/>
                    <a:cs typeface="Segoe UI" pitchFamily="34" charset="0"/>
                  </a:rPr>
                  <a:t>Light Gray</a:t>
                </a:r>
              </a:p>
              <a:p>
                <a:pPr marL="0" algn="l" defTabSz="932293" rtl="0" eaLnBrk="1" fontAlgn="base" latinLnBrk="0" hangingPunct="1">
                  <a:lnSpc>
                    <a:spcPct val="100000"/>
                  </a:lnSpc>
                  <a:spcBef>
                    <a:spcPct val="0"/>
                  </a:spcBef>
                  <a:spcAft>
                    <a:spcPct val="0"/>
                  </a:spcAft>
                </a:pPr>
                <a:r>
                  <a:rPr lang="en-US" sz="500" b="0" kern="1200" baseline="0" dirty="0">
                    <a:gradFill>
                      <a:gsLst>
                        <a:gs pos="37168">
                          <a:srgbClr val="292929"/>
                        </a:gs>
                        <a:gs pos="72000">
                          <a:srgbClr val="292929"/>
                        </a:gs>
                      </a:gsLst>
                      <a:lin ang="5400000" scaled="0"/>
                    </a:gradFill>
                    <a:latin typeface="+mn-lt"/>
                    <a:ea typeface="Segoe UI" pitchFamily="34" charset="0"/>
                    <a:cs typeface="Segoe UI" pitchFamily="34" charset="0"/>
                  </a:rPr>
                  <a:t>R:210 G:210 B:210</a:t>
                </a:r>
              </a:p>
            </p:txBody>
          </p:sp>
          <p:sp>
            <p:nvSpPr>
              <p:cNvPr id="28" name="Rectangle 27"/>
              <p:cNvSpPr/>
              <p:nvPr userDrawn="1"/>
            </p:nvSpPr>
            <p:spPr bwMode="auto">
              <a:xfrm>
                <a:off x="2498744" y="4882896"/>
                <a:ext cx="869930" cy="289766"/>
              </a:xfrm>
              <a:prstGeom prst="rect">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293" rtl="0" eaLnBrk="1" fontAlgn="base" latinLnBrk="0" hangingPunct="1">
                  <a:lnSpc>
                    <a:spcPct val="100000"/>
                  </a:lnSpc>
                  <a:spcBef>
                    <a:spcPct val="0"/>
                  </a:spcBef>
                  <a:spcAft>
                    <a:spcPct val="0"/>
                  </a:spcAft>
                </a:pPr>
                <a:r>
                  <a:rPr lang="en-US" sz="500" b="1" kern="1200" baseline="0" dirty="0">
                    <a:gradFill>
                      <a:gsLst>
                        <a:gs pos="37168">
                          <a:srgbClr val="292929"/>
                        </a:gs>
                        <a:gs pos="72000">
                          <a:srgbClr val="292929"/>
                        </a:gs>
                      </a:gsLst>
                      <a:lin ang="5400000" scaled="0"/>
                    </a:gradFill>
                    <a:latin typeface="+mn-lt"/>
                    <a:ea typeface="Segoe UI" pitchFamily="34" charset="0"/>
                    <a:cs typeface="Segoe UI" pitchFamily="34" charset="0"/>
                  </a:rPr>
                  <a:t>Light Orange</a:t>
                </a:r>
              </a:p>
              <a:p>
                <a:pPr marL="0" algn="l" defTabSz="932293" rtl="0" eaLnBrk="1" fontAlgn="base" latinLnBrk="0" hangingPunct="1">
                  <a:lnSpc>
                    <a:spcPct val="100000"/>
                  </a:lnSpc>
                  <a:spcBef>
                    <a:spcPct val="0"/>
                  </a:spcBef>
                  <a:spcAft>
                    <a:spcPct val="0"/>
                  </a:spcAft>
                </a:pPr>
                <a:r>
                  <a:rPr lang="en-US" sz="500" kern="1200" dirty="0">
                    <a:gradFill>
                      <a:gsLst>
                        <a:gs pos="37168">
                          <a:srgbClr val="292929"/>
                        </a:gs>
                        <a:gs pos="72000">
                          <a:srgbClr val="292929"/>
                        </a:gs>
                      </a:gsLst>
                      <a:lin ang="5400000" scaled="0"/>
                    </a:gradFill>
                    <a:latin typeface="+mn-lt"/>
                    <a:ea typeface="Segoe UI" pitchFamily="34" charset="0"/>
                    <a:cs typeface="Segoe UI" pitchFamily="34" charset="0"/>
                  </a:rPr>
                  <a:t>R:255 G:140 B:0</a:t>
                </a:r>
              </a:p>
            </p:txBody>
          </p:sp>
          <p:sp>
            <p:nvSpPr>
              <p:cNvPr id="29" name="Rectangle 28"/>
              <p:cNvSpPr/>
              <p:nvPr userDrawn="1"/>
            </p:nvSpPr>
            <p:spPr bwMode="auto">
              <a:xfrm>
                <a:off x="3413144" y="4882895"/>
                <a:ext cx="869930" cy="289766"/>
              </a:xfrm>
              <a:prstGeom prst="rect">
                <a:avLst/>
              </a:prstGeom>
              <a:solidFill>
                <a:schemeClr val="accent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293" rtl="0" eaLnBrk="1" fontAlgn="base" latinLnBrk="0" hangingPunct="1">
                  <a:lnSpc>
                    <a:spcPct val="100000"/>
                  </a:lnSpc>
                  <a:spcBef>
                    <a:spcPct val="0"/>
                  </a:spcBef>
                  <a:spcAft>
                    <a:spcPct val="0"/>
                  </a:spcAft>
                </a:pPr>
                <a:r>
                  <a:rPr lang="en-US" sz="500" b="1" kern="1200" baseline="0" dirty="0">
                    <a:gradFill>
                      <a:gsLst>
                        <a:gs pos="37168">
                          <a:srgbClr val="292929"/>
                        </a:gs>
                        <a:gs pos="72000">
                          <a:srgbClr val="292929"/>
                        </a:gs>
                      </a:gsLst>
                      <a:lin ang="5400000" scaled="0"/>
                    </a:gradFill>
                    <a:latin typeface="+mn-lt"/>
                    <a:ea typeface="Segoe UI" pitchFamily="34" charset="0"/>
                    <a:cs typeface="Segoe UI" pitchFamily="34" charset="0"/>
                  </a:rPr>
                  <a:t>Light Blue</a:t>
                </a:r>
              </a:p>
              <a:p>
                <a:pPr marL="0" algn="l" defTabSz="932293" rtl="0" eaLnBrk="1" fontAlgn="base" latinLnBrk="0" hangingPunct="1">
                  <a:lnSpc>
                    <a:spcPct val="100000"/>
                  </a:lnSpc>
                  <a:spcBef>
                    <a:spcPct val="0"/>
                  </a:spcBef>
                  <a:spcAft>
                    <a:spcPct val="0"/>
                  </a:spcAft>
                </a:pPr>
                <a:r>
                  <a:rPr lang="en-US" sz="500" b="0" kern="1200" baseline="0" dirty="0">
                    <a:gradFill>
                      <a:gsLst>
                        <a:gs pos="37168">
                          <a:srgbClr val="292929"/>
                        </a:gs>
                        <a:gs pos="72000">
                          <a:srgbClr val="292929"/>
                        </a:gs>
                      </a:gsLst>
                      <a:lin ang="5400000" scaled="0"/>
                    </a:gradFill>
                    <a:latin typeface="+mn-lt"/>
                    <a:ea typeface="Segoe UI" pitchFamily="34" charset="0"/>
                    <a:cs typeface="Segoe UI" pitchFamily="34" charset="0"/>
                  </a:rPr>
                  <a:t>R:16 G:124 B:16</a:t>
                </a:r>
              </a:p>
            </p:txBody>
          </p:sp>
          <p:sp>
            <p:nvSpPr>
              <p:cNvPr id="30" name="Rectangle 29"/>
              <p:cNvSpPr/>
              <p:nvPr userDrawn="1"/>
            </p:nvSpPr>
            <p:spPr bwMode="auto">
              <a:xfrm>
                <a:off x="1584344" y="4882896"/>
                <a:ext cx="869930" cy="289766"/>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293" rtl="0" eaLnBrk="1" fontAlgn="base" latinLnBrk="0" hangingPunct="1">
                  <a:lnSpc>
                    <a:spcPct val="100000"/>
                  </a:lnSpc>
                  <a:spcBef>
                    <a:spcPct val="0"/>
                  </a:spcBef>
                  <a:spcAft>
                    <a:spcPct val="0"/>
                  </a:spcAft>
                </a:pPr>
                <a:r>
                  <a:rPr lang="en-US" sz="500" b="1" kern="1200" baseline="0" dirty="0">
                    <a:gradFill>
                      <a:gsLst>
                        <a:gs pos="37168">
                          <a:srgbClr val="292929"/>
                        </a:gs>
                        <a:gs pos="72000">
                          <a:srgbClr val="292929"/>
                        </a:gs>
                      </a:gsLst>
                      <a:lin ang="5400000" scaled="0"/>
                    </a:gradFill>
                    <a:latin typeface="+mn-lt"/>
                    <a:ea typeface="Segoe UI" pitchFamily="34" charset="0"/>
                    <a:cs typeface="Segoe UI" pitchFamily="34" charset="0"/>
                  </a:rPr>
                  <a:t>Yellow</a:t>
                </a:r>
              </a:p>
              <a:p>
                <a:pPr marL="0" algn="l" defTabSz="932293" rtl="0" eaLnBrk="1" fontAlgn="base" latinLnBrk="0" hangingPunct="1">
                  <a:lnSpc>
                    <a:spcPct val="100000"/>
                  </a:lnSpc>
                  <a:spcBef>
                    <a:spcPct val="0"/>
                  </a:spcBef>
                  <a:spcAft>
                    <a:spcPct val="0"/>
                  </a:spcAft>
                </a:pPr>
                <a:r>
                  <a:rPr lang="en-US" sz="500" b="0" kern="1200" baseline="0" dirty="0">
                    <a:gradFill>
                      <a:gsLst>
                        <a:gs pos="37168">
                          <a:srgbClr val="292929"/>
                        </a:gs>
                        <a:gs pos="72000">
                          <a:srgbClr val="292929"/>
                        </a:gs>
                      </a:gsLst>
                      <a:lin ang="5400000" scaled="0"/>
                    </a:gradFill>
                    <a:latin typeface="+mn-lt"/>
                    <a:ea typeface="Segoe UI" pitchFamily="34" charset="0"/>
                    <a:cs typeface="Segoe UI" pitchFamily="34" charset="0"/>
                  </a:rPr>
                  <a:t>R:255 G:185 B:0</a:t>
                </a:r>
              </a:p>
            </p:txBody>
          </p:sp>
        </p:grpSp>
        <p:sp>
          <p:nvSpPr>
            <p:cNvPr id="20" name="TextBox 19"/>
            <p:cNvSpPr txBox="1"/>
            <p:nvPr userDrawn="1"/>
          </p:nvSpPr>
          <p:spPr>
            <a:xfrm rot="5400000">
              <a:off x="12979639" y="256928"/>
              <a:ext cx="860293" cy="329645"/>
            </a:xfrm>
            <a:prstGeom prst="rect">
              <a:avLst/>
            </a:prstGeom>
            <a:noFill/>
          </p:spPr>
          <p:txBody>
            <a:bodyPr wrap="none" lIns="0" tIns="91440" rIns="182880" bIns="91440" rtlCol="0">
              <a:spAutoFit/>
            </a:bodyPr>
            <a:lstStyle/>
            <a:p>
              <a:pPr marL="0" algn="l" defTabSz="932563" rtl="0" eaLnBrk="1" latinLnBrk="0" hangingPunct="1">
                <a:lnSpc>
                  <a:spcPct val="90000"/>
                </a:lnSpc>
                <a:spcAft>
                  <a:spcPts val="600"/>
                </a:spcAft>
              </a:pPr>
              <a:r>
                <a:rPr lang="en-US" sz="1000" kern="1200" dirty="0">
                  <a:gradFill>
                    <a:gsLst>
                      <a:gs pos="82301">
                        <a:srgbClr val="292929"/>
                      </a:gs>
                      <a:gs pos="62000">
                        <a:srgbClr val="292929"/>
                      </a:gs>
                    </a:gsLst>
                    <a:lin ang="5400000" scaled="0"/>
                  </a:gradFill>
                  <a:latin typeface="+mn-lt"/>
                  <a:ea typeface="+mn-ea"/>
                  <a:cs typeface="+mn-cs"/>
                </a:rPr>
                <a:t>Main colors</a:t>
              </a:r>
            </a:p>
          </p:txBody>
        </p:sp>
        <p:sp>
          <p:nvSpPr>
            <p:cNvPr id="21" name="TextBox 20"/>
            <p:cNvSpPr txBox="1"/>
            <p:nvPr userDrawn="1"/>
          </p:nvSpPr>
          <p:spPr>
            <a:xfrm rot="5400000">
              <a:off x="11715628" y="4227340"/>
              <a:ext cx="2709380" cy="329645"/>
            </a:xfrm>
            <a:prstGeom prst="rect">
              <a:avLst/>
            </a:prstGeom>
            <a:noFill/>
          </p:spPr>
          <p:txBody>
            <a:bodyPr wrap="none" lIns="0" tIns="91440" rIns="182880" bIns="91440" rtlCol="0">
              <a:spAutoFit/>
            </a:bodyPr>
            <a:lstStyle/>
            <a:p>
              <a:pPr marL="0" algn="l" defTabSz="932563" rtl="0" eaLnBrk="1" latinLnBrk="0" hangingPunct="1">
                <a:lnSpc>
                  <a:spcPct val="90000"/>
                </a:lnSpc>
                <a:spcAft>
                  <a:spcPts val="600"/>
                </a:spcAft>
              </a:pPr>
              <a:r>
                <a:rPr lang="en-US" sz="1000" kern="1200" dirty="0">
                  <a:gradFill>
                    <a:gsLst>
                      <a:gs pos="82301">
                        <a:srgbClr val="292929"/>
                      </a:gs>
                      <a:gs pos="62000">
                        <a:srgbClr val="292929"/>
                      </a:gs>
                    </a:gsLst>
                    <a:lin ang="5400000" scaled="0"/>
                  </a:gradFill>
                  <a:latin typeface="+mn-lt"/>
                  <a:ea typeface="+mn-ea"/>
                  <a:cs typeface="+mn-cs"/>
                </a:rPr>
                <a:t>Secondary colors (use only when necessary)</a:t>
              </a:r>
            </a:p>
          </p:txBody>
        </p:sp>
        <p:sp>
          <p:nvSpPr>
            <p:cNvPr id="22" name="Rectangle 21"/>
            <p:cNvSpPr/>
            <p:nvPr userDrawn="1"/>
          </p:nvSpPr>
          <p:spPr bwMode="auto">
            <a:xfrm rot="5400000">
              <a:off x="12328888" y="5187119"/>
              <a:ext cx="869930" cy="289766"/>
            </a:xfrm>
            <a:prstGeom prst="rect">
              <a:avLst/>
            </a:prstGeom>
            <a:solidFill>
              <a:srgbClr val="BAD80A"/>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293" rtl="0" eaLnBrk="1" fontAlgn="base" latinLnBrk="0" hangingPunct="1">
                <a:lnSpc>
                  <a:spcPct val="100000"/>
                </a:lnSpc>
                <a:spcBef>
                  <a:spcPct val="0"/>
                </a:spcBef>
                <a:spcAft>
                  <a:spcPct val="0"/>
                </a:spcAft>
              </a:pPr>
              <a:r>
                <a:rPr lang="en-US" sz="500" b="1" kern="1200" baseline="0" dirty="0">
                  <a:gradFill>
                    <a:gsLst>
                      <a:gs pos="37168">
                        <a:srgbClr val="292929"/>
                      </a:gs>
                      <a:gs pos="72000">
                        <a:srgbClr val="292929"/>
                      </a:gs>
                    </a:gsLst>
                    <a:lin ang="5400000" scaled="0"/>
                  </a:gradFill>
                  <a:latin typeface="+mn-lt"/>
                  <a:ea typeface="Segoe UI" pitchFamily="34" charset="0"/>
                  <a:cs typeface="Segoe UI" pitchFamily="34" charset="0"/>
                </a:rPr>
                <a:t>Light Green </a:t>
              </a:r>
            </a:p>
            <a:p>
              <a:pPr marL="0" algn="l" defTabSz="932293" rtl="0" eaLnBrk="1" fontAlgn="base" latinLnBrk="0" hangingPunct="1">
                <a:lnSpc>
                  <a:spcPct val="100000"/>
                </a:lnSpc>
                <a:spcBef>
                  <a:spcPct val="0"/>
                </a:spcBef>
                <a:spcAft>
                  <a:spcPct val="0"/>
                </a:spcAft>
              </a:pPr>
              <a:r>
                <a:rPr lang="en-US" sz="500" b="0" kern="1200" baseline="0" dirty="0">
                  <a:gradFill>
                    <a:gsLst>
                      <a:gs pos="37168">
                        <a:srgbClr val="292929"/>
                      </a:gs>
                      <a:gs pos="72000">
                        <a:srgbClr val="292929"/>
                      </a:gs>
                    </a:gsLst>
                    <a:lin ang="5400000" scaled="0"/>
                  </a:gradFill>
                  <a:latin typeface="+mn-lt"/>
                  <a:ea typeface="Segoe UI" pitchFamily="34" charset="0"/>
                  <a:cs typeface="Segoe UI" pitchFamily="34" charset="0"/>
                </a:rPr>
                <a:t>R:168 G:216 B:10</a:t>
              </a:r>
            </a:p>
          </p:txBody>
        </p:sp>
        <p:sp>
          <p:nvSpPr>
            <p:cNvPr id="31" name="Rectangle 30"/>
            <p:cNvSpPr/>
            <p:nvPr userDrawn="1"/>
          </p:nvSpPr>
          <p:spPr bwMode="auto">
            <a:xfrm rot="5400000">
              <a:off x="12328888" y="4270558"/>
              <a:ext cx="869930" cy="289766"/>
            </a:xfrm>
            <a:prstGeom prst="rect">
              <a:avLst/>
            </a:prstGeom>
            <a:solidFill>
              <a:srgbClr val="A800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293" rtl="0" eaLnBrk="1" fontAlgn="base" latinLnBrk="0" hangingPunct="1">
                <a:lnSpc>
                  <a:spcPct val="100000"/>
                </a:lnSpc>
                <a:spcBef>
                  <a:spcPct val="0"/>
                </a:spcBef>
                <a:spcAft>
                  <a:spcPct val="0"/>
                </a:spcAft>
              </a:pPr>
              <a:r>
                <a:rPr lang="en-US" sz="500" b="1" kern="1200" baseline="0" dirty="0">
                  <a:gradFill>
                    <a:gsLst>
                      <a:gs pos="0">
                        <a:srgbClr val="FFFFFF"/>
                      </a:gs>
                      <a:gs pos="100000">
                        <a:srgbClr val="FFFFFF"/>
                      </a:gs>
                    </a:gsLst>
                    <a:lin ang="5400000" scaled="0"/>
                  </a:gradFill>
                  <a:latin typeface="+mn-lt"/>
                  <a:ea typeface="Segoe UI" pitchFamily="34" charset="0"/>
                  <a:cs typeface="Segoe UI" pitchFamily="34" charset="0"/>
                </a:rPr>
                <a:t>Dark Red</a:t>
              </a:r>
            </a:p>
            <a:p>
              <a:pPr algn="l" defTabSz="932293" fontAlgn="base">
                <a:lnSpc>
                  <a:spcPct val="100000"/>
                </a:lnSpc>
                <a:spcBef>
                  <a:spcPct val="0"/>
                </a:spcBef>
                <a:spcAft>
                  <a:spcPct val="0"/>
                </a:spcAft>
              </a:pPr>
              <a:r>
                <a:rPr lang="en-US" sz="500" dirty="0">
                  <a:gradFill>
                    <a:gsLst>
                      <a:gs pos="2092">
                        <a:srgbClr val="F8F8F8"/>
                      </a:gs>
                      <a:gs pos="10042">
                        <a:srgbClr val="F8F8F8"/>
                      </a:gs>
                    </a:gsLst>
                    <a:lin ang="5400000" scaled="0"/>
                  </a:gradFill>
                  <a:ea typeface="Segoe UI" pitchFamily="34" charset="0"/>
                  <a:cs typeface="Segoe UI" pitchFamily="34" charset="0"/>
                </a:rPr>
                <a:t>R:</a:t>
              </a:r>
              <a:r>
                <a:rPr lang="en-US" sz="500" baseline="0" dirty="0">
                  <a:gradFill>
                    <a:gsLst>
                      <a:gs pos="2092">
                        <a:srgbClr val="F8F8F8"/>
                      </a:gs>
                      <a:gs pos="10042">
                        <a:srgbClr val="F8F8F8"/>
                      </a:gs>
                    </a:gsLst>
                    <a:lin ang="5400000" scaled="0"/>
                  </a:gradFill>
                  <a:ea typeface="Segoe UI" pitchFamily="34" charset="0"/>
                  <a:cs typeface="Segoe UI" pitchFamily="34" charset="0"/>
                </a:rPr>
                <a:t>168 G:0 B:0</a:t>
              </a:r>
              <a:endParaRPr lang="en-US" sz="500" dirty="0">
                <a:gradFill>
                  <a:gsLst>
                    <a:gs pos="2092">
                      <a:srgbClr val="F8F8F8"/>
                    </a:gs>
                    <a:gs pos="10042">
                      <a:srgbClr val="F8F8F8"/>
                    </a:gs>
                  </a:gsLst>
                  <a:lin ang="5400000" scaled="0"/>
                </a:gradFill>
                <a:ea typeface="Segoe UI" pitchFamily="34" charset="0"/>
                <a:cs typeface="Segoe UI" pitchFamily="34" charset="0"/>
              </a:endParaRPr>
            </a:p>
          </p:txBody>
        </p:sp>
        <p:sp>
          <p:nvSpPr>
            <p:cNvPr id="32" name="Rectangle 31"/>
            <p:cNvSpPr/>
            <p:nvPr userDrawn="1"/>
          </p:nvSpPr>
          <p:spPr bwMode="auto">
            <a:xfrm rot="5400000">
              <a:off x="12328888" y="3353997"/>
              <a:ext cx="869930" cy="289766"/>
            </a:xfrm>
            <a:prstGeom prst="rect">
              <a:avLst/>
            </a:prstGeom>
            <a:solidFill>
              <a:srgbClr val="002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293" rtl="0" eaLnBrk="1" fontAlgn="base" latinLnBrk="0" hangingPunct="1">
                <a:lnSpc>
                  <a:spcPct val="100000"/>
                </a:lnSpc>
                <a:spcBef>
                  <a:spcPct val="0"/>
                </a:spcBef>
                <a:spcAft>
                  <a:spcPct val="0"/>
                </a:spcAft>
              </a:pPr>
              <a:r>
                <a:rPr lang="en-US" sz="500" b="1" kern="1200" baseline="0" dirty="0">
                  <a:gradFill>
                    <a:gsLst>
                      <a:gs pos="0">
                        <a:srgbClr val="FFFFFF"/>
                      </a:gs>
                      <a:gs pos="100000">
                        <a:srgbClr val="FFFFFF"/>
                      </a:gs>
                    </a:gsLst>
                    <a:lin ang="5400000" scaled="0"/>
                  </a:gradFill>
                  <a:latin typeface="+mn-lt"/>
                  <a:ea typeface="Segoe UI" pitchFamily="34" charset="0"/>
                  <a:cs typeface="Segoe UI" pitchFamily="34" charset="0"/>
                </a:rPr>
                <a:t>Dark Blue</a:t>
              </a:r>
            </a:p>
            <a:p>
              <a:pPr algn="l" defTabSz="932293" fontAlgn="base">
                <a:lnSpc>
                  <a:spcPct val="100000"/>
                </a:lnSpc>
                <a:spcBef>
                  <a:spcPct val="0"/>
                </a:spcBef>
                <a:spcAft>
                  <a:spcPct val="0"/>
                </a:spcAft>
              </a:pPr>
              <a:r>
                <a:rPr lang="en-US" sz="500" dirty="0">
                  <a:gradFill>
                    <a:gsLst>
                      <a:gs pos="2092">
                        <a:srgbClr val="F8F8F8"/>
                      </a:gs>
                      <a:gs pos="10042">
                        <a:srgbClr val="F8F8F8"/>
                      </a:gs>
                    </a:gsLst>
                    <a:lin ang="5400000" scaled="0"/>
                  </a:gradFill>
                  <a:ea typeface="Segoe UI" pitchFamily="34" charset="0"/>
                  <a:cs typeface="Segoe UI" pitchFamily="34" charset="0"/>
                </a:rPr>
                <a:t>R0 G32 B80</a:t>
              </a:r>
            </a:p>
          </p:txBody>
        </p:sp>
      </p:grpSp>
    </p:spTree>
    <p:extLst>
      <p:ext uri="{BB962C8B-B14F-4D97-AF65-F5344CB8AC3E}">
        <p14:creationId xmlns:p14="http://schemas.microsoft.com/office/powerpoint/2010/main" val="3506614786"/>
      </p:ext>
    </p:extLst>
  </p:cSld>
  <p:clrMap bg1="dk1" tx1="lt1" bg2="dk2" tx2="lt2" accent1="accent1" accent2="accent2" accent3="accent3" accent4="accent4" accent5="accent5" accent6="accent6" hlink="hlink" folHlink="folHlink"/>
  <p:sldLayoutIdLst>
    <p:sldLayoutId id="2147484461" r:id="rId1"/>
    <p:sldLayoutId id="2147484462" r:id="rId2"/>
    <p:sldLayoutId id="2147484463" r:id="rId3"/>
    <p:sldLayoutId id="2147484464" r:id="rId4"/>
    <p:sldLayoutId id="2147484465" r:id="rId5"/>
    <p:sldLayoutId id="2147484466" r:id="rId6"/>
    <p:sldLayoutId id="2147484467" r:id="rId7"/>
    <p:sldLayoutId id="2147484468" r:id="rId8"/>
    <p:sldLayoutId id="2147484469" r:id="rId9"/>
    <p:sldLayoutId id="2147484470" r:id="rId10"/>
    <p:sldLayoutId id="2147484471" r:id="rId11"/>
    <p:sldLayoutId id="2147484472" r:id="rId12"/>
    <p:sldLayoutId id="2147484473" r:id="rId13"/>
    <p:sldLayoutId id="2147484474" r:id="rId14"/>
    <p:sldLayoutId id="2147484475" r:id="rId15"/>
    <p:sldLayoutId id="2147484476" r:id="rId16"/>
    <p:sldLayoutId id="2147484477" r:id="rId17"/>
    <p:sldLayoutId id="2147484478" r:id="rId18"/>
    <p:sldLayoutId id="2147484479" r:id="rId19"/>
  </p:sldLayoutIdLst>
  <p:transition>
    <p:fade/>
  </p:transition>
  <p:txStyles>
    <p:titleStyle>
      <a:lvl1pPr algn="l" defTabSz="932563" rtl="0" eaLnBrk="1" latinLnBrk="0" hangingPunct="1">
        <a:lnSpc>
          <a:spcPct val="90000"/>
        </a:lnSpc>
        <a:spcBef>
          <a:spcPct val="0"/>
        </a:spcBef>
        <a:buNone/>
        <a:defRPr lang="en-US" sz="4799"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834" marR="0" indent="-342834" algn="l" defTabSz="932563" rtl="0" eaLnBrk="1" fontAlgn="auto" latinLnBrk="0" hangingPunct="1">
        <a:lnSpc>
          <a:spcPct val="90000"/>
        </a:lnSpc>
        <a:spcBef>
          <a:spcPct val="20000"/>
        </a:spcBef>
        <a:spcAft>
          <a:spcPts val="0"/>
        </a:spcAft>
        <a:buClrTx/>
        <a:buSzPct val="90000"/>
        <a:buFont typeface="Arial" pitchFamily="34" charset="0"/>
        <a:buChar char="•"/>
        <a:tabLst/>
        <a:defRPr lang="en-US" sz="3999" kern="1200" spc="0" baseline="0" dirty="0" smtClean="0">
          <a:gradFill>
            <a:gsLst>
              <a:gs pos="1250">
                <a:schemeClr val="tx1"/>
              </a:gs>
              <a:gs pos="100000">
                <a:schemeClr val="tx1"/>
              </a:gs>
            </a:gsLst>
            <a:lin ang="5400000" scaled="0"/>
          </a:gradFill>
          <a:latin typeface="+mj-lt"/>
          <a:ea typeface="+mn-ea"/>
          <a:cs typeface="+mn-cs"/>
        </a:defRPr>
      </a:lvl1pPr>
      <a:lvl2pPr marL="584088" marR="0" indent="-241253" algn="l" defTabSz="932563" rtl="0" eaLnBrk="1" fontAlgn="auto" latinLnBrk="0" hangingPunct="1">
        <a:lnSpc>
          <a:spcPct val="90000"/>
        </a:lnSpc>
        <a:spcBef>
          <a:spcPct val="20000"/>
        </a:spcBef>
        <a:spcAft>
          <a:spcPts val="0"/>
        </a:spcAft>
        <a:buClrTx/>
        <a:buSzPct val="90000"/>
        <a:buFont typeface="Arial" pitchFamily="34" charset="0"/>
        <a:buChar char="•"/>
        <a:tabLst/>
        <a:defRPr lang="en-US" sz="2400" kern="1200" spc="0" baseline="0" dirty="0" smtClean="0">
          <a:gradFill>
            <a:gsLst>
              <a:gs pos="1250">
                <a:schemeClr val="tx1"/>
              </a:gs>
              <a:gs pos="100000">
                <a:schemeClr val="tx1"/>
              </a:gs>
            </a:gsLst>
            <a:lin ang="5400000" scaled="0"/>
          </a:gradFill>
          <a:latin typeface="+mn-lt"/>
          <a:ea typeface="+mn-ea"/>
          <a:cs typeface="Segoe UI" panose="020B0502040204020203" pitchFamily="34" charset="0"/>
        </a:defRPr>
      </a:lvl2pPr>
      <a:lvl3pPr marL="799946" marR="0" indent="-228557" algn="l" defTabSz="932563"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Segoe UI" panose="020B0502040204020203" pitchFamily="34" charset="0"/>
        </a:defRPr>
      </a:lvl3pPr>
      <a:lvl4pPr marL="1028503" marR="0" indent="-228557" algn="l" defTabSz="932563"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Segoe UI" panose="020B0502040204020203" pitchFamily="34" charset="0"/>
        </a:defRPr>
      </a:lvl4pPr>
      <a:lvl5pPr marL="1257058" marR="0" indent="-228557" algn="l" defTabSz="932563"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Segoe UI" panose="020B0502040204020203" pitchFamily="34" charset="0"/>
        </a:defRPr>
      </a:lvl5pPr>
      <a:lvl6pPr marL="2564548" indent="-233141" algn="l" defTabSz="9325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0830" indent="-233141" algn="l" defTabSz="9325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112" indent="-233141" algn="l" defTabSz="9325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3394" indent="-233141" algn="l" defTabSz="9325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563" rtl="0" eaLnBrk="1" latinLnBrk="0" hangingPunct="1">
        <a:defRPr sz="1800" kern="1200">
          <a:solidFill>
            <a:schemeClr val="tx1"/>
          </a:solidFill>
          <a:latin typeface="+mn-lt"/>
          <a:ea typeface="+mn-ea"/>
          <a:cs typeface="+mn-cs"/>
        </a:defRPr>
      </a:lvl1pPr>
      <a:lvl2pPr marL="466281" algn="l" defTabSz="932563" rtl="0" eaLnBrk="1" latinLnBrk="0" hangingPunct="1">
        <a:defRPr sz="1800" kern="1200">
          <a:solidFill>
            <a:schemeClr val="tx1"/>
          </a:solidFill>
          <a:latin typeface="+mn-lt"/>
          <a:ea typeface="+mn-ea"/>
          <a:cs typeface="+mn-cs"/>
        </a:defRPr>
      </a:lvl2pPr>
      <a:lvl3pPr marL="932563" algn="l" defTabSz="932563" rtl="0" eaLnBrk="1" latinLnBrk="0" hangingPunct="1">
        <a:defRPr sz="1800" kern="1200">
          <a:solidFill>
            <a:schemeClr val="tx1"/>
          </a:solidFill>
          <a:latin typeface="+mn-lt"/>
          <a:ea typeface="+mn-ea"/>
          <a:cs typeface="+mn-cs"/>
        </a:defRPr>
      </a:lvl3pPr>
      <a:lvl4pPr marL="1398844" algn="l" defTabSz="932563" rtl="0" eaLnBrk="1" latinLnBrk="0" hangingPunct="1">
        <a:defRPr sz="1800" kern="1200">
          <a:solidFill>
            <a:schemeClr val="tx1"/>
          </a:solidFill>
          <a:latin typeface="+mn-lt"/>
          <a:ea typeface="+mn-ea"/>
          <a:cs typeface="+mn-cs"/>
        </a:defRPr>
      </a:lvl4pPr>
      <a:lvl5pPr marL="1865126" algn="l" defTabSz="932563" rtl="0" eaLnBrk="1" latinLnBrk="0" hangingPunct="1">
        <a:defRPr sz="1800" kern="1200">
          <a:solidFill>
            <a:schemeClr val="tx1"/>
          </a:solidFill>
          <a:latin typeface="+mn-lt"/>
          <a:ea typeface="+mn-ea"/>
          <a:cs typeface="+mn-cs"/>
        </a:defRPr>
      </a:lvl5pPr>
      <a:lvl6pPr marL="2331408" algn="l" defTabSz="932563" rtl="0" eaLnBrk="1" latinLnBrk="0" hangingPunct="1">
        <a:defRPr sz="1800" kern="1200">
          <a:solidFill>
            <a:schemeClr val="tx1"/>
          </a:solidFill>
          <a:latin typeface="+mn-lt"/>
          <a:ea typeface="+mn-ea"/>
          <a:cs typeface="+mn-cs"/>
        </a:defRPr>
      </a:lvl6pPr>
      <a:lvl7pPr marL="2797689" algn="l" defTabSz="932563" rtl="0" eaLnBrk="1" latinLnBrk="0" hangingPunct="1">
        <a:defRPr sz="1800" kern="1200">
          <a:solidFill>
            <a:schemeClr val="tx1"/>
          </a:solidFill>
          <a:latin typeface="+mn-lt"/>
          <a:ea typeface="+mn-ea"/>
          <a:cs typeface="+mn-cs"/>
        </a:defRPr>
      </a:lvl7pPr>
      <a:lvl8pPr marL="3263970" algn="l" defTabSz="932563" rtl="0" eaLnBrk="1" latinLnBrk="0" hangingPunct="1">
        <a:defRPr sz="1800" kern="1200">
          <a:solidFill>
            <a:schemeClr val="tx1"/>
          </a:solidFill>
          <a:latin typeface="+mn-lt"/>
          <a:ea typeface="+mn-ea"/>
          <a:cs typeface="+mn-cs"/>
        </a:defRPr>
      </a:lvl8pPr>
      <a:lvl9pPr marL="3730253" algn="l" defTabSz="932563"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pos="749">
          <p15:clr>
            <a:srgbClr val="5ACBF0"/>
          </p15:clr>
        </p15:guide>
        <p15:guide id="4" pos="1325">
          <p15:clr>
            <a:srgbClr val="5ACBF0"/>
          </p15:clr>
        </p15:guide>
        <p15:guide id="5" pos="1901">
          <p15:clr>
            <a:srgbClr val="5ACBF0"/>
          </p15:clr>
        </p15:guide>
        <p15:guide id="6" pos="2477">
          <p15:clr>
            <a:srgbClr val="5ACBF0"/>
          </p15:clr>
        </p15:guide>
        <p15:guide id="7" pos="3053">
          <p15:clr>
            <a:srgbClr val="5ACBF0"/>
          </p15:clr>
        </p15:guide>
        <p15:guide id="8" pos="3629">
          <p15:clr>
            <a:srgbClr val="5ACBF0"/>
          </p15:clr>
        </p15:guide>
        <p15:guide id="9" pos="4205">
          <p15:clr>
            <a:srgbClr val="5ACBF0"/>
          </p15:clr>
        </p15:guide>
        <p15:guide id="10" pos="4781">
          <p15:clr>
            <a:srgbClr val="5ACBF0"/>
          </p15:clr>
        </p15:guide>
        <p15:guide id="11" pos="5357">
          <p15:clr>
            <a:srgbClr val="5ACBF0"/>
          </p15:clr>
        </p15:guide>
        <p15:guide id="12" pos="5933">
          <p15:clr>
            <a:srgbClr val="5ACBF0"/>
          </p15:clr>
        </p15:guide>
        <p15:guide id="13" pos="6509">
          <p15:clr>
            <a:srgbClr val="5ACBF0"/>
          </p15:clr>
        </p15:guide>
        <p15:guide id="14" pos="7085">
          <p15:clr>
            <a:srgbClr val="5ACBF0"/>
          </p15:clr>
        </p15:guide>
        <p15:guide id="15" pos="7661">
          <p15:clr>
            <a:srgbClr val="5ACBF0"/>
          </p15:clr>
        </p15:guide>
        <p15:guide id="16" pos="288">
          <p15:clr>
            <a:srgbClr val="C35EA4"/>
          </p15:clr>
        </p15:guide>
        <p15:guide id="17" pos="7546">
          <p15:clr>
            <a:srgbClr val="C35EA4"/>
          </p15:clr>
        </p15:guide>
        <p15:guide id="18" orient="horz" pos="763">
          <p15:clr>
            <a:srgbClr val="5ACBF0"/>
          </p15:clr>
        </p15:guide>
        <p15:guide id="19" orient="horz" pos="1339">
          <p15:clr>
            <a:srgbClr val="5ACBF0"/>
          </p15:clr>
        </p15:guide>
        <p15:guide id="20" orient="horz" pos="1915">
          <p15:clr>
            <a:srgbClr val="5ACBF0"/>
          </p15:clr>
        </p15:guide>
        <p15:guide id="21" orient="horz" pos="2491">
          <p15:clr>
            <a:srgbClr val="5ACBF0"/>
          </p15:clr>
        </p15:guide>
        <p15:guide id="22" orient="horz" pos="3067">
          <p15:clr>
            <a:srgbClr val="5ACBF0"/>
          </p15:clr>
        </p15:guide>
        <p15:guide id="23" orient="horz" pos="3643">
          <p15:clr>
            <a:srgbClr val="5ACBF0"/>
          </p15:clr>
        </p15:guide>
        <p15:guide id="24" orient="horz" pos="4219">
          <p15:clr>
            <a:srgbClr val="5ACBF0"/>
          </p15:clr>
        </p15:guide>
        <p15:guide id="25" orient="horz" pos="302">
          <p15:clr>
            <a:srgbClr val="C35EA4"/>
          </p15:clr>
        </p15:guide>
        <p15:guide id="26" orient="horz" pos="4104">
          <p15:clr>
            <a:srgbClr val="C35EA4"/>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64.xml"/></Relationships>
</file>

<file path=ppt/slides/_rels/slide10.xml.rels><?xml version="1.0" encoding="UTF-8" standalone="yes"?>
<Relationships xmlns="http://schemas.openxmlformats.org/package/2006/relationships"><Relationship Id="rId8" Type="http://schemas.openxmlformats.org/officeDocument/2006/relationships/image" Target="../media/image81.png"/><Relationship Id="rId3" Type="http://schemas.openxmlformats.org/officeDocument/2006/relationships/image" Target="../media/image54.jpeg"/><Relationship Id="rId7" Type="http://schemas.openxmlformats.org/officeDocument/2006/relationships/image" Target="../media/image80.png"/><Relationship Id="rId2" Type="http://schemas.openxmlformats.org/officeDocument/2006/relationships/notesSlide" Target="../notesSlides/notesSlide8.xml"/><Relationship Id="rId1" Type="http://schemas.openxmlformats.org/officeDocument/2006/relationships/slideLayout" Target="../slideLayouts/slideLayout85.xml"/><Relationship Id="rId6" Type="http://schemas.openxmlformats.org/officeDocument/2006/relationships/image" Target="../media/image79.png"/><Relationship Id="rId11" Type="http://schemas.openxmlformats.org/officeDocument/2006/relationships/image" Target="../media/image84.png"/><Relationship Id="rId5" Type="http://schemas.openxmlformats.org/officeDocument/2006/relationships/image" Target="../media/image78.png"/><Relationship Id="rId10" Type="http://schemas.openxmlformats.org/officeDocument/2006/relationships/image" Target="../media/image83.jpeg"/><Relationship Id="rId4" Type="http://schemas.openxmlformats.org/officeDocument/2006/relationships/image" Target="../media/image77.png"/><Relationship Id="rId9" Type="http://schemas.openxmlformats.org/officeDocument/2006/relationships/image" Target="../media/image82.png"/></Relationships>
</file>

<file path=ppt/slides/_rels/slide11.xml.rels><?xml version="1.0" encoding="UTF-8" standalone="yes"?>
<Relationships xmlns="http://schemas.openxmlformats.org/package/2006/relationships"><Relationship Id="rId3" Type="http://schemas.openxmlformats.org/officeDocument/2006/relationships/image" Target="../media/image85.png"/><Relationship Id="rId2" Type="http://schemas.openxmlformats.org/officeDocument/2006/relationships/image" Target="../media/image30.png"/><Relationship Id="rId1" Type="http://schemas.openxmlformats.org/officeDocument/2006/relationships/slideLayout" Target="../slideLayouts/slideLayout85.xml"/><Relationship Id="rId4" Type="http://schemas.openxmlformats.org/officeDocument/2006/relationships/image" Target="../media/image86.png"/></Relationships>
</file>

<file path=ppt/slides/_rels/slide12.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85.xml"/></Relationships>
</file>

<file path=ppt/slides/_rels/slide13.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85.xml"/></Relationships>
</file>

<file path=ppt/slides/_rels/slide14.xml.rels><?xml version="1.0" encoding="UTF-8" standalone="yes"?>
<Relationships xmlns="http://schemas.openxmlformats.org/package/2006/relationships"><Relationship Id="rId8" Type="http://schemas.openxmlformats.org/officeDocument/2006/relationships/image" Target="../media/image91.png"/><Relationship Id="rId3" Type="http://schemas.openxmlformats.org/officeDocument/2006/relationships/image" Target="../media/image87.png"/><Relationship Id="rId7" Type="http://schemas.openxmlformats.org/officeDocument/2006/relationships/image" Target="../media/image90.png"/><Relationship Id="rId2" Type="http://schemas.openxmlformats.org/officeDocument/2006/relationships/image" Target="../media/image30.png"/><Relationship Id="rId1" Type="http://schemas.openxmlformats.org/officeDocument/2006/relationships/slideLayout" Target="../slideLayouts/slideLayout85.xml"/><Relationship Id="rId6" Type="http://schemas.openxmlformats.org/officeDocument/2006/relationships/image" Target="../media/image89.png"/><Relationship Id="rId5" Type="http://schemas.openxmlformats.org/officeDocument/2006/relationships/image" Target="../media/image75.png"/><Relationship Id="rId4" Type="http://schemas.openxmlformats.org/officeDocument/2006/relationships/image" Target="../media/image88.PNG"/><Relationship Id="rId9" Type="http://schemas.openxmlformats.org/officeDocument/2006/relationships/image" Target="../media/image92.png"/></Relationships>
</file>

<file path=ppt/slides/_rels/slide15.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85.xml"/></Relationships>
</file>

<file path=ppt/slides/_rels/slide16.xml.rels><?xml version="1.0" encoding="UTF-8" standalone="yes"?>
<Relationships xmlns="http://schemas.openxmlformats.org/package/2006/relationships"><Relationship Id="rId3" Type="http://schemas.openxmlformats.org/officeDocument/2006/relationships/image" Target="../media/image93.png"/><Relationship Id="rId2" Type="http://schemas.openxmlformats.org/officeDocument/2006/relationships/image" Target="../media/image30.png"/><Relationship Id="rId1" Type="http://schemas.openxmlformats.org/officeDocument/2006/relationships/slideLayout" Target="../slideLayouts/slideLayout85.xml"/><Relationship Id="rId5" Type="http://schemas.openxmlformats.org/officeDocument/2006/relationships/image" Target="../media/image95.png"/><Relationship Id="rId4" Type="http://schemas.openxmlformats.org/officeDocument/2006/relationships/image" Target="../media/image94.pn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7.xml"/></Relationships>
</file>

<file path=ppt/slides/_rels/slide18.xml.rels><?xml version="1.0" encoding="UTF-8" standalone="yes"?>
<Relationships xmlns="http://schemas.openxmlformats.org/package/2006/relationships"><Relationship Id="rId8" Type="http://schemas.openxmlformats.org/officeDocument/2006/relationships/image" Target="../media/image61.png"/><Relationship Id="rId13" Type="http://schemas.openxmlformats.org/officeDocument/2006/relationships/image" Target="../media/image97.png"/><Relationship Id="rId18" Type="http://schemas.openxmlformats.org/officeDocument/2006/relationships/image" Target="../media/image65.jpeg"/><Relationship Id="rId3" Type="http://schemas.openxmlformats.org/officeDocument/2006/relationships/image" Target="../media/image30.png"/><Relationship Id="rId7" Type="http://schemas.openxmlformats.org/officeDocument/2006/relationships/image" Target="../media/image60.png"/><Relationship Id="rId12" Type="http://schemas.openxmlformats.org/officeDocument/2006/relationships/image" Target="../media/image96.png"/><Relationship Id="rId17" Type="http://schemas.microsoft.com/office/2007/relationships/hdphoto" Target="../media/hdphoto1.wdp"/><Relationship Id="rId2" Type="http://schemas.openxmlformats.org/officeDocument/2006/relationships/notesSlide" Target="../notesSlides/notesSlide10.xml"/><Relationship Id="rId16" Type="http://schemas.openxmlformats.org/officeDocument/2006/relationships/image" Target="../media/image50.png"/><Relationship Id="rId20" Type="http://schemas.openxmlformats.org/officeDocument/2006/relationships/image" Target="../media/image67.png"/><Relationship Id="rId1" Type="http://schemas.openxmlformats.org/officeDocument/2006/relationships/slideLayout" Target="../slideLayouts/slideLayout85.xml"/><Relationship Id="rId6" Type="http://schemas.openxmlformats.org/officeDocument/2006/relationships/image" Target="../media/image59.png"/><Relationship Id="rId11" Type="http://schemas.openxmlformats.org/officeDocument/2006/relationships/image" Target="../media/image64.png"/><Relationship Id="rId5" Type="http://schemas.openxmlformats.org/officeDocument/2006/relationships/image" Target="../media/image58.png"/><Relationship Id="rId15" Type="http://schemas.openxmlformats.org/officeDocument/2006/relationships/image" Target="../media/image56.png"/><Relationship Id="rId10" Type="http://schemas.openxmlformats.org/officeDocument/2006/relationships/image" Target="../media/image63.png"/><Relationship Id="rId19" Type="http://schemas.openxmlformats.org/officeDocument/2006/relationships/image" Target="../media/image66.jpeg"/><Relationship Id="rId4" Type="http://schemas.openxmlformats.org/officeDocument/2006/relationships/image" Target="../media/image57.png"/><Relationship Id="rId9" Type="http://schemas.openxmlformats.org/officeDocument/2006/relationships/image" Target="../media/image62.jpeg"/><Relationship Id="rId14" Type="http://schemas.openxmlformats.org/officeDocument/2006/relationships/image" Target="../media/image55.png"/></Relationships>
</file>

<file path=ppt/slides/_rels/slide19.xml.rels><?xml version="1.0" encoding="UTF-8" standalone="yes"?>
<Relationships xmlns="http://schemas.openxmlformats.org/package/2006/relationships"><Relationship Id="rId8" Type="http://schemas.openxmlformats.org/officeDocument/2006/relationships/image" Target="../media/image60.png"/><Relationship Id="rId13" Type="http://schemas.openxmlformats.org/officeDocument/2006/relationships/image" Target="../media/image50.png"/><Relationship Id="rId3" Type="http://schemas.openxmlformats.org/officeDocument/2006/relationships/image" Target="../media/image55.png"/><Relationship Id="rId7" Type="http://schemas.openxmlformats.org/officeDocument/2006/relationships/image" Target="../media/image59.png"/><Relationship Id="rId12" Type="http://schemas.openxmlformats.org/officeDocument/2006/relationships/image" Target="../media/image64.png"/><Relationship Id="rId17" Type="http://schemas.openxmlformats.org/officeDocument/2006/relationships/image" Target="../media/image67.png"/><Relationship Id="rId2" Type="http://schemas.openxmlformats.org/officeDocument/2006/relationships/image" Target="../media/image30.png"/><Relationship Id="rId16" Type="http://schemas.openxmlformats.org/officeDocument/2006/relationships/image" Target="../media/image66.jpeg"/><Relationship Id="rId1" Type="http://schemas.openxmlformats.org/officeDocument/2006/relationships/slideLayout" Target="../slideLayouts/slideLayout85.xml"/><Relationship Id="rId6" Type="http://schemas.openxmlformats.org/officeDocument/2006/relationships/image" Target="../media/image58.png"/><Relationship Id="rId11" Type="http://schemas.openxmlformats.org/officeDocument/2006/relationships/image" Target="../media/image63.png"/><Relationship Id="rId5" Type="http://schemas.openxmlformats.org/officeDocument/2006/relationships/image" Target="../media/image57.png"/><Relationship Id="rId15" Type="http://schemas.openxmlformats.org/officeDocument/2006/relationships/image" Target="../media/image65.jpeg"/><Relationship Id="rId10" Type="http://schemas.openxmlformats.org/officeDocument/2006/relationships/image" Target="../media/image62.jpeg"/><Relationship Id="rId4" Type="http://schemas.openxmlformats.org/officeDocument/2006/relationships/image" Target="../media/image56.png"/><Relationship Id="rId9" Type="http://schemas.openxmlformats.org/officeDocument/2006/relationships/image" Target="../media/image61.png"/><Relationship Id="rId14" Type="http://schemas.microsoft.com/office/2007/relationships/hdphoto" Target="../media/hdphoto1.wdp"/></Relationships>
</file>

<file path=ppt/slides/_rels/slide2.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xml"/><Relationship Id="rId1" Type="http://schemas.openxmlformats.org/officeDocument/2006/relationships/slideLayout" Target="../slideLayouts/slideLayout81.xml"/><Relationship Id="rId4" Type="http://schemas.openxmlformats.org/officeDocument/2006/relationships/image" Target="../media/image27.png"/></Relationships>
</file>

<file path=ppt/slides/_rels/slide20.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1.xml"/><Relationship Id="rId1" Type="http://schemas.openxmlformats.org/officeDocument/2006/relationships/slideLayout" Target="../slideLayouts/slideLayout85.xml"/></Relationships>
</file>

<file path=ppt/slides/_rels/slide21.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85.xml"/></Relationships>
</file>

<file path=ppt/slides/_rels/slide22.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85.xml"/></Relationships>
</file>

<file path=ppt/slides/_rels/slide23.xml.rels><?xml version="1.0" encoding="UTF-8" standalone="yes"?>
<Relationships xmlns="http://schemas.openxmlformats.org/package/2006/relationships"><Relationship Id="rId2" Type="http://schemas.openxmlformats.org/officeDocument/2006/relationships/image" Target="../media/image98.png"/><Relationship Id="rId1" Type="http://schemas.openxmlformats.org/officeDocument/2006/relationships/slideLayout" Target="../slideLayouts/slideLayout85.xml"/></Relationships>
</file>

<file path=ppt/slides/_rels/slide24.xml.rels><?xml version="1.0" encoding="UTF-8" standalone="yes"?>
<Relationships xmlns="http://schemas.openxmlformats.org/package/2006/relationships"><Relationship Id="rId2" Type="http://schemas.openxmlformats.org/officeDocument/2006/relationships/image" Target="../media/image99.png"/><Relationship Id="rId1" Type="http://schemas.openxmlformats.org/officeDocument/2006/relationships/slideLayout" Target="../slideLayouts/slideLayout85.xml"/></Relationships>
</file>

<file path=ppt/slides/_rels/slide25.xml.rels><?xml version="1.0" encoding="UTF-8" standalone="yes"?>
<Relationships xmlns="http://schemas.openxmlformats.org/package/2006/relationships"><Relationship Id="rId2" Type="http://schemas.openxmlformats.org/officeDocument/2006/relationships/image" Target="../media/image100.png"/><Relationship Id="rId1" Type="http://schemas.openxmlformats.org/officeDocument/2006/relationships/slideLayout" Target="../slideLayouts/slideLayout85.xml"/></Relationships>
</file>

<file path=ppt/slides/_rels/slide26.xml.rels><?xml version="1.0" encoding="UTF-8" standalone="yes"?>
<Relationships xmlns="http://schemas.openxmlformats.org/package/2006/relationships"><Relationship Id="rId2" Type="http://schemas.openxmlformats.org/officeDocument/2006/relationships/image" Target="../media/image100.png"/><Relationship Id="rId1" Type="http://schemas.openxmlformats.org/officeDocument/2006/relationships/slideLayout" Target="../slideLayouts/slideLayout85.xml"/></Relationships>
</file>

<file path=ppt/slides/_rels/slide27.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85.xml"/></Relationships>
</file>

<file path=ppt/slides/_rels/slide28.xml.rels><?xml version="1.0" encoding="UTF-8" standalone="yes"?>
<Relationships xmlns="http://schemas.openxmlformats.org/package/2006/relationships"><Relationship Id="rId3" Type="http://schemas.openxmlformats.org/officeDocument/2006/relationships/image" Target="../media/image102.png"/><Relationship Id="rId2" Type="http://schemas.openxmlformats.org/officeDocument/2006/relationships/image" Target="../media/image101.png"/><Relationship Id="rId1" Type="http://schemas.openxmlformats.org/officeDocument/2006/relationships/slideLayout" Target="../slideLayouts/slideLayout85.xml"/></Relationships>
</file>

<file path=ppt/slides/_rels/slide29.xml.rels><?xml version="1.0" encoding="UTF-8" standalone="yes"?>
<Relationships xmlns="http://schemas.openxmlformats.org/package/2006/relationships"><Relationship Id="rId3" Type="http://schemas.openxmlformats.org/officeDocument/2006/relationships/image" Target="../media/image103.png"/><Relationship Id="rId2" Type="http://schemas.openxmlformats.org/officeDocument/2006/relationships/notesSlide" Target="../notesSlides/notesSlide12.xml"/><Relationship Id="rId1" Type="http://schemas.openxmlformats.org/officeDocument/2006/relationships/slideLayout" Target="../slideLayouts/slideLayout73.xml"/><Relationship Id="rId4" Type="http://schemas.openxmlformats.org/officeDocument/2006/relationships/image" Target="../media/image104.png"/></Relationships>
</file>

<file path=ppt/slides/_rels/slide3.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xml"/><Relationship Id="rId1" Type="http://schemas.openxmlformats.org/officeDocument/2006/relationships/slideLayout" Target="../slideLayouts/slideLayout65.xml"/><Relationship Id="rId4" Type="http://schemas.openxmlformats.org/officeDocument/2006/relationships/image" Target="../media/image29.png"/></Relationships>
</file>

<file path=ppt/slides/_rels/slide30.xml.rels><?xml version="1.0" encoding="UTF-8" standalone="yes"?>
<Relationships xmlns="http://schemas.openxmlformats.org/package/2006/relationships"><Relationship Id="rId3" Type="http://schemas.openxmlformats.org/officeDocument/2006/relationships/image" Target="../media/image103.png"/><Relationship Id="rId2" Type="http://schemas.openxmlformats.org/officeDocument/2006/relationships/notesSlide" Target="../notesSlides/notesSlide13.xml"/><Relationship Id="rId1" Type="http://schemas.openxmlformats.org/officeDocument/2006/relationships/slideLayout" Target="../slideLayouts/slideLayout73.xml"/><Relationship Id="rId4" Type="http://schemas.openxmlformats.org/officeDocument/2006/relationships/image" Target="../media/image104.png"/></Relationships>
</file>

<file path=ppt/slides/_rels/slide31.xml.rels><?xml version="1.0" encoding="UTF-8" standalone="yes"?>
<Relationships xmlns="http://schemas.openxmlformats.org/package/2006/relationships"><Relationship Id="rId2" Type="http://schemas.openxmlformats.org/officeDocument/2006/relationships/image" Target="../media/image105.png"/><Relationship Id="rId1" Type="http://schemas.openxmlformats.org/officeDocument/2006/relationships/slideLayout" Target="../slideLayouts/slideLayout85.xml"/></Relationships>
</file>

<file path=ppt/slides/_rels/slide32.xml.rels><?xml version="1.0" encoding="UTF-8" standalone="yes"?>
<Relationships xmlns="http://schemas.openxmlformats.org/package/2006/relationships"><Relationship Id="rId2" Type="http://schemas.openxmlformats.org/officeDocument/2006/relationships/image" Target="../media/image106.png"/><Relationship Id="rId1" Type="http://schemas.openxmlformats.org/officeDocument/2006/relationships/slideLayout" Target="../slideLayouts/slideLayout73.xml"/></Relationships>
</file>

<file path=ppt/slides/_rels/slide33.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4.xml"/><Relationship Id="rId1" Type="http://schemas.openxmlformats.org/officeDocument/2006/relationships/slideLayout" Target="../slideLayouts/slideLayout85.xml"/></Relationships>
</file>

<file path=ppt/slides/_rels/slide34.xml.rels><?xml version="1.0" encoding="UTF-8" standalone="yes"?>
<Relationships xmlns="http://schemas.openxmlformats.org/package/2006/relationships"><Relationship Id="rId3" Type="http://schemas.openxmlformats.org/officeDocument/2006/relationships/image" Target="../media/image107.gif"/><Relationship Id="rId2" Type="http://schemas.openxmlformats.org/officeDocument/2006/relationships/image" Target="../media/image30.png"/><Relationship Id="rId1" Type="http://schemas.openxmlformats.org/officeDocument/2006/relationships/slideLayout" Target="../slideLayouts/slideLayout85.xml"/><Relationship Id="rId4" Type="http://schemas.openxmlformats.org/officeDocument/2006/relationships/image" Target="../media/image108.gif"/></Relationships>
</file>

<file path=ppt/slides/_rels/slide35.xml.rels><?xml version="1.0" encoding="UTF-8" standalone="yes"?>
<Relationships xmlns="http://schemas.openxmlformats.org/package/2006/relationships"><Relationship Id="rId8" Type="http://schemas.openxmlformats.org/officeDocument/2006/relationships/image" Target="../media/image59.png"/><Relationship Id="rId13" Type="http://schemas.openxmlformats.org/officeDocument/2006/relationships/image" Target="../media/image64.png"/><Relationship Id="rId3" Type="http://schemas.openxmlformats.org/officeDocument/2006/relationships/image" Target="../media/image75.png"/><Relationship Id="rId7" Type="http://schemas.openxmlformats.org/officeDocument/2006/relationships/image" Target="../media/image58.png"/><Relationship Id="rId12" Type="http://schemas.openxmlformats.org/officeDocument/2006/relationships/image" Target="../media/image63.png"/><Relationship Id="rId2" Type="http://schemas.openxmlformats.org/officeDocument/2006/relationships/image" Target="../media/image30.png"/><Relationship Id="rId1" Type="http://schemas.openxmlformats.org/officeDocument/2006/relationships/slideLayout" Target="../slideLayouts/slideLayout85.xml"/><Relationship Id="rId6" Type="http://schemas.openxmlformats.org/officeDocument/2006/relationships/image" Target="../media/image57.png"/><Relationship Id="rId11" Type="http://schemas.openxmlformats.org/officeDocument/2006/relationships/image" Target="../media/image62.jpeg"/><Relationship Id="rId5" Type="http://schemas.openxmlformats.org/officeDocument/2006/relationships/image" Target="../media/image110.png"/><Relationship Id="rId10" Type="http://schemas.openxmlformats.org/officeDocument/2006/relationships/image" Target="../media/image61.png"/><Relationship Id="rId4" Type="http://schemas.openxmlformats.org/officeDocument/2006/relationships/image" Target="../media/image109.png"/><Relationship Id="rId9" Type="http://schemas.openxmlformats.org/officeDocument/2006/relationships/image" Target="../media/image60.png"/></Relationships>
</file>

<file path=ppt/slides/_rels/slide36.xml.rels><?xml version="1.0" encoding="UTF-8" standalone="yes"?>
<Relationships xmlns="http://schemas.openxmlformats.org/package/2006/relationships"><Relationship Id="rId3" Type="http://schemas.openxmlformats.org/officeDocument/2006/relationships/image" Target="../media/image111.jpeg"/><Relationship Id="rId2" Type="http://schemas.openxmlformats.org/officeDocument/2006/relationships/notesSlide" Target="../notesSlides/notesSlide15.xml"/><Relationship Id="rId1" Type="http://schemas.openxmlformats.org/officeDocument/2006/relationships/slideLayout" Target="../slideLayouts/slideLayout114.xml"/><Relationship Id="rId5" Type="http://schemas.openxmlformats.org/officeDocument/2006/relationships/image" Target="../media/image113.jpeg"/><Relationship Id="rId4" Type="http://schemas.openxmlformats.org/officeDocument/2006/relationships/image" Target="../media/image112.jpeg"/></Relationships>
</file>

<file path=ppt/slides/_rels/slide37.xml.rels><?xml version="1.0" encoding="UTF-8" standalone="yes"?>
<Relationships xmlns="http://schemas.openxmlformats.org/package/2006/relationships"><Relationship Id="rId3" Type="http://schemas.openxmlformats.org/officeDocument/2006/relationships/image" Target="../media/image115.png"/><Relationship Id="rId2" Type="http://schemas.openxmlformats.org/officeDocument/2006/relationships/image" Target="../media/image114.png"/><Relationship Id="rId1" Type="http://schemas.openxmlformats.org/officeDocument/2006/relationships/slideLayout" Target="../slideLayouts/slideLayout85.xml"/><Relationship Id="rId6" Type="http://schemas.openxmlformats.org/officeDocument/2006/relationships/image" Target="../media/image118.png"/><Relationship Id="rId5" Type="http://schemas.openxmlformats.org/officeDocument/2006/relationships/image" Target="../media/image117.png"/><Relationship Id="rId4" Type="http://schemas.openxmlformats.org/officeDocument/2006/relationships/image" Target="../media/image116.png"/></Relationships>
</file>

<file path=ppt/slides/_rels/slide38.xml.rels><?xml version="1.0" encoding="UTF-8" standalone="yes"?>
<Relationships xmlns="http://schemas.openxmlformats.org/package/2006/relationships"><Relationship Id="rId8" Type="http://schemas.openxmlformats.org/officeDocument/2006/relationships/image" Target="../media/image120.png"/><Relationship Id="rId13" Type="http://schemas.openxmlformats.org/officeDocument/2006/relationships/image" Target="../media/image124.png"/><Relationship Id="rId3" Type="http://schemas.openxmlformats.org/officeDocument/2006/relationships/image" Target="../media/image115.png"/><Relationship Id="rId7" Type="http://schemas.openxmlformats.org/officeDocument/2006/relationships/image" Target="../media/image119.png"/><Relationship Id="rId12" Type="http://schemas.openxmlformats.org/officeDocument/2006/relationships/image" Target="../media/image123.png"/><Relationship Id="rId2" Type="http://schemas.openxmlformats.org/officeDocument/2006/relationships/image" Target="../media/image114.png"/><Relationship Id="rId16" Type="http://schemas.openxmlformats.org/officeDocument/2006/relationships/image" Target="../media/image127.png"/><Relationship Id="rId1" Type="http://schemas.openxmlformats.org/officeDocument/2006/relationships/slideLayout" Target="../slideLayouts/slideLayout85.xml"/><Relationship Id="rId6" Type="http://schemas.openxmlformats.org/officeDocument/2006/relationships/image" Target="../media/image118.png"/><Relationship Id="rId11" Type="http://schemas.openxmlformats.org/officeDocument/2006/relationships/image" Target="../media/image122.png"/><Relationship Id="rId5" Type="http://schemas.openxmlformats.org/officeDocument/2006/relationships/image" Target="../media/image117.png"/><Relationship Id="rId15" Type="http://schemas.openxmlformats.org/officeDocument/2006/relationships/image" Target="../media/image126.png"/><Relationship Id="rId10" Type="http://schemas.openxmlformats.org/officeDocument/2006/relationships/image" Target="../media/image121.png"/><Relationship Id="rId4" Type="http://schemas.openxmlformats.org/officeDocument/2006/relationships/image" Target="../media/image116.png"/><Relationship Id="rId9" Type="http://schemas.openxmlformats.org/officeDocument/2006/relationships/image" Target="../media/image75.png"/><Relationship Id="rId14" Type="http://schemas.openxmlformats.org/officeDocument/2006/relationships/image" Target="../media/image125.gif"/></Relationships>
</file>

<file path=ppt/slides/_rels/slide39.xml.rels><?xml version="1.0" encoding="UTF-8" standalone="yes"?>
<Relationships xmlns="http://schemas.openxmlformats.org/package/2006/relationships"><Relationship Id="rId3" Type="http://schemas.openxmlformats.org/officeDocument/2006/relationships/image" Target="../media/image128.png"/><Relationship Id="rId2" Type="http://schemas.openxmlformats.org/officeDocument/2006/relationships/image" Target="../media/image114.png"/><Relationship Id="rId1" Type="http://schemas.openxmlformats.org/officeDocument/2006/relationships/slideLayout" Target="../slideLayouts/slideLayout85.xml"/><Relationship Id="rId5" Type="http://schemas.openxmlformats.org/officeDocument/2006/relationships/image" Target="../media/image130.png"/><Relationship Id="rId4" Type="http://schemas.openxmlformats.org/officeDocument/2006/relationships/image" Target="../media/image129.png"/></Relationships>
</file>

<file path=ppt/slides/_rels/slide4.xml.rels><?xml version="1.0" encoding="UTF-8" standalone="yes"?>
<Relationships xmlns="http://schemas.openxmlformats.org/package/2006/relationships"><Relationship Id="rId8" Type="http://schemas.openxmlformats.org/officeDocument/2006/relationships/image" Target="../media/image31.png"/><Relationship Id="rId13" Type="http://schemas.openxmlformats.org/officeDocument/2006/relationships/image" Target="../media/image36.jpeg"/><Relationship Id="rId18" Type="http://schemas.openxmlformats.org/officeDocument/2006/relationships/image" Target="../media/image41.png"/><Relationship Id="rId26" Type="http://schemas.openxmlformats.org/officeDocument/2006/relationships/image" Target="../media/image49.png"/><Relationship Id="rId3" Type="http://schemas.openxmlformats.org/officeDocument/2006/relationships/diagramData" Target="../diagrams/data1.xml"/><Relationship Id="rId21" Type="http://schemas.openxmlformats.org/officeDocument/2006/relationships/image" Target="../media/image44.png"/><Relationship Id="rId7" Type="http://schemas.microsoft.com/office/2007/relationships/diagramDrawing" Target="../diagrams/drawing1.xml"/><Relationship Id="rId12" Type="http://schemas.openxmlformats.org/officeDocument/2006/relationships/image" Target="../media/image35.png"/><Relationship Id="rId17" Type="http://schemas.openxmlformats.org/officeDocument/2006/relationships/image" Target="../media/image40.png"/><Relationship Id="rId25" Type="http://schemas.openxmlformats.org/officeDocument/2006/relationships/image" Target="../media/image48.png"/><Relationship Id="rId2" Type="http://schemas.openxmlformats.org/officeDocument/2006/relationships/image" Target="../media/image30.png"/><Relationship Id="rId16" Type="http://schemas.openxmlformats.org/officeDocument/2006/relationships/image" Target="../media/image39.png"/><Relationship Id="rId20" Type="http://schemas.openxmlformats.org/officeDocument/2006/relationships/image" Target="../media/image43.png"/><Relationship Id="rId29" Type="http://schemas.openxmlformats.org/officeDocument/2006/relationships/image" Target="../media/image51.png"/><Relationship Id="rId1" Type="http://schemas.openxmlformats.org/officeDocument/2006/relationships/slideLayout" Target="../slideLayouts/slideLayout85.xml"/><Relationship Id="rId6" Type="http://schemas.openxmlformats.org/officeDocument/2006/relationships/diagramColors" Target="../diagrams/colors1.xml"/><Relationship Id="rId11" Type="http://schemas.openxmlformats.org/officeDocument/2006/relationships/image" Target="../media/image34.png"/><Relationship Id="rId24" Type="http://schemas.openxmlformats.org/officeDocument/2006/relationships/image" Target="../media/image47.png"/><Relationship Id="rId5" Type="http://schemas.openxmlformats.org/officeDocument/2006/relationships/diagramQuickStyle" Target="../diagrams/quickStyle1.xml"/><Relationship Id="rId15" Type="http://schemas.openxmlformats.org/officeDocument/2006/relationships/image" Target="../media/image38.png"/><Relationship Id="rId23" Type="http://schemas.openxmlformats.org/officeDocument/2006/relationships/image" Target="../media/image46.png"/><Relationship Id="rId28" Type="http://schemas.microsoft.com/office/2007/relationships/hdphoto" Target="../media/hdphoto1.wdp"/><Relationship Id="rId10" Type="http://schemas.openxmlformats.org/officeDocument/2006/relationships/image" Target="../media/image33.png"/><Relationship Id="rId19" Type="http://schemas.openxmlformats.org/officeDocument/2006/relationships/image" Target="../media/image42.png"/><Relationship Id="rId31" Type="http://schemas.openxmlformats.org/officeDocument/2006/relationships/image" Target="../media/image16.png"/><Relationship Id="rId4" Type="http://schemas.openxmlformats.org/officeDocument/2006/relationships/diagramLayout" Target="../diagrams/layout1.xml"/><Relationship Id="rId9" Type="http://schemas.openxmlformats.org/officeDocument/2006/relationships/image" Target="../media/image32.png"/><Relationship Id="rId14" Type="http://schemas.openxmlformats.org/officeDocument/2006/relationships/image" Target="../media/image37.png"/><Relationship Id="rId22" Type="http://schemas.openxmlformats.org/officeDocument/2006/relationships/image" Target="../media/image45.png"/><Relationship Id="rId27" Type="http://schemas.openxmlformats.org/officeDocument/2006/relationships/image" Target="../media/image50.png"/><Relationship Id="rId30" Type="http://schemas.openxmlformats.org/officeDocument/2006/relationships/image" Target="../media/image52.png"/></Relationships>
</file>

<file path=ppt/slides/_rels/slide40.xml.rels><?xml version="1.0" encoding="UTF-8" standalone="yes"?>
<Relationships xmlns="http://schemas.openxmlformats.org/package/2006/relationships"><Relationship Id="rId8" Type="http://schemas.openxmlformats.org/officeDocument/2006/relationships/image" Target="../media/image124.png"/><Relationship Id="rId3" Type="http://schemas.openxmlformats.org/officeDocument/2006/relationships/image" Target="../media/image131.png"/><Relationship Id="rId7" Type="http://schemas.openxmlformats.org/officeDocument/2006/relationships/image" Target="../media/image123.png"/><Relationship Id="rId2" Type="http://schemas.openxmlformats.org/officeDocument/2006/relationships/image" Target="../media/image114.png"/><Relationship Id="rId1" Type="http://schemas.openxmlformats.org/officeDocument/2006/relationships/slideLayout" Target="../slideLayouts/slideLayout85.xml"/><Relationship Id="rId6" Type="http://schemas.openxmlformats.org/officeDocument/2006/relationships/image" Target="../media/image122.png"/><Relationship Id="rId5" Type="http://schemas.openxmlformats.org/officeDocument/2006/relationships/image" Target="../media/image121.png"/><Relationship Id="rId4" Type="http://schemas.openxmlformats.org/officeDocument/2006/relationships/image" Target="../media/image75.png"/></Relationships>
</file>

<file path=ppt/slides/_rels/slide41.xml.rels><?xml version="1.0" encoding="UTF-8" standalone="yes"?>
<Relationships xmlns="http://schemas.openxmlformats.org/package/2006/relationships"><Relationship Id="rId3" Type="http://schemas.openxmlformats.org/officeDocument/2006/relationships/image" Target="../media/image132.png"/><Relationship Id="rId2" Type="http://schemas.openxmlformats.org/officeDocument/2006/relationships/image" Target="../media/image114.png"/><Relationship Id="rId1" Type="http://schemas.openxmlformats.org/officeDocument/2006/relationships/slideLayout" Target="../slideLayouts/slideLayout85.xml"/></Relationships>
</file>

<file path=ppt/slides/_rels/slide42.xml.rels><?xml version="1.0" encoding="UTF-8" standalone="yes"?>
<Relationships xmlns="http://schemas.openxmlformats.org/package/2006/relationships"><Relationship Id="rId3" Type="http://schemas.openxmlformats.org/officeDocument/2006/relationships/image" Target="../media/image133.png"/><Relationship Id="rId2" Type="http://schemas.openxmlformats.org/officeDocument/2006/relationships/image" Target="../media/image114.png"/><Relationship Id="rId1" Type="http://schemas.openxmlformats.org/officeDocument/2006/relationships/slideLayout" Target="../slideLayouts/slideLayout85.xml"/></Relationships>
</file>

<file path=ppt/slides/_rels/slide43.xml.rels><?xml version="1.0" encoding="UTF-8" standalone="yes"?>
<Relationships xmlns="http://schemas.openxmlformats.org/package/2006/relationships"><Relationship Id="rId3" Type="http://schemas.openxmlformats.org/officeDocument/2006/relationships/image" Target="../media/image134.png"/><Relationship Id="rId2" Type="http://schemas.openxmlformats.org/officeDocument/2006/relationships/image" Target="../media/image114.png"/><Relationship Id="rId1" Type="http://schemas.openxmlformats.org/officeDocument/2006/relationships/slideLayout" Target="../slideLayouts/slideLayout85.xml"/><Relationship Id="rId4" Type="http://schemas.openxmlformats.org/officeDocument/2006/relationships/image" Target="../media/image135.png"/></Relationships>
</file>

<file path=ppt/slides/_rels/slide44.xml.rels><?xml version="1.0" encoding="UTF-8" standalone="yes"?>
<Relationships xmlns="http://schemas.openxmlformats.org/package/2006/relationships"><Relationship Id="rId3" Type="http://schemas.openxmlformats.org/officeDocument/2006/relationships/image" Target="../media/image134.png"/><Relationship Id="rId2" Type="http://schemas.openxmlformats.org/officeDocument/2006/relationships/image" Target="../media/image114.png"/><Relationship Id="rId1" Type="http://schemas.openxmlformats.org/officeDocument/2006/relationships/slideLayout" Target="../slideLayouts/slideLayout85.xml"/><Relationship Id="rId5" Type="http://schemas.openxmlformats.org/officeDocument/2006/relationships/image" Target="../media/image137.png"/><Relationship Id="rId4" Type="http://schemas.openxmlformats.org/officeDocument/2006/relationships/image" Target="../media/image136.png"/></Relationships>
</file>

<file path=ppt/slides/_rels/slide45.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image" Target="../media/image114.png"/><Relationship Id="rId1" Type="http://schemas.openxmlformats.org/officeDocument/2006/relationships/slideLayout" Target="../slideLayouts/slideLayout85.xml"/><Relationship Id="rId4" Type="http://schemas.openxmlformats.org/officeDocument/2006/relationships/image" Target="../media/image138.PNG"/></Relationships>
</file>

<file path=ppt/slides/_rels/slide46.xml.rels><?xml version="1.0" encoding="UTF-8" standalone="yes"?>
<Relationships xmlns="http://schemas.openxmlformats.org/package/2006/relationships"><Relationship Id="rId8" Type="http://schemas.openxmlformats.org/officeDocument/2006/relationships/image" Target="../media/image142.png"/><Relationship Id="rId3" Type="http://schemas.openxmlformats.org/officeDocument/2006/relationships/image" Target="../media/image75.png"/><Relationship Id="rId7" Type="http://schemas.openxmlformats.org/officeDocument/2006/relationships/image" Target="../media/image141.png"/><Relationship Id="rId2" Type="http://schemas.openxmlformats.org/officeDocument/2006/relationships/image" Target="../media/image114.png"/><Relationship Id="rId1" Type="http://schemas.openxmlformats.org/officeDocument/2006/relationships/slideLayout" Target="../slideLayouts/slideLayout85.xml"/><Relationship Id="rId6" Type="http://schemas.openxmlformats.org/officeDocument/2006/relationships/image" Target="../media/image140.png"/><Relationship Id="rId11" Type="http://schemas.openxmlformats.org/officeDocument/2006/relationships/image" Target="../media/image145.png"/><Relationship Id="rId5" Type="http://schemas.openxmlformats.org/officeDocument/2006/relationships/image" Target="../media/image139.png"/><Relationship Id="rId10" Type="http://schemas.openxmlformats.org/officeDocument/2006/relationships/image" Target="../media/image144.png"/><Relationship Id="rId4" Type="http://schemas.openxmlformats.org/officeDocument/2006/relationships/image" Target="../media/image138.PNG"/><Relationship Id="rId9" Type="http://schemas.openxmlformats.org/officeDocument/2006/relationships/image" Target="../media/image143.png"/></Relationships>
</file>

<file path=ppt/slides/_rels/slide47.xml.rels><?xml version="1.0" encoding="UTF-8" standalone="yes"?>
<Relationships xmlns="http://schemas.openxmlformats.org/package/2006/relationships"><Relationship Id="rId8" Type="http://schemas.openxmlformats.org/officeDocument/2006/relationships/image" Target="../media/image142.png"/><Relationship Id="rId13" Type="http://schemas.openxmlformats.org/officeDocument/2006/relationships/image" Target="../media/image149.png"/><Relationship Id="rId3" Type="http://schemas.openxmlformats.org/officeDocument/2006/relationships/image" Target="../media/image75.png"/><Relationship Id="rId7" Type="http://schemas.openxmlformats.org/officeDocument/2006/relationships/image" Target="../media/image141.png"/><Relationship Id="rId12" Type="http://schemas.openxmlformats.org/officeDocument/2006/relationships/image" Target="../media/image148.png"/><Relationship Id="rId2" Type="http://schemas.openxmlformats.org/officeDocument/2006/relationships/image" Target="../media/image114.png"/><Relationship Id="rId1" Type="http://schemas.openxmlformats.org/officeDocument/2006/relationships/slideLayout" Target="../slideLayouts/slideLayout85.xml"/><Relationship Id="rId6" Type="http://schemas.openxmlformats.org/officeDocument/2006/relationships/image" Target="../media/image140.png"/><Relationship Id="rId11" Type="http://schemas.openxmlformats.org/officeDocument/2006/relationships/image" Target="../media/image147.png"/><Relationship Id="rId5" Type="http://schemas.openxmlformats.org/officeDocument/2006/relationships/image" Target="../media/image139.png"/><Relationship Id="rId10" Type="http://schemas.openxmlformats.org/officeDocument/2006/relationships/image" Target="../media/image146.png"/><Relationship Id="rId4" Type="http://schemas.openxmlformats.org/officeDocument/2006/relationships/image" Target="../media/image138.PNG"/><Relationship Id="rId9" Type="http://schemas.openxmlformats.org/officeDocument/2006/relationships/image" Target="../media/image143.png"/></Relationships>
</file>

<file path=ppt/slides/_rels/slide48.xml.rels><?xml version="1.0" encoding="UTF-8" standalone="yes"?>
<Relationships xmlns="http://schemas.openxmlformats.org/package/2006/relationships"><Relationship Id="rId3" Type="http://schemas.openxmlformats.org/officeDocument/2006/relationships/image" Target="../media/image75.png"/><Relationship Id="rId7" Type="http://schemas.openxmlformats.org/officeDocument/2006/relationships/image" Target="../media/image151.png"/><Relationship Id="rId2" Type="http://schemas.openxmlformats.org/officeDocument/2006/relationships/image" Target="../media/image114.png"/><Relationship Id="rId1" Type="http://schemas.openxmlformats.org/officeDocument/2006/relationships/slideLayout" Target="../slideLayouts/slideLayout85.xml"/><Relationship Id="rId6" Type="http://schemas.openxmlformats.org/officeDocument/2006/relationships/image" Target="../media/image150.png"/><Relationship Id="rId5" Type="http://schemas.openxmlformats.org/officeDocument/2006/relationships/image" Target="../media/image139.png"/><Relationship Id="rId4" Type="http://schemas.openxmlformats.org/officeDocument/2006/relationships/image" Target="../media/image138.PNG"/></Relationships>
</file>

<file path=ppt/slides/_rels/slide49.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image" Target="../media/image114.png"/><Relationship Id="rId1" Type="http://schemas.openxmlformats.org/officeDocument/2006/relationships/slideLayout" Target="../slideLayouts/slideLayout85.xml"/><Relationship Id="rId6" Type="http://schemas.openxmlformats.org/officeDocument/2006/relationships/image" Target="../media/image152.png"/><Relationship Id="rId5" Type="http://schemas.openxmlformats.org/officeDocument/2006/relationships/image" Target="../media/image139.png"/><Relationship Id="rId4" Type="http://schemas.openxmlformats.org/officeDocument/2006/relationships/image" Target="../media/image138.PNG"/></Relationships>
</file>

<file path=ppt/slides/_rels/slide5.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3.xml"/><Relationship Id="rId1" Type="http://schemas.openxmlformats.org/officeDocument/2006/relationships/slideLayout" Target="../slideLayouts/slideLayout85.xml"/><Relationship Id="rId4" Type="http://schemas.openxmlformats.org/officeDocument/2006/relationships/image" Target="../media/image53.png"/></Relationships>
</file>

<file path=ppt/slides/_rels/slide50.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image" Target="../media/image114.png"/><Relationship Id="rId1" Type="http://schemas.openxmlformats.org/officeDocument/2006/relationships/slideLayout" Target="../slideLayouts/slideLayout85.xml"/><Relationship Id="rId6" Type="http://schemas.openxmlformats.org/officeDocument/2006/relationships/image" Target="../media/image153.png"/><Relationship Id="rId5" Type="http://schemas.openxmlformats.org/officeDocument/2006/relationships/image" Target="../media/image139.png"/><Relationship Id="rId4" Type="http://schemas.openxmlformats.org/officeDocument/2006/relationships/image" Target="../media/image138.PNG"/></Relationships>
</file>

<file path=ppt/slides/_rels/slide51.xml.rels><?xml version="1.0" encoding="UTF-8" standalone="yes"?>
<Relationships xmlns="http://schemas.openxmlformats.org/package/2006/relationships"><Relationship Id="rId3" Type="http://schemas.openxmlformats.org/officeDocument/2006/relationships/image" Target="../media/image75.png"/><Relationship Id="rId7" Type="http://schemas.openxmlformats.org/officeDocument/2006/relationships/image" Target="../media/image143.png"/><Relationship Id="rId2" Type="http://schemas.openxmlformats.org/officeDocument/2006/relationships/image" Target="../media/image114.png"/><Relationship Id="rId1" Type="http://schemas.openxmlformats.org/officeDocument/2006/relationships/slideLayout" Target="../slideLayouts/slideLayout85.xml"/><Relationship Id="rId6" Type="http://schemas.openxmlformats.org/officeDocument/2006/relationships/image" Target="../media/image154.png"/><Relationship Id="rId5" Type="http://schemas.openxmlformats.org/officeDocument/2006/relationships/image" Target="../media/image139.png"/><Relationship Id="rId4" Type="http://schemas.openxmlformats.org/officeDocument/2006/relationships/image" Target="../media/image138.PNG"/></Relationships>
</file>

<file path=ppt/slides/_rels/slide52.xml.rels><?xml version="1.0" encoding="UTF-8" standalone="yes"?>
<Relationships xmlns="http://schemas.openxmlformats.org/package/2006/relationships"><Relationship Id="rId8" Type="http://schemas.openxmlformats.org/officeDocument/2006/relationships/image" Target="../media/image157.png"/><Relationship Id="rId3" Type="http://schemas.openxmlformats.org/officeDocument/2006/relationships/image" Target="../media/image75.png"/><Relationship Id="rId7" Type="http://schemas.openxmlformats.org/officeDocument/2006/relationships/image" Target="../media/image156.png"/><Relationship Id="rId2" Type="http://schemas.openxmlformats.org/officeDocument/2006/relationships/image" Target="../media/image114.png"/><Relationship Id="rId1" Type="http://schemas.openxmlformats.org/officeDocument/2006/relationships/slideLayout" Target="../slideLayouts/slideLayout85.xml"/><Relationship Id="rId6" Type="http://schemas.openxmlformats.org/officeDocument/2006/relationships/image" Target="../media/image155.png"/><Relationship Id="rId5" Type="http://schemas.openxmlformats.org/officeDocument/2006/relationships/image" Target="../media/image139.png"/><Relationship Id="rId4" Type="http://schemas.openxmlformats.org/officeDocument/2006/relationships/image" Target="../media/image138.PNG"/></Relationships>
</file>

<file path=ppt/slides/_rels/slide53.xml.rels><?xml version="1.0" encoding="UTF-8" standalone="yes"?>
<Relationships xmlns="http://schemas.openxmlformats.org/package/2006/relationships"><Relationship Id="rId8" Type="http://schemas.openxmlformats.org/officeDocument/2006/relationships/image" Target="../media/image160.png"/><Relationship Id="rId3" Type="http://schemas.openxmlformats.org/officeDocument/2006/relationships/image" Target="../media/image75.png"/><Relationship Id="rId7" Type="http://schemas.openxmlformats.org/officeDocument/2006/relationships/image" Target="../media/image159.png"/><Relationship Id="rId2" Type="http://schemas.openxmlformats.org/officeDocument/2006/relationships/image" Target="../media/image114.png"/><Relationship Id="rId1" Type="http://schemas.openxmlformats.org/officeDocument/2006/relationships/slideLayout" Target="../slideLayouts/slideLayout85.xml"/><Relationship Id="rId6" Type="http://schemas.openxmlformats.org/officeDocument/2006/relationships/image" Target="../media/image158.png"/><Relationship Id="rId5" Type="http://schemas.openxmlformats.org/officeDocument/2006/relationships/image" Target="../media/image139.png"/><Relationship Id="rId4" Type="http://schemas.openxmlformats.org/officeDocument/2006/relationships/image" Target="../media/image138.PNG"/></Relationships>
</file>

<file path=ppt/slides/_rels/slide54.xml.rels><?xml version="1.0" encoding="UTF-8" standalone="yes"?>
<Relationships xmlns="http://schemas.openxmlformats.org/package/2006/relationships"><Relationship Id="rId3" Type="http://schemas.openxmlformats.org/officeDocument/2006/relationships/image" Target="../media/image75.png"/><Relationship Id="rId7" Type="http://schemas.openxmlformats.org/officeDocument/2006/relationships/image" Target="../media/image162.png"/><Relationship Id="rId2" Type="http://schemas.openxmlformats.org/officeDocument/2006/relationships/image" Target="../media/image114.png"/><Relationship Id="rId1" Type="http://schemas.openxmlformats.org/officeDocument/2006/relationships/slideLayout" Target="../slideLayouts/slideLayout85.xml"/><Relationship Id="rId6" Type="http://schemas.openxmlformats.org/officeDocument/2006/relationships/image" Target="../media/image161.png"/><Relationship Id="rId5" Type="http://schemas.openxmlformats.org/officeDocument/2006/relationships/image" Target="../media/image139.png"/><Relationship Id="rId4" Type="http://schemas.openxmlformats.org/officeDocument/2006/relationships/image" Target="../media/image138.PNG"/></Relationships>
</file>

<file path=ppt/slides/_rels/slide55.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85.xml"/></Relationships>
</file>

<file path=ppt/slides/_rels/slide56.xml.rels><?xml version="1.0" encoding="UTF-8" standalone="yes"?>
<Relationships xmlns="http://schemas.openxmlformats.org/package/2006/relationships"><Relationship Id="rId8" Type="http://schemas.openxmlformats.org/officeDocument/2006/relationships/image" Target="../media/image120.png"/><Relationship Id="rId13" Type="http://schemas.openxmlformats.org/officeDocument/2006/relationships/image" Target="../media/image124.png"/><Relationship Id="rId3" Type="http://schemas.openxmlformats.org/officeDocument/2006/relationships/image" Target="../media/image115.png"/><Relationship Id="rId7" Type="http://schemas.openxmlformats.org/officeDocument/2006/relationships/image" Target="../media/image119.png"/><Relationship Id="rId12" Type="http://schemas.openxmlformats.org/officeDocument/2006/relationships/image" Target="../media/image123.png"/><Relationship Id="rId2" Type="http://schemas.openxmlformats.org/officeDocument/2006/relationships/image" Target="../media/image114.png"/><Relationship Id="rId16" Type="http://schemas.openxmlformats.org/officeDocument/2006/relationships/image" Target="../media/image127.png"/><Relationship Id="rId1" Type="http://schemas.openxmlformats.org/officeDocument/2006/relationships/slideLayout" Target="../slideLayouts/slideLayout85.xml"/><Relationship Id="rId6" Type="http://schemas.openxmlformats.org/officeDocument/2006/relationships/image" Target="../media/image118.png"/><Relationship Id="rId11" Type="http://schemas.openxmlformats.org/officeDocument/2006/relationships/image" Target="../media/image122.png"/><Relationship Id="rId5" Type="http://schemas.openxmlformats.org/officeDocument/2006/relationships/image" Target="../media/image117.png"/><Relationship Id="rId15" Type="http://schemas.openxmlformats.org/officeDocument/2006/relationships/image" Target="../media/image126.png"/><Relationship Id="rId10" Type="http://schemas.openxmlformats.org/officeDocument/2006/relationships/image" Target="../media/image121.png"/><Relationship Id="rId4" Type="http://schemas.openxmlformats.org/officeDocument/2006/relationships/image" Target="../media/image116.png"/><Relationship Id="rId9" Type="http://schemas.openxmlformats.org/officeDocument/2006/relationships/image" Target="../media/image75.png"/><Relationship Id="rId14" Type="http://schemas.openxmlformats.org/officeDocument/2006/relationships/image" Target="../media/image125.gif"/></Relationships>
</file>

<file path=ppt/slides/_rels/slide57.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6.xml"/><Relationship Id="rId1" Type="http://schemas.openxmlformats.org/officeDocument/2006/relationships/slideLayout" Target="../slideLayouts/slideLayout81.xml"/><Relationship Id="rId4" Type="http://schemas.openxmlformats.org/officeDocument/2006/relationships/image" Target="../media/image27.png"/></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81.xml"/></Relationships>
</file>

<file path=ppt/slides/_rels/slide59.xml.rels><?xml version="1.0" encoding="UTF-8" standalone="yes"?>
<Relationships xmlns="http://schemas.openxmlformats.org/package/2006/relationships"><Relationship Id="rId3" Type="http://schemas.openxmlformats.org/officeDocument/2006/relationships/hyperlink" Target="http://www.microsoft.com/itprocareercenter" TargetMode="External"/><Relationship Id="rId2" Type="http://schemas.openxmlformats.org/officeDocument/2006/relationships/notesSlide" Target="../notesSlides/notesSlide18.xml"/><Relationship Id="rId1" Type="http://schemas.openxmlformats.org/officeDocument/2006/relationships/slideLayout" Target="../slideLayouts/slideLayout142.xml"/><Relationship Id="rId6" Type="http://schemas.openxmlformats.org/officeDocument/2006/relationships/hyperlink" Target="https://techcommunity.microsoft.com/" TargetMode="External"/><Relationship Id="rId5" Type="http://schemas.openxmlformats.org/officeDocument/2006/relationships/hyperlink" Target="http://www.microsoft.com/mechanics" TargetMode="External"/><Relationship Id="rId4" Type="http://schemas.openxmlformats.org/officeDocument/2006/relationships/hyperlink" Target="http://www.microsoft.com/itprocloudessentials" TargetMode="External"/></Relationships>
</file>

<file path=ppt/slides/_rels/slide6.xml.rels><?xml version="1.0" encoding="UTF-8" standalone="yes"?>
<Relationships xmlns="http://schemas.openxmlformats.org/package/2006/relationships"><Relationship Id="rId8" Type="http://schemas.openxmlformats.org/officeDocument/2006/relationships/image" Target="../media/image59.png"/><Relationship Id="rId13" Type="http://schemas.openxmlformats.org/officeDocument/2006/relationships/image" Target="../media/image64.png"/><Relationship Id="rId18" Type="http://schemas.openxmlformats.org/officeDocument/2006/relationships/image" Target="../media/image67.png"/><Relationship Id="rId3" Type="http://schemas.openxmlformats.org/officeDocument/2006/relationships/image" Target="../media/image54.jpeg"/><Relationship Id="rId7" Type="http://schemas.openxmlformats.org/officeDocument/2006/relationships/image" Target="../media/image58.png"/><Relationship Id="rId12" Type="http://schemas.openxmlformats.org/officeDocument/2006/relationships/image" Target="../media/image63.png"/><Relationship Id="rId17" Type="http://schemas.openxmlformats.org/officeDocument/2006/relationships/image" Target="../media/image66.jpeg"/><Relationship Id="rId2" Type="http://schemas.openxmlformats.org/officeDocument/2006/relationships/notesSlide" Target="../notesSlides/notesSlide4.xml"/><Relationship Id="rId16" Type="http://schemas.openxmlformats.org/officeDocument/2006/relationships/image" Target="../media/image65.jpeg"/><Relationship Id="rId1" Type="http://schemas.openxmlformats.org/officeDocument/2006/relationships/slideLayout" Target="../slideLayouts/slideLayout85.xml"/><Relationship Id="rId6" Type="http://schemas.openxmlformats.org/officeDocument/2006/relationships/image" Target="../media/image57.png"/><Relationship Id="rId11" Type="http://schemas.openxmlformats.org/officeDocument/2006/relationships/image" Target="../media/image62.jpeg"/><Relationship Id="rId5" Type="http://schemas.openxmlformats.org/officeDocument/2006/relationships/image" Target="../media/image56.png"/><Relationship Id="rId15" Type="http://schemas.microsoft.com/office/2007/relationships/hdphoto" Target="../media/hdphoto1.wdp"/><Relationship Id="rId10" Type="http://schemas.openxmlformats.org/officeDocument/2006/relationships/image" Target="../media/image61.png"/><Relationship Id="rId4" Type="http://schemas.openxmlformats.org/officeDocument/2006/relationships/image" Target="../media/image55.png"/><Relationship Id="rId9" Type="http://schemas.openxmlformats.org/officeDocument/2006/relationships/image" Target="../media/image60.png"/><Relationship Id="rId14" Type="http://schemas.openxmlformats.org/officeDocument/2006/relationships/image" Target="../media/image50.png"/></Relationships>
</file>

<file path=ppt/slides/_rels/slide60.xml.rels><?xml version="1.0" encoding="UTF-8" standalone="yes"?>
<Relationships xmlns="http://schemas.openxmlformats.org/package/2006/relationships"><Relationship Id="rId3" Type="http://schemas.openxmlformats.org/officeDocument/2006/relationships/hyperlink" Target="http://myignite.microsoft.com/" TargetMode="External"/><Relationship Id="rId2" Type="http://schemas.openxmlformats.org/officeDocument/2006/relationships/notesSlide" Target="../notesSlides/notesSlide19.xml"/><Relationship Id="rId1" Type="http://schemas.openxmlformats.org/officeDocument/2006/relationships/slideLayout" Target="../slideLayouts/slideLayout168.xml"/><Relationship Id="rId6" Type="http://schemas.openxmlformats.org/officeDocument/2006/relationships/image" Target="../media/image164.png"/><Relationship Id="rId5" Type="http://schemas.openxmlformats.org/officeDocument/2006/relationships/image" Target="../media/image163.jpg"/><Relationship Id="rId4" Type="http://schemas.openxmlformats.org/officeDocument/2006/relationships/hyperlink" Target="https://aka.ms/ignite.mobileapp" TargetMode="Externa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83.xml"/></Relationships>
</file>

<file path=ppt/slides/_rels/slide7.xml.rels><?xml version="1.0" encoding="UTF-8" standalone="yes"?>
<Relationships xmlns="http://schemas.openxmlformats.org/package/2006/relationships"><Relationship Id="rId3" Type="http://schemas.openxmlformats.org/officeDocument/2006/relationships/image" Target="../media/image54.jpeg"/><Relationship Id="rId7" Type="http://schemas.openxmlformats.org/officeDocument/2006/relationships/image" Target="../media/image68.jpeg"/><Relationship Id="rId2" Type="http://schemas.openxmlformats.org/officeDocument/2006/relationships/notesSlide" Target="../notesSlides/notesSlide5.xml"/><Relationship Id="rId1" Type="http://schemas.openxmlformats.org/officeDocument/2006/relationships/slideLayout" Target="../slideLayouts/slideLayout85.xml"/><Relationship Id="rId6" Type="http://schemas.microsoft.com/office/2007/relationships/hdphoto" Target="../media/hdphoto1.wdp"/><Relationship Id="rId5" Type="http://schemas.openxmlformats.org/officeDocument/2006/relationships/image" Target="../media/image50.png"/><Relationship Id="rId4" Type="http://schemas.openxmlformats.org/officeDocument/2006/relationships/image" Target="../media/image33.png"/></Relationships>
</file>

<file path=ppt/slides/_rels/slide8.xml.rels><?xml version="1.0" encoding="UTF-8" standalone="yes"?>
<Relationships xmlns="http://schemas.openxmlformats.org/package/2006/relationships"><Relationship Id="rId8" Type="http://schemas.openxmlformats.org/officeDocument/2006/relationships/image" Target="../media/image71.png"/><Relationship Id="rId3" Type="http://schemas.openxmlformats.org/officeDocument/2006/relationships/image" Target="../media/image54.jpeg"/><Relationship Id="rId7" Type="http://schemas.microsoft.com/office/2007/relationships/hdphoto" Target="../media/hdphoto1.wdp"/><Relationship Id="rId2" Type="http://schemas.openxmlformats.org/officeDocument/2006/relationships/notesSlide" Target="../notesSlides/notesSlide6.xml"/><Relationship Id="rId1" Type="http://schemas.openxmlformats.org/officeDocument/2006/relationships/slideLayout" Target="../slideLayouts/slideLayout85.xml"/><Relationship Id="rId6" Type="http://schemas.openxmlformats.org/officeDocument/2006/relationships/image" Target="../media/image50.png"/><Relationship Id="rId5" Type="http://schemas.openxmlformats.org/officeDocument/2006/relationships/image" Target="../media/image70.png"/><Relationship Id="rId4" Type="http://schemas.openxmlformats.org/officeDocument/2006/relationships/image" Target="../media/image69.png"/><Relationship Id="rId9" Type="http://schemas.openxmlformats.org/officeDocument/2006/relationships/image" Target="../media/image72.png"/></Relationships>
</file>

<file path=ppt/slides/_rels/slide9.xml.rels><?xml version="1.0" encoding="UTF-8" standalone="yes"?>
<Relationships xmlns="http://schemas.openxmlformats.org/package/2006/relationships"><Relationship Id="rId3" Type="http://schemas.openxmlformats.org/officeDocument/2006/relationships/image" Target="../media/image54.jpeg"/><Relationship Id="rId7" Type="http://schemas.openxmlformats.org/officeDocument/2006/relationships/image" Target="../media/image76.jpeg"/><Relationship Id="rId2" Type="http://schemas.openxmlformats.org/officeDocument/2006/relationships/notesSlide" Target="../notesSlides/notesSlide7.xml"/><Relationship Id="rId1" Type="http://schemas.openxmlformats.org/officeDocument/2006/relationships/slideLayout" Target="../slideLayouts/slideLayout85.xml"/><Relationship Id="rId6" Type="http://schemas.openxmlformats.org/officeDocument/2006/relationships/image" Target="../media/image75.png"/><Relationship Id="rId5" Type="http://schemas.openxmlformats.org/officeDocument/2006/relationships/image" Target="../media/image74.png"/><Relationship Id="rId4" Type="http://schemas.openxmlformats.org/officeDocument/2006/relationships/image" Target="../media/image7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5545" y="1679644"/>
            <a:ext cx="11147664" cy="1828786"/>
          </a:xfrm>
        </p:spPr>
        <p:txBody>
          <a:bodyPr/>
          <a:lstStyle/>
          <a:p>
            <a:r>
              <a:rPr lang="en-US" b="1" dirty="0"/>
              <a:t>Achieve productivity excellence with Dynamics CRM and Office 365</a:t>
            </a:r>
            <a:endParaRPr lang="en-US" dirty="0"/>
          </a:p>
        </p:txBody>
      </p:sp>
      <p:sp>
        <p:nvSpPr>
          <p:cNvPr id="3" name="Subtitle 2"/>
          <p:cNvSpPr>
            <a:spLocks noGrp="1"/>
          </p:cNvSpPr>
          <p:nvPr>
            <p:ph type="body" sz="quarter" idx="12"/>
          </p:nvPr>
        </p:nvSpPr>
        <p:spPr/>
        <p:txBody>
          <a:bodyPr/>
          <a:lstStyle/>
          <a:p>
            <a:r>
              <a:rPr lang="en-US" dirty="0"/>
              <a:t>Madan Natu</a:t>
            </a:r>
          </a:p>
          <a:p>
            <a:endParaRPr lang="en-US" dirty="0"/>
          </a:p>
          <a:p>
            <a:r>
              <a:rPr lang="en-US" dirty="0"/>
              <a:t>Ben Elad</a:t>
            </a:r>
          </a:p>
        </p:txBody>
      </p:sp>
    </p:spTree>
    <p:extLst>
      <p:ext uri="{BB962C8B-B14F-4D97-AF65-F5344CB8AC3E}">
        <p14:creationId xmlns:p14="http://schemas.microsoft.com/office/powerpoint/2010/main" val="29262059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centered.org/wp-content/uploads/2015/06/seattle.jpg"/>
          <p:cNvPicPr>
            <a:picLocks noChangeAspect="1" noChangeArrowheads="1"/>
          </p:cNvPicPr>
          <p:nvPr/>
        </p:nvPicPr>
        <p:blipFill rotWithShape="1">
          <a:blip r:embed="rId3">
            <a:extLst>
              <a:ext uri="{28A0092B-C50C-407E-A947-70E740481C1C}">
                <a14:useLocalDpi xmlns:a14="http://schemas.microsoft.com/office/drawing/2010/main" val="0"/>
              </a:ext>
            </a:extLst>
          </a:blip>
          <a:srcRect b="15339"/>
          <a:stretch/>
        </p:blipFill>
        <p:spPr bwMode="auto">
          <a:xfrm>
            <a:off x="3377" y="497"/>
            <a:ext cx="12432217" cy="6993533"/>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p:cNvSpPr/>
          <p:nvPr/>
        </p:nvSpPr>
        <p:spPr bwMode="auto">
          <a:xfrm>
            <a:off x="883" y="-7641"/>
            <a:ext cx="12434711" cy="7001670"/>
          </a:xfrm>
          <a:prstGeom prst="rect">
            <a:avLst/>
          </a:prstGeom>
          <a:solidFill>
            <a:srgbClr val="000000">
              <a:alpha val="69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algn="ctr" defTabSz="932293" fontAlgn="base">
              <a:spcBef>
                <a:spcPct val="0"/>
              </a:spcBef>
              <a:spcAft>
                <a:spcPct val="0"/>
              </a:spcAft>
              <a:defRPr/>
            </a:pPr>
            <a:endParaRPr lang="en-US" sz="2000" kern="0" dirty="0">
              <a:gradFill>
                <a:gsLst>
                  <a:gs pos="0">
                    <a:srgbClr val="FFFFFF"/>
                  </a:gs>
                  <a:gs pos="100000">
                    <a:srgbClr val="FFFFFF"/>
                  </a:gs>
                </a:gsLst>
                <a:lin ang="5400000" scaled="0"/>
              </a:gradFill>
            </a:endParaRPr>
          </a:p>
        </p:txBody>
      </p:sp>
      <p:sp>
        <p:nvSpPr>
          <p:cNvPr id="6" name="TextBox 5"/>
          <p:cNvSpPr txBox="1"/>
          <p:nvPr/>
        </p:nvSpPr>
        <p:spPr>
          <a:xfrm>
            <a:off x="123102" y="221128"/>
            <a:ext cx="12312492" cy="784628"/>
          </a:xfrm>
          <a:prstGeom prst="rect">
            <a:avLst/>
          </a:prstGeom>
          <a:ln w="190500">
            <a:noFill/>
          </a:ln>
          <a:extLst>
            <a:ext uri="{909E8E84-426E-40DD-AFC4-6F175D3DCCD1}">
              <a14:hiddenFill xmlns:a14="http://schemas.microsoft.com/office/drawing/2010/main">
                <a:solidFill>
                  <a:schemeClr val="accent1"/>
                </a:solidFill>
              </a14:hiddenFill>
            </a:ext>
          </a:extLst>
        </p:spPr>
        <p:txBody>
          <a:bodyPr wrap="square" rtlCol="0">
            <a:spAutoFit/>
          </a:bodyPr>
          <a:lstStyle/>
          <a:p>
            <a:pPr defTabSz="914224"/>
            <a:r>
              <a:rPr lang="en-US" sz="4399" kern="0" dirty="0">
                <a:solidFill>
                  <a:schemeClr val="bg1"/>
                </a:solidFill>
                <a:latin typeface="Segoe UI" panose="020B0502040204020203" pitchFamily="34" charset="0"/>
                <a:cs typeface="Segoe UI" panose="020B0502040204020203" pitchFamily="34" charset="0"/>
              </a:rPr>
              <a:t>Collaborative selling</a:t>
            </a:r>
            <a:endParaRPr lang="en-US" sz="2400" i="1" kern="0" dirty="0">
              <a:solidFill>
                <a:schemeClr val="bg1"/>
              </a:solidFill>
              <a:latin typeface="Segoe UI" panose="020B0502040204020203" pitchFamily="34" charset="0"/>
              <a:cs typeface="Segoe UI" panose="020B0502040204020203" pitchFamily="34" charset="0"/>
            </a:endParaRPr>
          </a:p>
        </p:txBody>
      </p:sp>
      <p:sp>
        <p:nvSpPr>
          <p:cNvPr id="33" name="Title 16"/>
          <p:cNvSpPr txBox="1">
            <a:spLocks/>
          </p:cNvSpPr>
          <p:nvPr/>
        </p:nvSpPr>
        <p:spPr>
          <a:xfrm>
            <a:off x="280124" y="1392479"/>
            <a:ext cx="4898243" cy="4418973"/>
          </a:xfrm>
          <a:prstGeom prst="rect">
            <a:avLst/>
          </a:prstGeom>
        </p:spPr>
        <p:txBody>
          <a:bodyPr vert="horz" wrap="square" lIns="146283" tIns="91427" rIns="146283" bIns="91427" rtlCol="0" anchor="t">
            <a:noAutofit/>
          </a:bodyPr>
          <a:lstStyle>
            <a:lvl1pPr algn="l" defTabSz="932742" rtl="0" eaLnBrk="1" latinLnBrk="0" hangingPunct="1">
              <a:lnSpc>
                <a:spcPct val="90000"/>
              </a:lnSpc>
              <a:spcBef>
                <a:spcPct val="0"/>
              </a:spcBef>
              <a:buNone/>
              <a:defRPr lang="en-US" sz="48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pPr marL="285695" indent="-285695" defTabSz="951304">
              <a:buFont typeface="Arial" panose="020B0604020202020204" pitchFamily="34" charset="0"/>
              <a:buChar char="•"/>
            </a:pPr>
            <a:r>
              <a:rPr lang="en-US" sz="1599" spc="0" dirty="0">
                <a:solidFill>
                  <a:schemeClr val="bg1"/>
                </a:solidFill>
                <a:latin typeface="Segoe UI Light" panose="020B0502040204020203" pitchFamily="34" charset="0"/>
                <a:cs typeface="Segoe UI Light" panose="020B0502040204020203" pitchFamily="34" charset="0"/>
              </a:rPr>
              <a:t>Tap into the combined social intellect of your company Yammer Enterprise Social </a:t>
            </a:r>
          </a:p>
          <a:p>
            <a:pPr marL="285695" indent="-285695" defTabSz="951304">
              <a:buFont typeface="Arial" panose="020B0604020202020204" pitchFamily="34" charset="0"/>
              <a:buChar char="•"/>
            </a:pPr>
            <a:endParaRPr lang="en-US" sz="1599" spc="0" dirty="0">
              <a:solidFill>
                <a:schemeClr val="bg1"/>
              </a:solidFill>
              <a:latin typeface="Segoe UI Light" panose="020B0502040204020203" pitchFamily="34" charset="0"/>
              <a:cs typeface="Segoe UI Light" panose="020B0502040204020203" pitchFamily="34" charset="0"/>
            </a:endParaRPr>
          </a:p>
          <a:p>
            <a:pPr marL="285695" indent="-285695" defTabSz="951304">
              <a:buFont typeface="Arial" panose="020B0604020202020204" pitchFamily="34" charset="0"/>
              <a:buChar char="•"/>
            </a:pPr>
            <a:r>
              <a:rPr lang="en-US" sz="1599" spc="0" dirty="0">
                <a:solidFill>
                  <a:schemeClr val="bg1"/>
                </a:solidFill>
                <a:latin typeface="Segoe UI Light" panose="020B0502040204020203" pitchFamily="34" charset="0"/>
                <a:cs typeface="Segoe UI Light" panose="020B0502040204020203" pitchFamily="34" charset="0"/>
              </a:rPr>
              <a:t>Effective sales teams with Office 365 Groups</a:t>
            </a:r>
          </a:p>
          <a:p>
            <a:pPr marL="285695" indent="-285695" defTabSz="951304">
              <a:buFont typeface="Arial" panose="020B0604020202020204" pitchFamily="34" charset="0"/>
              <a:buChar char="•"/>
            </a:pPr>
            <a:r>
              <a:rPr lang="en-US" sz="1599" spc="0" dirty="0">
                <a:solidFill>
                  <a:schemeClr val="bg1"/>
                </a:solidFill>
                <a:latin typeface="Segoe UI Light" panose="020B0502040204020203" pitchFamily="34" charset="0"/>
                <a:cs typeface="Segoe UI Light" panose="020B0502040204020203" pitchFamily="34" charset="0"/>
              </a:rPr>
              <a:t>Skype for Business with Audio/Video, IM, Presence, Sharing, etc. </a:t>
            </a:r>
          </a:p>
          <a:p>
            <a:pPr marL="285695" indent="-285695" defTabSz="951304">
              <a:buFont typeface="Arial" panose="020B0604020202020204" pitchFamily="34" charset="0"/>
              <a:buChar char="•"/>
            </a:pPr>
            <a:endParaRPr lang="en-US" sz="1599" spc="0" dirty="0">
              <a:solidFill>
                <a:schemeClr val="bg1"/>
              </a:solidFill>
              <a:latin typeface="Segoe UI Light" panose="020B0502040204020203" pitchFamily="34" charset="0"/>
              <a:cs typeface="Segoe UI Light" panose="020B0502040204020203" pitchFamily="34" charset="0"/>
            </a:endParaRPr>
          </a:p>
          <a:p>
            <a:pPr marL="285695" indent="-285695" defTabSz="951304">
              <a:buFont typeface="Arial" panose="020B0604020202020204" pitchFamily="34" charset="0"/>
              <a:buChar char="•"/>
            </a:pPr>
            <a:r>
              <a:rPr lang="en-US" sz="1599" spc="0" dirty="0">
                <a:solidFill>
                  <a:schemeClr val="bg1"/>
                </a:solidFill>
                <a:latin typeface="Segoe UI Light" panose="020B0502040204020203" pitchFamily="34" charset="0"/>
                <a:cs typeface="Segoe UI Light" panose="020B0502040204020203" pitchFamily="34" charset="0"/>
              </a:rPr>
              <a:t>Complete SharePoint document library experience within Dynamics 365</a:t>
            </a:r>
          </a:p>
          <a:p>
            <a:pPr marL="285695" indent="-285695" defTabSz="951304">
              <a:buFont typeface="Arial" panose="020B0604020202020204" pitchFamily="34" charset="0"/>
              <a:buChar char="•"/>
            </a:pPr>
            <a:endParaRPr lang="en-US" sz="1599" spc="0" dirty="0">
              <a:solidFill>
                <a:schemeClr val="bg1"/>
              </a:solidFill>
              <a:latin typeface="Segoe UI Light" panose="020B0502040204020203" pitchFamily="34" charset="0"/>
              <a:cs typeface="Segoe UI Light" panose="020B0502040204020203" pitchFamily="34" charset="0"/>
            </a:endParaRPr>
          </a:p>
          <a:p>
            <a:pPr marL="285695" indent="-285695" defTabSz="951304">
              <a:buFont typeface="Arial" panose="020B0604020202020204" pitchFamily="34" charset="0"/>
              <a:buChar char="•"/>
            </a:pPr>
            <a:r>
              <a:rPr lang="en-US" sz="1599" spc="0" dirty="0">
                <a:solidFill>
                  <a:schemeClr val="bg1"/>
                </a:solidFill>
                <a:latin typeface="Segoe UI Light" panose="020B0502040204020203" pitchFamily="34" charset="0"/>
                <a:cs typeface="Segoe UI Light" panose="020B0502040204020203" pitchFamily="34" charset="0"/>
              </a:rPr>
              <a:t>OneDrive for Business for Private and Shared documents </a:t>
            </a:r>
          </a:p>
          <a:p>
            <a:pPr marL="285695" indent="-285695" defTabSz="951304">
              <a:buFont typeface="Arial" panose="020B0604020202020204" pitchFamily="34" charset="0"/>
              <a:buChar char="•"/>
            </a:pPr>
            <a:endParaRPr lang="en-US" sz="1599" spc="0" dirty="0">
              <a:solidFill>
                <a:schemeClr val="bg1"/>
              </a:solidFill>
              <a:latin typeface="Segoe UI Light" panose="020B0502040204020203" pitchFamily="34" charset="0"/>
              <a:cs typeface="Segoe UI Light" panose="020B0502040204020203" pitchFamily="34" charset="0"/>
            </a:endParaRPr>
          </a:p>
          <a:p>
            <a:pPr marL="285695" indent="-285695" defTabSz="951304">
              <a:buFont typeface="Arial" panose="020B0604020202020204" pitchFamily="34" charset="0"/>
              <a:buChar char="•"/>
            </a:pPr>
            <a:r>
              <a:rPr lang="en-US" sz="1599" spc="0" dirty="0">
                <a:solidFill>
                  <a:schemeClr val="bg1"/>
                </a:solidFill>
                <a:latin typeface="Segoe UI Light" panose="020B0502040204020203" pitchFamily="34" charset="0"/>
                <a:cs typeface="Segoe UI Light" panose="020B0502040204020203" pitchFamily="34" charset="0"/>
              </a:rPr>
              <a:t>Support document management on mobile for OneDrive and SharePoint</a:t>
            </a:r>
          </a:p>
          <a:p>
            <a:pPr marL="285695" indent="-285695" defTabSz="951304">
              <a:buFont typeface="Arial" panose="020B0604020202020204" pitchFamily="34" charset="0"/>
              <a:buChar char="•"/>
            </a:pPr>
            <a:endParaRPr lang="en-US" sz="1599" spc="0" dirty="0">
              <a:solidFill>
                <a:schemeClr val="bg1"/>
              </a:solidFill>
              <a:latin typeface="Segoe UI Light" panose="020B0502040204020203" pitchFamily="34" charset="0"/>
              <a:cs typeface="Segoe UI Light" panose="020B0502040204020203" pitchFamily="34" charset="0"/>
            </a:endParaRPr>
          </a:p>
          <a:p>
            <a:pPr marL="285695" indent="-285695" defTabSz="951304">
              <a:buFont typeface="Arial" panose="020B0604020202020204" pitchFamily="34" charset="0"/>
              <a:buChar char="•"/>
            </a:pPr>
            <a:r>
              <a:rPr lang="en-US" sz="1599" spc="0" dirty="0">
                <a:solidFill>
                  <a:schemeClr val="bg1"/>
                </a:solidFill>
                <a:latin typeface="Segoe UI Light" panose="020B0502040204020203" pitchFamily="34" charset="0"/>
                <a:cs typeface="Segoe UI Light" panose="020B0502040204020203" pitchFamily="34" charset="0"/>
              </a:rPr>
              <a:t>Information discovery with Office Delve immersive experience </a:t>
            </a:r>
          </a:p>
          <a:p>
            <a:pPr marL="285695" indent="-285695" defTabSz="951304">
              <a:buFont typeface="Arial" panose="020B0604020202020204" pitchFamily="34" charset="0"/>
              <a:buChar char="•"/>
            </a:pPr>
            <a:endParaRPr lang="en-US" sz="1599" spc="0" dirty="0">
              <a:solidFill>
                <a:schemeClr val="bg1"/>
              </a:solidFill>
              <a:latin typeface="Segoe UI Light" panose="020B0502040204020203" pitchFamily="34" charset="0"/>
              <a:cs typeface="Segoe UI Light" panose="020B0502040204020203" pitchFamily="34" charset="0"/>
            </a:endParaRPr>
          </a:p>
        </p:txBody>
      </p:sp>
      <p:pic>
        <p:nvPicPr>
          <p:cNvPr id="2" name="Picture 1"/>
          <p:cNvPicPr>
            <a:picLocks noChangeAspect="1"/>
          </p:cNvPicPr>
          <p:nvPr/>
        </p:nvPicPr>
        <p:blipFill rotWithShape="1">
          <a:blip r:embed="rId4"/>
          <a:srcRect l="558" t="956" r="1321" b="2525"/>
          <a:stretch/>
        </p:blipFill>
        <p:spPr>
          <a:xfrm>
            <a:off x="5638273" y="1288794"/>
            <a:ext cx="3907456" cy="2194249"/>
          </a:xfrm>
          <a:prstGeom prst="rect">
            <a:avLst/>
          </a:prstGeom>
          <a:ln w="190500">
            <a:solidFill>
              <a:schemeClr val="bg1">
                <a:lumMod val="75000"/>
              </a:schemeClr>
            </a:solidFill>
          </a:ln>
        </p:spPr>
      </p:pic>
      <p:pic>
        <p:nvPicPr>
          <p:cNvPr id="19" name="Picture 2" descr="http://www.skypeassets.com/content/dam/scom/images/newhome/mobile_1047x523.png"/>
          <p:cNvPicPr>
            <a:picLocks noChangeAspect="1" noChangeArrowheads="1"/>
          </p:cNvPicPr>
          <p:nvPr/>
        </p:nvPicPr>
        <p:blipFill rotWithShape="1">
          <a:blip r:embed="rId5" cstate="hqprint">
            <a:extLst>
              <a:ext uri="{28A0092B-C50C-407E-A947-70E740481C1C}">
                <a14:useLocalDpi xmlns:a14="http://schemas.microsoft.com/office/drawing/2010/main"/>
              </a:ext>
            </a:extLst>
          </a:blip>
          <a:srcRect l="4584" t="17285" r="71729"/>
          <a:stretch/>
        </p:blipFill>
        <p:spPr bwMode="auto">
          <a:xfrm>
            <a:off x="10528933" y="678263"/>
            <a:ext cx="1365488" cy="2381891"/>
          </a:xfrm>
          <a:prstGeom prst="rect">
            <a:avLst/>
          </a:prstGeom>
          <a:noFill/>
          <a:extLst>
            <a:ext uri="{909E8E84-426E-40DD-AFC4-6F175D3DCCD1}">
              <a14:hiddenFill xmlns:a14="http://schemas.microsoft.com/office/drawing/2010/main">
                <a:solidFill>
                  <a:srgbClr val="FFFFFF"/>
                </a:solidFill>
              </a14:hiddenFill>
            </a:ext>
          </a:extLst>
        </p:spPr>
      </p:pic>
      <p:grpSp>
        <p:nvGrpSpPr>
          <p:cNvPr id="3" name="Group 2"/>
          <p:cNvGrpSpPr/>
          <p:nvPr/>
        </p:nvGrpSpPr>
        <p:grpSpPr>
          <a:xfrm>
            <a:off x="7894400" y="2202046"/>
            <a:ext cx="3880295" cy="2194249"/>
            <a:chOff x="7894637" y="2201862"/>
            <a:chExt cx="3880845" cy="2194560"/>
          </a:xfrm>
        </p:grpSpPr>
        <p:pic>
          <p:nvPicPr>
            <p:cNvPr id="15" name="Picture 14"/>
            <p:cNvPicPr>
              <a:picLocks noChangeAspect="1"/>
            </p:cNvPicPr>
            <p:nvPr/>
          </p:nvPicPr>
          <p:blipFill rotWithShape="1">
            <a:blip r:embed="rId6" cstate="hqprint">
              <a:extLst>
                <a:ext uri="{28A0092B-C50C-407E-A947-70E740481C1C}">
                  <a14:useLocalDpi xmlns:a14="http://schemas.microsoft.com/office/drawing/2010/main"/>
                </a:ext>
              </a:extLst>
            </a:blip>
            <a:srcRect r="46"/>
            <a:stretch/>
          </p:blipFill>
          <p:spPr>
            <a:xfrm>
              <a:off x="7894637" y="2201862"/>
              <a:ext cx="3880845" cy="2194560"/>
            </a:xfrm>
            <a:prstGeom prst="rect">
              <a:avLst/>
            </a:prstGeom>
            <a:ln w="190500">
              <a:solidFill>
                <a:schemeClr val="bg1">
                  <a:lumMod val="75000"/>
                </a:schemeClr>
              </a:solidFill>
            </a:ln>
          </p:spPr>
        </p:pic>
        <p:pic>
          <p:nvPicPr>
            <p:cNvPr id="16" name="Picture 15"/>
            <p:cNvPicPr>
              <a:picLocks noChangeAspect="1"/>
            </p:cNvPicPr>
            <p:nvPr/>
          </p:nvPicPr>
          <p:blipFill>
            <a:blip r:embed="rId7"/>
            <a:stretch>
              <a:fillRect/>
            </a:stretch>
          </p:blipFill>
          <p:spPr>
            <a:xfrm>
              <a:off x="10561637" y="2506662"/>
              <a:ext cx="1108117" cy="361446"/>
            </a:xfrm>
            <a:prstGeom prst="rect">
              <a:avLst/>
            </a:prstGeom>
          </p:spPr>
        </p:pic>
      </p:grpSp>
      <p:pic>
        <p:nvPicPr>
          <p:cNvPr id="5" name="Picture 4"/>
          <p:cNvPicPr>
            <a:picLocks noChangeAspect="1"/>
          </p:cNvPicPr>
          <p:nvPr/>
        </p:nvPicPr>
        <p:blipFill>
          <a:blip r:embed="rId8"/>
          <a:stretch>
            <a:fillRect/>
          </a:stretch>
        </p:blipFill>
        <p:spPr>
          <a:xfrm>
            <a:off x="5303968" y="4056196"/>
            <a:ext cx="3305152" cy="2226268"/>
          </a:xfrm>
          <a:prstGeom prst="rect">
            <a:avLst/>
          </a:prstGeom>
        </p:spPr>
      </p:pic>
      <p:pic>
        <p:nvPicPr>
          <p:cNvPr id="31" name="Picture 30"/>
          <p:cNvPicPr>
            <a:picLocks noChangeAspect="1"/>
          </p:cNvPicPr>
          <p:nvPr/>
        </p:nvPicPr>
        <p:blipFill>
          <a:blip r:embed="rId9"/>
          <a:stretch>
            <a:fillRect/>
          </a:stretch>
        </p:blipFill>
        <p:spPr>
          <a:xfrm>
            <a:off x="8357779" y="4396294"/>
            <a:ext cx="3747364" cy="2194249"/>
          </a:xfrm>
          <a:prstGeom prst="rect">
            <a:avLst/>
          </a:prstGeom>
          <a:ln w="190500">
            <a:solidFill>
              <a:schemeClr val="bg1">
                <a:lumMod val="75000"/>
              </a:schemeClr>
            </a:solidFill>
          </a:ln>
        </p:spPr>
      </p:pic>
      <p:grpSp>
        <p:nvGrpSpPr>
          <p:cNvPr id="28" name="Group 27"/>
          <p:cNvGrpSpPr>
            <a:grpSpLocks noChangeAspect="1"/>
          </p:cNvGrpSpPr>
          <p:nvPr/>
        </p:nvGrpSpPr>
        <p:grpSpPr>
          <a:xfrm>
            <a:off x="7133873" y="4732945"/>
            <a:ext cx="1351148" cy="2834238"/>
            <a:chOff x="9357275" y="4430630"/>
            <a:chExt cx="1141474" cy="2394417"/>
          </a:xfrm>
        </p:grpSpPr>
        <p:pic>
          <p:nvPicPr>
            <p:cNvPr id="29" name="Picture 8" descr="http://store.storeimages.cdn-apple.com/4587/as-images.apple.com/is/image/AppleInc/aos/published/images/i/ph/iphone6/plus/iphone6-plus-box-silver-2014?wid=478&amp;hei=595&amp;fmt=jpeg&amp;qlt=95&amp;op_sharpen=0&amp;resMode=bicub&amp;op_usm=0.5,0.5,0,0&amp;iccEmbed=0&amp;layer=comp&amp;.v=1411520747267"/>
            <p:cNvPicPr>
              <a:picLocks noChangeAspect="1" noChangeArrowheads="1"/>
            </p:cNvPicPr>
            <p:nvPr/>
          </p:nvPicPr>
          <p:blipFill rotWithShape="1">
            <a:blip r:embed="rId10" cstate="print">
              <a:extLst>
                <a:ext uri="{28A0092B-C50C-407E-A947-70E740481C1C}">
                  <a14:useLocalDpi xmlns:a14="http://schemas.microsoft.com/office/drawing/2010/main" val="0"/>
                </a:ext>
              </a:extLst>
            </a:blip>
            <a:srcRect l="19396" r="18887"/>
            <a:stretch/>
          </p:blipFill>
          <p:spPr bwMode="auto">
            <a:xfrm>
              <a:off x="9357275" y="4430630"/>
              <a:ext cx="1141474" cy="2394417"/>
            </a:xfrm>
            <a:prstGeom prst="rect">
              <a:avLst/>
            </a:prstGeom>
            <a:noFill/>
            <a:extLst>
              <a:ext uri="{909E8E84-426E-40DD-AFC4-6F175D3DCCD1}">
                <a14:hiddenFill xmlns:a14="http://schemas.microsoft.com/office/drawing/2010/main">
                  <a:solidFill>
                    <a:srgbClr val="FFFFFF"/>
                  </a:solidFill>
                </a14:hiddenFill>
              </a:ext>
            </a:extLst>
          </p:spPr>
        </p:pic>
        <p:pic>
          <p:nvPicPr>
            <p:cNvPr id="30" name="Picture 29"/>
            <p:cNvPicPr>
              <a:picLocks noChangeAspect="1"/>
            </p:cNvPicPr>
            <p:nvPr/>
          </p:nvPicPr>
          <p:blipFill>
            <a:blip r:embed="rId11"/>
            <a:stretch>
              <a:fillRect/>
            </a:stretch>
          </p:blipFill>
          <p:spPr>
            <a:xfrm>
              <a:off x="9416528" y="4712577"/>
              <a:ext cx="1005016" cy="1857161"/>
            </a:xfrm>
            <a:prstGeom prst="rect">
              <a:avLst/>
            </a:prstGeom>
          </p:spPr>
        </p:pic>
      </p:grpSp>
    </p:spTree>
    <p:extLst>
      <p:ext uri="{BB962C8B-B14F-4D97-AF65-F5344CB8AC3E}">
        <p14:creationId xmlns:p14="http://schemas.microsoft.com/office/powerpoint/2010/main" val="33490749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rotWithShape="1">
          <a:blip r:embed="rId2"/>
          <a:srcRect b="43742"/>
          <a:stretch/>
        </p:blipFill>
        <p:spPr>
          <a:xfrm>
            <a:off x="882" y="-1524"/>
            <a:ext cx="12434711" cy="6995554"/>
          </a:xfrm>
          <a:prstGeom prst="rect">
            <a:avLst/>
          </a:prstGeom>
        </p:spPr>
      </p:pic>
      <p:sp>
        <p:nvSpPr>
          <p:cNvPr id="4" name="Rectangle 3"/>
          <p:cNvSpPr/>
          <p:nvPr/>
        </p:nvSpPr>
        <p:spPr bwMode="auto">
          <a:xfrm>
            <a:off x="881" y="-7439"/>
            <a:ext cx="12434712" cy="7001470"/>
          </a:xfrm>
          <a:prstGeom prst="rect">
            <a:avLst/>
          </a:prstGeom>
          <a:solidFill>
            <a:srgbClr val="000000">
              <a:alpha val="69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algn="ctr" defTabSz="932293" fontAlgn="base">
              <a:spcBef>
                <a:spcPct val="0"/>
              </a:spcBef>
              <a:spcAft>
                <a:spcPct val="0"/>
              </a:spcAft>
              <a:defRPr/>
            </a:pPr>
            <a:endParaRPr lang="en-US" sz="2000" kern="0" dirty="0">
              <a:gradFill>
                <a:gsLst>
                  <a:gs pos="0">
                    <a:srgbClr val="FFFFFF"/>
                  </a:gs>
                  <a:gs pos="100000">
                    <a:srgbClr val="FFFFFF"/>
                  </a:gs>
                </a:gsLst>
                <a:lin ang="5400000" scaled="0"/>
              </a:gradFill>
            </a:endParaRPr>
          </a:p>
        </p:txBody>
      </p:sp>
      <p:sp>
        <p:nvSpPr>
          <p:cNvPr id="202" name="TextBox 201"/>
          <p:cNvSpPr txBox="1"/>
          <p:nvPr/>
        </p:nvSpPr>
        <p:spPr>
          <a:xfrm>
            <a:off x="123102" y="144939"/>
            <a:ext cx="9752217" cy="784628"/>
          </a:xfrm>
          <a:prstGeom prst="rect">
            <a:avLst/>
          </a:prstGeom>
          <a:noFill/>
        </p:spPr>
        <p:txBody>
          <a:bodyPr wrap="square" rtlCol="0">
            <a:spAutoFit/>
          </a:bodyPr>
          <a:lstStyle/>
          <a:p>
            <a:pPr defTabSz="914224">
              <a:defRPr/>
            </a:pPr>
            <a:r>
              <a:rPr lang="en-US" sz="4399" kern="0" dirty="0">
                <a:solidFill>
                  <a:schemeClr val="bg1"/>
                </a:solidFill>
                <a:latin typeface="Segoe UI Light" panose="020B0502040204020203" pitchFamily="34" charset="0"/>
                <a:cs typeface="Segoe UI Light" panose="020B0502040204020203" pitchFamily="34" charset="0"/>
              </a:rPr>
              <a:t>Office Group Integration</a:t>
            </a:r>
          </a:p>
        </p:txBody>
      </p:sp>
      <p:sp>
        <p:nvSpPr>
          <p:cNvPr id="28" name="TextBox 27"/>
          <p:cNvSpPr txBox="1"/>
          <p:nvPr/>
        </p:nvSpPr>
        <p:spPr>
          <a:xfrm>
            <a:off x="439686" y="1554082"/>
            <a:ext cx="3035741" cy="2399631"/>
          </a:xfrm>
          <a:prstGeom prst="rect">
            <a:avLst/>
          </a:prstGeom>
          <a:noFill/>
        </p:spPr>
        <p:txBody>
          <a:bodyPr wrap="square" rtlCol="0">
            <a:spAutoFit/>
          </a:bodyPr>
          <a:lstStyle/>
          <a:p>
            <a:pPr defTabSz="932597"/>
            <a:r>
              <a:rPr lang="en-US" kern="0" dirty="0">
                <a:solidFill>
                  <a:schemeClr val="bg1"/>
                </a:solidFill>
                <a:latin typeface="Segoe UI" panose="020B0502040204020203" pitchFamily="34" charset="0"/>
                <a:cs typeface="Segoe UI" panose="020B0502040204020203" pitchFamily="34" charset="0"/>
              </a:rPr>
              <a:t>Better Group Management</a:t>
            </a:r>
          </a:p>
          <a:p>
            <a:pPr marL="285695" indent="-285695" defTabSz="932597">
              <a:buFontTx/>
              <a:buChar char="-"/>
            </a:pPr>
            <a:r>
              <a:rPr lang="en-US" sz="1399" kern="0" dirty="0">
                <a:solidFill>
                  <a:schemeClr val="bg1"/>
                </a:solidFill>
                <a:latin typeface="Segoe UI" panose="020B0502040204020203" pitchFamily="34" charset="0"/>
                <a:cs typeface="Segoe UI" panose="020B0502040204020203" pitchFamily="34" charset="0"/>
              </a:rPr>
              <a:t>Associate CRM records to existing group</a:t>
            </a:r>
          </a:p>
          <a:p>
            <a:pPr marL="285695" indent="-285695" defTabSz="932597">
              <a:buFontTx/>
              <a:buChar char="-"/>
            </a:pPr>
            <a:r>
              <a:rPr lang="en-US" sz="1399" kern="0" dirty="0">
                <a:solidFill>
                  <a:schemeClr val="bg1"/>
                </a:solidFill>
                <a:latin typeface="Segoe UI" panose="020B0502040204020203" pitchFamily="34" charset="0"/>
                <a:cs typeface="Segoe UI" panose="020B0502040204020203" pitchFamily="34" charset="0"/>
              </a:rPr>
              <a:t>Auto-update group membership when CRM team is updated</a:t>
            </a:r>
          </a:p>
          <a:p>
            <a:pPr marL="285695" indent="-285695" defTabSz="932597">
              <a:buFontTx/>
              <a:buChar char="-"/>
            </a:pPr>
            <a:r>
              <a:rPr lang="en-US" sz="1399" kern="0" dirty="0">
                <a:solidFill>
                  <a:schemeClr val="bg1"/>
                </a:solidFill>
                <a:latin typeface="Segoe UI" panose="020B0502040204020203" pitchFamily="34" charset="0"/>
                <a:cs typeface="Segoe UI" panose="020B0502040204020203" pitchFamily="34" charset="0"/>
              </a:rPr>
              <a:t>Know when a group is deleted and recover from Office 365 </a:t>
            </a:r>
          </a:p>
          <a:p>
            <a:pPr marL="285695" indent="-285695" defTabSz="932597">
              <a:buFontTx/>
              <a:buChar char="-"/>
            </a:pPr>
            <a:endParaRPr lang="en-US" sz="1399" kern="0" dirty="0">
              <a:solidFill>
                <a:schemeClr val="bg1"/>
              </a:solidFill>
              <a:latin typeface="Segoe UI" panose="020B0502040204020203" pitchFamily="34" charset="0"/>
              <a:cs typeface="Segoe UI" panose="020B0502040204020203" pitchFamily="34" charset="0"/>
            </a:endParaRPr>
          </a:p>
          <a:p>
            <a:pPr marL="285695" indent="-285695" defTabSz="932597">
              <a:buFontTx/>
              <a:buChar char="-"/>
            </a:pPr>
            <a:endParaRPr lang="en-US" sz="1599" kern="0" dirty="0">
              <a:solidFill>
                <a:schemeClr val="bg1"/>
              </a:solidFill>
              <a:latin typeface="Segoe UI" panose="020B0502040204020203" pitchFamily="34" charset="0"/>
              <a:cs typeface="Segoe UI" panose="020B0502040204020203" pitchFamily="34" charset="0"/>
            </a:endParaRPr>
          </a:p>
          <a:p>
            <a:pPr defTabSz="932597"/>
            <a:endParaRPr lang="en-US" kern="0" dirty="0">
              <a:solidFill>
                <a:schemeClr val="bg1"/>
              </a:solidFill>
              <a:latin typeface="Segoe UI" panose="020B0502040204020203" pitchFamily="34" charset="0"/>
              <a:cs typeface="Segoe UI" panose="020B0502040204020203" pitchFamily="34" charset="0"/>
            </a:endParaRPr>
          </a:p>
        </p:txBody>
      </p:sp>
      <p:sp>
        <p:nvSpPr>
          <p:cNvPr id="38" name="TextBox 37"/>
          <p:cNvSpPr txBox="1"/>
          <p:nvPr/>
        </p:nvSpPr>
        <p:spPr>
          <a:xfrm>
            <a:off x="439686" y="3725831"/>
            <a:ext cx="2819001" cy="659198"/>
          </a:xfrm>
          <a:prstGeom prst="rect">
            <a:avLst/>
          </a:prstGeom>
          <a:noFill/>
        </p:spPr>
        <p:txBody>
          <a:bodyPr wrap="square" rtlCol="0">
            <a:spAutoFit/>
          </a:bodyPr>
          <a:lstStyle/>
          <a:p>
            <a:pPr defTabSz="932597"/>
            <a:r>
              <a:rPr lang="en-US" kern="0" dirty="0">
                <a:solidFill>
                  <a:schemeClr val="bg1"/>
                </a:solidFill>
                <a:latin typeface="Segoe UI" panose="020B0502040204020203" pitchFamily="34" charset="0"/>
                <a:cs typeface="Segoe UI" panose="020B0502040204020203" pitchFamily="34" charset="0"/>
              </a:rPr>
              <a:t>Guest-access scenarios	</a:t>
            </a:r>
          </a:p>
        </p:txBody>
      </p:sp>
      <p:sp>
        <p:nvSpPr>
          <p:cNvPr id="39" name="TextBox 38"/>
          <p:cNvSpPr txBox="1"/>
          <p:nvPr/>
        </p:nvSpPr>
        <p:spPr>
          <a:xfrm>
            <a:off x="435121" y="4825246"/>
            <a:ext cx="2819001" cy="376684"/>
          </a:xfrm>
          <a:prstGeom prst="rect">
            <a:avLst/>
          </a:prstGeom>
          <a:noFill/>
        </p:spPr>
        <p:txBody>
          <a:bodyPr wrap="square" rtlCol="0">
            <a:spAutoFit/>
          </a:bodyPr>
          <a:lstStyle/>
          <a:p>
            <a:pPr defTabSz="932597"/>
            <a:r>
              <a:rPr lang="en-US" kern="0" dirty="0">
                <a:solidFill>
                  <a:schemeClr val="bg1"/>
                </a:solidFill>
                <a:latin typeface="Segoe UI" panose="020B0502040204020203" pitchFamily="34" charset="0"/>
                <a:cs typeface="Segoe UI" panose="020B0502040204020203" pitchFamily="34" charset="0"/>
              </a:rPr>
              <a:t>Group Connectors</a:t>
            </a:r>
          </a:p>
        </p:txBody>
      </p:sp>
      <p:pic>
        <p:nvPicPr>
          <p:cNvPr id="22" name="Picture 21"/>
          <p:cNvPicPr>
            <a:picLocks noChangeAspect="1"/>
          </p:cNvPicPr>
          <p:nvPr/>
        </p:nvPicPr>
        <p:blipFill>
          <a:blip r:embed="rId3"/>
          <a:stretch>
            <a:fillRect/>
          </a:stretch>
        </p:blipFill>
        <p:spPr>
          <a:xfrm>
            <a:off x="6446805" y="3118062"/>
            <a:ext cx="5599363" cy="3149641"/>
          </a:xfrm>
          <a:prstGeom prst="rect">
            <a:avLst/>
          </a:prstGeom>
          <a:ln w="130175">
            <a:solidFill>
              <a:schemeClr val="bg1">
                <a:lumMod val="75000"/>
              </a:schemeClr>
            </a:solidFill>
          </a:ln>
        </p:spPr>
      </p:pic>
      <p:pic>
        <p:nvPicPr>
          <p:cNvPr id="30" name="Picture 29"/>
          <p:cNvPicPr>
            <a:picLocks noChangeAspect="1"/>
          </p:cNvPicPr>
          <p:nvPr/>
        </p:nvPicPr>
        <p:blipFill rotWithShape="1">
          <a:blip r:embed="rId4" cstate="print">
            <a:extLst>
              <a:ext uri="{28A0092B-C50C-407E-A947-70E740481C1C}">
                <a14:useLocalDpi xmlns:a14="http://schemas.microsoft.com/office/drawing/2010/main" val="0"/>
              </a:ext>
            </a:extLst>
          </a:blip>
          <a:srcRect b="15333"/>
          <a:stretch/>
        </p:blipFill>
        <p:spPr>
          <a:xfrm>
            <a:off x="4244810" y="1419947"/>
            <a:ext cx="4837471" cy="3477609"/>
          </a:xfrm>
          <a:prstGeom prst="rect">
            <a:avLst/>
          </a:prstGeom>
          <a:ln w="130175">
            <a:solidFill>
              <a:schemeClr val="bg1">
                <a:lumMod val="75000"/>
              </a:schemeClr>
            </a:solidFill>
          </a:ln>
        </p:spPr>
      </p:pic>
    </p:spTree>
    <p:extLst>
      <p:ext uri="{BB962C8B-B14F-4D97-AF65-F5344CB8AC3E}">
        <p14:creationId xmlns:p14="http://schemas.microsoft.com/office/powerpoint/2010/main" val="39352243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fade">
                                      <p:cBhvr>
                                        <p:cTn id="7" dur="1000"/>
                                        <p:tgtEl>
                                          <p:spTgt spid="30"/>
                                        </p:tgtEl>
                                      </p:cBhvr>
                                    </p:animEffect>
                                    <p:anim calcmode="lin" valueType="num">
                                      <p:cBhvr>
                                        <p:cTn id="8" dur="1000" fill="hold"/>
                                        <p:tgtEl>
                                          <p:spTgt spid="30"/>
                                        </p:tgtEl>
                                        <p:attrNameLst>
                                          <p:attrName>ppt_x</p:attrName>
                                        </p:attrNameLst>
                                      </p:cBhvr>
                                      <p:tavLst>
                                        <p:tav tm="0">
                                          <p:val>
                                            <p:strVal val="#ppt_x"/>
                                          </p:val>
                                        </p:tav>
                                        <p:tav tm="100000">
                                          <p:val>
                                            <p:strVal val="#ppt_x"/>
                                          </p:val>
                                        </p:tav>
                                      </p:tavLst>
                                    </p:anim>
                                    <p:anim calcmode="lin" valueType="num">
                                      <p:cBhvr>
                                        <p:cTn id="9" dur="1000" fill="hold"/>
                                        <p:tgtEl>
                                          <p:spTgt spid="30"/>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22"/>
                                        </p:tgtEl>
                                        <p:attrNameLst>
                                          <p:attrName>style.visibility</p:attrName>
                                        </p:attrNameLst>
                                      </p:cBhvr>
                                      <p:to>
                                        <p:strVal val="visible"/>
                                      </p:to>
                                    </p:set>
                                    <p:animEffect transition="in" filter="fade">
                                      <p:cBhvr>
                                        <p:cTn id="12" dur="1000"/>
                                        <p:tgtEl>
                                          <p:spTgt spid="22"/>
                                        </p:tgtEl>
                                      </p:cBhvr>
                                    </p:animEffect>
                                    <p:anim calcmode="lin" valueType="num">
                                      <p:cBhvr>
                                        <p:cTn id="13" dur="1000" fill="hold"/>
                                        <p:tgtEl>
                                          <p:spTgt spid="22"/>
                                        </p:tgtEl>
                                        <p:attrNameLst>
                                          <p:attrName>ppt_x</p:attrName>
                                        </p:attrNameLst>
                                      </p:cBhvr>
                                      <p:tavLst>
                                        <p:tav tm="0">
                                          <p:val>
                                            <p:strVal val="#ppt_x"/>
                                          </p:val>
                                        </p:tav>
                                        <p:tav tm="100000">
                                          <p:val>
                                            <p:strVal val="#ppt_x"/>
                                          </p:val>
                                        </p:tav>
                                      </p:tavLst>
                                    </p:anim>
                                    <p:anim calcmode="lin" valueType="num">
                                      <p:cBhvr>
                                        <p:cTn id="14" dur="1000" fill="hold"/>
                                        <p:tgtEl>
                                          <p:spTgt spid="22"/>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10" presetClass="entr" presetSubtype="0" fill="hold" grpId="0" nodeType="afterEffect">
                                  <p:stCondLst>
                                    <p:cond delay="0"/>
                                  </p:stCondLst>
                                  <p:childTnLst>
                                    <p:set>
                                      <p:cBhvr>
                                        <p:cTn id="17" dur="1" fill="hold">
                                          <p:stCondLst>
                                            <p:cond delay="0"/>
                                          </p:stCondLst>
                                        </p:cTn>
                                        <p:tgtEl>
                                          <p:spTgt spid="28"/>
                                        </p:tgtEl>
                                        <p:attrNameLst>
                                          <p:attrName>style.visibility</p:attrName>
                                        </p:attrNameLst>
                                      </p:cBhvr>
                                      <p:to>
                                        <p:strVal val="visible"/>
                                      </p:to>
                                    </p:set>
                                    <p:animEffect transition="in" filter="fade">
                                      <p:cBhvr>
                                        <p:cTn id="18" dur="500"/>
                                        <p:tgtEl>
                                          <p:spTgt spid="28"/>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38"/>
                                        </p:tgtEl>
                                        <p:attrNameLst>
                                          <p:attrName>style.visibility</p:attrName>
                                        </p:attrNameLst>
                                      </p:cBhvr>
                                      <p:to>
                                        <p:strVal val="visible"/>
                                      </p:to>
                                    </p:set>
                                    <p:animEffect transition="in" filter="fade">
                                      <p:cBhvr>
                                        <p:cTn id="21" dur="500"/>
                                        <p:tgtEl>
                                          <p:spTgt spid="38"/>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39"/>
                                        </p:tgtEl>
                                        <p:attrNameLst>
                                          <p:attrName>style.visibility</p:attrName>
                                        </p:attrNameLst>
                                      </p:cBhvr>
                                      <p:to>
                                        <p:strVal val="visible"/>
                                      </p:to>
                                    </p:set>
                                    <p:animEffect transition="in" filter="fade">
                                      <p:cBhvr>
                                        <p:cTn id="24"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38" grpId="0"/>
      <p:bldP spid="39"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rotWithShape="1">
          <a:blip r:embed="rId2"/>
          <a:srcRect b="43742"/>
          <a:stretch/>
        </p:blipFill>
        <p:spPr>
          <a:xfrm>
            <a:off x="882" y="-1524"/>
            <a:ext cx="12434711" cy="6995554"/>
          </a:xfrm>
          <a:prstGeom prst="rect">
            <a:avLst/>
          </a:prstGeom>
        </p:spPr>
      </p:pic>
      <p:sp>
        <p:nvSpPr>
          <p:cNvPr id="4" name="Rectangle 3"/>
          <p:cNvSpPr/>
          <p:nvPr/>
        </p:nvSpPr>
        <p:spPr bwMode="auto">
          <a:xfrm>
            <a:off x="2249" y="-7641"/>
            <a:ext cx="12434711" cy="7001670"/>
          </a:xfrm>
          <a:prstGeom prst="rect">
            <a:avLst/>
          </a:prstGeom>
          <a:solidFill>
            <a:srgbClr val="000000">
              <a:alpha val="69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algn="ctr" defTabSz="932293" fontAlgn="base">
              <a:spcBef>
                <a:spcPct val="0"/>
              </a:spcBef>
              <a:spcAft>
                <a:spcPct val="0"/>
              </a:spcAft>
              <a:defRPr/>
            </a:pPr>
            <a:endParaRPr lang="en-US" sz="2000" kern="0" dirty="0">
              <a:gradFill>
                <a:gsLst>
                  <a:gs pos="0">
                    <a:srgbClr val="FFFFFF"/>
                  </a:gs>
                  <a:gs pos="100000">
                    <a:srgbClr val="FFFFFF"/>
                  </a:gs>
                </a:gsLst>
                <a:lin ang="5400000" scaled="0"/>
              </a:gradFill>
            </a:endParaRPr>
          </a:p>
        </p:txBody>
      </p:sp>
      <p:sp>
        <p:nvSpPr>
          <p:cNvPr id="202" name="TextBox 201"/>
          <p:cNvSpPr txBox="1"/>
          <p:nvPr/>
        </p:nvSpPr>
        <p:spPr>
          <a:xfrm>
            <a:off x="1342130" y="2887750"/>
            <a:ext cx="9752217" cy="784628"/>
          </a:xfrm>
          <a:prstGeom prst="rect">
            <a:avLst/>
          </a:prstGeom>
          <a:noFill/>
        </p:spPr>
        <p:txBody>
          <a:bodyPr wrap="square" rtlCol="0">
            <a:spAutoFit/>
          </a:bodyPr>
          <a:lstStyle/>
          <a:p>
            <a:pPr algn="ctr" defTabSz="914224">
              <a:defRPr/>
            </a:pPr>
            <a:r>
              <a:rPr lang="en-US" sz="4399" kern="0" dirty="0">
                <a:solidFill>
                  <a:schemeClr val="bg1"/>
                </a:solidFill>
                <a:latin typeface="Segoe UI Light" panose="020B0502040204020203" pitchFamily="34" charset="0"/>
                <a:cs typeface="Segoe UI Light" panose="020B0502040204020203" pitchFamily="34" charset="0"/>
              </a:rPr>
              <a:t>Office Group Integration</a:t>
            </a:r>
          </a:p>
        </p:txBody>
      </p:sp>
      <p:sp>
        <p:nvSpPr>
          <p:cNvPr id="203" name="TextBox 202"/>
          <p:cNvSpPr txBox="1"/>
          <p:nvPr/>
        </p:nvSpPr>
        <p:spPr>
          <a:xfrm>
            <a:off x="1494508" y="3878209"/>
            <a:ext cx="9752217" cy="784628"/>
          </a:xfrm>
          <a:prstGeom prst="rect">
            <a:avLst/>
          </a:prstGeom>
          <a:noFill/>
        </p:spPr>
        <p:txBody>
          <a:bodyPr wrap="square" rtlCol="0">
            <a:spAutoFit/>
          </a:bodyPr>
          <a:lstStyle/>
          <a:p>
            <a:pPr algn="ctr" defTabSz="914224">
              <a:defRPr/>
            </a:pPr>
            <a:r>
              <a:rPr lang="en-US" sz="4399" kern="0" dirty="0">
                <a:solidFill>
                  <a:schemeClr val="bg1"/>
                </a:solidFill>
                <a:latin typeface="Segoe UI Light" panose="020B0502040204020203" pitchFamily="34" charset="0"/>
                <a:cs typeface="Segoe UI Light" panose="020B0502040204020203" pitchFamily="34" charset="0"/>
              </a:rPr>
              <a:t>Demo</a:t>
            </a:r>
          </a:p>
        </p:txBody>
      </p:sp>
    </p:spTree>
    <p:extLst>
      <p:ext uri="{BB962C8B-B14F-4D97-AF65-F5344CB8AC3E}">
        <p14:creationId xmlns:p14="http://schemas.microsoft.com/office/powerpoint/2010/main" val="148839114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03"/>
                                        </p:tgtEl>
                                        <p:attrNameLst>
                                          <p:attrName>style.visibility</p:attrName>
                                        </p:attrNameLst>
                                      </p:cBhvr>
                                      <p:to>
                                        <p:strVal val="visible"/>
                                      </p:to>
                                    </p:set>
                                    <p:anim calcmode="lin" valueType="num">
                                      <p:cBhvr>
                                        <p:cTn id="7" dur="500" fill="hold"/>
                                        <p:tgtEl>
                                          <p:spTgt spid="203"/>
                                        </p:tgtEl>
                                        <p:attrNameLst>
                                          <p:attrName>ppt_w</p:attrName>
                                        </p:attrNameLst>
                                      </p:cBhvr>
                                      <p:tavLst>
                                        <p:tav tm="0">
                                          <p:val>
                                            <p:fltVal val="0"/>
                                          </p:val>
                                        </p:tav>
                                        <p:tav tm="100000">
                                          <p:val>
                                            <p:strVal val="#ppt_w"/>
                                          </p:val>
                                        </p:tav>
                                      </p:tavLst>
                                    </p:anim>
                                    <p:anim calcmode="lin" valueType="num">
                                      <p:cBhvr>
                                        <p:cTn id="8" dur="500" fill="hold"/>
                                        <p:tgtEl>
                                          <p:spTgt spid="203"/>
                                        </p:tgtEl>
                                        <p:attrNameLst>
                                          <p:attrName>ppt_h</p:attrName>
                                        </p:attrNameLst>
                                      </p:cBhvr>
                                      <p:tavLst>
                                        <p:tav tm="0">
                                          <p:val>
                                            <p:fltVal val="0"/>
                                          </p:val>
                                        </p:tav>
                                        <p:tav tm="100000">
                                          <p:val>
                                            <p:strVal val="#ppt_h"/>
                                          </p:val>
                                        </p:tav>
                                      </p:tavLst>
                                    </p:anim>
                                    <p:animEffect transition="in" filter="fade">
                                      <p:cBhvr>
                                        <p:cTn id="9" dur="500"/>
                                        <p:tgtEl>
                                          <p:spTgt spid="20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rotWithShape="1">
          <a:blip r:embed="rId2"/>
          <a:srcRect b="43742"/>
          <a:stretch/>
        </p:blipFill>
        <p:spPr>
          <a:xfrm>
            <a:off x="882" y="-1524"/>
            <a:ext cx="12434711" cy="6995554"/>
          </a:xfrm>
          <a:prstGeom prst="rect">
            <a:avLst/>
          </a:prstGeom>
        </p:spPr>
      </p:pic>
      <p:sp>
        <p:nvSpPr>
          <p:cNvPr id="4" name="Rectangle 3"/>
          <p:cNvSpPr/>
          <p:nvPr/>
        </p:nvSpPr>
        <p:spPr bwMode="auto">
          <a:xfrm>
            <a:off x="881" y="-7439"/>
            <a:ext cx="12434712" cy="7001470"/>
          </a:xfrm>
          <a:prstGeom prst="rect">
            <a:avLst/>
          </a:prstGeom>
          <a:solidFill>
            <a:srgbClr val="000000">
              <a:alpha val="69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algn="ctr" defTabSz="932293" fontAlgn="base">
              <a:spcBef>
                <a:spcPct val="0"/>
              </a:spcBef>
              <a:spcAft>
                <a:spcPct val="0"/>
              </a:spcAft>
              <a:defRPr/>
            </a:pPr>
            <a:endParaRPr lang="en-US" sz="2000" kern="0" dirty="0">
              <a:gradFill>
                <a:gsLst>
                  <a:gs pos="0">
                    <a:srgbClr val="FFFFFF"/>
                  </a:gs>
                  <a:gs pos="100000">
                    <a:srgbClr val="FFFFFF"/>
                  </a:gs>
                </a:gsLst>
                <a:lin ang="5400000" scaled="0"/>
              </a:gradFill>
            </a:endParaRPr>
          </a:p>
        </p:txBody>
      </p:sp>
      <p:sp>
        <p:nvSpPr>
          <p:cNvPr id="202" name="TextBox 201"/>
          <p:cNvSpPr txBox="1"/>
          <p:nvPr/>
        </p:nvSpPr>
        <p:spPr>
          <a:xfrm>
            <a:off x="1342130" y="2887750"/>
            <a:ext cx="9752217" cy="784628"/>
          </a:xfrm>
          <a:prstGeom prst="rect">
            <a:avLst/>
          </a:prstGeom>
          <a:noFill/>
        </p:spPr>
        <p:txBody>
          <a:bodyPr wrap="square" rtlCol="0">
            <a:spAutoFit/>
          </a:bodyPr>
          <a:lstStyle/>
          <a:p>
            <a:pPr algn="ctr" defTabSz="914224">
              <a:defRPr/>
            </a:pPr>
            <a:r>
              <a:rPr lang="en-US" sz="4399" kern="0" dirty="0">
                <a:solidFill>
                  <a:schemeClr val="bg1"/>
                </a:solidFill>
                <a:latin typeface="Segoe UI Light" panose="020B0502040204020203" pitchFamily="34" charset="0"/>
                <a:cs typeface="Segoe UI Light" panose="020B0502040204020203" pitchFamily="34" charset="0"/>
              </a:rPr>
              <a:t>New features coming</a:t>
            </a:r>
          </a:p>
        </p:txBody>
      </p:sp>
      <p:sp>
        <p:nvSpPr>
          <p:cNvPr id="8" name="TextBox 7"/>
          <p:cNvSpPr txBox="1"/>
          <p:nvPr/>
        </p:nvSpPr>
        <p:spPr bwMode="white">
          <a:xfrm>
            <a:off x="148485" y="6695619"/>
            <a:ext cx="3462750" cy="164668"/>
          </a:xfrm>
          <a:prstGeom prst="rect">
            <a:avLst/>
          </a:prstGeom>
          <a:noFill/>
        </p:spPr>
        <p:txBody>
          <a:bodyPr wrap="none" lIns="0" tIns="0" rIns="0" bIns="0" rtlCol="0" anchor="ctr">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defTabSz="932559"/>
            <a:r>
              <a:rPr lang="en-US" sz="1049" spc="150" dirty="0">
                <a:solidFill>
                  <a:schemeClr val="bg1"/>
                </a:solidFill>
              </a:rPr>
              <a:t>* Future-looking features subject to change</a:t>
            </a:r>
          </a:p>
        </p:txBody>
      </p:sp>
    </p:spTree>
    <p:extLst>
      <p:ext uri="{BB962C8B-B14F-4D97-AF65-F5344CB8AC3E}">
        <p14:creationId xmlns:p14="http://schemas.microsoft.com/office/powerpoint/2010/main" val="214027682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rotWithShape="1">
          <a:blip r:embed="rId2"/>
          <a:srcRect b="43742"/>
          <a:stretch/>
        </p:blipFill>
        <p:spPr>
          <a:xfrm>
            <a:off x="882" y="-1524"/>
            <a:ext cx="12434711" cy="6995554"/>
          </a:xfrm>
          <a:prstGeom prst="rect">
            <a:avLst/>
          </a:prstGeom>
        </p:spPr>
      </p:pic>
      <p:sp>
        <p:nvSpPr>
          <p:cNvPr id="4" name="Rectangle 3"/>
          <p:cNvSpPr/>
          <p:nvPr/>
        </p:nvSpPr>
        <p:spPr bwMode="auto">
          <a:xfrm>
            <a:off x="881" y="-7439"/>
            <a:ext cx="12434712" cy="7001470"/>
          </a:xfrm>
          <a:prstGeom prst="rect">
            <a:avLst/>
          </a:prstGeom>
          <a:solidFill>
            <a:srgbClr val="000000">
              <a:alpha val="69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algn="ctr" defTabSz="932293" fontAlgn="base">
              <a:spcBef>
                <a:spcPct val="0"/>
              </a:spcBef>
              <a:spcAft>
                <a:spcPct val="0"/>
              </a:spcAft>
              <a:defRPr/>
            </a:pPr>
            <a:endParaRPr lang="en-US" sz="2000" kern="0" dirty="0">
              <a:gradFill>
                <a:gsLst>
                  <a:gs pos="0">
                    <a:srgbClr val="FFFFFF"/>
                  </a:gs>
                  <a:gs pos="100000">
                    <a:srgbClr val="FFFFFF"/>
                  </a:gs>
                </a:gsLst>
                <a:lin ang="5400000" scaled="0"/>
              </a:gradFill>
            </a:endParaRPr>
          </a:p>
        </p:txBody>
      </p:sp>
      <p:sp>
        <p:nvSpPr>
          <p:cNvPr id="202" name="TextBox 201"/>
          <p:cNvSpPr txBox="1"/>
          <p:nvPr/>
        </p:nvSpPr>
        <p:spPr>
          <a:xfrm>
            <a:off x="123102" y="144939"/>
            <a:ext cx="9752217" cy="784628"/>
          </a:xfrm>
          <a:prstGeom prst="rect">
            <a:avLst/>
          </a:prstGeom>
          <a:noFill/>
        </p:spPr>
        <p:txBody>
          <a:bodyPr wrap="square" rtlCol="0">
            <a:spAutoFit/>
          </a:bodyPr>
          <a:lstStyle/>
          <a:p>
            <a:pPr defTabSz="914224">
              <a:defRPr/>
            </a:pPr>
            <a:r>
              <a:rPr lang="en-US" sz="4399" kern="0" dirty="0">
                <a:solidFill>
                  <a:schemeClr val="bg1"/>
                </a:solidFill>
                <a:latin typeface="Segoe UI Light" panose="020B0502040204020203" pitchFamily="34" charset="0"/>
                <a:cs typeface="Segoe UI Light" panose="020B0502040204020203" pitchFamily="34" charset="0"/>
              </a:rPr>
              <a:t>Document Recommendations </a:t>
            </a:r>
          </a:p>
        </p:txBody>
      </p:sp>
      <p:grpSp>
        <p:nvGrpSpPr>
          <p:cNvPr id="33" name="Group 32"/>
          <p:cNvGrpSpPr/>
          <p:nvPr/>
        </p:nvGrpSpPr>
        <p:grpSpPr>
          <a:xfrm>
            <a:off x="4800502" y="1473874"/>
            <a:ext cx="4898362" cy="3191975"/>
            <a:chOff x="6982570" y="964094"/>
            <a:chExt cx="4899057" cy="3192427"/>
          </a:xfrm>
        </p:grpSpPr>
        <p:pic>
          <p:nvPicPr>
            <p:cNvPr id="34" name="Content Placeholder 4"/>
            <p:cNvPicPr>
              <a:picLocks noChangeAspect="1"/>
            </p:cNvPicPr>
            <p:nvPr/>
          </p:nvPicPr>
          <p:blipFill rotWithShape="1">
            <a:blip r:embed="rId3" cstate="print">
              <a:extLst>
                <a:ext uri="{28A0092B-C50C-407E-A947-70E740481C1C}">
                  <a14:useLocalDpi xmlns:a14="http://schemas.microsoft.com/office/drawing/2010/main" val="0"/>
                </a:ext>
              </a:extLst>
            </a:blip>
            <a:srcRect t="6793"/>
            <a:stretch/>
          </p:blipFill>
          <p:spPr>
            <a:xfrm>
              <a:off x="6982570" y="964094"/>
              <a:ext cx="4899057" cy="3175421"/>
            </a:xfrm>
            <a:prstGeom prst="rect">
              <a:avLst/>
            </a:prstGeom>
            <a:ln w="152400">
              <a:solidFill>
                <a:schemeClr val="tx1">
                  <a:lumMod val="65000"/>
                  <a:lumOff val="35000"/>
                </a:schemeClr>
              </a:solidFill>
            </a:ln>
          </p:spPr>
        </p:pic>
        <p:sp>
          <p:nvSpPr>
            <p:cNvPr id="35" name="Rectangle 34"/>
            <p:cNvSpPr/>
            <p:nvPr/>
          </p:nvSpPr>
          <p:spPr>
            <a:xfrm>
              <a:off x="6982570" y="981100"/>
              <a:ext cx="4899057" cy="3175421"/>
            </a:xfrm>
            <a:prstGeom prst="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24">
                <a:defRPr/>
              </a:pPr>
              <a:endParaRPr lang="en-US" kern="0">
                <a:solidFill>
                  <a:sysClr val="windowText" lastClr="000000"/>
                </a:solidFill>
              </a:endParaRPr>
            </a:p>
          </p:txBody>
        </p:sp>
        <p:pic>
          <p:nvPicPr>
            <p:cNvPr id="36" name="Picture 35"/>
            <p:cNvPicPr>
              <a:picLocks noChangeAspect="1"/>
            </p:cNvPicPr>
            <p:nvPr/>
          </p:nvPicPr>
          <p:blipFill rotWithShape="1">
            <a:blip r:embed="rId4" cstate="print">
              <a:extLst>
                <a:ext uri="{28A0092B-C50C-407E-A947-70E740481C1C}">
                  <a14:useLocalDpi xmlns:a14="http://schemas.microsoft.com/office/drawing/2010/main" val="0"/>
                </a:ext>
              </a:extLst>
            </a:blip>
            <a:srcRect l="2128" t="1991" r="2118" b="2636"/>
            <a:stretch/>
          </p:blipFill>
          <p:spPr>
            <a:xfrm>
              <a:off x="8203207" y="1561969"/>
              <a:ext cx="2457782" cy="2031099"/>
            </a:xfrm>
            <a:prstGeom prst="rect">
              <a:avLst/>
            </a:prstGeom>
          </p:spPr>
        </p:pic>
      </p:grpSp>
      <p:grpSp>
        <p:nvGrpSpPr>
          <p:cNvPr id="9" name="Group 8"/>
          <p:cNvGrpSpPr>
            <a:grpSpLocks noChangeAspect="1"/>
          </p:cNvGrpSpPr>
          <p:nvPr/>
        </p:nvGrpSpPr>
        <p:grpSpPr>
          <a:xfrm>
            <a:off x="4313508" y="2596306"/>
            <a:ext cx="3010574" cy="3931363"/>
            <a:chOff x="2088696" y="1300334"/>
            <a:chExt cx="4255966" cy="5557666"/>
          </a:xfrm>
        </p:grpSpPr>
        <p:pic>
          <p:nvPicPr>
            <p:cNvPr id="10" name="Picture 2" descr="http://www.pointroll.com/wp-content/uploads/2014/09/iPhone-6-and-6-Plus.jpg"/>
            <p:cNvPicPr>
              <a:picLocks noChangeAspect="1" noChangeArrowheads="1"/>
            </p:cNvPicPr>
            <p:nvPr/>
          </p:nvPicPr>
          <p:blipFill rotWithShape="1">
            <a:blip r:embed="rId5">
              <a:extLst>
                <a:ext uri="{28A0092B-C50C-407E-A947-70E740481C1C}">
                  <a14:useLocalDpi xmlns:a14="http://schemas.microsoft.com/office/drawing/2010/main" val="0"/>
                </a:ext>
              </a:extLst>
            </a:blip>
            <a:srcRect l="9050" t="9501" r="51750"/>
            <a:stretch/>
          </p:blipFill>
          <p:spPr bwMode="auto">
            <a:xfrm>
              <a:off x="2088696" y="1300334"/>
              <a:ext cx="4255966" cy="5557666"/>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10"/>
            <p:cNvPicPr>
              <a:picLocks noChangeAspect="1"/>
            </p:cNvPicPr>
            <p:nvPr/>
          </p:nvPicPr>
          <p:blipFill>
            <a:blip r:embed="rId6"/>
            <a:stretch>
              <a:fillRect/>
            </a:stretch>
          </p:blipFill>
          <p:spPr>
            <a:xfrm>
              <a:off x="3144795" y="2187447"/>
              <a:ext cx="2005274" cy="3559619"/>
            </a:xfrm>
            <a:prstGeom prst="rect">
              <a:avLst/>
            </a:prstGeom>
          </p:spPr>
        </p:pic>
      </p:grpSp>
      <p:grpSp>
        <p:nvGrpSpPr>
          <p:cNvPr id="21" name="Group 20"/>
          <p:cNvGrpSpPr>
            <a:grpSpLocks noChangeAspect="1"/>
          </p:cNvGrpSpPr>
          <p:nvPr/>
        </p:nvGrpSpPr>
        <p:grpSpPr>
          <a:xfrm>
            <a:off x="7224854" y="2796690"/>
            <a:ext cx="4778617" cy="3798626"/>
            <a:chOff x="3845249" y="2466509"/>
            <a:chExt cx="5500816" cy="4372718"/>
          </a:xfrm>
        </p:grpSpPr>
        <p:pic>
          <p:nvPicPr>
            <p:cNvPr id="24" name="Picture 2" descr="https://upload.wikimedia.org/wikipedia/commons/thumb/5/5c/IPad_1_PSD_Mockup.png/814px-IPad_1_PSD_Mockup.pn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rot="16200000">
              <a:off x="4409298" y="1902460"/>
              <a:ext cx="4372718" cy="5500816"/>
            </a:xfrm>
            <a:prstGeom prst="rect">
              <a:avLst/>
            </a:prstGeom>
            <a:noFill/>
            <a:extLst>
              <a:ext uri="{909E8E84-426E-40DD-AFC4-6F175D3DCCD1}">
                <a14:hiddenFill xmlns:a14="http://schemas.microsoft.com/office/drawing/2010/main">
                  <a:solidFill>
                    <a:srgbClr val="FFFFFF"/>
                  </a:solidFill>
                </a14:hiddenFill>
              </a:ext>
            </a:extLst>
          </p:spPr>
        </p:pic>
        <p:pic>
          <p:nvPicPr>
            <p:cNvPr id="25" name="Content Placeholder 3"/>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4371260" y="2976087"/>
              <a:ext cx="4448793" cy="3336595"/>
            </a:xfrm>
            <a:prstGeom prst="rect">
              <a:avLst/>
            </a:prstGeom>
          </p:spPr>
        </p:pic>
        <p:sp>
          <p:nvSpPr>
            <p:cNvPr id="26" name="Rectangle 25"/>
            <p:cNvSpPr/>
            <p:nvPr/>
          </p:nvSpPr>
          <p:spPr>
            <a:xfrm>
              <a:off x="4371260" y="3012752"/>
              <a:ext cx="4448793" cy="3299932"/>
            </a:xfrm>
            <a:prstGeom prst="rect">
              <a:avLst/>
            </a:prstGeom>
            <a:solidFill>
              <a:schemeClr val="tx1">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97"/>
              <a:endParaRPr lang="en-US" kern="0">
                <a:solidFill>
                  <a:sysClr val="windowText" lastClr="000000"/>
                </a:solidFill>
              </a:endParaRPr>
            </a:p>
          </p:txBody>
        </p:sp>
        <p:pic>
          <p:nvPicPr>
            <p:cNvPr id="27" name="Picture 26"/>
            <p:cNvPicPr>
              <a:picLocks noChangeAspect="1"/>
            </p:cNvPicPr>
            <p:nvPr/>
          </p:nvPicPr>
          <p:blipFill>
            <a:blip r:embed="rId9"/>
            <a:stretch>
              <a:fillRect/>
            </a:stretch>
          </p:blipFill>
          <p:spPr>
            <a:xfrm>
              <a:off x="7321226" y="3052650"/>
              <a:ext cx="1498828" cy="3260033"/>
            </a:xfrm>
            <a:prstGeom prst="rect">
              <a:avLst/>
            </a:prstGeom>
          </p:spPr>
        </p:pic>
      </p:grpSp>
      <p:sp>
        <p:nvSpPr>
          <p:cNvPr id="28" name="TextBox 27"/>
          <p:cNvSpPr txBox="1"/>
          <p:nvPr/>
        </p:nvSpPr>
        <p:spPr>
          <a:xfrm>
            <a:off x="439686" y="1873490"/>
            <a:ext cx="2819001" cy="941711"/>
          </a:xfrm>
          <a:prstGeom prst="rect">
            <a:avLst/>
          </a:prstGeom>
          <a:noFill/>
        </p:spPr>
        <p:txBody>
          <a:bodyPr wrap="square" rtlCol="0">
            <a:spAutoFit/>
          </a:bodyPr>
          <a:lstStyle/>
          <a:p>
            <a:pPr defTabSz="932597"/>
            <a:r>
              <a:rPr lang="en-US" kern="0" dirty="0">
                <a:solidFill>
                  <a:schemeClr val="bg1"/>
                </a:solidFill>
                <a:latin typeface="Segoe UI" panose="020B0502040204020203" pitchFamily="34" charset="0"/>
                <a:cs typeface="Segoe UI" panose="020B0502040204020203" pitchFamily="34" charset="0"/>
              </a:rPr>
              <a:t>Discover documents that are relevant to your current work</a:t>
            </a:r>
          </a:p>
        </p:txBody>
      </p:sp>
      <p:sp>
        <p:nvSpPr>
          <p:cNvPr id="38" name="TextBox 37"/>
          <p:cNvSpPr txBox="1"/>
          <p:nvPr/>
        </p:nvSpPr>
        <p:spPr>
          <a:xfrm>
            <a:off x="439686" y="3202325"/>
            <a:ext cx="2819001" cy="659198"/>
          </a:xfrm>
          <a:prstGeom prst="rect">
            <a:avLst/>
          </a:prstGeom>
          <a:noFill/>
        </p:spPr>
        <p:txBody>
          <a:bodyPr wrap="square" rtlCol="0">
            <a:spAutoFit/>
          </a:bodyPr>
          <a:lstStyle/>
          <a:p>
            <a:pPr defTabSz="932597"/>
            <a:r>
              <a:rPr lang="en-US" kern="0" dirty="0">
                <a:solidFill>
                  <a:schemeClr val="bg1"/>
                </a:solidFill>
                <a:latin typeface="Segoe UI" panose="020B0502040204020203" pitchFamily="34" charset="0"/>
                <a:cs typeface="Segoe UI" panose="020B0502040204020203" pitchFamily="34" charset="0"/>
              </a:rPr>
              <a:t>Based on record similarity rules</a:t>
            </a:r>
          </a:p>
        </p:txBody>
      </p:sp>
      <p:sp>
        <p:nvSpPr>
          <p:cNvPr id="39" name="TextBox 38"/>
          <p:cNvSpPr txBox="1"/>
          <p:nvPr/>
        </p:nvSpPr>
        <p:spPr>
          <a:xfrm>
            <a:off x="435121" y="4254199"/>
            <a:ext cx="2819001" cy="941711"/>
          </a:xfrm>
          <a:prstGeom prst="rect">
            <a:avLst/>
          </a:prstGeom>
          <a:noFill/>
        </p:spPr>
        <p:txBody>
          <a:bodyPr wrap="square" rtlCol="0">
            <a:spAutoFit/>
          </a:bodyPr>
          <a:lstStyle/>
          <a:p>
            <a:pPr defTabSz="932597"/>
            <a:r>
              <a:rPr lang="en-US" kern="0" dirty="0">
                <a:solidFill>
                  <a:schemeClr val="bg1"/>
                </a:solidFill>
                <a:latin typeface="Segoe UI" panose="020B0502040204020203" pitchFamily="34" charset="0"/>
                <a:cs typeface="Segoe UI" panose="020B0502040204020203" pitchFamily="34" charset="0"/>
              </a:rPr>
              <a:t>Copy the most helpful documents to your record repository</a:t>
            </a:r>
          </a:p>
        </p:txBody>
      </p:sp>
    </p:spTree>
    <p:extLst>
      <p:ext uri="{BB962C8B-B14F-4D97-AF65-F5344CB8AC3E}">
        <p14:creationId xmlns:p14="http://schemas.microsoft.com/office/powerpoint/2010/main" val="40895557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fade">
                                      <p:cBhvr>
                                        <p:cTn id="7" dur="1000"/>
                                        <p:tgtEl>
                                          <p:spTgt spid="33"/>
                                        </p:tgtEl>
                                      </p:cBhvr>
                                    </p:animEffect>
                                    <p:anim calcmode="lin" valueType="num">
                                      <p:cBhvr>
                                        <p:cTn id="8" dur="1000" fill="hold"/>
                                        <p:tgtEl>
                                          <p:spTgt spid="33"/>
                                        </p:tgtEl>
                                        <p:attrNameLst>
                                          <p:attrName>ppt_x</p:attrName>
                                        </p:attrNameLst>
                                      </p:cBhvr>
                                      <p:tavLst>
                                        <p:tav tm="0">
                                          <p:val>
                                            <p:strVal val="#ppt_x"/>
                                          </p:val>
                                        </p:tav>
                                        <p:tav tm="100000">
                                          <p:val>
                                            <p:strVal val="#ppt_x"/>
                                          </p:val>
                                        </p:tav>
                                      </p:tavLst>
                                    </p:anim>
                                    <p:anim calcmode="lin" valueType="num">
                                      <p:cBhvr>
                                        <p:cTn id="9" dur="1000" fill="hold"/>
                                        <p:tgtEl>
                                          <p:spTgt spid="33"/>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1000"/>
                                        <p:tgtEl>
                                          <p:spTgt spid="9"/>
                                        </p:tgtEl>
                                      </p:cBhvr>
                                    </p:animEffect>
                                    <p:anim calcmode="lin" valueType="num">
                                      <p:cBhvr>
                                        <p:cTn id="13" dur="1000" fill="hold"/>
                                        <p:tgtEl>
                                          <p:spTgt spid="9"/>
                                        </p:tgtEl>
                                        <p:attrNameLst>
                                          <p:attrName>ppt_x</p:attrName>
                                        </p:attrNameLst>
                                      </p:cBhvr>
                                      <p:tavLst>
                                        <p:tav tm="0">
                                          <p:val>
                                            <p:strVal val="#ppt_x"/>
                                          </p:val>
                                        </p:tav>
                                        <p:tav tm="100000">
                                          <p:val>
                                            <p:strVal val="#ppt_x"/>
                                          </p:val>
                                        </p:tav>
                                      </p:tavLst>
                                    </p:anim>
                                    <p:anim calcmode="lin" valueType="num">
                                      <p:cBhvr>
                                        <p:cTn id="14" dur="1000" fill="hold"/>
                                        <p:tgtEl>
                                          <p:spTgt spid="9"/>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fade">
                                      <p:cBhvr>
                                        <p:cTn id="17" dur="1000"/>
                                        <p:tgtEl>
                                          <p:spTgt spid="21"/>
                                        </p:tgtEl>
                                      </p:cBhvr>
                                    </p:animEffect>
                                    <p:anim calcmode="lin" valueType="num">
                                      <p:cBhvr>
                                        <p:cTn id="18" dur="1000" fill="hold"/>
                                        <p:tgtEl>
                                          <p:spTgt spid="21"/>
                                        </p:tgtEl>
                                        <p:attrNameLst>
                                          <p:attrName>ppt_x</p:attrName>
                                        </p:attrNameLst>
                                      </p:cBhvr>
                                      <p:tavLst>
                                        <p:tav tm="0">
                                          <p:val>
                                            <p:strVal val="#ppt_x"/>
                                          </p:val>
                                        </p:tav>
                                        <p:tav tm="100000">
                                          <p:val>
                                            <p:strVal val="#ppt_x"/>
                                          </p:val>
                                        </p:tav>
                                      </p:tavLst>
                                    </p:anim>
                                    <p:anim calcmode="lin" valueType="num">
                                      <p:cBhvr>
                                        <p:cTn id="19" dur="1000" fill="hold"/>
                                        <p:tgtEl>
                                          <p:spTgt spid="21"/>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10" presetClass="entr" presetSubtype="0" fill="hold" grpId="0" nodeType="afterEffect">
                                  <p:stCondLst>
                                    <p:cond delay="0"/>
                                  </p:stCondLst>
                                  <p:childTnLst>
                                    <p:set>
                                      <p:cBhvr>
                                        <p:cTn id="22" dur="1" fill="hold">
                                          <p:stCondLst>
                                            <p:cond delay="0"/>
                                          </p:stCondLst>
                                        </p:cTn>
                                        <p:tgtEl>
                                          <p:spTgt spid="28"/>
                                        </p:tgtEl>
                                        <p:attrNameLst>
                                          <p:attrName>style.visibility</p:attrName>
                                        </p:attrNameLst>
                                      </p:cBhvr>
                                      <p:to>
                                        <p:strVal val="visible"/>
                                      </p:to>
                                    </p:set>
                                    <p:animEffect transition="in" filter="fade">
                                      <p:cBhvr>
                                        <p:cTn id="23" dur="500"/>
                                        <p:tgtEl>
                                          <p:spTgt spid="28"/>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38"/>
                                        </p:tgtEl>
                                        <p:attrNameLst>
                                          <p:attrName>style.visibility</p:attrName>
                                        </p:attrNameLst>
                                      </p:cBhvr>
                                      <p:to>
                                        <p:strVal val="visible"/>
                                      </p:to>
                                    </p:set>
                                    <p:animEffect transition="in" filter="fade">
                                      <p:cBhvr>
                                        <p:cTn id="26" dur="500"/>
                                        <p:tgtEl>
                                          <p:spTgt spid="38"/>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39"/>
                                        </p:tgtEl>
                                        <p:attrNameLst>
                                          <p:attrName>style.visibility</p:attrName>
                                        </p:attrNameLst>
                                      </p:cBhvr>
                                      <p:to>
                                        <p:strVal val="visible"/>
                                      </p:to>
                                    </p:set>
                                    <p:animEffect transition="in" filter="fade">
                                      <p:cBhvr>
                                        <p:cTn id="29"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38" grpId="0"/>
      <p:bldP spid="39"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rotWithShape="1">
          <a:blip r:embed="rId2"/>
          <a:srcRect b="43742"/>
          <a:stretch/>
        </p:blipFill>
        <p:spPr>
          <a:xfrm>
            <a:off x="882" y="-1524"/>
            <a:ext cx="12434711" cy="6995554"/>
          </a:xfrm>
          <a:prstGeom prst="rect">
            <a:avLst/>
          </a:prstGeom>
        </p:spPr>
      </p:pic>
      <p:sp>
        <p:nvSpPr>
          <p:cNvPr id="4" name="Rectangle 3"/>
          <p:cNvSpPr/>
          <p:nvPr/>
        </p:nvSpPr>
        <p:spPr bwMode="auto">
          <a:xfrm>
            <a:off x="2249" y="-7641"/>
            <a:ext cx="12434711" cy="7001670"/>
          </a:xfrm>
          <a:prstGeom prst="rect">
            <a:avLst/>
          </a:prstGeom>
          <a:solidFill>
            <a:srgbClr val="000000">
              <a:alpha val="69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algn="ctr" defTabSz="932293" fontAlgn="base">
              <a:spcBef>
                <a:spcPct val="0"/>
              </a:spcBef>
              <a:spcAft>
                <a:spcPct val="0"/>
              </a:spcAft>
              <a:defRPr/>
            </a:pPr>
            <a:endParaRPr lang="en-US" sz="2000" kern="0" dirty="0">
              <a:gradFill>
                <a:gsLst>
                  <a:gs pos="0">
                    <a:srgbClr val="FFFFFF"/>
                  </a:gs>
                  <a:gs pos="100000">
                    <a:srgbClr val="FFFFFF"/>
                  </a:gs>
                </a:gsLst>
                <a:lin ang="5400000" scaled="0"/>
              </a:gradFill>
            </a:endParaRPr>
          </a:p>
        </p:txBody>
      </p:sp>
      <p:sp>
        <p:nvSpPr>
          <p:cNvPr id="202" name="TextBox 201"/>
          <p:cNvSpPr txBox="1"/>
          <p:nvPr/>
        </p:nvSpPr>
        <p:spPr>
          <a:xfrm>
            <a:off x="1342130" y="2887750"/>
            <a:ext cx="9752217" cy="784628"/>
          </a:xfrm>
          <a:prstGeom prst="rect">
            <a:avLst/>
          </a:prstGeom>
          <a:noFill/>
        </p:spPr>
        <p:txBody>
          <a:bodyPr wrap="square" rtlCol="0">
            <a:spAutoFit/>
          </a:bodyPr>
          <a:lstStyle/>
          <a:p>
            <a:pPr algn="ctr" defTabSz="914224">
              <a:defRPr/>
            </a:pPr>
            <a:r>
              <a:rPr lang="en-US" sz="4399" kern="0" dirty="0">
                <a:solidFill>
                  <a:schemeClr val="bg1"/>
                </a:solidFill>
                <a:latin typeface="Segoe UI Light" panose="020B0502040204020203" pitchFamily="34" charset="0"/>
                <a:cs typeface="Segoe UI Light" panose="020B0502040204020203" pitchFamily="34" charset="0"/>
              </a:rPr>
              <a:t>Document Recommendations </a:t>
            </a:r>
          </a:p>
        </p:txBody>
      </p:sp>
      <p:sp>
        <p:nvSpPr>
          <p:cNvPr id="203" name="TextBox 202"/>
          <p:cNvSpPr txBox="1"/>
          <p:nvPr/>
        </p:nvSpPr>
        <p:spPr>
          <a:xfrm>
            <a:off x="1494508" y="3878209"/>
            <a:ext cx="9752217" cy="784628"/>
          </a:xfrm>
          <a:prstGeom prst="rect">
            <a:avLst/>
          </a:prstGeom>
          <a:noFill/>
        </p:spPr>
        <p:txBody>
          <a:bodyPr wrap="square" rtlCol="0">
            <a:spAutoFit/>
          </a:bodyPr>
          <a:lstStyle/>
          <a:p>
            <a:pPr algn="ctr" defTabSz="914224">
              <a:defRPr/>
            </a:pPr>
            <a:r>
              <a:rPr lang="en-US" sz="4399" kern="0" dirty="0">
                <a:solidFill>
                  <a:schemeClr val="bg1"/>
                </a:solidFill>
                <a:latin typeface="Segoe UI Light" panose="020B0502040204020203" pitchFamily="34" charset="0"/>
                <a:cs typeface="Segoe UI Light" panose="020B0502040204020203" pitchFamily="34" charset="0"/>
              </a:rPr>
              <a:t>Demo</a:t>
            </a:r>
          </a:p>
        </p:txBody>
      </p:sp>
    </p:spTree>
    <p:extLst>
      <p:ext uri="{BB962C8B-B14F-4D97-AF65-F5344CB8AC3E}">
        <p14:creationId xmlns:p14="http://schemas.microsoft.com/office/powerpoint/2010/main" val="42232197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03"/>
                                        </p:tgtEl>
                                        <p:attrNameLst>
                                          <p:attrName>style.visibility</p:attrName>
                                        </p:attrNameLst>
                                      </p:cBhvr>
                                      <p:to>
                                        <p:strVal val="visible"/>
                                      </p:to>
                                    </p:set>
                                    <p:anim calcmode="lin" valueType="num">
                                      <p:cBhvr>
                                        <p:cTn id="7" dur="500" fill="hold"/>
                                        <p:tgtEl>
                                          <p:spTgt spid="203"/>
                                        </p:tgtEl>
                                        <p:attrNameLst>
                                          <p:attrName>ppt_w</p:attrName>
                                        </p:attrNameLst>
                                      </p:cBhvr>
                                      <p:tavLst>
                                        <p:tav tm="0">
                                          <p:val>
                                            <p:fltVal val="0"/>
                                          </p:val>
                                        </p:tav>
                                        <p:tav tm="100000">
                                          <p:val>
                                            <p:strVal val="#ppt_w"/>
                                          </p:val>
                                        </p:tav>
                                      </p:tavLst>
                                    </p:anim>
                                    <p:anim calcmode="lin" valueType="num">
                                      <p:cBhvr>
                                        <p:cTn id="8" dur="500" fill="hold"/>
                                        <p:tgtEl>
                                          <p:spTgt spid="203"/>
                                        </p:tgtEl>
                                        <p:attrNameLst>
                                          <p:attrName>ppt_h</p:attrName>
                                        </p:attrNameLst>
                                      </p:cBhvr>
                                      <p:tavLst>
                                        <p:tav tm="0">
                                          <p:val>
                                            <p:fltVal val="0"/>
                                          </p:val>
                                        </p:tav>
                                        <p:tav tm="100000">
                                          <p:val>
                                            <p:strVal val="#ppt_h"/>
                                          </p:val>
                                        </p:tav>
                                      </p:tavLst>
                                    </p:anim>
                                    <p:animEffect transition="in" filter="fade">
                                      <p:cBhvr>
                                        <p:cTn id="9" dur="500"/>
                                        <p:tgtEl>
                                          <p:spTgt spid="20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rotWithShape="1">
          <a:blip r:embed="rId2"/>
          <a:srcRect b="43742"/>
          <a:stretch/>
        </p:blipFill>
        <p:spPr>
          <a:xfrm>
            <a:off x="882" y="-1524"/>
            <a:ext cx="12434711" cy="6995554"/>
          </a:xfrm>
          <a:prstGeom prst="rect">
            <a:avLst/>
          </a:prstGeom>
        </p:spPr>
      </p:pic>
      <p:sp>
        <p:nvSpPr>
          <p:cNvPr id="4" name="Rectangle 3"/>
          <p:cNvSpPr/>
          <p:nvPr/>
        </p:nvSpPr>
        <p:spPr bwMode="auto">
          <a:xfrm>
            <a:off x="881" y="-7439"/>
            <a:ext cx="12434712" cy="7001470"/>
          </a:xfrm>
          <a:prstGeom prst="rect">
            <a:avLst/>
          </a:prstGeom>
          <a:solidFill>
            <a:srgbClr val="000000">
              <a:alpha val="69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algn="ctr" defTabSz="932293" fontAlgn="base">
              <a:spcBef>
                <a:spcPct val="0"/>
              </a:spcBef>
              <a:spcAft>
                <a:spcPct val="0"/>
              </a:spcAft>
              <a:defRPr/>
            </a:pPr>
            <a:endParaRPr lang="en-US" sz="2000" kern="0" dirty="0">
              <a:gradFill>
                <a:gsLst>
                  <a:gs pos="0">
                    <a:srgbClr val="FFFFFF"/>
                  </a:gs>
                  <a:gs pos="100000">
                    <a:srgbClr val="FFFFFF"/>
                  </a:gs>
                </a:gsLst>
                <a:lin ang="5400000" scaled="0"/>
              </a:gradFill>
            </a:endParaRPr>
          </a:p>
        </p:txBody>
      </p:sp>
      <p:sp>
        <p:nvSpPr>
          <p:cNvPr id="202" name="TextBox 201"/>
          <p:cNvSpPr txBox="1"/>
          <p:nvPr/>
        </p:nvSpPr>
        <p:spPr>
          <a:xfrm>
            <a:off x="123101" y="144939"/>
            <a:ext cx="12312491" cy="784628"/>
          </a:xfrm>
          <a:prstGeom prst="rect">
            <a:avLst/>
          </a:prstGeom>
          <a:noFill/>
        </p:spPr>
        <p:txBody>
          <a:bodyPr wrap="square" rtlCol="0">
            <a:spAutoFit/>
          </a:bodyPr>
          <a:lstStyle/>
          <a:p>
            <a:pPr defTabSz="914224">
              <a:defRPr/>
            </a:pPr>
            <a:r>
              <a:rPr lang="en-US" sz="4399" kern="0" dirty="0">
                <a:solidFill>
                  <a:schemeClr val="bg1"/>
                </a:solidFill>
                <a:latin typeface="Segoe UI Light" panose="020B0502040204020203" pitchFamily="34" charset="0"/>
                <a:cs typeface="Segoe UI Light" panose="020B0502040204020203" pitchFamily="34" charset="0"/>
              </a:rPr>
              <a:t>Document Recommendations - Configuration </a:t>
            </a:r>
          </a:p>
        </p:txBody>
      </p:sp>
      <p:pic>
        <p:nvPicPr>
          <p:cNvPr id="22" name="Picture 21"/>
          <p:cNvPicPr>
            <a:picLocks noChangeAspect="1"/>
          </p:cNvPicPr>
          <p:nvPr/>
        </p:nvPicPr>
        <p:blipFill>
          <a:blip r:embed="rId3"/>
          <a:stretch>
            <a:fillRect/>
          </a:stretch>
        </p:blipFill>
        <p:spPr>
          <a:xfrm>
            <a:off x="1322376" y="2049668"/>
            <a:ext cx="3017981" cy="1786739"/>
          </a:xfrm>
          <a:prstGeom prst="rect">
            <a:avLst/>
          </a:prstGeom>
        </p:spPr>
      </p:pic>
      <p:pic>
        <p:nvPicPr>
          <p:cNvPr id="23" name="Picture 22"/>
          <p:cNvPicPr>
            <a:picLocks noChangeAspect="1"/>
          </p:cNvPicPr>
          <p:nvPr/>
        </p:nvPicPr>
        <p:blipFill>
          <a:blip r:embed="rId3"/>
          <a:stretch>
            <a:fillRect/>
          </a:stretch>
        </p:blipFill>
        <p:spPr>
          <a:xfrm>
            <a:off x="5184358" y="2049668"/>
            <a:ext cx="3017981" cy="1786739"/>
          </a:xfrm>
          <a:prstGeom prst="rect">
            <a:avLst/>
          </a:prstGeom>
        </p:spPr>
      </p:pic>
      <p:grpSp>
        <p:nvGrpSpPr>
          <p:cNvPr id="29" name="Group 28"/>
          <p:cNvGrpSpPr/>
          <p:nvPr/>
        </p:nvGrpSpPr>
        <p:grpSpPr>
          <a:xfrm>
            <a:off x="5790554" y="2436317"/>
            <a:ext cx="1706910" cy="1081721"/>
            <a:chOff x="5523199" y="1450600"/>
            <a:chExt cx="4331270" cy="2903725"/>
          </a:xfrm>
        </p:grpSpPr>
        <p:pic>
          <p:nvPicPr>
            <p:cNvPr id="30" name="Picture 29"/>
            <p:cNvPicPr>
              <a:picLocks noChangeAspect="1"/>
            </p:cNvPicPr>
            <p:nvPr/>
          </p:nvPicPr>
          <p:blipFill>
            <a:blip r:embed="rId4"/>
            <a:stretch>
              <a:fillRect/>
            </a:stretch>
          </p:blipFill>
          <p:spPr>
            <a:xfrm>
              <a:off x="5523199" y="1450600"/>
              <a:ext cx="4331270" cy="2903725"/>
            </a:xfrm>
            <a:prstGeom prst="rect">
              <a:avLst/>
            </a:prstGeom>
          </p:spPr>
        </p:pic>
        <p:sp>
          <p:nvSpPr>
            <p:cNvPr id="31" name="Rectangle 30"/>
            <p:cNvSpPr/>
            <p:nvPr/>
          </p:nvSpPr>
          <p:spPr>
            <a:xfrm>
              <a:off x="7115126" y="1471115"/>
              <a:ext cx="609600" cy="9525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97"/>
              <a:endParaRPr lang="en-US" kern="0">
                <a:solidFill>
                  <a:sysClr val="windowText" lastClr="000000"/>
                </a:solidFill>
                <a:latin typeface="Segoe UI Light" panose="020B0502040204020203" pitchFamily="34" charset="0"/>
                <a:cs typeface="Segoe UI Light" panose="020B0502040204020203" pitchFamily="34" charset="0"/>
              </a:endParaRPr>
            </a:p>
          </p:txBody>
        </p:sp>
      </p:grpSp>
      <p:sp>
        <p:nvSpPr>
          <p:cNvPr id="32" name="TextBox 31"/>
          <p:cNvSpPr txBox="1"/>
          <p:nvPr/>
        </p:nvSpPr>
        <p:spPr>
          <a:xfrm>
            <a:off x="1223697" y="3844546"/>
            <a:ext cx="3116661" cy="382267"/>
          </a:xfrm>
          <a:prstGeom prst="rect">
            <a:avLst/>
          </a:prstGeom>
          <a:noFill/>
        </p:spPr>
        <p:txBody>
          <a:bodyPr wrap="square" lIns="91427" tIns="91427" rIns="91427" bIns="91427" rtlCol="0">
            <a:spAutoFit/>
          </a:bodyPr>
          <a:lstStyle/>
          <a:p>
            <a:pPr algn="ctr" defTabSz="914165">
              <a:lnSpc>
                <a:spcPct val="90000"/>
              </a:lnSpc>
              <a:spcAft>
                <a:spcPts val="600"/>
              </a:spcAft>
              <a:defRPr/>
            </a:pPr>
            <a:r>
              <a:rPr lang="en-US" sz="1399" kern="0" dirty="0">
                <a:solidFill>
                  <a:schemeClr val="bg1"/>
                </a:solidFill>
                <a:latin typeface="Segoe UI Light" panose="020B0502040204020203" pitchFamily="34" charset="0"/>
                <a:cs typeface="Segoe UI Light" panose="020B0502040204020203" pitchFamily="34" charset="0"/>
              </a:rPr>
              <a:t>Create New Advanced Similarity Rule</a:t>
            </a:r>
          </a:p>
        </p:txBody>
      </p:sp>
      <p:sp>
        <p:nvSpPr>
          <p:cNvPr id="37" name="TextBox 36"/>
          <p:cNvSpPr txBox="1"/>
          <p:nvPr/>
        </p:nvSpPr>
        <p:spPr>
          <a:xfrm>
            <a:off x="1408419" y="6547265"/>
            <a:ext cx="2684757" cy="382267"/>
          </a:xfrm>
          <a:prstGeom prst="rect">
            <a:avLst/>
          </a:prstGeom>
          <a:noFill/>
        </p:spPr>
        <p:txBody>
          <a:bodyPr wrap="square" lIns="91427" tIns="91427" rIns="91427" bIns="91427" rtlCol="0">
            <a:spAutoFit/>
          </a:bodyPr>
          <a:lstStyle/>
          <a:p>
            <a:pPr algn="ctr" defTabSz="914165">
              <a:lnSpc>
                <a:spcPct val="90000"/>
              </a:lnSpc>
              <a:spcAft>
                <a:spcPts val="600"/>
              </a:spcAft>
              <a:defRPr/>
            </a:pPr>
            <a:r>
              <a:rPr lang="en-US" sz="1399" kern="0" dirty="0">
                <a:solidFill>
                  <a:schemeClr val="bg1"/>
                </a:solidFill>
                <a:latin typeface="Segoe UI Light" panose="020B0502040204020203" pitchFamily="34" charset="0"/>
                <a:cs typeface="Segoe UI Light" panose="020B0502040204020203" pitchFamily="34" charset="0"/>
              </a:rPr>
              <a:t>Select Entities to Enable</a:t>
            </a:r>
          </a:p>
        </p:txBody>
      </p:sp>
      <p:sp>
        <p:nvSpPr>
          <p:cNvPr id="40" name="TextBox 39"/>
          <p:cNvSpPr txBox="1"/>
          <p:nvPr/>
        </p:nvSpPr>
        <p:spPr>
          <a:xfrm>
            <a:off x="299120" y="1516344"/>
            <a:ext cx="4239637" cy="467152"/>
          </a:xfrm>
          <a:prstGeom prst="rect">
            <a:avLst/>
          </a:prstGeom>
          <a:noFill/>
        </p:spPr>
        <p:txBody>
          <a:bodyPr wrap="square" lIns="91427" tIns="91427" rIns="91427" bIns="91427" rtlCol="0">
            <a:spAutoFit/>
          </a:bodyPr>
          <a:lstStyle/>
          <a:p>
            <a:pPr defTabSz="914165">
              <a:lnSpc>
                <a:spcPct val="90000"/>
              </a:lnSpc>
              <a:spcAft>
                <a:spcPts val="600"/>
              </a:spcAft>
              <a:defRPr/>
            </a:pPr>
            <a:r>
              <a:rPr lang="en-US" sz="2000" b="1" kern="0" dirty="0">
                <a:solidFill>
                  <a:schemeClr val="bg1"/>
                </a:solidFill>
                <a:latin typeface="Segoe UI Light" panose="020B0502040204020203" pitchFamily="34" charset="0"/>
                <a:cs typeface="Segoe UI Light" panose="020B0502040204020203" pitchFamily="34" charset="0"/>
              </a:rPr>
              <a:t>Step 2 </a:t>
            </a:r>
            <a:r>
              <a:rPr lang="en-US" sz="2000" kern="0" dirty="0">
                <a:solidFill>
                  <a:schemeClr val="bg1"/>
                </a:solidFill>
                <a:latin typeface="Segoe UI Light" panose="020B0502040204020203" pitchFamily="34" charset="0"/>
                <a:cs typeface="Segoe UI Light" panose="020B0502040204020203" pitchFamily="34" charset="0"/>
              </a:rPr>
              <a:t>– Setup Similarity Rules</a:t>
            </a:r>
          </a:p>
        </p:txBody>
      </p:sp>
      <p:sp>
        <p:nvSpPr>
          <p:cNvPr id="41" name="TextBox 40"/>
          <p:cNvSpPr txBox="1"/>
          <p:nvPr/>
        </p:nvSpPr>
        <p:spPr>
          <a:xfrm>
            <a:off x="5135018" y="3897414"/>
            <a:ext cx="3116661" cy="382267"/>
          </a:xfrm>
          <a:prstGeom prst="rect">
            <a:avLst/>
          </a:prstGeom>
          <a:noFill/>
        </p:spPr>
        <p:txBody>
          <a:bodyPr wrap="square" lIns="91427" tIns="91427" rIns="91427" bIns="91427" rtlCol="0">
            <a:spAutoFit/>
          </a:bodyPr>
          <a:lstStyle/>
          <a:p>
            <a:pPr algn="ctr" defTabSz="914165">
              <a:lnSpc>
                <a:spcPct val="90000"/>
              </a:lnSpc>
              <a:spcAft>
                <a:spcPts val="600"/>
              </a:spcAft>
              <a:defRPr/>
            </a:pPr>
            <a:r>
              <a:rPr lang="en-US" sz="1399" kern="0" dirty="0">
                <a:solidFill>
                  <a:schemeClr val="bg1"/>
                </a:solidFill>
                <a:latin typeface="Segoe UI Light" panose="020B0502040204020203" pitchFamily="34" charset="0"/>
                <a:cs typeface="Segoe UI Light" panose="020B0502040204020203" pitchFamily="34" charset="0"/>
              </a:rPr>
              <a:t>Define Match Rules</a:t>
            </a:r>
          </a:p>
        </p:txBody>
      </p:sp>
      <p:sp>
        <p:nvSpPr>
          <p:cNvPr id="42" name="TextBox 41"/>
          <p:cNvSpPr txBox="1"/>
          <p:nvPr/>
        </p:nvSpPr>
        <p:spPr>
          <a:xfrm>
            <a:off x="301595" y="1047220"/>
            <a:ext cx="11888142" cy="467152"/>
          </a:xfrm>
          <a:prstGeom prst="rect">
            <a:avLst/>
          </a:prstGeom>
          <a:noFill/>
        </p:spPr>
        <p:txBody>
          <a:bodyPr wrap="square" lIns="91427" tIns="91427" rIns="91427" bIns="91427" rtlCol="0">
            <a:spAutoFit/>
          </a:bodyPr>
          <a:lstStyle/>
          <a:p>
            <a:pPr defTabSz="914165">
              <a:lnSpc>
                <a:spcPct val="90000"/>
              </a:lnSpc>
              <a:spcAft>
                <a:spcPts val="600"/>
              </a:spcAft>
              <a:defRPr/>
            </a:pPr>
            <a:r>
              <a:rPr lang="en-US" sz="2000" b="1" kern="0" dirty="0">
                <a:solidFill>
                  <a:schemeClr val="bg1"/>
                </a:solidFill>
                <a:latin typeface="Segoe UI Light" panose="020B0502040204020203" pitchFamily="34" charset="0"/>
                <a:cs typeface="Segoe UI Light" panose="020B0502040204020203" pitchFamily="34" charset="0"/>
              </a:rPr>
              <a:t>Step 1 </a:t>
            </a:r>
            <a:r>
              <a:rPr lang="en-US" sz="2000" kern="0" dirty="0">
                <a:solidFill>
                  <a:schemeClr val="bg1"/>
                </a:solidFill>
                <a:latin typeface="Segoe UI Light" panose="020B0502040204020203" pitchFamily="34" charset="0"/>
                <a:cs typeface="Segoe UI Light" panose="020B0502040204020203" pitchFamily="34" charset="0"/>
              </a:rPr>
              <a:t>– Ensure SharePoint integration is setup for the entities used for Document Recommendations</a:t>
            </a:r>
          </a:p>
        </p:txBody>
      </p:sp>
      <p:sp>
        <p:nvSpPr>
          <p:cNvPr id="43" name="TextBox 42"/>
          <p:cNvSpPr txBox="1"/>
          <p:nvPr/>
        </p:nvSpPr>
        <p:spPr>
          <a:xfrm>
            <a:off x="299119" y="4249094"/>
            <a:ext cx="7595280" cy="467152"/>
          </a:xfrm>
          <a:prstGeom prst="rect">
            <a:avLst/>
          </a:prstGeom>
          <a:noFill/>
        </p:spPr>
        <p:txBody>
          <a:bodyPr wrap="square" lIns="91427" tIns="91427" rIns="91427" bIns="91427" rtlCol="0">
            <a:spAutoFit/>
          </a:bodyPr>
          <a:lstStyle/>
          <a:p>
            <a:pPr defTabSz="914165">
              <a:lnSpc>
                <a:spcPct val="90000"/>
              </a:lnSpc>
              <a:spcAft>
                <a:spcPts val="600"/>
              </a:spcAft>
              <a:defRPr/>
            </a:pPr>
            <a:r>
              <a:rPr lang="en-US" sz="2000" b="1" kern="0" dirty="0">
                <a:solidFill>
                  <a:schemeClr val="bg1"/>
                </a:solidFill>
                <a:latin typeface="Segoe UI Light" panose="020B0502040204020203" pitchFamily="34" charset="0"/>
                <a:cs typeface="Segoe UI Light" panose="020B0502040204020203" pitchFamily="34" charset="0"/>
              </a:rPr>
              <a:t>Step 3 </a:t>
            </a:r>
            <a:r>
              <a:rPr lang="en-US" sz="2000" kern="0" dirty="0">
                <a:solidFill>
                  <a:schemeClr val="bg1"/>
                </a:solidFill>
                <a:latin typeface="Segoe UI Light" panose="020B0502040204020203" pitchFamily="34" charset="0"/>
                <a:cs typeface="Segoe UI Light" panose="020B0502040204020203" pitchFamily="34" charset="0"/>
              </a:rPr>
              <a:t>– Enable Document Recommendations</a:t>
            </a:r>
          </a:p>
        </p:txBody>
      </p:sp>
      <p:pic>
        <p:nvPicPr>
          <p:cNvPr id="44" name="Picture 43"/>
          <p:cNvPicPr>
            <a:picLocks noChangeAspect="1"/>
          </p:cNvPicPr>
          <p:nvPr/>
        </p:nvPicPr>
        <p:blipFill rotWithShape="1">
          <a:blip r:embed="rId5"/>
          <a:srcRect t="7179" b="10383"/>
          <a:stretch/>
        </p:blipFill>
        <p:spPr>
          <a:xfrm>
            <a:off x="1295526" y="4731540"/>
            <a:ext cx="3017981" cy="1794877"/>
          </a:xfrm>
          <a:prstGeom prst="rect">
            <a:avLst/>
          </a:prstGeom>
        </p:spPr>
      </p:pic>
      <p:sp>
        <p:nvSpPr>
          <p:cNvPr id="45" name="TextBox 44"/>
          <p:cNvSpPr txBox="1"/>
          <p:nvPr/>
        </p:nvSpPr>
        <p:spPr>
          <a:xfrm>
            <a:off x="8453745" y="2115235"/>
            <a:ext cx="3659958" cy="1684313"/>
          </a:xfrm>
          <a:prstGeom prst="rect">
            <a:avLst/>
          </a:prstGeom>
          <a:noFill/>
        </p:spPr>
        <p:txBody>
          <a:bodyPr wrap="square" lIns="91427" tIns="91427" rIns="91427" bIns="91427" rtlCol="0">
            <a:spAutoFit/>
          </a:bodyPr>
          <a:lstStyle/>
          <a:p>
            <a:pPr defTabSz="914165">
              <a:lnSpc>
                <a:spcPct val="90000"/>
              </a:lnSpc>
              <a:spcAft>
                <a:spcPts val="600"/>
              </a:spcAft>
              <a:defRPr/>
            </a:pPr>
            <a:r>
              <a:rPr lang="en-US" sz="1399" kern="0" dirty="0">
                <a:solidFill>
                  <a:schemeClr val="bg1"/>
                </a:solidFill>
                <a:latin typeface="Segoe UI Light" panose="020B0502040204020203" pitchFamily="34" charset="0"/>
                <a:cs typeface="Segoe UI Light" panose="020B0502040204020203" pitchFamily="34" charset="0"/>
              </a:rPr>
              <a:t>Define fields used for similarity definition</a:t>
            </a:r>
          </a:p>
          <a:p>
            <a:pPr marL="285695" indent="-285695" defTabSz="914165">
              <a:lnSpc>
                <a:spcPct val="90000"/>
              </a:lnSpc>
              <a:spcAft>
                <a:spcPts val="600"/>
              </a:spcAft>
              <a:buFont typeface="Arial" panose="020B0604020202020204" pitchFamily="34" charset="0"/>
              <a:buChar char="•"/>
              <a:defRPr/>
            </a:pPr>
            <a:r>
              <a:rPr lang="en-US" sz="1399" kern="0" dirty="0">
                <a:solidFill>
                  <a:schemeClr val="bg1"/>
                </a:solidFill>
                <a:latin typeface="Segoe UI Light" panose="020B0502040204020203" pitchFamily="34" charset="0"/>
                <a:cs typeface="Segoe UI Light" panose="020B0502040204020203" pitchFamily="34" charset="0"/>
              </a:rPr>
              <a:t>Exact and Partial match for text fields</a:t>
            </a:r>
          </a:p>
          <a:p>
            <a:pPr marL="285695" indent="-285695" defTabSz="914165">
              <a:lnSpc>
                <a:spcPct val="90000"/>
              </a:lnSpc>
              <a:spcAft>
                <a:spcPts val="600"/>
              </a:spcAft>
              <a:buFont typeface="Arial" panose="020B0604020202020204" pitchFamily="34" charset="0"/>
              <a:buChar char="•"/>
              <a:defRPr/>
            </a:pPr>
            <a:r>
              <a:rPr lang="en-US" sz="1399" kern="0" dirty="0">
                <a:solidFill>
                  <a:schemeClr val="bg1"/>
                </a:solidFill>
                <a:latin typeface="Segoe UI Light" panose="020B0502040204020203" pitchFamily="34" charset="0"/>
                <a:cs typeface="Segoe UI Light" panose="020B0502040204020203" pitchFamily="34" charset="0"/>
              </a:rPr>
              <a:t>Exact match for lookup and option sets</a:t>
            </a:r>
          </a:p>
          <a:p>
            <a:pPr marL="285695" indent="-285695" defTabSz="914165">
              <a:lnSpc>
                <a:spcPct val="90000"/>
              </a:lnSpc>
              <a:spcAft>
                <a:spcPts val="600"/>
              </a:spcAft>
              <a:buFont typeface="Arial" panose="020B0604020202020204" pitchFamily="34" charset="0"/>
              <a:buChar char="•"/>
              <a:defRPr/>
            </a:pPr>
            <a:endParaRPr lang="en-US" sz="1399" kern="0" dirty="0">
              <a:solidFill>
                <a:schemeClr val="bg1"/>
              </a:solidFill>
              <a:latin typeface="Segoe UI Light" panose="020B0502040204020203" pitchFamily="34" charset="0"/>
              <a:cs typeface="Segoe UI Light" panose="020B0502040204020203" pitchFamily="34" charset="0"/>
            </a:endParaRPr>
          </a:p>
          <a:p>
            <a:pPr defTabSz="914165">
              <a:lnSpc>
                <a:spcPct val="90000"/>
              </a:lnSpc>
              <a:spcAft>
                <a:spcPts val="600"/>
              </a:spcAft>
              <a:defRPr/>
            </a:pPr>
            <a:r>
              <a:rPr lang="en-US" sz="1399" kern="0" dirty="0">
                <a:solidFill>
                  <a:schemeClr val="bg1"/>
                </a:solidFill>
                <a:latin typeface="Segoe UI Light" panose="020B0502040204020203" pitchFamily="34" charset="0"/>
                <a:cs typeface="Segoe UI Light" panose="020B0502040204020203" pitchFamily="34" charset="0"/>
              </a:rPr>
              <a:t>*Text fields use Azure Machine Learning keyword extraction capabilities</a:t>
            </a:r>
          </a:p>
        </p:txBody>
      </p:sp>
      <p:cxnSp>
        <p:nvCxnSpPr>
          <p:cNvPr id="46" name="Straight Arrow Connector 45"/>
          <p:cNvCxnSpPr/>
          <p:nvPr/>
        </p:nvCxnSpPr>
        <p:spPr>
          <a:xfrm>
            <a:off x="4547299" y="2943036"/>
            <a:ext cx="451912" cy="0"/>
          </a:xfrm>
          <a:prstGeom prst="straightConnector1">
            <a:avLst/>
          </a:prstGeom>
          <a:ln w="76200">
            <a:solidFill>
              <a:srgbClr val="FFFFFF"/>
            </a:solidFill>
            <a:tailEnd type="triangle"/>
          </a:ln>
        </p:spPr>
        <p:style>
          <a:lnRef idx="1">
            <a:schemeClr val="accent1"/>
          </a:lnRef>
          <a:fillRef idx="0">
            <a:schemeClr val="accent1"/>
          </a:fillRef>
          <a:effectRef idx="0">
            <a:schemeClr val="accent1"/>
          </a:effectRef>
          <a:fontRef idx="minor">
            <a:schemeClr val="tx1"/>
          </a:fontRef>
        </p:style>
      </p:cxnSp>
      <p:sp>
        <p:nvSpPr>
          <p:cNvPr id="47" name="TextBox 46"/>
          <p:cNvSpPr txBox="1"/>
          <p:nvPr/>
        </p:nvSpPr>
        <p:spPr>
          <a:xfrm>
            <a:off x="5493309" y="6205530"/>
            <a:ext cx="6939159" cy="382267"/>
          </a:xfrm>
          <a:prstGeom prst="rect">
            <a:avLst/>
          </a:prstGeom>
          <a:noFill/>
        </p:spPr>
        <p:txBody>
          <a:bodyPr wrap="square" lIns="91427" tIns="91427" rIns="91427" bIns="91427" rtlCol="0">
            <a:spAutoFit/>
          </a:bodyPr>
          <a:lstStyle/>
          <a:p>
            <a:pPr algn="r" defTabSz="914165">
              <a:lnSpc>
                <a:spcPct val="90000"/>
              </a:lnSpc>
              <a:spcAft>
                <a:spcPts val="600"/>
              </a:spcAft>
              <a:defRPr/>
            </a:pPr>
            <a:r>
              <a:rPr lang="en-US" sz="1399" kern="0" dirty="0">
                <a:solidFill>
                  <a:schemeClr val="bg1"/>
                </a:solidFill>
                <a:latin typeface="Segoe UI Light" panose="020B0502040204020203" pitchFamily="34" charset="0"/>
                <a:cs typeface="Segoe UI Light" panose="020B0502040204020203" pitchFamily="34" charset="0"/>
              </a:rPr>
              <a:t>*Available only in regions where Azure Machine Learning is available</a:t>
            </a:r>
          </a:p>
        </p:txBody>
      </p:sp>
    </p:spTree>
    <p:extLst>
      <p:ext uri="{BB962C8B-B14F-4D97-AF65-F5344CB8AC3E}">
        <p14:creationId xmlns:p14="http://schemas.microsoft.com/office/powerpoint/2010/main" val="92888270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Char"/>
      </p:transition>
    </mc:Choice>
    <mc:Fallback xmlns="">
      <p:transition spd="slow">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5481" y="2125662"/>
            <a:ext cx="11885514" cy="2182284"/>
          </a:xfrm>
        </p:spPr>
        <p:txBody>
          <a:bodyPr/>
          <a:lstStyle/>
          <a:p>
            <a:r>
              <a:rPr lang="en-US" dirty="0"/>
              <a:t>Dynamics 365 app</a:t>
            </a:r>
            <a:br>
              <a:rPr lang="en-US" dirty="0"/>
            </a:br>
            <a:r>
              <a:rPr lang="en-US" dirty="0"/>
              <a:t>Server side sync</a:t>
            </a:r>
          </a:p>
        </p:txBody>
      </p:sp>
    </p:spTree>
    <p:extLst>
      <p:ext uri="{BB962C8B-B14F-4D97-AF65-F5344CB8AC3E}">
        <p14:creationId xmlns:p14="http://schemas.microsoft.com/office/powerpoint/2010/main" val="892210367"/>
      </p:ext>
    </p:extLst>
  </p:cSld>
  <p:clrMapOvr>
    <a:masterClrMapping/>
  </p:clrMapOvr>
  <p:transition>
    <p:fade/>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rotWithShape="1">
          <a:blip r:embed="rId3"/>
          <a:srcRect b="43742"/>
          <a:stretch/>
        </p:blipFill>
        <p:spPr>
          <a:xfrm>
            <a:off x="882" y="-1524"/>
            <a:ext cx="12434711" cy="6995554"/>
          </a:xfrm>
          <a:prstGeom prst="rect">
            <a:avLst/>
          </a:prstGeom>
        </p:spPr>
      </p:pic>
      <p:sp>
        <p:nvSpPr>
          <p:cNvPr id="4" name="Rectangle 3"/>
          <p:cNvSpPr/>
          <p:nvPr/>
        </p:nvSpPr>
        <p:spPr bwMode="auto">
          <a:xfrm>
            <a:off x="20641" y="-33767"/>
            <a:ext cx="12434712" cy="7027798"/>
          </a:xfrm>
          <a:prstGeom prst="rect">
            <a:avLst/>
          </a:prstGeom>
          <a:solidFill>
            <a:srgbClr val="000000">
              <a:alpha val="69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algn="ctr" defTabSz="932293" fontAlgn="base">
              <a:spcBef>
                <a:spcPct val="0"/>
              </a:spcBef>
              <a:spcAft>
                <a:spcPct val="0"/>
              </a:spcAft>
              <a:defRPr/>
            </a:pPr>
            <a:endParaRPr lang="en-US" sz="2000" kern="0" dirty="0">
              <a:gradFill>
                <a:gsLst>
                  <a:gs pos="0">
                    <a:srgbClr val="FFFFFF"/>
                  </a:gs>
                  <a:gs pos="100000">
                    <a:srgbClr val="FFFFFF"/>
                  </a:gs>
                </a:gsLst>
                <a:lin ang="5400000" scaled="0"/>
              </a:gradFill>
            </a:endParaRPr>
          </a:p>
        </p:txBody>
      </p:sp>
      <p:sp>
        <p:nvSpPr>
          <p:cNvPr id="202" name="TextBox 201"/>
          <p:cNvSpPr txBox="1"/>
          <p:nvPr/>
        </p:nvSpPr>
        <p:spPr>
          <a:xfrm>
            <a:off x="123101" y="144939"/>
            <a:ext cx="12114082" cy="784628"/>
          </a:xfrm>
          <a:prstGeom prst="rect">
            <a:avLst/>
          </a:prstGeom>
          <a:noFill/>
        </p:spPr>
        <p:txBody>
          <a:bodyPr wrap="square" rtlCol="0">
            <a:spAutoFit/>
          </a:bodyPr>
          <a:lstStyle/>
          <a:p>
            <a:pPr defTabSz="914224">
              <a:defRPr/>
            </a:pPr>
            <a:r>
              <a:rPr lang="en-US" sz="4399" kern="0" dirty="0">
                <a:solidFill>
                  <a:schemeClr val="bg1"/>
                </a:solidFill>
                <a:latin typeface="Segoe UI Light" panose="020B0502040204020203" pitchFamily="34" charset="0"/>
                <a:cs typeface="Segoe UI Light" panose="020B0502040204020203" pitchFamily="34" charset="0"/>
              </a:rPr>
              <a:t>Outlook and tracking customer communications </a:t>
            </a:r>
          </a:p>
        </p:txBody>
      </p:sp>
      <p:grpSp>
        <p:nvGrpSpPr>
          <p:cNvPr id="10" name="Group 9"/>
          <p:cNvGrpSpPr/>
          <p:nvPr/>
        </p:nvGrpSpPr>
        <p:grpSpPr>
          <a:xfrm>
            <a:off x="504048" y="3750328"/>
            <a:ext cx="11074938" cy="2273740"/>
            <a:chOff x="503237" y="3750363"/>
            <a:chExt cx="11076509" cy="2274063"/>
          </a:xfrm>
        </p:grpSpPr>
        <p:sp>
          <p:nvSpPr>
            <p:cNvPr id="37" name="Rectangle 36"/>
            <p:cNvSpPr/>
            <p:nvPr/>
          </p:nvSpPr>
          <p:spPr>
            <a:xfrm>
              <a:off x="1951037" y="3757131"/>
              <a:ext cx="9628709" cy="2236214"/>
            </a:xfrm>
            <a:prstGeom prst="rect">
              <a:avLst/>
            </a:prstGeom>
            <a:solidFill>
              <a:srgbClr val="0072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97">
                <a:defRPr/>
              </a:pPr>
              <a:endParaRPr lang="en-US" kern="0">
                <a:solidFill>
                  <a:sysClr val="windowText" lastClr="000000"/>
                </a:solidFill>
              </a:endParaRPr>
            </a:p>
          </p:txBody>
        </p:sp>
        <p:grpSp>
          <p:nvGrpSpPr>
            <p:cNvPr id="11" name="Group 10"/>
            <p:cNvGrpSpPr>
              <a:grpSpLocks noChangeAspect="1"/>
            </p:cNvGrpSpPr>
            <p:nvPr/>
          </p:nvGrpSpPr>
          <p:grpSpPr>
            <a:xfrm>
              <a:off x="4841414" y="3820779"/>
              <a:ext cx="3847955" cy="1883071"/>
              <a:chOff x="2629946" y="2778805"/>
              <a:chExt cx="5743481" cy="2810682"/>
            </a:xfrm>
          </p:grpSpPr>
          <p:sp>
            <p:nvSpPr>
              <p:cNvPr id="12" name="Rectangle 11"/>
              <p:cNvSpPr/>
              <p:nvPr/>
            </p:nvSpPr>
            <p:spPr>
              <a:xfrm>
                <a:off x="2629946" y="2778805"/>
                <a:ext cx="5743481" cy="2810682"/>
              </a:xfrm>
              <a:prstGeom prst="rect">
                <a:avLst/>
              </a:prstGeom>
              <a:solidFill>
                <a:srgbClr val="0072C5"/>
              </a:solidFill>
              <a:ln w="12700" cap="flat" cmpd="sng" algn="ctr">
                <a:noFill/>
                <a:prstDash val="solid"/>
              </a:ln>
              <a:effectLst/>
            </p:spPr>
            <p:txBody>
              <a:bodyPr rtlCol="0" anchor="t" anchorCtr="0"/>
              <a:lstStyle/>
              <a:p>
                <a:pPr algn="ctr" defTabSz="914050">
                  <a:defRPr/>
                </a:pPr>
                <a:endParaRPr lang="en-US" sz="2353" b="1" kern="0" dirty="0">
                  <a:solidFill>
                    <a:srgbClr val="FFFFFF"/>
                  </a:solidFill>
                  <a:latin typeface="Segoe UI Light"/>
                </a:endParaRPr>
              </a:p>
            </p:txBody>
          </p:sp>
          <p:grpSp>
            <p:nvGrpSpPr>
              <p:cNvPr id="13" name="Group 12"/>
              <p:cNvGrpSpPr/>
              <p:nvPr/>
            </p:nvGrpSpPr>
            <p:grpSpPr>
              <a:xfrm>
                <a:off x="2810578" y="2901932"/>
                <a:ext cx="5362819" cy="2570859"/>
                <a:chOff x="5698186" y="3443359"/>
                <a:chExt cx="5362819" cy="2570859"/>
              </a:xfrm>
            </p:grpSpPr>
            <p:pic>
              <p:nvPicPr>
                <p:cNvPr id="15" name="Picture 2" descr="\\MAGNUM\Projects\Microsoft\Cloud Power FY12\Design\ICONS_PNG\Server.png"/>
                <p:cNvPicPr>
                  <a:picLocks noChangeAspect="1" noChangeArrowheads="1"/>
                </p:cNvPicPr>
                <p:nvPr/>
              </p:nvPicPr>
              <p:blipFill>
                <a:blip r:embed="rId4" cstate="hqprint">
                  <a:lum bright="100000"/>
                  <a:extLst>
                    <a:ext uri="{28A0092B-C50C-407E-A947-70E740481C1C}">
                      <a14:useLocalDpi xmlns:a14="http://schemas.microsoft.com/office/drawing/2010/main"/>
                    </a:ext>
                  </a:extLst>
                </a:blip>
                <a:srcRect/>
                <a:stretch>
                  <a:fillRect/>
                </a:stretch>
              </p:blipFill>
              <p:spPr bwMode="auto">
                <a:xfrm>
                  <a:off x="8771993" y="3443359"/>
                  <a:ext cx="914400" cy="914400"/>
                </a:xfrm>
                <a:prstGeom prst="rect">
                  <a:avLst/>
                </a:prstGeom>
                <a:noFill/>
              </p:spPr>
            </p:pic>
            <p:pic>
              <p:nvPicPr>
                <p:cNvPr id="16" name="Picture 2" descr="\\MAGNUM\Projects\Microsoft\Cloud Power FY12\Design\ICONS_PNG\Server.png"/>
                <p:cNvPicPr>
                  <a:picLocks noChangeAspect="1" noChangeArrowheads="1"/>
                </p:cNvPicPr>
                <p:nvPr/>
              </p:nvPicPr>
              <p:blipFill>
                <a:blip r:embed="rId4" cstate="hqprint">
                  <a:lum bright="100000"/>
                  <a:extLst>
                    <a:ext uri="{28A0092B-C50C-407E-A947-70E740481C1C}">
                      <a14:useLocalDpi xmlns:a14="http://schemas.microsoft.com/office/drawing/2010/main"/>
                    </a:ext>
                  </a:extLst>
                </a:blip>
                <a:srcRect/>
                <a:stretch>
                  <a:fillRect/>
                </a:stretch>
              </p:blipFill>
              <p:spPr bwMode="auto">
                <a:xfrm>
                  <a:off x="6044502" y="3449234"/>
                  <a:ext cx="914400" cy="914400"/>
                </a:xfrm>
                <a:prstGeom prst="rect">
                  <a:avLst/>
                </a:prstGeom>
                <a:noFill/>
              </p:spPr>
            </p:pic>
            <p:pic>
              <p:nvPicPr>
                <p:cNvPr id="17" name="Picture 2" descr="\\MAGNUM\Projects\Microsoft\Cloud Power FY12\Design\ICONS_PNG\Devices.png"/>
                <p:cNvPicPr>
                  <a:picLocks noChangeAspect="1" noChangeArrowheads="1"/>
                </p:cNvPicPr>
                <p:nvPr/>
              </p:nvPicPr>
              <p:blipFill>
                <a:blip r:embed="rId5" cstate="hqprint">
                  <a:lum bright="100000"/>
                  <a:extLst>
                    <a:ext uri="{28A0092B-C50C-407E-A947-70E740481C1C}">
                      <a14:useLocalDpi xmlns:a14="http://schemas.microsoft.com/office/drawing/2010/main"/>
                    </a:ext>
                  </a:extLst>
                </a:blip>
                <a:srcRect/>
                <a:stretch>
                  <a:fillRect/>
                </a:stretch>
              </p:blipFill>
              <p:spPr bwMode="auto">
                <a:xfrm>
                  <a:off x="10385144" y="5099818"/>
                  <a:ext cx="675861" cy="914400"/>
                </a:xfrm>
                <a:prstGeom prst="rect">
                  <a:avLst/>
                </a:prstGeom>
                <a:noFill/>
                <a:ln>
                  <a:noFill/>
                </a:ln>
              </p:spPr>
            </p:pic>
            <p:pic>
              <p:nvPicPr>
                <p:cNvPr id="18" name="Picture 2" descr="\\MAGNUM\Projects\Microsoft\Cloud Power FY12\Design\ICONS_PNG\Devices.png"/>
                <p:cNvPicPr>
                  <a:picLocks noChangeAspect="1" noChangeArrowheads="1"/>
                </p:cNvPicPr>
                <p:nvPr/>
              </p:nvPicPr>
              <p:blipFill>
                <a:blip r:embed="rId6" cstate="hqprint">
                  <a:lum bright="100000"/>
                  <a:extLst>
                    <a:ext uri="{28A0092B-C50C-407E-A947-70E740481C1C}">
                      <a14:useLocalDpi xmlns:a14="http://schemas.microsoft.com/office/drawing/2010/main"/>
                    </a:ext>
                  </a:extLst>
                </a:blip>
                <a:srcRect/>
                <a:stretch>
                  <a:fillRect/>
                </a:stretch>
              </p:blipFill>
              <p:spPr bwMode="auto">
                <a:xfrm>
                  <a:off x="9446306" y="5094037"/>
                  <a:ext cx="914400" cy="808892"/>
                </a:xfrm>
                <a:prstGeom prst="rect">
                  <a:avLst/>
                </a:prstGeom>
                <a:noFill/>
                <a:ln>
                  <a:noFill/>
                </a:ln>
              </p:spPr>
            </p:pic>
            <p:pic>
              <p:nvPicPr>
                <p:cNvPr id="19" name="Picture 2" descr="\\MAGNUM\Projects\Microsoft\Cloud Power FY12\Design\ICONS_PNG\Devices.png"/>
                <p:cNvPicPr>
                  <a:picLocks noChangeAspect="1" noChangeArrowheads="1"/>
                </p:cNvPicPr>
                <p:nvPr/>
              </p:nvPicPr>
              <p:blipFill rotWithShape="1">
                <a:blip r:embed="rId7" cstate="hqprint">
                  <a:lum bright="100000"/>
                  <a:extLst>
                    <a:ext uri="{28A0092B-C50C-407E-A947-70E740481C1C}">
                      <a14:useLocalDpi xmlns:a14="http://schemas.microsoft.com/office/drawing/2010/main"/>
                    </a:ext>
                  </a:extLst>
                </a:blip>
                <a:srcRect/>
                <a:stretch/>
              </p:blipFill>
              <p:spPr bwMode="auto">
                <a:xfrm>
                  <a:off x="7006861" y="5085197"/>
                  <a:ext cx="877824" cy="784716"/>
                </a:xfrm>
                <a:prstGeom prst="rect">
                  <a:avLst/>
                </a:prstGeom>
                <a:noFill/>
                <a:ln>
                  <a:noFill/>
                </a:ln>
              </p:spPr>
            </p:pic>
            <p:pic>
              <p:nvPicPr>
                <p:cNvPr id="20" name="Picture 3" descr="\\MAGNUM\Projects\Microsoft\Cloud Power FY12\Design\ICONS_PNG\Laptop.png"/>
                <p:cNvPicPr>
                  <a:picLocks noChangeAspect="1" noChangeArrowheads="1"/>
                </p:cNvPicPr>
                <p:nvPr/>
              </p:nvPicPr>
              <p:blipFill rotWithShape="1">
                <a:blip r:embed="rId8" cstate="hqprint">
                  <a:lum bright="100000"/>
                  <a:extLst>
                    <a:ext uri="{28A0092B-C50C-407E-A947-70E740481C1C}">
                      <a14:useLocalDpi xmlns:a14="http://schemas.microsoft.com/office/drawing/2010/main"/>
                    </a:ext>
                  </a:extLst>
                </a:blip>
                <a:srcRect/>
                <a:stretch/>
              </p:blipFill>
              <p:spPr bwMode="auto">
                <a:xfrm>
                  <a:off x="8566991" y="5094898"/>
                  <a:ext cx="914400" cy="765314"/>
                </a:xfrm>
                <a:prstGeom prst="rect">
                  <a:avLst/>
                </a:prstGeom>
                <a:noFill/>
              </p:spPr>
            </p:pic>
            <p:pic>
              <p:nvPicPr>
                <p:cNvPr id="21" name="Picture 2" descr="Outlook_icon_300"/>
                <p:cNvPicPr>
                  <a:picLocks noChangeAspect="1" noChangeArrowheads="1"/>
                </p:cNvPicPr>
                <p:nvPr/>
              </p:nvPicPr>
              <p:blipFill rotWithShape="1">
                <a:blip r:embed="rId9" cstate="hqprint">
                  <a:clrChange>
                    <a:clrFrom>
                      <a:srgbClr val="1E71B7"/>
                    </a:clrFrom>
                    <a:clrTo>
                      <a:srgbClr val="1E71B7">
                        <a:alpha val="0"/>
                      </a:srgbClr>
                    </a:clrTo>
                  </a:clrChange>
                  <a:extLst>
                    <a:ext uri="{28A0092B-C50C-407E-A947-70E740481C1C}">
                      <a14:useLocalDpi xmlns:a14="http://schemas.microsoft.com/office/drawing/2010/main"/>
                    </a:ext>
                  </a:extLst>
                </a:blip>
                <a:srcRect/>
                <a:stretch/>
              </p:blipFill>
              <p:spPr bwMode="auto">
                <a:xfrm>
                  <a:off x="7884685" y="5085421"/>
                  <a:ext cx="682306" cy="679336"/>
                </a:xfrm>
                <a:prstGeom prst="rect">
                  <a:avLst/>
                </a:prstGeom>
                <a:noFill/>
                <a:extLst>
                  <a:ext uri="{909E8E84-426E-40DD-AFC4-6F175D3DCCD1}">
                    <a14:hiddenFill xmlns:a14="http://schemas.microsoft.com/office/drawing/2010/main">
                      <a:solidFill>
                        <a:srgbClr val="FFFFFF"/>
                      </a:solidFill>
                    </a14:hiddenFill>
                  </a:ext>
                </a:extLst>
              </p:spPr>
            </p:pic>
            <p:pic>
              <p:nvPicPr>
                <p:cNvPr id="23" name="Picture 4" descr="http://enterprisemobiledevice.com/wp-content/uploads/2012/10/exchange.png-550x0.png"/>
                <p:cNvPicPr>
                  <a:picLocks noChangeAspect="1" noChangeArrowheads="1"/>
                </p:cNvPicPr>
                <p:nvPr/>
              </p:nvPicPr>
              <p:blipFill>
                <a:blip r:embed="rId10" cstate="hqprint">
                  <a:clrChange>
                    <a:clrFrom>
                      <a:srgbClr val="0072C6"/>
                    </a:clrFrom>
                    <a:clrTo>
                      <a:srgbClr val="0072C6">
                        <a:alpha val="0"/>
                      </a:srgbClr>
                    </a:clrTo>
                  </a:clrChange>
                  <a:extLst>
                    <a:ext uri="{28A0092B-C50C-407E-A947-70E740481C1C}">
                      <a14:useLocalDpi xmlns:a14="http://schemas.microsoft.com/office/drawing/2010/main"/>
                    </a:ext>
                  </a:extLst>
                </a:blip>
                <a:srcRect/>
                <a:stretch>
                  <a:fillRect/>
                </a:stretch>
              </p:blipFill>
              <p:spPr bwMode="auto">
                <a:xfrm>
                  <a:off x="9629865" y="3671959"/>
                  <a:ext cx="457200" cy="457200"/>
                </a:xfrm>
                <a:prstGeom prst="rect">
                  <a:avLst/>
                </a:prstGeom>
                <a:noFill/>
                <a:extLst>
                  <a:ext uri="{909E8E84-426E-40DD-AFC4-6F175D3DCCD1}">
                    <a14:hiddenFill xmlns:a14="http://schemas.microsoft.com/office/drawing/2010/main">
                      <a:solidFill>
                        <a:srgbClr val="FFFFFF"/>
                      </a:solidFill>
                    </a14:hiddenFill>
                  </a:ext>
                </a:extLst>
              </p:spPr>
            </p:pic>
            <p:sp>
              <p:nvSpPr>
                <p:cNvPr id="24" name="Left-Right Arrow 49"/>
                <p:cNvSpPr/>
                <p:nvPr/>
              </p:nvSpPr>
              <p:spPr bwMode="auto">
                <a:xfrm>
                  <a:off x="6902051" y="3805111"/>
                  <a:ext cx="1930111" cy="225986"/>
                </a:xfrm>
                <a:prstGeom prst="leftRightArrow">
                  <a:avLst/>
                </a:prstGeom>
                <a:solidFill>
                  <a:srgbClr val="FFFFFF"/>
                </a:solidFill>
                <a:ln w="9525" cap="flat" cmpd="sng" algn="ctr">
                  <a:noFill/>
                  <a:prstDash val="solid"/>
                  <a:headEnd type="none" w="med" len="med"/>
                  <a:tailEnd type="none" w="med" len="med"/>
                </a:ln>
                <a:effectLst/>
              </p:spPr>
              <p:txBody>
                <a:bodyPr rot="0" spcFirstLastPara="0" vertOverflow="overflow" horzOverflow="overflow" vert="horz" wrap="square" lIns="179260" tIns="143408" rIns="179260" bIns="143408" numCol="1" spcCol="0" rtlCol="0" fromWordArt="0" anchor="t" anchorCtr="0" forceAA="0" compatLnSpc="1">
                  <a:prstTxWarp prst="textNoShape">
                    <a:avLst/>
                  </a:prstTxWarp>
                  <a:noAutofit/>
                </a:bodyPr>
                <a:lstStyle/>
                <a:p>
                  <a:pPr algn="ctr" defTabSz="913926" fontAlgn="base">
                    <a:lnSpc>
                      <a:spcPct val="90000"/>
                    </a:lnSpc>
                    <a:spcBef>
                      <a:spcPct val="0"/>
                    </a:spcBef>
                    <a:spcAft>
                      <a:spcPct val="0"/>
                    </a:spcAft>
                    <a:defRPr/>
                  </a:pPr>
                  <a:endParaRPr lang="en-US" sz="2353" kern="0" dirty="0">
                    <a:gradFill>
                      <a:gsLst>
                        <a:gs pos="0">
                          <a:srgbClr val="FFFFFF"/>
                        </a:gs>
                        <a:gs pos="100000">
                          <a:srgbClr val="FFFFFF"/>
                        </a:gs>
                      </a:gsLst>
                      <a:lin ang="5400000" scaled="0"/>
                    </a:gradFill>
                    <a:ea typeface="Segoe UI" pitchFamily="34" charset="0"/>
                    <a:cs typeface="Segoe UI" pitchFamily="34" charset="0"/>
                  </a:endParaRPr>
                </a:p>
              </p:txBody>
            </p:sp>
            <p:cxnSp>
              <p:nvCxnSpPr>
                <p:cNvPr id="25" name="Straight Connector 24"/>
                <p:cNvCxnSpPr>
                  <a:stCxn id="15" idx="2"/>
                  <a:endCxn id="19" idx="0"/>
                </p:cNvCxnSpPr>
                <p:nvPr/>
              </p:nvCxnSpPr>
              <p:spPr>
                <a:xfrm flipH="1">
                  <a:off x="7445773" y="4357759"/>
                  <a:ext cx="1783420" cy="727438"/>
                </a:xfrm>
                <a:prstGeom prst="line">
                  <a:avLst/>
                </a:prstGeom>
                <a:noFill/>
                <a:ln w="12700" cap="flat" cmpd="sng" algn="ctr">
                  <a:solidFill>
                    <a:srgbClr val="FFFFFF"/>
                  </a:solidFill>
                  <a:prstDash val="solid"/>
                  <a:headEnd type="none"/>
                  <a:tailEnd type="none"/>
                </a:ln>
                <a:effectLst/>
              </p:spPr>
            </p:cxnSp>
            <p:cxnSp>
              <p:nvCxnSpPr>
                <p:cNvPr id="26" name="Straight Connector 25"/>
                <p:cNvCxnSpPr>
                  <a:stCxn id="15" idx="2"/>
                  <a:endCxn id="21" idx="0"/>
                </p:cNvCxnSpPr>
                <p:nvPr/>
              </p:nvCxnSpPr>
              <p:spPr>
                <a:xfrm flipH="1">
                  <a:off x="8225838" y="4357759"/>
                  <a:ext cx="1003355" cy="727661"/>
                </a:xfrm>
                <a:prstGeom prst="line">
                  <a:avLst/>
                </a:prstGeom>
                <a:noFill/>
                <a:ln w="12700" cap="flat" cmpd="sng" algn="ctr">
                  <a:solidFill>
                    <a:srgbClr val="FFFFFF"/>
                  </a:solidFill>
                  <a:prstDash val="solid"/>
                  <a:headEnd type="none"/>
                  <a:tailEnd type="none"/>
                </a:ln>
                <a:effectLst/>
              </p:spPr>
            </p:cxnSp>
            <p:cxnSp>
              <p:nvCxnSpPr>
                <p:cNvPr id="27" name="Straight Connector 26"/>
                <p:cNvCxnSpPr>
                  <a:stCxn id="15" idx="2"/>
                  <a:endCxn id="20" idx="0"/>
                </p:cNvCxnSpPr>
                <p:nvPr/>
              </p:nvCxnSpPr>
              <p:spPr>
                <a:xfrm flipH="1">
                  <a:off x="9024191" y="4357759"/>
                  <a:ext cx="205002" cy="737139"/>
                </a:xfrm>
                <a:prstGeom prst="line">
                  <a:avLst/>
                </a:prstGeom>
                <a:noFill/>
                <a:ln w="12700" cap="flat" cmpd="sng" algn="ctr">
                  <a:solidFill>
                    <a:srgbClr val="FFFFFF"/>
                  </a:solidFill>
                  <a:prstDash val="solid"/>
                  <a:headEnd type="none"/>
                  <a:tailEnd type="none"/>
                </a:ln>
                <a:effectLst/>
              </p:spPr>
            </p:cxnSp>
            <p:cxnSp>
              <p:nvCxnSpPr>
                <p:cNvPr id="29" name="Straight Connector 28"/>
                <p:cNvCxnSpPr>
                  <a:stCxn id="15" idx="2"/>
                  <a:endCxn id="18" idx="0"/>
                </p:cNvCxnSpPr>
                <p:nvPr/>
              </p:nvCxnSpPr>
              <p:spPr>
                <a:xfrm>
                  <a:off x="9229193" y="4357759"/>
                  <a:ext cx="674313" cy="736278"/>
                </a:xfrm>
                <a:prstGeom prst="line">
                  <a:avLst/>
                </a:prstGeom>
                <a:noFill/>
                <a:ln w="12700" cap="flat" cmpd="sng" algn="ctr">
                  <a:solidFill>
                    <a:srgbClr val="FFFFFF"/>
                  </a:solidFill>
                  <a:prstDash val="solid"/>
                  <a:headEnd type="none"/>
                  <a:tailEnd type="none"/>
                </a:ln>
                <a:effectLst/>
              </p:spPr>
            </p:cxnSp>
            <p:cxnSp>
              <p:nvCxnSpPr>
                <p:cNvPr id="31" name="Straight Connector 30"/>
                <p:cNvCxnSpPr>
                  <a:stCxn id="15" idx="2"/>
                  <a:endCxn id="17" idx="0"/>
                </p:cNvCxnSpPr>
                <p:nvPr/>
              </p:nvCxnSpPr>
              <p:spPr>
                <a:xfrm>
                  <a:off x="9229193" y="4357759"/>
                  <a:ext cx="1493882" cy="742059"/>
                </a:xfrm>
                <a:prstGeom prst="line">
                  <a:avLst/>
                </a:prstGeom>
                <a:noFill/>
                <a:ln w="12700" cap="flat" cmpd="sng" algn="ctr">
                  <a:solidFill>
                    <a:srgbClr val="FFFFFF"/>
                  </a:solidFill>
                  <a:prstDash val="solid"/>
                  <a:headEnd type="none"/>
                  <a:tailEnd type="none"/>
                </a:ln>
                <a:effectLst/>
              </p:spPr>
            </p:cxnSp>
            <p:pic>
              <p:nvPicPr>
                <p:cNvPr id="32" name="Picture 31"/>
                <p:cNvPicPr>
                  <a:picLocks noChangeAspect="1"/>
                </p:cNvPicPr>
                <p:nvPr/>
              </p:nvPicPr>
              <p:blipFill>
                <a:blip r:embed="rId11">
                  <a:extLst>
                    <a:ext uri="{28A0092B-C50C-407E-A947-70E740481C1C}">
                      <a14:useLocalDpi xmlns:a14="http://schemas.microsoft.com/office/drawing/2010/main"/>
                    </a:ext>
                  </a:extLst>
                </a:blip>
                <a:stretch>
                  <a:fillRect/>
                </a:stretch>
              </p:blipFill>
              <p:spPr>
                <a:xfrm>
                  <a:off x="5698186" y="3667140"/>
                  <a:ext cx="406493" cy="406493"/>
                </a:xfrm>
                <a:prstGeom prst="rect">
                  <a:avLst/>
                </a:prstGeom>
              </p:spPr>
            </p:pic>
          </p:grpSp>
          <p:pic>
            <p:nvPicPr>
              <p:cNvPr id="14" name="Picture 13"/>
              <p:cNvPicPr>
                <a:picLocks noChangeAspect="1"/>
              </p:cNvPicPr>
              <p:nvPr/>
            </p:nvPicPr>
            <p:blipFill>
              <a:blip r:embed="rId11">
                <a:extLst>
                  <a:ext uri="{28A0092B-C50C-407E-A947-70E740481C1C}">
                    <a14:useLocalDpi xmlns:a14="http://schemas.microsoft.com/office/drawing/2010/main"/>
                  </a:ext>
                </a:extLst>
              </a:blip>
              <a:stretch>
                <a:fillRect/>
              </a:stretch>
            </p:blipFill>
            <p:spPr>
              <a:xfrm>
                <a:off x="5246628" y="4929402"/>
                <a:ext cx="406493" cy="406493"/>
              </a:xfrm>
              <a:prstGeom prst="rect">
                <a:avLst/>
              </a:prstGeom>
            </p:spPr>
          </p:pic>
        </p:grpSp>
        <p:sp>
          <p:nvSpPr>
            <p:cNvPr id="40" name="Rectangle 39"/>
            <p:cNvSpPr/>
            <p:nvPr/>
          </p:nvSpPr>
          <p:spPr>
            <a:xfrm>
              <a:off x="503237" y="3750363"/>
              <a:ext cx="1313785" cy="2236214"/>
            </a:xfrm>
            <a:prstGeom prst="rect">
              <a:avLst/>
            </a:prstGeom>
            <a:solidFill>
              <a:srgbClr val="1D6FB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97">
                <a:defRPr/>
              </a:pPr>
              <a:endParaRPr lang="en-US" kern="0">
                <a:solidFill>
                  <a:sysClr val="windowText" lastClr="000000"/>
                </a:solidFill>
              </a:endParaRPr>
            </a:p>
          </p:txBody>
        </p:sp>
        <p:sp>
          <p:nvSpPr>
            <p:cNvPr id="41" name="Rectangle 40"/>
            <p:cNvSpPr/>
            <p:nvPr/>
          </p:nvSpPr>
          <p:spPr>
            <a:xfrm>
              <a:off x="6007337" y="5710609"/>
              <a:ext cx="1516109" cy="313817"/>
            </a:xfrm>
            <a:prstGeom prst="rect">
              <a:avLst/>
            </a:prstGeom>
          </p:spPr>
          <p:txBody>
            <a:bodyPr wrap="none">
              <a:spAutoFit/>
            </a:bodyPr>
            <a:lstStyle/>
            <a:p>
              <a:pPr algn="ctr" defTabSz="914224">
                <a:defRPr/>
              </a:pPr>
              <a:r>
                <a:rPr lang="en-US" sz="1399" kern="0" dirty="0">
                  <a:solidFill>
                    <a:schemeClr val="bg1"/>
                  </a:solidFill>
                  <a:latin typeface="Segoe UI" panose="020B0502040204020203" pitchFamily="34" charset="0"/>
                  <a:cs typeface="Segoe UI" panose="020B0502040204020203" pitchFamily="34" charset="0"/>
                </a:rPr>
                <a:t>Server-side Sync</a:t>
              </a:r>
            </a:p>
          </p:txBody>
        </p:sp>
        <p:pic>
          <p:nvPicPr>
            <p:cNvPr id="3088" name="Picture 16" descr="http://icons.iconarchive.com/icons/carlosjj/microsoft-office-2013/128/Outlook-icon.png"/>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714021" y="3884361"/>
              <a:ext cx="825351" cy="825351"/>
            </a:xfrm>
            <a:prstGeom prst="rect">
              <a:avLst/>
            </a:prstGeom>
            <a:noFill/>
            <a:extLst>
              <a:ext uri="{909E8E84-426E-40DD-AFC4-6F175D3DCCD1}">
                <a14:hiddenFill xmlns:a14="http://schemas.microsoft.com/office/drawing/2010/main">
                  <a:solidFill>
                    <a:srgbClr val="FFFFFF"/>
                  </a:solidFill>
                </a14:hiddenFill>
              </a:ext>
            </a:extLst>
          </p:spPr>
        </p:pic>
        <p:pic>
          <p:nvPicPr>
            <p:cNvPr id="3082" name="Picture 10" descr="http://www.safetyculture.io/assets/images/support/icons/sync.png"/>
            <p:cNvPicPr>
              <a:picLocks noChangeAspect="1" noChangeArrowheads="1"/>
            </p:cNvPicPr>
            <p:nvPr/>
          </p:nvPicPr>
          <p:blipFill>
            <a:blip r:embed="rId13">
              <a:lum bright="70000" contrast="-70000"/>
              <a:extLst>
                <a:ext uri="{28A0092B-C50C-407E-A947-70E740481C1C}">
                  <a14:useLocalDpi xmlns:a14="http://schemas.microsoft.com/office/drawing/2010/main" val="0"/>
                </a:ext>
              </a:extLst>
            </a:blip>
            <a:srcRect/>
            <a:stretch>
              <a:fillRect/>
            </a:stretch>
          </p:blipFill>
          <p:spPr bwMode="auto">
            <a:xfrm>
              <a:off x="1132414" y="4324094"/>
              <a:ext cx="588677" cy="588677"/>
            </a:xfrm>
            <a:prstGeom prst="rect">
              <a:avLst/>
            </a:prstGeom>
            <a:noFill/>
            <a:extLst>
              <a:ext uri="{909E8E84-426E-40DD-AFC4-6F175D3DCCD1}">
                <a14:hiddenFill xmlns:a14="http://schemas.microsoft.com/office/drawing/2010/main">
                  <a:solidFill>
                    <a:srgbClr val="FFFFFF"/>
                  </a:solidFill>
                </a14:hiddenFill>
              </a:ext>
            </a:extLst>
          </p:spPr>
        </p:pic>
        <p:sp>
          <p:nvSpPr>
            <p:cNvPr id="46" name="Rectangle 45"/>
            <p:cNvSpPr/>
            <p:nvPr/>
          </p:nvSpPr>
          <p:spPr>
            <a:xfrm>
              <a:off x="527164" y="5710609"/>
              <a:ext cx="1265931" cy="313817"/>
            </a:xfrm>
            <a:prstGeom prst="rect">
              <a:avLst/>
            </a:prstGeom>
          </p:spPr>
          <p:txBody>
            <a:bodyPr wrap="none">
              <a:spAutoFit/>
            </a:bodyPr>
            <a:lstStyle/>
            <a:p>
              <a:pPr algn="ctr" defTabSz="914224">
                <a:defRPr/>
              </a:pPr>
              <a:r>
                <a:rPr lang="en-US" sz="1399" kern="0" dirty="0">
                  <a:solidFill>
                    <a:schemeClr val="bg1"/>
                  </a:solidFill>
                  <a:latin typeface="Segoe UI" panose="020B0502040204020203" pitchFamily="34" charset="0"/>
                  <a:cs typeface="Segoe UI" panose="020B0502040204020203" pitchFamily="34" charset="0"/>
                </a:rPr>
                <a:t>Outlook Sync</a:t>
              </a:r>
            </a:p>
          </p:txBody>
        </p:sp>
      </p:grpSp>
      <p:grpSp>
        <p:nvGrpSpPr>
          <p:cNvPr id="9" name="Group 8"/>
          <p:cNvGrpSpPr/>
          <p:nvPr/>
        </p:nvGrpSpPr>
        <p:grpSpPr>
          <a:xfrm>
            <a:off x="504049" y="1253401"/>
            <a:ext cx="11074937" cy="2235897"/>
            <a:chOff x="503238" y="1253082"/>
            <a:chExt cx="11076508" cy="2236214"/>
          </a:xfrm>
        </p:grpSpPr>
        <p:sp>
          <p:nvSpPr>
            <p:cNvPr id="2" name="Rectangle 1"/>
            <p:cNvSpPr/>
            <p:nvPr/>
          </p:nvSpPr>
          <p:spPr>
            <a:xfrm>
              <a:off x="503238" y="1253082"/>
              <a:ext cx="9601199" cy="2236214"/>
            </a:xfrm>
            <a:prstGeom prst="rect">
              <a:avLst/>
            </a:prstGeom>
            <a:solidFill>
              <a:srgbClr val="0072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97">
                <a:defRPr/>
              </a:pPr>
              <a:endParaRPr lang="en-US" kern="0">
                <a:solidFill>
                  <a:sysClr val="windowText" lastClr="000000"/>
                </a:solidFill>
              </a:endParaRPr>
            </a:p>
          </p:txBody>
        </p:sp>
        <p:grpSp>
          <p:nvGrpSpPr>
            <p:cNvPr id="33" name="Group 32"/>
            <p:cNvGrpSpPr>
              <a:grpSpLocks noChangeAspect="1"/>
            </p:cNvGrpSpPr>
            <p:nvPr/>
          </p:nvGrpSpPr>
          <p:grpSpPr>
            <a:xfrm>
              <a:off x="1112837" y="1434486"/>
              <a:ext cx="1541754" cy="1298984"/>
              <a:chOff x="522296" y="1604709"/>
              <a:chExt cx="4857741" cy="4092829"/>
            </a:xfrm>
          </p:grpSpPr>
          <p:pic>
            <p:nvPicPr>
              <p:cNvPr id="34" name="Picture 2" descr="http://cognettacloud.com/wp-content/uploads/2013/10/Outlookclient2013.png"/>
              <p:cNvPicPr>
                <a:picLocks noChangeAspect="1" noChangeArrowheads="1"/>
              </p:cNvPicPr>
              <p:nvPr/>
            </p:nvPicPr>
            <p:blipFill>
              <a:blip r:embed="rId14" cstate="print">
                <a:extLst>
                  <a:ext uri="{28A0092B-C50C-407E-A947-70E740481C1C}">
                    <a14:useLocalDpi xmlns:a14="http://schemas.microsoft.com/office/drawing/2010/main"/>
                  </a:ext>
                </a:extLst>
              </a:blip>
              <a:srcRect/>
              <a:stretch>
                <a:fillRect/>
              </a:stretch>
            </p:blipFill>
            <p:spPr bwMode="auto">
              <a:xfrm>
                <a:off x="714085" y="1810262"/>
                <a:ext cx="4486448" cy="2804031"/>
              </a:xfrm>
              <a:prstGeom prst="rect">
                <a:avLst/>
              </a:prstGeom>
              <a:noFill/>
              <a:extLst>
                <a:ext uri="{909E8E84-426E-40DD-AFC4-6F175D3DCCD1}">
                  <a14:hiddenFill xmlns:a14="http://schemas.microsoft.com/office/drawing/2010/main">
                    <a:solidFill>
                      <a:srgbClr val="FFFFFF"/>
                    </a:solidFill>
                  </a14:hiddenFill>
                </a:ext>
              </a:extLst>
            </p:spPr>
          </p:pic>
          <p:pic>
            <p:nvPicPr>
              <p:cNvPr id="35" name="Picture 34" descr="http://2uq7lu1k9rrf39yaal2at56hznc.wpengine.netdna-cdn.com/wp-content/themes/40digits/images/monitor-wrapper.png"/>
              <p:cNvPicPr>
                <a:picLocks noChangeAspect="1" noChangeArrowheads="1"/>
              </p:cNvPicPr>
              <p:nvPr/>
            </p:nvPicPr>
            <p:blipFill>
              <a:blip r:embed="rId15">
                <a:extLst>
                  <a:ext uri="{28A0092B-C50C-407E-A947-70E740481C1C}">
                    <a14:useLocalDpi xmlns:a14="http://schemas.microsoft.com/office/drawing/2010/main"/>
                  </a:ext>
                </a:extLst>
              </a:blip>
              <a:srcRect/>
              <a:stretch>
                <a:fillRect/>
              </a:stretch>
            </p:blipFill>
            <p:spPr bwMode="auto">
              <a:xfrm>
                <a:off x="522296" y="1604709"/>
                <a:ext cx="4857741" cy="4092829"/>
              </a:xfrm>
              <a:prstGeom prst="rect">
                <a:avLst/>
              </a:prstGeom>
              <a:noFill/>
              <a:extLst>
                <a:ext uri="{909E8E84-426E-40DD-AFC4-6F175D3DCCD1}">
                  <a14:hiddenFill xmlns:a14="http://schemas.microsoft.com/office/drawing/2010/main">
                    <a:solidFill>
                      <a:srgbClr val="FFFFFF"/>
                    </a:solidFill>
                  </a14:hiddenFill>
                </a:ext>
              </a:extLst>
            </p:spPr>
          </p:pic>
        </p:grpSp>
        <p:sp>
          <p:nvSpPr>
            <p:cNvPr id="36" name="Rectangle 35"/>
            <p:cNvSpPr/>
            <p:nvPr/>
          </p:nvSpPr>
          <p:spPr>
            <a:xfrm>
              <a:off x="627759" y="2876366"/>
              <a:ext cx="2511913" cy="533450"/>
            </a:xfrm>
            <a:prstGeom prst="rect">
              <a:avLst/>
            </a:prstGeom>
          </p:spPr>
          <p:txBody>
            <a:bodyPr wrap="none">
              <a:spAutoFit/>
            </a:bodyPr>
            <a:lstStyle/>
            <a:p>
              <a:pPr algn="ctr" defTabSz="914224">
                <a:defRPr/>
              </a:pPr>
              <a:r>
                <a:rPr lang="en-US" sz="1399" kern="0" dirty="0">
                  <a:solidFill>
                    <a:schemeClr val="bg1"/>
                  </a:solidFill>
                  <a:latin typeface="Segoe UI" panose="020B0502040204020203" pitchFamily="34" charset="0"/>
                  <a:cs typeface="Segoe UI" panose="020B0502040204020203" pitchFamily="34" charset="0"/>
                </a:rPr>
                <a:t>Microsoft Dynamics CRM </a:t>
              </a:r>
            </a:p>
            <a:p>
              <a:pPr algn="ctr" defTabSz="914224">
                <a:defRPr/>
              </a:pPr>
              <a:r>
                <a:rPr lang="en-US" sz="1399" kern="0" dirty="0">
                  <a:solidFill>
                    <a:schemeClr val="bg1"/>
                  </a:solidFill>
                  <a:latin typeface="Segoe UI" panose="020B0502040204020203" pitchFamily="34" charset="0"/>
                  <a:cs typeface="Segoe UI" panose="020B0502040204020203" pitchFamily="34" charset="0"/>
                </a:rPr>
                <a:t>Outlook Client (COM add-in)</a:t>
              </a:r>
            </a:p>
          </p:txBody>
        </p:sp>
        <p:grpSp>
          <p:nvGrpSpPr>
            <p:cNvPr id="47" name="Group 46"/>
            <p:cNvGrpSpPr>
              <a:grpSpLocks noChangeAspect="1"/>
            </p:cNvGrpSpPr>
            <p:nvPr/>
          </p:nvGrpSpPr>
          <p:grpSpPr>
            <a:xfrm>
              <a:off x="4613132" y="1349228"/>
              <a:ext cx="727611" cy="1463040"/>
              <a:chOff x="7290706" y="3509211"/>
              <a:chExt cx="971500" cy="1953435"/>
            </a:xfrm>
          </p:grpSpPr>
          <p:pic>
            <p:nvPicPr>
              <p:cNvPr id="48" name="Picture 8" descr="http://store.storeimages.cdn-apple.com/4587/as-images.apple.com/is/image/AppleInc/aos/published/images/i/ph/iphone6/plus/iphone6-plus-box-silver-2014?wid=478&amp;hei=595&amp;fmt=jpeg&amp;qlt=95&amp;op_sharpen=0&amp;resMode=bicub&amp;op_usm=0.5,0.5,0,0&amp;iccEmbed=0&amp;layer=comp&amp;.v=1411520747267"/>
              <p:cNvPicPr>
                <a:picLocks noChangeAspect="1" noChangeArrowheads="1"/>
              </p:cNvPicPr>
              <p:nvPr/>
            </p:nvPicPr>
            <p:blipFill rotWithShape="1">
              <a:blip r:embed="rId16">
                <a:extLst>
                  <a:ext uri="{BEBA8EAE-BF5A-486C-A8C5-ECC9F3942E4B}">
                    <a14:imgProps xmlns:a14="http://schemas.microsoft.com/office/drawing/2010/main">
                      <a14:imgLayer r:embed="rId17">
                        <a14:imgEffect>
                          <a14:backgroundRemoval t="1849" b="98824" l="19456" r="80126">
                            <a14:foregroundMark x1="22803" y1="4202" x2="74895" y2="96639"/>
                            <a14:foregroundMark x1="25105" y1="8067" x2="78661" y2="6891"/>
                            <a14:foregroundMark x1="27406" y1="93109" x2="33264" y2="1849"/>
                            <a14:foregroundMark x1="19874" y1="7563" x2="21339" y2="93109"/>
                            <a14:foregroundMark x1="26360" y1="94790" x2="80126" y2="93782"/>
                            <a14:foregroundMark x1="76987" y1="89580" x2="78033" y2="8739"/>
                            <a14:foregroundMark x1="40795" y1="9244" x2="45397" y2="87227"/>
                            <a14:foregroundMark x1="58996" y1="91261" x2="53766" y2="3025"/>
                            <a14:foregroundMark x1="65690" y1="5042" x2="69456" y2="56303"/>
                            <a14:foregroundMark x1="21339" y1="18487" x2="74059" y2="18487"/>
                            <a14:foregroundMark x1="78661" y1="26723" x2="22176" y2="29748"/>
                            <a14:foregroundMark x1="26360" y1="38824" x2="71130" y2="95966"/>
                            <a14:foregroundMark x1="23640" y1="4538" x2="76151" y2="4538"/>
                            <a14:foregroundMark x1="20711" y1="92941" x2="19874" y2="65882"/>
                            <a14:foregroundMark x1="67364" y1="98319" x2="73222" y2="98824"/>
                            <a14:foregroundMark x1="76151" y1="97983" x2="75523" y2="94790"/>
                            <a14:backgroundMark x1="30962" y1="168" x2="69456" y2="168"/>
                          </a14:backgroundRemoval>
                        </a14:imgEffect>
                      </a14:imgLayer>
                    </a14:imgProps>
                  </a:ext>
                  <a:ext uri="{28A0092B-C50C-407E-A947-70E740481C1C}">
                    <a14:useLocalDpi xmlns:a14="http://schemas.microsoft.com/office/drawing/2010/main" val="0"/>
                  </a:ext>
                </a:extLst>
              </a:blip>
              <a:srcRect l="19396" r="18887"/>
              <a:stretch/>
            </p:blipFill>
            <p:spPr bwMode="auto">
              <a:xfrm>
                <a:off x="7290706" y="3509211"/>
                <a:ext cx="971500" cy="1953435"/>
              </a:xfrm>
              <a:prstGeom prst="rect">
                <a:avLst/>
              </a:prstGeom>
              <a:noFill/>
              <a:extLst>
                <a:ext uri="{909E8E84-426E-40DD-AFC4-6F175D3DCCD1}">
                  <a14:hiddenFill xmlns:a14="http://schemas.microsoft.com/office/drawing/2010/main">
                    <a:solidFill>
                      <a:srgbClr val="FFFFFF"/>
                    </a:solidFill>
                  </a14:hiddenFill>
                </a:ext>
              </a:extLst>
            </p:spPr>
          </p:pic>
          <p:pic>
            <p:nvPicPr>
              <p:cNvPr id="49" name="Picture 4" descr="http://cdn1.knowyourmobile.com/sites/knowyourmobilecom/files/styles/gallery_wide/public/Array/screen_shot_2015-01-29_at_1.57.30_pm.jpg?itok=JDhDNrBG"/>
              <p:cNvPicPr>
                <a:picLocks noChangeAspect="1" noChangeArrowheads="1"/>
              </p:cNvPicPr>
              <p:nvPr/>
            </p:nvPicPr>
            <p:blipFill rotWithShape="1">
              <a:blip r:embed="rId18">
                <a:extLst>
                  <a:ext uri="{28A0092B-C50C-407E-A947-70E740481C1C}">
                    <a14:useLocalDpi xmlns:a14="http://schemas.microsoft.com/office/drawing/2010/main" val="0"/>
                  </a:ext>
                </a:extLst>
              </a:blip>
              <a:srcRect l="57805" t="12960" r="5189" b="14001"/>
              <a:stretch/>
            </p:blipFill>
            <p:spPr bwMode="auto">
              <a:xfrm>
                <a:off x="7354301" y="3734943"/>
                <a:ext cx="836843" cy="1493424"/>
              </a:xfrm>
              <a:prstGeom prst="rect">
                <a:avLst/>
              </a:prstGeom>
              <a:noFill/>
              <a:extLst>
                <a:ext uri="{909E8E84-426E-40DD-AFC4-6F175D3DCCD1}">
                  <a14:hiddenFill xmlns:a14="http://schemas.microsoft.com/office/drawing/2010/main">
                    <a:solidFill>
                      <a:srgbClr val="FFFFFF"/>
                    </a:solidFill>
                  </a14:hiddenFill>
                </a:ext>
              </a:extLst>
            </p:spPr>
          </p:pic>
        </p:grpSp>
        <p:sp>
          <p:nvSpPr>
            <p:cNvPr id="50" name="Rectangle 49"/>
            <p:cNvSpPr/>
            <p:nvPr/>
          </p:nvSpPr>
          <p:spPr>
            <a:xfrm>
              <a:off x="4050299" y="2875916"/>
              <a:ext cx="1843137" cy="533450"/>
            </a:xfrm>
            <a:prstGeom prst="rect">
              <a:avLst/>
            </a:prstGeom>
          </p:spPr>
          <p:txBody>
            <a:bodyPr wrap="none">
              <a:spAutoFit/>
            </a:bodyPr>
            <a:lstStyle/>
            <a:p>
              <a:pPr algn="ctr" defTabSz="914224">
                <a:defRPr/>
              </a:pPr>
              <a:r>
                <a:rPr lang="en-US" sz="1399" kern="0" dirty="0">
                  <a:solidFill>
                    <a:schemeClr val="bg1"/>
                  </a:solidFill>
                  <a:latin typeface="Segoe UI" panose="020B0502040204020203" pitchFamily="34" charset="0"/>
                  <a:cs typeface="Segoe UI" panose="020B0502040204020203" pitchFamily="34" charset="0"/>
                </a:rPr>
                <a:t>Folder-level tracking</a:t>
              </a:r>
            </a:p>
            <a:p>
              <a:pPr algn="ctr" defTabSz="914224">
                <a:defRPr/>
              </a:pPr>
              <a:r>
                <a:rPr lang="en-US" sz="1399" kern="0" dirty="0">
                  <a:solidFill>
                    <a:schemeClr val="bg1"/>
                  </a:solidFill>
                  <a:latin typeface="Segoe UI" panose="020B0502040204020203" pitchFamily="34" charset="0"/>
                  <a:cs typeface="Segoe UI" panose="020B0502040204020203" pitchFamily="34" charset="0"/>
                </a:rPr>
                <a:t>for any client</a:t>
              </a:r>
            </a:p>
          </p:txBody>
        </p:sp>
        <p:grpSp>
          <p:nvGrpSpPr>
            <p:cNvPr id="51" name="Group 50"/>
            <p:cNvGrpSpPr>
              <a:grpSpLocks noChangeAspect="1"/>
            </p:cNvGrpSpPr>
            <p:nvPr/>
          </p:nvGrpSpPr>
          <p:grpSpPr>
            <a:xfrm>
              <a:off x="7299284" y="1632281"/>
              <a:ext cx="1463040" cy="890532"/>
              <a:chOff x="9113837" y="3318105"/>
              <a:chExt cx="3200336" cy="1948001"/>
            </a:xfrm>
          </p:grpSpPr>
          <p:pic>
            <p:nvPicPr>
              <p:cNvPr id="52" name="Picture 51"/>
              <p:cNvPicPr>
                <a:picLocks noChangeAspect="1"/>
              </p:cNvPicPr>
              <p:nvPr/>
            </p:nvPicPr>
            <p:blipFill rotWithShape="1">
              <a:blip r:embed="rId19" cstate="print">
                <a:extLst>
                  <a:ext uri="{28A0092B-C50C-407E-A947-70E740481C1C}">
                    <a14:useLocalDpi xmlns:a14="http://schemas.microsoft.com/office/drawing/2010/main" val="0"/>
                  </a:ext>
                </a:extLst>
              </a:blip>
              <a:srcRect l="221" t="587" r="315"/>
              <a:stretch/>
            </p:blipFill>
            <p:spPr>
              <a:xfrm>
                <a:off x="9113837" y="3697204"/>
                <a:ext cx="2788285" cy="1568902"/>
              </a:xfrm>
              <a:prstGeom prst="rect">
                <a:avLst/>
              </a:prstGeom>
              <a:ln w="57150">
                <a:solidFill>
                  <a:schemeClr val="tx1"/>
                </a:solidFill>
              </a:ln>
            </p:spPr>
          </p:pic>
          <p:grpSp>
            <p:nvGrpSpPr>
              <p:cNvPr id="53" name="Group 52"/>
              <p:cNvGrpSpPr>
                <a:grpSpLocks noChangeAspect="1"/>
              </p:cNvGrpSpPr>
              <p:nvPr/>
            </p:nvGrpSpPr>
            <p:grpSpPr>
              <a:xfrm>
                <a:off x="11346435" y="3318105"/>
                <a:ext cx="967738" cy="1948001"/>
                <a:chOff x="10196941" y="3124863"/>
                <a:chExt cx="1789411" cy="3371353"/>
              </a:xfrm>
            </p:grpSpPr>
            <p:pic>
              <p:nvPicPr>
                <p:cNvPr id="54" name="Picture 8" descr="http://store.storeimages.cdn-apple.com/4587/as-images.apple.com/is/image/AppleInc/aos/published/images/i/ph/iphone6/plus/iphone6-plus-box-silver-2014?wid=478&amp;hei=595&amp;fmt=jpeg&amp;qlt=95&amp;op_sharpen=0&amp;resMode=bicub&amp;op_usm=0.5,0.5,0,0&amp;iccEmbed=0&amp;layer=comp&amp;.v=1411520747267"/>
                <p:cNvPicPr>
                  <a:picLocks noChangeAspect="1" noChangeArrowheads="1"/>
                </p:cNvPicPr>
                <p:nvPr/>
              </p:nvPicPr>
              <p:blipFill rotWithShape="1">
                <a:blip r:embed="rId16" cstate="print">
                  <a:extLst>
                    <a:ext uri="{BEBA8EAE-BF5A-486C-A8C5-ECC9F3942E4B}">
                      <a14:imgProps xmlns:a14="http://schemas.microsoft.com/office/drawing/2010/main">
                        <a14:imgLayer r:embed="rId17">
                          <a14:imgEffect>
                            <a14:backgroundRemoval t="1849" b="98824" l="19456" r="80126">
                              <a14:foregroundMark x1="22803" y1="4202" x2="74895" y2="96639"/>
                              <a14:foregroundMark x1="25105" y1="8067" x2="78661" y2="6891"/>
                              <a14:foregroundMark x1="27406" y1="93109" x2="33264" y2="1849"/>
                              <a14:foregroundMark x1="19874" y1="7563" x2="21339" y2="93109"/>
                              <a14:foregroundMark x1="26360" y1="94790" x2="80126" y2="93782"/>
                              <a14:foregroundMark x1="76987" y1="89580" x2="78033" y2="8739"/>
                              <a14:foregroundMark x1="40795" y1="9244" x2="45397" y2="87227"/>
                              <a14:foregroundMark x1="58996" y1="91261" x2="53766" y2="3025"/>
                              <a14:foregroundMark x1="65690" y1="5042" x2="69456" y2="56303"/>
                              <a14:foregroundMark x1="21339" y1="18487" x2="74059" y2="18487"/>
                              <a14:foregroundMark x1="78661" y1="26723" x2="22176" y2="29748"/>
                              <a14:foregroundMark x1="26360" y1="38824" x2="71130" y2="95966"/>
                              <a14:foregroundMark x1="23640" y1="4538" x2="76151" y2="4538"/>
                              <a14:foregroundMark x1="20711" y1="92941" x2="19874" y2="65882"/>
                              <a14:foregroundMark x1="67364" y1="98319" x2="73222" y2="98824"/>
                              <a14:foregroundMark x1="76151" y1="97983" x2="75523" y2="94790"/>
                              <a14:backgroundMark x1="30962" y1="168" x2="69456" y2="168"/>
                            </a14:backgroundRemoval>
                          </a14:imgEffect>
                        </a14:imgLayer>
                      </a14:imgProps>
                    </a:ext>
                    <a:ext uri="{28A0092B-C50C-407E-A947-70E740481C1C}">
                      <a14:useLocalDpi xmlns:a14="http://schemas.microsoft.com/office/drawing/2010/main" val="0"/>
                    </a:ext>
                  </a:extLst>
                </a:blip>
                <a:srcRect l="19396" r="18887"/>
                <a:stretch/>
              </p:blipFill>
              <p:spPr bwMode="auto">
                <a:xfrm>
                  <a:off x="10196941" y="3124863"/>
                  <a:ext cx="1789411" cy="3371353"/>
                </a:xfrm>
                <a:prstGeom prst="rect">
                  <a:avLst/>
                </a:prstGeom>
                <a:noFill/>
                <a:extLst>
                  <a:ext uri="{909E8E84-426E-40DD-AFC4-6F175D3DCCD1}">
                    <a14:hiddenFill xmlns:a14="http://schemas.microsoft.com/office/drawing/2010/main">
                      <a:solidFill>
                        <a:srgbClr val="FFFFFF"/>
                      </a:solidFill>
                    </a14:hiddenFill>
                  </a:ext>
                </a:extLst>
              </p:spPr>
            </p:pic>
            <p:pic>
              <p:nvPicPr>
                <p:cNvPr id="55" name="Picture 54"/>
                <p:cNvPicPr>
                  <a:picLocks noChangeAspect="1"/>
                </p:cNvPicPr>
                <p:nvPr/>
              </p:nvPicPr>
              <p:blipFill rotWithShape="1">
                <a:blip r:embed="rId20" cstate="print">
                  <a:clrChange>
                    <a:clrFrom>
                      <a:srgbClr val="EEEEEE"/>
                    </a:clrFrom>
                    <a:clrTo>
                      <a:srgbClr val="EEEEEE">
                        <a:alpha val="0"/>
                      </a:srgbClr>
                    </a:clrTo>
                  </a:clrChange>
                  <a:extLst>
                    <a:ext uri="{28A0092B-C50C-407E-A947-70E740481C1C}">
                      <a14:useLocalDpi xmlns:a14="http://schemas.microsoft.com/office/drawing/2010/main" val="0"/>
                    </a:ext>
                  </a:extLst>
                </a:blip>
                <a:srcRect l="36280" t="4061" r="32445" b="3717"/>
                <a:stretch/>
              </p:blipFill>
              <p:spPr>
                <a:xfrm>
                  <a:off x="10315821" y="3539020"/>
                  <a:ext cx="1533530" cy="2545660"/>
                </a:xfrm>
                <a:prstGeom prst="rect">
                  <a:avLst/>
                </a:prstGeom>
              </p:spPr>
            </p:pic>
          </p:grpSp>
        </p:grpSp>
        <p:sp>
          <p:nvSpPr>
            <p:cNvPr id="56" name="Rectangle 55"/>
            <p:cNvSpPr/>
            <p:nvPr/>
          </p:nvSpPr>
          <p:spPr>
            <a:xfrm>
              <a:off x="6946641" y="2871097"/>
              <a:ext cx="2127652" cy="533450"/>
            </a:xfrm>
            <a:prstGeom prst="rect">
              <a:avLst/>
            </a:prstGeom>
          </p:spPr>
          <p:txBody>
            <a:bodyPr wrap="none">
              <a:spAutoFit/>
            </a:bodyPr>
            <a:lstStyle/>
            <a:p>
              <a:pPr algn="ctr" defTabSz="914224">
                <a:defRPr/>
              </a:pPr>
              <a:r>
                <a:rPr lang="en-US" sz="1399" kern="0" dirty="0">
                  <a:solidFill>
                    <a:schemeClr val="bg1"/>
                  </a:solidFill>
                  <a:latin typeface="Segoe UI" panose="020B0502040204020203" pitchFamily="34" charset="0"/>
                  <a:cs typeface="Segoe UI" panose="020B0502040204020203" pitchFamily="34" charset="0"/>
                </a:rPr>
                <a:t>Microsoft Dynamics 365</a:t>
              </a:r>
            </a:p>
            <a:p>
              <a:pPr algn="ctr" defTabSz="914224">
                <a:defRPr/>
              </a:pPr>
              <a:r>
                <a:rPr lang="en-US" sz="1399" kern="0" dirty="0">
                  <a:solidFill>
                    <a:schemeClr val="bg1"/>
                  </a:solidFill>
                  <a:latin typeface="Segoe UI" panose="020B0502040204020203" pitchFamily="34" charset="0"/>
                  <a:cs typeface="Segoe UI" panose="020B0502040204020203" pitchFamily="34" charset="0"/>
                </a:rPr>
                <a:t>App for Outlook</a:t>
              </a:r>
            </a:p>
          </p:txBody>
        </p:sp>
        <p:sp>
          <p:nvSpPr>
            <p:cNvPr id="57" name="Rectangle 56"/>
            <p:cNvSpPr/>
            <p:nvPr/>
          </p:nvSpPr>
          <p:spPr>
            <a:xfrm>
              <a:off x="10265961" y="1253082"/>
              <a:ext cx="1313785" cy="2236214"/>
            </a:xfrm>
            <a:prstGeom prst="rect">
              <a:avLst/>
            </a:prstGeom>
            <a:solidFill>
              <a:srgbClr val="0072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97">
                <a:defRPr/>
              </a:pPr>
              <a:endParaRPr lang="en-US" kern="0">
                <a:solidFill>
                  <a:sysClr val="windowText" lastClr="000000"/>
                </a:solidFill>
              </a:endParaRPr>
            </a:p>
          </p:txBody>
        </p:sp>
      </p:grpSp>
      <p:sp>
        <p:nvSpPr>
          <p:cNvPr id="5" name="Oval 4"/>
          <p:cNvSpPr/>
          <p:nvPr/>
        </p:nvSpPr>
        <p:spPr bwMode="auto">
          <a:xfrm>
            <a:off x="6035288" y="1216205"/>
            <a:ext cx="3949848" cy="2366054"/>
          </a:xfrm>
          <a:prstGeom prst="ellipse">
            <a:avLst/>
          </a:prstGeom>
          <a:noFill/>
          <a:ln w="28575" cmpd="thinThick">
            <a:solidFill>
              <a:schemeClr val="tx2"/>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7565" rIns="0" bIns="47565" numCol="1" rtlCol="0" anchor="ctr" anchorCtr="0" compatLnSpc="1">
            <a:prstTxWarp prst="textNoShape">
              <a:avLst/>
            </a:prstTxWarp>
          </a:bodyPr>
          <a:lstStyle/>
          <a:p>
            <a:pPr algn="ctr" defTabSz="951028" fontAlgn="base">
              <a:spcBef>
                <a:spcPct val="0"/>
              </a:spcBef>
              <a:spcAft>
                <a:spcPct val="0"/>
              </a:spcAft>
              <a:defRPr/>
            </a:pPr>
            <a:endParaRPr lang="en-US" sz="2040" kern="0" dirty="0">
              <a:gradFill>
                <a:gsLst>
                  <a:gs pos="5439">
                    <a:srgbClr val="F8F8F8"/>
                  </a:gs>
                  <a:gs pos="10000">
                    <a:srgbClr val="F8F8F8"/>
                  </a:gs>
                </a:gsLst>
                <a:lin ang="5400000" scaled="0"/>
              </a:gradFill>
            </a:endParaRPr>
          </a:p>
        </p:txBody>
      </p:sp>
      <p:sp>
        <p:nvSpPr>
          <p:cNvPr id="58" name="Oval 57"/>
          <p:cNvSpPr/>
          <p:nvPr/>
        </p:nvSpPr>
        <p:spPr bwMode="auto">
          <a:xfrm>
            <a:off x="4378804" y="3685249"/>
            <a:ext cx="4871307" cy="2366054"/>
          </a:xfrm>
          <a:prstGeom prst="ellipse">
            <a:avLst/>
          </a:prstGeom>
          <a:noFill/>
          <a:ln w="28575" cmpd="thinThick">
            <a:solidFill>
              <a:schemeClr val="tx2"/>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7565" rIns="0" bIns="47565" numCol="1" rtlCol="0" anchor="ctr" anchorCtr="0" compatLnSpc="1">
            <a:prstTxWarp prst="textNoShape">
              <a:avLst/>
            </a:prstTxWarp>
          </a:bodyPr>
          <a:lstStyle/>
          <a:p>
            <a:pPr algn="ctr" defTabSz="951028" fontAlgn="base">
              <a:spcBef>
                <a:spcPct val="0"/>
              </a:spcBef>
              <a:spcAft>
                <a:spcPct val="0"/>
              </a:spcAft>
              <a:defRPr/>
            </a:pPr>
            <a:endParaRPr lang="en-US" sz="2040" kern="0" dirty="0">
              <a:gradFill>
                <a:gsLst>
                  <a:gs pos="5439">
                    <a:srgbClr val="F8F8F8"/>
                  </a:gs>
                  <a:gs pos="10000">
                    <a:srgbClr val="F8F8F8"/>
                  </a:gs>
                </a:gsLst>
                <a:lin ang="5400000" scaled="0"/>
              </a:gradFill>
            </a:endParaRPr>
          </a:p>
        </p:txBody>
      </p:sp>
    </p:spTree>
    <p:extLst>
      <p:ext uri="{BB962C8B-B14F-4D97-AF65-F5344CB8AC3E}">
        <p14:creationId xmlns:p14="http://schemas.microsoft.com/office/powerpoint/2010/main" val="40356792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1000"/>
                                        <p:tgtEl>
                                          <p:spTgt spid="9"/>
                                        </p:tgtEl>
                                      </p:cBhvr>
                                    </p:animEffect>
                                  </p:childTnLst>
                                </p:cTn>
                              </p:par>
                              <p:par>
                                <p:cTn id="8" presetID="22" presetClass="entr" presetSubtype="2" fill="hold"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wipe(right)">
                                      <p:cBhvr>
                                        <p:cTn id="10" dur="1000"/>
                                        <p:tgtEl>
                                          <p:spTgt spid="10"/>
                                        </p:tgtEl>
                                      </p:cBhvr>
                                    </p:animEffect>
                                  </p:childTnLst>
                                </p:cTn>
                              </p:par>
                            </p:childTnLst>
                          </p:cTn>
                        </p:par>
                      </p:childTnLst>
                    </p:cTn>
                  </p:par>
                  <p:par>
                    <p:cTn id="11" fill="hold">
                      <p:stCondLst>
                        <p:cond delay="indefinite"/>
                      </p:stCondLst>
                      <p:childTnLst>
                        <p:par>
                          <p:cTn id="12" fill="hold">
                            <p:stCondLst>
                              <p:cond delay="0"/>
                            </p:stCondLst>
                            <p:childTnLst>
                              <p:par>
                                <p:cTn id="13" presetID="6" presetClass="entr" presetSubtype="16" fill="hold" grpId="0" nodeType="clickEffect">
                                  <p:stCondLst>
                                    <p:cond delay="0"/>
                                  </p:stCondLst>
                                  <p:childTnLst>
                                    <p:set>
                                      <p:cBhvr>
                                        <p:cTn id="14" dur="1" fill="hold">
                                          <p:stCondLst>
                                            <p:cond delay="0"/>
                                          </p:stCondLst>
                                        </p:cTn>
                                        <p:tgtEl>
                                          <p:spTgt spid="58"/>
                                        </p:tgtEl>
                                        <p:attrNameLst>
                                          <p:attrName>style.visibility</p:attrName>
                                        </p:attrNameLst>
                                      </p:cBhvr>
                                      <p:to>
                                        <p:strVal val="visible"/>
                                      </p:to>
                                    </p:set>
                                    <p:animEffect transition="in" filter="circle(in)">
                                      <p:cBhvr>
                                        <p:cTn id="15" dur="2000"/>
                                        <p:tgtEl>
                                          <p:spTgt spid="58"/>
                                        </p:tgtEl>
                                      </p:cBhvr>
                                    </p:animEffect>
                                  </p:childTnLst>
                                </p:cTn>
                              </p:par>
                            </p:childTnLst>
                          </p:cTn>
                        </p:par>
                      </p:childTnLst>
                    </p:cTn>
                  </p:par>
                  <p:par>
                    <p:cTn id="16" fill="hold">
                      <p:stCondLst>
                        <p:cond delay="indefinite"/>
                      </p:stCondLst>
                      <p:childTnLst>
                        <p:par>
                          <p:cTn id="17" fill="hold">
                            <p:stCondLst>
                              <p:cond delay="0"/>
                            </p:stCondLst>
                            <p:childTnLst>
                              <p:par>
                                <p:cTn id="18" presetID="6" presetClass="entr" presetSubtype="16" fill="hold" grpId="0" nodeType="click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circle(in)">
                                      <p:cBhvr>
                                        <p:cTn id="20"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58"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rotWithShape="1">
          <a:blip r:embed="rId2"/>
          <a:srcRect b="43742"/>
          <a:stretch/>
        </p:blipFill>
        <p:spPr>
          <a:xfrm>
            <a:off x="882" y="-1524"/>
            <a:ext cx="12434711" cy="6995554"/>
          </a:xfrm>
          <a:prstGeom prst="rect">
            <a:avLst/>
          </a:prstGeom>
        </p:spPr>
      </p:pic>
      <p:sp>
        <p:nvSpPr>
          <p:cNvPr id="4" name="Rectangle 3"/>
          <p:cNvSpPr/>
          <p:nvPr/>
        </p:nvSpPr>
        <p:spPr bwMode="auto">
          <a:xfrm>
            <a:off x="20641" y="-33767"/>
            <a:ext cx="12434712" cy="7001470"/>
          </a:xfrm>
          <a:prstGeom prst="rect">
            <a:avLst/>
          </a:prstGeom>
          <a:solidFill>
            <a:srgbClr val="000000">
              <a:alpha val="69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algn="ctr" defTabSz="932293" fontAlgn="base">
              <a:spcBef>
                <a:spcPct val="0"/>
              </a:spcBef>
              <a:spcAft>
                <a:spcPct val="0"/>
              </a:spcAft>
              <a:defRPr/>
            </a:pPr>
            <a:endParaRPr lang="en-US" sz="2000" kern="0" dirty="0">
              <a:gradFill>
                <a:gsLst>
                  <a:gs pos="0">
                    <a:srgbClr val="FFFFFF"/>
                  </a:gs>
                  <a:gs pos="100000">
                    <a:srgbClr val="FFFFFF"/>
                  </a:gs>
                </a:gsLst>
                <a:lin ang="5400000" scaled="0"/>
              </a:gradFill>
            </a:endParaRPr>
          </a:p>
        </p:txBody>
      </p:sp>
      <p:sp>
        <p:nvSpPr>
          <p:cNvPr id="202" name="TextBox 201"/>
          <p:cNvSpPr txBox="1"/>
          <p:nvPr/>
        </p:nvSpPr>
        <p:spPr>
          <a:xfrm>
            <a:off x="123101" y="144939"/>
            <a:ext cx="12114082" cy="784628"/>
          </a:xfrm>
          <a:prstGeom prst="rect">
            <a:avLst/>
          </a:prstGeom>
          <a:noFill/>
        </p:spPr>
        <p:txBody>
          <a:bodyPr wrap="square" rtlCol="0">
            <a:spAutoFit/>
          </a:bodyPr>
          <a:lstStyle/>
          <a:p>
            <a:pPr defTabSz="914224">
              <a:defRPr/>
            </a:pPr>
            <a:r>
              <a:rPr lang="en-US" sz="4399" kern="0" dirty="0">
                <a:solidFill>
                  <a:schemeClr val="bg1"/>
                </a:solidFill>
                <a:latin typeface="Segoe UI Light" panose="020B0502040204020203" pitchFamily="34" charset="0"/>
                <a:cs typeface="Segoe UI Light" panose="020B0502040204020203" pitchFamily="34" charset="0"/>
              </a:rPr>
              <a:t>Outlook and tracking customer communications </a:t>
            </a:r>
          </a:p>
        </p:txBody>
      </p:sp>
      <p:grpSp>
        <p:nvGrpSpPr>
          <p:cNvPr id="58" name="Group 57"/>
          <p:cNvGrpSpPr>
            <a:grpSpLocks noChangeAspect="1"/>
          </p:cNvGrpSpPr>
          <p:nvPr/>
        </p:nvGrpSpPr>
        <p:grpSpPr>
          <a:xfrm>
            <a:off x="1082704" y="1463421"/>
            <a:ext cx="1374680" cy="1158218"/>
            <a:chOff x="522296" y="1604709"/>
            <a:chExt cx="4857741" cy="4092829"/>
          </a:xfrm>
        </p:grpSpPr>
        <p:pic>
          <p:nvPicPr>
            <p:cNvPr id="59" name="Picture 2" descr="http://cognettacloud.com/wp-content/uploads/2013/10/Outlookclient2013.png"/>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714085" y="1810262"/>
              <a:ext cx="4486448" cy="2804031"/>
            </a:xfrm>
            <a:prstGeom prst="rect">
              <a:avLst/>
            </a:prstGeom>
            <a:noFill/>
            <a:extLst>
              <a:ext uri="{909E8E84-426E-40DD-AFC4-6F175D3DCCD1}">
                <a14:hiddenFill xmlns:a14="http://schemas.microsoft.com/office/drawing/2010/main">
                  <a:solidFill>
                    <a:srgbClr val="FFFFFF"/>
                  </a:solidFill>
                </a14:hiddenFill>
              </a:ext>
            </a:extLst>
          </p:spPr>
        </p:pic>
        <p:pic>
          <p:nvPicPr>
            <p:cNvPr id="60" name="Picture 59" descr="http://2uq7lu1k9rrf39yaal2at56hznc.wpengine.netdna-cdn.com/wp-content/themes/40digits/images/monitor-wrapper.png"/>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522296" y="1604709"/>
              <a:ext cx="4857741" cy="4092829"/>
            </a:xfrm>
            <a:prstGeom prst="rect">
              <a:avLst/>
            </a:prstGeom>
            <a:noFill/>
            <a:extLst>
              <a:ext uri="{909E8E84-426E-40DD-AFC4-6F175D3DCCD1}">
                <a14:hiddenFill xmlns:a14="http://schemas.microsoft.com/office/drawing/2010/main">
                  <a:solidFill>
                    <a:srgbClr val="FFFFFF"/>
                  </a:solidFill>
                </a14:hiddenFill>
              </a:ext>
            </a:extLst>
          </p:spPr>
        </p:pic>
      </p:grpSp>
      <p:sp>
        <p:nvSpPr>
          <p:cNvPr id="61" name="Rectangle 60"/>
          <p:cNvSpPr/>
          <p:nvPr/>
        </p:nvSpPr>
        <p:spPr>
          <a:xfrm>
            <a:off x="184015" y="2430617"/>
            <a:ext cx="3172062" cy="659198"/>
          </a:xfrm>
          <a:prstGeom prst="rect">
            <a:avLst/>
          </a:prstGeom>
        </p:spPr>
        <p:txBody>
          <a:bodyPr wrap="none">
            <a:spAutoFit/>
          </a:bodyPr>
          <a:lstStyle/>
          <a:p>
            <a:pPr algn="ctr" defTabSz="914224">
              <a:defRPr/>
            </a:pPr>
            <a:r>
              <a:rPr lang="en-US" kern="0" dirty="0">
                <a:solidFill>
                  <a:schemeClr val="bg1"/>
                </a:solidFill>
                <a:latin typeface="Segoe UI" panose="020B0502040204020203" pitchFamily="34" charset="0"/>
                <a:cs typeface="Segoe UI" panose="020B0502040204020203" pitchFamily="34" charset="0"/>
              </a:rPr>
              <a:t>Microsoft Dynamics CRM </a:t>
            </a:r>
          </a:p>
          <a:p>
            <a:pPr algn="ctr" defTabSz="914224">
              <a:defRPr/>
            </a:pPr>
            <a:r>
              <a:rPr lang="en-US" kern="0" dirty="0">
                <a:solidFill>
                  <a:schemeClr val="bg1"/>
                </a:solidFill>
                <a:latin typeface="Segoe UI" panose="020B0502040204020203" pitchFamily="34" charset="0"/>
                <a:cs typeface="Segoe UI" panose="020B0502040204020203" pitchFamily="34" charset="0"/>
              </a:rPr>
              <a:t>Outlook Client (COM add-in)</a:t>
            </a:r>
          </a:p>
        </p:txBody>
      </p:sp>
      <p:grpSp>
        <p:nvGrpSpPr>
          <p:cNvPr id="62" name="Group 61"/>
          <p:cNvGrpSpPr>
            <a:grpSpLocks noChangeAspect="1"/>
          </p:cNvGrpSpPr>
          <p:nvPr/>
        </p:nvGrpSpPr>
        <p:grpSpPr>
          <a:xfrm>
            <a:off x="4321131" y="1595367"/>
            <a:ext cx="1325692" cy="648753"/>
            <a:chOff x="2629946" y="2778805"/>
            <a:chExt cx="5743481" cy="2810682"/>
          </a:xfrm>
        </p:grpSpPr>
        <p:sp>
          <p:nvSpPr>
            <p:cNvPr id="63" name="Rectangle 62"/>
            <p:cNvSpPr/>
            <p:nvPr/>
          </p:nvSpPr>
          <p:spPr>
            <a:xfrm>
              <a:off x="2629946" y="2778805"/>
              <a:ext cx="5743481" cy="2810682"/>
            </a:xfrm>
            <a:prstGeom prst="rect">
              <a:avLst/>
            </a:prstGeom>
            <a:solidFill>
              <a:srgbClr val="0072C5"/>
            </a:solidFill>
            <a:ln w="12700" cap="flat" cmpd="sng" algn="ctr">
              <a:noFill/>
              <a:prstDash val="solid"/>
            </a:ln>
            <a:effectLst/>
          </p:spPr>
          <p:txBody>
            <a:bodyPr rtlCol="0" anchor="t" anchorCtr="0"/>
            <a:lstStyle/>
            <a:p>
              <a:pPr algn="ctr" defTabSz="914050">
                <a:defRPr/>
              </a:pPr>
              <a:endParaRPr lang="en-US" sz="2353" b="1" kern="0" dirty="0">
                <a:solidFill>
                  <a:srgbClr val="FFFFFF"/>
                </a:solidFill>
                <a:latin typeface="Segoe UI Light"/>
              </a:endParaRPr>
            </a:p>
          </p:txBody>
        </p:sp>
        <p:grpSp>
          <p:nvGrpSpPr>
            <p:cNvPr id="64" name="Group 63"/>
            <p:cNvGrpSpPr/>
            <p:nvPr/>
          </p:nvGrpSpPr>
          <p:grpSpPr>
            <a:xfrm>
              <a:off x="2810578" y="2901932"/>
              <a:ext cx="5362819" cy="2570859"/>
              <a:chOff x="5698186" y="3443359"/>
              <a:chExt cx="5362819" cy="2570859"/>
            </a:xfrm>
          </p:grpSpPr>
          <p:pic>
            <p:nvPicPr>
              <p:cNvPr id="66" name="Picture 2" descr="\\MAGNUM\Projects\Microsoft\Cloud Power FY12\Design\ICONS_PNG\Server.png"/>
              <p:cNvPicPr>
                <a:picLocks noChangeAspect="1" noChangeArrowheads="1"/>
              </p:cNvPicPr>
              <p:nvPr/>
            </p:nvPicPr>
            <p:blipFill>
              <a:blip r:embed="rId5" cstate="hqprint">
                <a:lum bright="100000"/>
                <a:extLst>
                  <a:ext uri="{28A0092B-C50C-407E-A947-70E740481C1C}">
                    <a14:useLocalDpi xmlns:a14="http://schemas.microsoft.com/office/drawing/2010/main"/>
                  </a:ext>
                </a:extLst>
              </a:blip>
              <a:srcRect/>
              <a:stretch>
                <a:fillRect/>
              </a:stretch>
            </p:blipFill>
            <p:spPr bwMode="auto">
              <a:xfrm>
                <a:off x="8771993" y="3443359"/>
                <a:ext cx="914400" cy="914400"/>
              </a:xfrm>
              <a:prstGeom prst="rect">
                <a:avLst/>
              </a:prstGeom>
              <a:noFill/>
            </p:spPr>
          </p:pic>
          <p:pic>
            <p:nvPicPr>
              <p:cNvPr id="67" name="Picture 2" descr="\\MAGNUM\Projects\Microsoft\Cloud Power FY12\Design\ICONS_PNG\Server.png"/>
              <p:cNvPicPr>
                <a:picLocks noChangeAspect="1" noChangeArrowheads="1"/>
              </p:cNvPicPr>
              <p:nvPr/>
            </p:nvPicPr>
            <p:blipFill>
              <a:blip r:embed="rId5" cstate="hqprint">
                <a:lum bright="100000"/>
                <a:extLst>
                  <a:ext uri="{28A0092B-C50C-407E-A947-70E740481C1C}">
                    <a14:useLocalDpi xmlns:a14="http://schemas.microsoft.com/office/drawing/2010/main"/>
                  </a:ext>
                </a:extLst>
              </a:blip>
              <a:srcRect/>
              <a:stretch>
                <a:fillRect/>
              </a:stretch>
            </p:blipFill>
            <p:spPr bwMode="auto">
              <a:xfrm>
                <a:off x="6044502" y="3449234"/>
                <a:ext cx="914400" cy="914400"/>
              </a:xfrm>
              <a:prstGeom prst="rect">
                <a:avLst/>
              </a:prstGeom>
              <a:noFill/>
            </p:spPr>
          </p:pic>
          <p:pic>
            <p:nvPicPr>
              <p:cNvPr id="68" name="Picture 2" descr="\\MAGNUM\Projects\Microsoft\Cloud Power FY12\Design\ICONS_PNG\Devices.png"/>
              <p:cNvPicPr>
                <a:picLocks noChangeAspect="1" noChangeArrowheads="1"/>
              </p:cNvPicPr>
              <p:nvPr/>
            </p:nvPicPr>
            <p:blipFill>
              <a:blip r:embed="rId6" cstate="hqprint">
                <a:lum bright="100000"/>
                <a:extLst>
                  <a:ext uri="{28A0092B-C50C-407E-A947-70E740481C1C}">
                    <a14:useLocalDpi xmlns:a14="http://schemas.microsoft.com/office/drawing/2010/main"/>
                  </a:ext>
                </a:extLst>
              </a:blip>
              <a:srcRect/>
              <a:stretch>
                <a:fillRect/>
              </a:stretch>
            </p:blipFill>
            <p:spPr bwMode="auto">
              <a:xfrm>
                <a:off x="10385144" y="5099818"/>
                <a:ext cx="675861" cy="914400"/>
              </a:xfrm>
              <a:prstGeom prst="rect">
                <a:avLst/>
              </a:prstGeom>
              <a:noFill/>
              <a:ln>
                <a:noFill/>
              </a:ln>
            </p:spPr>
          </p:pic>
          <p:pic>
            <p:nvPicPr>
              <p:cNvPr id="69" name="Picture 2" descr="\\MAGNUM\Projects\Microsoft\Cloud Power FY12\Design\ICONS_PNG\Devices.png"/>
              <p:cNvPicPr>
                <a:picLocks noChangeAspect="1" noChangeArrowheads="1"/>
              </p:cNvPicPr>
              <p:nvPr/>
            </p:nvPicPr>
            <p:blipFill>
              <a:blip r:embed="rId7" cstate="hqprint">
                <a:lum bright="100000"/>
                <a:extLst>
                  <a:ext uri="{28A0092B-C50C-407E-A947-70E740481C1C}">
                    <a14:useLocalDpi xmlns:a14="http://schemas.microsoft.com/office/drawing/2010/main"/>
                  </a:ext>
                </a:extLst>
              </a:blip>
              <a:srcRect/>
              <a:stretch>
                <a:fillRect/>
              </a:stretch>
            </p:blipFill>
            <p:spPr bwMode="auto">
              <a:xfrm>
                <a:off x="9446306" y="5094037"/>
                <a:ext cx="914400" cy="808892"/>
              </a:xfrm>
              <a:prstGeom prst="rect">
                <a:avLst/>
              </a:prstGeom>
              <a:noFill/>
              <a:ln>
                <a:noFill/>
              </a:ln>
            </p:spPr>
          </p:pic>
          <p:pic>
            <p:nvPicPr>
              <p:cNvPr id="70" name="Picture 2" descr="\\MAGNUM\Projects\Microsoft\Cloud Power FY12\Design\ICONS_PNG\Devices.png"/>
              <p:cNvPicPr>
                <a:picLocks noChangeAspect="1" noChangeArrowheads="1"/>
              </p:cNvPicPr>
              <p:nvPr/>
            </p:nvPicPr>
            <p:blipFill rotWithShape="1">
              <a:blip r:embed="rId8" cstate="hqprint">
                <a:lum bright="100000"/>
                <a:extLst>
                  <a:ext uri="{28A0092B-C50C-407E-A947-70E740481C1C}">
                    <a14:useLocalDpi xmlns:a14="http://schemas.microsoft.com/office/drawing/2010/main"/>
                  </a:ext>
                </a:extLst>
              </a:blip>
              <a:srcRect/>
              <a:stretch/>
            </p:blipFill>
            <p:spPr bwMode="auto">
              <a:xfrm>
                <a:off x="7006861" y="5085197"/>
                <a:ext cx="877824" cy="784716"/>
              </a:xfrm>
              <a:prstGeom prst="rect">
                <a:avLst/>
              </a:prstGeom>
              <a:noFill/>
              <a:ln>
                <a:noFill/>
              </a:ln>
            </p:spPr>
          </p:pic>
          <p:pic>
            <p:nvPicPr>
              <p:cNvPr id="71" name="Picture 3" descr="\\MAGNUM\Projects\Microsoft\Cloud Power FY12\Design\ICONS_PNG\Laptop.png"/>
              <p:cNvPicPr>
                <a:picLocks noChangeAspect="1" noChangeArrowheads="1"/>
              </p:cNvPicPr>
              <p:nvPr/>
            </p:nvPicPr>
            <p:blipFill rotWithShape="1">
              <a:blip r:embed="rId9" cstate="hqprint">
                <a:lum bright="100000"/>
                <a:extLst>
                  <a:ext uri="{28A0092B-C50C-407E-A947-70E740481C1C}">
                    <a14:useLocalDpi xmlns:a14="http://schemas.microsoft.com/office/drawing/2010/main"/>
                  </a:ext>
                </a:extLst>
              </a:blip>
              <a:srcRect/>
              <a:stretch/>
            </p:blipFill>
            <p:spPr bwMode="auto">
              <a:xfrm>
                <a:off x="8566991" y="5094898"/>
                <a:ext cx="914400" cy="765314"/>
              </a:xfrm>
              <a:prstGeom prst="rect">
                <a:avLst/>
              </a:prstGeom>
              <a:noFill/>
            </p:spPr>
          </p:pic>
          <p:pic>
            <p:nvPicPr>
              <p:cNvPr id="72" name="Picture 2" descr="Outlook_icon_300"/>
              <p:cNvPicPr>
                <a:picLocks noChangeAspect="1" noChangeArrowheads="1"/>
              </p:cNvPicPr>
              <p:nvPr/>
            </p:nvPicPr>
            <p:blipFill rotWithShape="1">
              <a:blip r:embed="rId10" cstate="hqprint">
                <a:clrChange>
                  <a:clrFrom>
                    <a:srgbClr val="1E71B7"/>
                  </a:clrFrom>
                  <a:clrTo>
                    <a:srgbClr val="1E71B7">
                      <a:alpha val="0"/>
                    </a:srgbClr>
                  </a:clrTo>
                </a:clrChange>
                <a:extLst>
                  <a:ext uri="{28A0092B-C50C-407E-A947-70E740481C1C}">
                    <a14:useLocalDpi xmlns:a14="http://schemas.microsoft.com/office/drawing/2010/main"/>
                  </a:ext>
                </a:extLst>
              </a:blip>
              <a:srcRect/>
              <a:stretch/>
            </p:blipFill>
            <p:spPr bwMode="auto">
              <a:xfrm>
                <a:off x="7884685" y="5085421"/>
                <a:ext cx="682306" cy="679336"/>
              </a:xfrm>
              <a:prstGeom prst="rect">
                <a:avLst/>
              </a:prstGeom>
              <a:noFill/>
              <a:extLst>
                <a:ext uri="{909E8E84-426E-40DD-AFC4-6F175D3DCCD1}">
                  <a14:hiddenFill xmlns:a14="http://schemas.microsoft.com/office/drawing/2010/main">
                    <a:solidFill>
                      <a:srgbClr val="FFFFFF"/>
                    </a:solidFill>
                  </a14:hiddenFill>
                </a:ext>
              </a:extLst>
            </p:spPr>
          </p:pic>
          <p:pic>
            <p:nvPicPr>
              <p:cNvPr id="73" name="Picture 4" descr="http://enterprisemobiledevice.com/wp-content/uploads/2012/10/exchange.png-550x0.png"/>
              <p:cNvPicPr>
                <a:picLocks noChangeAspect="1" noChangeArrowheads="1"/>
              </p:cNvPicPr>
              <p:nvPr/>
            </p:nvPicPr>
            <p:blipFill>
              <a:blip r:embed="rId11" cstate="hqprint">
                <a:clrChange>
                  <a:clrFrom>
                    <a:srgbClr val="0072C6"/>
                  </a:clrFrom>
                  <a:clrTo>
                    <a:srgbClr val="0072C6">
                      <a:alpha val="0"/>
                    </a:srgbClr>
                  </a:clrTo>
                </a:clrChange>
                <a:extLst>
                  <a:ext uri="{28A0092B-C50C-407E-A947-70E740481C1C}">
                    <a14:useLocalDpi xmlns:a14="http://schemas.microsoft.com/office/drawing/2010/main"/>
                  </a:ext>
                </a:extLst>
              </a:blip>
              <a:srcRect/>
              <a:stretch>
                <a:fillRect/>
              </a:stretch>
            </p:blipFill>
            <p:spPr bwMode="auto">
              <a:xfrm>
                <a:off x="9629865" y="3671959"/>
                <a:ext cx="457200" cy="457200"/>
              </a:xfrm>
              <a:prstGeom prst="rect">
                <a:avLst/>
              </a:prstGeom>
              <a:noFill/>
              <a:extLst>
                <a:ext uri="{909E8E84-426E-40DD-AFC4-6F175D3DCCD1}">
                  <a14:hiddenFill xmlns:a14="http://schemas.microsoft.com/office/drawing/2010/main">
                    <a:solidFill>
                      <a:srgbClr val="FFFFFF"/>
                    </a:solidFill>
                  </a14:hiddenFill>
                </a:ext>
              </a:extLst>
            </p:spPr>
          </p:pic>
          <p:sp>
            <p:nvSpPr>
              <p:cNvPr id="74" name="Left-Right Arrow 49"/>
              <p:cNvSpPr/>
              <p:nvPr/>
            </p:nvSpPr>
            <p:spPr bwMode="auto">
              <a:xfrm>
                <a:off x="6902051" y="3805111"/>
                <a:ext cx="1930111" cy="225986"/>
              </a:xfrm>
              <a:prstGeom prst="leftRightArrow">
                <a:avLst/>
              </a:prstGeom>
              <a:solidFill>
                <a:srgbClr val="FFFFFF"/>
              </a:solidFill>
              <a:ln w="9525" cap="flat" cmpd="sng" algn="ctr">
                <a:noFill/>
                <a:prstDash val="solid"/>
                <a:headEnd type="none" w="med" len="med"/>
                <a:tailEnd type="none" w="med" len="med"/>
              </a:ln>
              <a:effectLst/>
            </p:spPr>
            <p:txBody>
              <a:bodyPr rot="0" spcFirstLastPara="0" vertOverflow="overflow" horzOverflow="overflow" vert="horz" wrap="square" lIns="179260" tIns="143408" rIns="179260" bIns="143408" numCol="1" spcCol="0" rtlCol="0" fromWordArt="0" anchor="t" anchorCtr="0" forceAA="0" compatLnSpc="1">
                <a:prstTxWarp prst="textNoShape">
                  <a:avLst/>
                </a:prstTxWarp>
                <a:noAutofit/>
              </a:bodyPr>
              <a:lstStyle/>
              <a:p>
                <a:pPr algn="ctr" defTabSz="913926" fontAlgn="base">
                  <a:lnSpc>
                    <a:spcPct val="90000"/>
                  </a:lnSpc>
                  <a:spcBef>
                    <a:spcPct val="0"/>
                  </a:spcBef>
                  <a:spcAft>
                    <a:spcPct val="0"/>
                  </a:spcAft>
                  <a:defRPr/>
                </a:pPr>
                <a:endParaRPr lang="en-US" sz="2353" kern="0" dirty="0">
                  <a:gradFill>
                    <a:gsLst>
                      <a:gs pos="0">
                        <a:srgbClr val="FFFFFF"/>
                      </a:gs>
                      <a:gs pos="100000">
                        <a:srgbClr val="FFFFFF"/>
                      </a:gs>
                    </a:gsLst>
                    <a:lin ang="5400000" scaled="0"/>
                  </a:gradFill>
                  <a:ea typeface="Segoe UI" pitchFamily="34" charset="0"/>
                  <a:cs typeface="Segoe UI" pitchFamily="34" charset="0"/>
                </a:endParaRPr>
              </a:p>
            </p:txBody>
          </p:sp>
          <p:cxnSp>
            <p:nvCxnSpPr>
              <p:cNvPr id="75" name="Straight Connector 74"/>
              <p:cNvCxnSpPr>
                <a:stCxn id="66" idx="2"/>
                <a:endCxn id="70" idx="0"/>
              </p:cNvCxnSpPr>
              <p:nvPr/>
            </p:nvCxnSpPr>
            <p:spPr>
              <a:xfrm flipH="1">
                <a:off x="7445773" y="4357759"/>
                <a:ext cx="1783420" cy="727438"/>
              </a:xfrm>
              <a:prstGeom prst="line">
                <a:avLst/>
              </a:prstGeom>
              <a:noFill/>
              <a:ln w="12700" cap="flat" cmpd="sng" algn="ctr">
                <a:solidFill>
                  <a:srgbClr val="FFFFFF"/>
                </a:solidFill>
                <a:prstDash val="solid"/>
                <a:headEnd type="none"/>
                <a:tailEnd type="none"/>
              </a:ln>
              <a:effectLst/>
            </p:spPr>
          </p:cxnSp>
          <p:cxnSp>
            <p:nvCxnSpPr>
              <p:cNvPr id="76" name="Straight Connector 75"/>
              <p:cNvCxnSpPr>
                <a:stCxn id="66" idx="2"/>
                <a:endCxn id="72" idx="0"/>
              </p:cNvCxnSpPr>
              <p:nvPr/>
            </p:nvCxnSpPr>
            <p:spPr>
              <a:xfrm flipH="1">
                <a:off x="8225838" y="4357759"/>
                <a:ext cx="1003355" cy="727661"/>
              </a:xfrm>
              <a:prstGeom prst="line">
                <a:avLst/>
              </a:prstGeom>
              <a:noFill/>
              <a:ln w="12700" cap="flat" cmpd="sng" algn="ctr">
                <a:solidFill>
                  <a:srgbClr val="FFFFFF"/>
                </a:solidFill>
                <a:prstDash val="solid"/>
                <a:headEnd type="none"/>
                <a:tailEnd type="none"/>
              </a:ln>
              <a:effectLst/>
            </p:spPr>
          </p:cxnSp>
          <p:cxnSp>
            <p:nvCxnSpPr>
              <p:cNvPr id="77" name="Straight Connector 76"/>
              <p:cNvCxnSpPr>
                <a:stCxn id="66" idx="2"/>
                <a:endCxn id="71" idx="0"/>
              </p:cNvCxnSpPr>
              <p:nvPr/>
            </p:nvCxnSpPr>
            <p:spPr>
              <a:xfrm flipH="1">
                <a:off x="9024191" y="4357759"/>
                <a:ext cx="205002" cy="737139"/>
              </a:xfrm>
              <a:prstGeom prst="line">
                <a:avLst/>
              </a:prstGeom>
              <a:noFill/>
              <a:ln w="12700" cap="flat" cmpd="sng" algn="ctr">
                <a:solidFill>
                  <a:srgbClr val="FFFFFF"/>
                </a:solidFill>
                <a:prstDash val="solid"/>
                <a:headEnd type="none"/>
                <a:tailEnd type="none"/>
              </a:ln>
              <a:effectLst/>
            </p:spPr>
          </p:cxnSp>
          <p:cxnSp>
            <p:nvCxnSpPr>
              <p:cNvPr id="78" name="Straight Connector 77"/>
              <p:cNvCxnSpPr>
                <a:stCxn id="66" idx="2"/>
                <a:endCxn id="69" idx="0"/>
              </p:cNvCxnSpPr>
              <p:nvPr/>
            </p:nvCxnSpPr>
            <p:spPr>
              <a:xfrm>
                <a:off x="9229193" y="4357759"/>
                <a:ext cx="674313" cy="736278"/>
              </a:xfrm>
              <a:prstGeom prst="line">
                <a:avLst/>
              </a:prstGeom>
              <a:noFill/>
              <a:ln w="12700" cap="flat" cmpd="sng" algn="ctr">
                <a:solidFill>
                  <a:srgbClr val="FFFFFF"/>
                </a:solidFill>
                <a:prstDash val="solid"/>
                <a:headEnd type="none"/>
                <a:tailEnd type="none"/>
              </a:ln>
              <a:effectLst/>
            </p:spPr>
          </p:cxnSp>
          <p:cxnSp>
            <p:nvCxnSpPr>
              <p:cNvPr id="79" name="Straight Connector 78"/>
              <p:cNvCxnSpPr>
                <a:stCxn id="66" idx="2"/>
                <a:endCxn id="68" idx="0"/>
              </p:cNvCxnSpPr>
              <p:nvPr/>
            </p:nvCxnSpPr>
            <p:spPr>
              <a:xfrm>
                <a:off x="9229193" y="4357759"/>
                <a:ext cx="1493882" cy="742059"/>
              </a:xfrm>
              <a:prstGeom prst="line">
                <a:avLst/>
              </a:prstGeom>
              <a:noFill/>
              <a:ln w="12700" cap="flat" cmpd="sng" algn="ctr">
                <a:solidFill>
                  <a:srgbClr val="FFFFFF"/>
                </a:solidFill>
                <a:prstDash val="solid"/>
                <a:headEnd type="none"/>
                <a:tailEnd type="none"/>
              </a:ln>
              <a:effectLst/>
            </p:spPr>
          </p:cxnSp>
          <p:pic>
            <p:nvPicPr>
              <p:cNvPr id="80" name="Picture 79"/>
              <p:cNvPicPr>
                <a:picLocks noChangeAspect="1"/>
              </p:cNvPicPr>
              <p:nvPr/>
            </p:nvPicPr>
            <p:blipFill>
              <a:blip r:embed="rId12">
                <a:extLst>
                  <a:ext uri="{28A0092B-C50C-407E-A947-70E740481C1C}">
                    <a14:useLocalDpi xmlns:a14="http://schemas.microsoft.com/office/drawing/2010/main"/>
                  </a:ext>
                </a:extLst>
              </a:blip>
              <a:stretch>
                <a:fillRect/>
              </a:stretch>
            </p:blipFill>
            <p:spPr>
              <a:xfrm>
                <a:off x="5698186" y="3667140"/>
                <a:ext cx="406493" cy="406493"/>
              </a:xfrm>
              <a:prstGeom prst="rect">
                <a:avLst/>
              </a:prstGeom>
            </p:spPr>
          </p:pic>
        </p:grpSp>
        <p:pic>
          <p:nvPicPr>
            <p:cNvPr id="65" name="Picture 64"/>
            <p:cNvPicPr>
              <a:picLocks noChangeAspect="1"/>
            </p:cNvPicPr>
            <p:nvPr/>
          </p:nvPicPr>
          <p:blipFill>
            <a:blip r:embed="rId12">
              <a:extLst>
                <a:ext uri="{28A0092B-C50C-407E-A947-70E740481C1C}">
                  <a14:useLocalDpi xmlns:a14="http://schemas.microsoft.com/office/drawing/2010/main"/>
                </a:ext>
              </a:extLst>
            </a:blip>
            <a:stretch>
              <a:fillRect/>
            </a:stretch>
          </p:blipFill>
          <p:spPr>
            <a:xfrm>
              <a:off x="5246628" y="4929402"/>
              <a:ext cx="406493" cy="406493"/>
            </a:xfrm>
            <a:prstGeom prst="rect">
              <a:avLst/>
            </a:prstGeom>
          </p:spPr>
        </p:pic>
      </p:grpSp>
      <p:sp>
        <p:nvSpPr>
          <p:cNvPr id="81" name="Rectangle 80"/>
          <p:cNvSpPr/>
          <p:nvPr/>
        </p:nvSpPr>
        <p:spPr>
          <a:xfrm>
            <a:off x="3782152" y="2430617"/>
            <a:ext cx="2403651" cy="659198"/>
          </a:xfrm>
          <a:prstGeom prst="rect">
            <a:avLst/>
          </a:prstGeom>
        </p:spPr>
        <p:txBody>
          <a:bodyPr wrap="none">
            <a:spAutoFit/>
          </a:bodyPr>
          <a:lstStyle/>
          <a:p>
            <a:pPr algn="ctr" defTabSz="914224">
              <a:defRPr/>
            </a:pPr>
            <a:r>
              <a:rPr lang="en-US" kern="0" dirty="0">
                <a:solidFill>
                  <a:schemeClr val="bg1"/>
                </a:solidFill>
                <a:latin typeface="Segoe UI" panose="020B0502040204020203" pitchFamily="34" charset="0"/>
                <a:cs typeface="Segoe UI" panose="020B0502040204020203" pitchFamily="34" charset="0"/>
              </a:rPr>
              <a:t>Server-side-sync with</a:t>
            </a:r>
          </a:p>
          <a:p>
            <a:pPr algn="ctr" defTabSz="914224">
              <a:defRPr/>
            </a:pPr>
            <a:r>
              <a:rPr lang="en-US" kern="0" dirty="0">
                <a:solidFill>
                  <a:schemeClr val="bg1"/>
                </a:solidFill>
                <a:latin typeface="Segoe UI" panose="020B0502040204020203" pitchFamily="34" charset="0"/>
                <a:cs typeface="Segoe UI" panose="020B0502040204020203" pitchFamily="34" charset="0"/>
              </a:rPr>
              <a:t>rules-based tracking</a:t>
            </a:r>
          </a:p>
        </p:txBody>
      </p:sp>
      <p:grpSp>
        <p:nvGrpSpPr>
          <p:cNvPr id="82" name="Group 81"/>
          <p:cNvGrpSpPr>
            <a:grpSpLocks noChangeAspect="1"/>
          </p:cNvGrpSpPr>
          <p:nvPr/>
        </p:nvGrpSpPr>
        <p:grpSpPr>
          <a:xfrm>
            <a:off x="7545164" y="1461206"/>
            <a:ext cx="454690" cy="914270"/>
            <a:chOff x="7290706" y="3509211"/>
            <a:chExt cx="971500" cy="1953435"/>
          </a:xfrm>
        </p:grpSpPr>
        <p:pic>
          <p:nvPicPr>
            <p:cNvPr id="83" name="Picture 8" descr="http://store.storeimages.cdn-apple.com/4587/as-images.apple.com/is/image/AppleInc/aos/published/images/i/ph/iphone6/plus/iphone6-plus-box-silver-2014?wid=478&amp;hei=595&amp;fmt=jpeg&amp;qlt=95&amp;op_sharpen=0&amp;resMode=bicub&amp;op_usm=0.5,0.5,0,0&amp;iccEmbed=0&amp;layer=comp&amp;.v=1411520747267"/>
            <p:cNvPicPr>
              <a:picLocks noChangeAspect="1" noChangeArrowheads="1"/>
            </p:cNvPicPr>
            <p:nvPr/>
          </p:nvPicPr>
          <p:blipFill rotWithShape="1">
            <a:blip r:embed="rId13">
              <a:extLst>
                <a:ext uri="{BEBA8EAE-BF5A-486C-A8C5-ECC9F3942E4B}">
                  <a14:imgProps xmlns:a14="http://schemas.microsoft.com/office/drawing/2010/main">
                    <a14:imgLayer r:embed="rId14">
                      <a14:imgEffect>
                        <a14:backgroundRemoval t="1849" b="98824" l="19456" r="80126">
                          <a14:foregroundMark x1="22803" y1="4202" x2="74895" y2="96639"/>
                          <a14:foregroundMark x1="25105" y1="8067" x2="78661" y2="6891"/>
                          <a14:foregroundMark x1="27406" y1="93109" x2="33264" y2="1849"/>
                          <a14:foregroundMark x1="19874" y1="7563" x2="21339" y2="93109"/>
                          <a14:foregroundMark x1="26360" y1="94790" x2="80126" y2="93782"/>
                          <a14:foregroundMark x1="76987" y1="89580" x2="78033" y2="8739"/>
                          <a14:foregroundMark x1="40795" y1="9244" x2="45397" y2="87227"/>
                          <a14:foregroundMark x1="58996" y1="91261" x2="53766" y2="3025"/>
                          <a14:foregroundMark x1="65690" y1="5042" x2="69456" y2="56303"/>
                          <a14:foregroundMark x1="21339" y1="18487" x2="74059" y2="18487"/>
                          <a14:foregroundMark x1="78661" y1="26723" x2="22176" y2="29748"/>
                          <a14:foregroundMark x1="26360" y1="38824" x2="71130" y2="95966"/>
                          <a14:foregroundMark x1="23640" y1="4538" x2="76151" y2="4538"/>
                          <a14:foregroundMark x1="20711" y1="92941" x2="19874" y2="65882"/>
                          <a14:foregroundMark x1="67364" y1="98319" x2="73222" y2="98824"/>
                          <a14:foregroundMark x1="76151" y1="97983" x2="75523" y2="94790"/>
                          <a14:backgroundMark x1="30962" y1="168" x2="69456" y2="168"/>
                        </a14:backgroundRemoval>
                      </a14:imgEffect>
                    </a14:imgLayer>
                  </a14:imgProps>
                </a:ext>
                <a:ext uri="{28A0092B-C50C-407E-A947-70E740481C1C}">
                  <a14:useLocalDpi xmlns:a14="http://schemas.microsoft.com/office/drawing/2010/main" val="0"/>
                </a:ext>
              </a:extLst>
            </a:blip>
            <a:srcRect l="19396" r="18887"/>
            <a:stretch/>
          </p:blipFill>
          <p:spPr bwMode="auto">
            <a:xfrm>
              <a:off x="7290706" y="3509211"/>
              <a:ext cx="971500" cy="1953435"/>
            </a:xfrm>
            <a:prstGeom prst="rect">
              <a:avLst/>
            </a:prstGeom>
            <a:noFill/>
            <a:extLst>
              <a:ext uri="{909E8E84-426E-40DD-AFC4-6F175D3DCCD1}">
                <a14:hiddenFill xmlns:a14="http://schemas.microsoft.com/office/drawing/2010/main">
                  <a:solidFill>
                    <a:srgbClr val="FFFFFF"/>
                  </a:solidFill>
                </a14:hiddenFill>
              </a:ext>
            </a:extLst>
          </p:spPr>
        </p:pic>
        <p:pic>
          <p:nvPicPr>
            <p:cNvPr id="84" name="Picture 4" descr="http://cdn1.knowyourmobile.com/sites/knowyourmobilecom/files/styles/gallery_wide/public/Array/screen_shot_2015-01-29_at_1.57.30_pm.jpg?itok=JDhDNrBG"/>
            <p:cNvPicPr>
              <a:picLocks noChangeAspect="1" noChangeArrowheads="1"/>
            </p:cNvPicPr>
            <p:nvPr/>
          </p:nvPicPr>
          <p:blipFill rotWithShape="1">
            <a:blip r:embed="rId15">
              <a:extLst>
                <a:ext uri="{28A0092B-C50C-407E-A947-70E740481C1C}">
                  <a14:useLocalDpi xmlns:a14="http://schemas.microsoft.com/office/drawing/2010/main" val="0"/>
                </a:ext>
              </a:extLst>
            </a:blip>
            <a:srcRect l="57805" t="12960" r="5189" b="14001"/>
            <a:stretch/>
          </p:blipFill>
          <p:spPr bwMode="auto">
            <a:xfrm>
              <a:off x="7354301" y="3734943"/>
              <a:ext cx="836843" cy="1493424"/>
            </a:xfrm>
            <a:prstGeom prst="rect">
              <a:avLst/>
            </a:prstGeom>
            <a:noFill/>
            <a:extLst>
              <a:ext uri="{909E8E84-426E-40DD-AFC4-6F175D3DCCD1}">
                <a14:hiddenFill xmlns:a14="http://schemas.microsoft.com/office/drawing/2010/main">
                  <a:solidFill>
                    <a:srgbClr val="FFFFFF"/>
                  </a:solidFill>
                </a14:hiddenFill>
              </a:ext>
            </a:extLst>
          </p:spPr>
        </p:pic>
      </p:grpSp>
      <p:sp>
        <p:nvSpPr>
          <p:cNvPr id="85" name="Rectangle 84"/>
          <p:cNvSpPr/>
          <p:nvPr/>
        </p:nvSpPr>
        <p:spPr>
          <a:xfrm>
            <a:off x="6618097" y="2430616"/>
            <a:ext cx="2308827" cy="659198"/>
          </a:xfrm>
          <a:prstGeom prst="rect">
            <a:avLst/>
          </a:prstGeom>
        </p:spPr>
        <p:txBody>
          <a:bodyPr wrap="none">
            <a:spAutoFit/>
          </a:bodyPr>
          <a:lstStyle/>
          <a:p>
            <a:pPr algn="ctr" defTabSz="914224">
              <a:defRPr/>
            </a:pPr>
            <a:r>
              <a:rPr lang="en-US" kern="0" dirty="0">
                <a:solidFill>
                  <a:schemeClr val="bg1"/>
                </a:solidFill>
                <a:latin typeface="Segoe UI" panose="020B0502040204020203" pitchFamily="34" charset="0"/>
                <a:cs typeface="Segoe UI" panose="020B0502040204020203" pitchFamily="34" charset="0"/>
              </a:rPr>
              <a:t>Folder-level tracking</a:t>
            </a:r>
          </a:p>
          <a:p>
            <a:pPr algn="ctr" defTabSz="914224">
              <a:defRPr/>
            </a:pPr>
            <a:r>
              <a:rPr lang="en-US" kern="0" dirty="0">
                <a:solidFill>
                  <a:schemeClr val="bg1"/>
                </a:solidFill>
                <a:latin typeface="Segoe UI" panose="020B0502040204020203" pitchFamily="34" charset="0"/>
                <a:cs typeface="Segoe UI" panose="020B0502040204020203" pitchFamily="34" charset="0"/>
              </a:rPr>
              <a:t>for any client</a:t>
            </a:r>
          </a:p>
        </p:txBody>
      </p:sp>
      <p:grpSp>
        <p:nvGrpSpPr>
          <p:cNvPr id="86" name="Group 85"/>
          <p:cNvGrpSpPr>
            <a:grpSpLocks noChangeAspect="1"/>
          </p:cNvGrpSpPr>
          <p:nvPr/>
        </p:nvGrpSpPr>
        <p:grpSpPr>
          <a:xfrm>
            <a:off x="10104824" y="1367876"/>
            <a:ext cx="1462833" cy="890406"/>
            <a:chOff x="9113837" y="3318105"/>
            <a:chExt cx="3200336" cy="1948001"/>
          </a:xfrm>
        </p:grpSpPr>
        <p:pic>
          <p:nvPicPr>
            <p:cNvPr id="87" name="Picture 86"/>
            <p:cNvPicPr>
              <a:picLocks noChangeAspect="1"/>
            </p:cNvPicPr>
            <p:nvPr/>
          </p:nvPicPr>
          <p:blipFill rotWithShape="1">
            <a:blip r:embed="rId16" cstate="print">
              <a:extLst>
                <a:ext uri="{28A0092B-C50C-407E-A947-70E740481C1C}">
                  <a14:useLocalDpi xmlns:a14="http://schemas.microsoft.com/office/drawing/2010/main" val="0"/>
                </a:ext>
              </a:extLst>
            </a:blip>
            <a:srcRect l="221" t="587" r="315"/>
            <a:stretch/>
          </p:blipFill>
          <p:spPr>
            <a:xfrm>
              <a:off x="9113837" y="3697204"/>
              <a:ext cx="2788285" cy="1568902"/>
            </a:xfrm>
            <a:prstGeom prst="rect">
              <a:avLst/>
            </a:prstGeom>
            <a:ln w="57150">
              <a:solidFill>
                <a:schemeClr val="tx1"/>
              </a:solidFill>
            </a:ln>
          </p:spPr>
        </p:pic>
        <p:grpSp>
          <p:nvGrpSpPr>
            <p:cNvPr id="88" name="Group 87"/>
            <p:cNvGrpSpPr>
              <a:grpSpLocks noChangeAspect="1"/>
            </p:cNvGrpSpPr>
            <p:nvPr/>
          </p:nvGrpSpPr>
          <p:grpSpPr>
            <a:xfrm>
              <a:off x="11346435" y="3318105"/>
              <a:ext cx="967738" cy="1948001"/>
              <a:chOff x="10196941" y="3124863"/>
              <a:chExt cx="1789411" cy="3371353"/>
            </a:xfrm>
          </p:grpSpPr>
          <p:pic>
            <p:nvPicPr>
              <p:cNvPr id="89" name="Picture 8" descr="http://store.storeimages.cdn-apple.com/4587/as-images.apple.com/is/image/AppleInc/aos/published/images/i/ph/iphone6/plus/iphone6-plus-box-silver-2014?wid=478&amp;hei=595&amp;fmt=jpeg&amp;qlt=95&amp;op_sharpen=0&amp;resMode=bicub&amp;op_usm=0.5,0.5,0,0&amp;iccEmbed=0&amp;layer=comp&amp;.v=1411520747267"/>
              <p:cNvPicPr>
                <a:picLocks noChangeAspect="1" noChangeArrowheads="1"/>
              </p:cNvPicPr>
              <p:nvPr/>
            </p:nvPicPr>
            <p:blipFill rotWithShape="1">
              <a:blip r:embed="rId13" cstate="print">
                <a:extLst>
                  <a:ext uri="{BEBA8EAE-BF5A-486C-A8C5-ECC9F3942E4B}">
                    <a14:imgProps xmlns:a14="http://schemas.microsoft.com/office/drawing/2010/main">
                      <a14:imgLayer r:embed="rId14">
                        <a14:imgEffect>
                          <a14:backgroundRemoval t="1849" b="98824" l="19456" r="80126">
                            <a14:foregroundMark x1="22803" y1="4202" x2="74895" y2="96639"/>
                            <a14:foregroundMark x1="25105" y1="8067" x2="78661" y2="6891"/>
                            <a14:foregroundMark x1="27406" y1="93109" x2="33264" y2="1849"/>
                            <a14:foregroundMark x1="19874" y1="7563" x2="21339" y2="93109"/>
                            <a14:foregroundMark x1="26360" y1="94790" x2="80126" y2="93782"/>
                            <a14:foregroundMark x1="76987" y1="89580" x2="78033" y2="8739"/>
                            <a14:foregroundMark x1="40795" y1="9244" x2="45397" y2="87227"/>
                            <a14:foregroundMark x1="58996" y1="91261" x2="53766" y2="3025"/>
                            <a14:foregroundMark x1="65690" y1="5042" x2="69456" y2="56303"/>
                            <a14:foregroundMark x1="21339" y1="18487" x2="74059" y2="18487"/>
                            <a14:foregroundMark x1="78661" y1="26723" x2="22176" y2="29748"/>
                            <a14:foregroundMark x1="26360" y1="38824" x2="71130" y2="95966"/>
                            <a14:foregroundMark x1="23640" y1="4538" x2="76151" y2="4538"/>
                            <a14:foregroundMark x1="20711" y1="92941" x2="19874" y2="65882"/>
                            <a14:foregroundMark x1="67364" y1="98319" x2="73222" y2="98824"/>
                            <a14:foregroundMark x1="76151" y1="97983" x2="75523" y2="94790"/>
                            <a14:backgroundMark x1="30962" y1="168" x2="69456" y2="168"/>
                          </a14:backgroundRemoval>
                        </a14:imgEffect>
                      </a14:imgLayer>
                    </a14:imgProps>
                  </a:ext>
                  <a:ext uri="{28A0092B-C50C-407E-A947-70E740481C1C}">
                    <a14:useLocalDpi xmlns:a14="http://schemas.microsoft.com/office/drawing/2010/main" val="0"/>
                  </a:ext>
                </a:extLst>
              </a:blip>
              <a:srcRect l="19396" r="18887"/>
              <a:stretch/>
            </p:blipFill>
            <p:spPr bwMode="auto">
              <a:xfrm>
                <a:off x="10196941" y="3124863"/>
                <a:ext cx="1789411" cy="3371353"/>
              </a:xfrm>
              <a:prstGeom prst="rect">
                <a:avLst/>
              </a:prstGeom>
              <a:noFill/>
              <a:extLst>
                <a:ext uri="{909E8E84-426E-40DD-AFC4-6F175D3DCCD1}">
                  <a14:hiddenFill xmlns:a14="http://schemas.microsoft.com/office/drawing/2010/main">
                    <a:solidFill>
                      <a:srgbClr val="FFFFFF"/>
                    </a:solidFill>
                  </a14:hiddenFill>
                </a:ext>
              </a:extLst>
            </p:spPr>
          </p:pic>
          <p:pic>
            <p:nvPicPr>
              <p:cNvPr id="90" name="Picture 89"/>
              <p:cNvPicPr>
                <a:picLocks noChangeAspect="1"/>
              </p:cNvPicPr>
              <p:nvPr/>
            </p:nvPicPr>
            <p:blipFill rotWithShape="1">
              <a:blip r:embed="rId17" cstate="print">
                <a:clrChange>
                  <a:clrFrom>
                    <a:srgbClr val="EEEEEE"/>
                  </a:clrFrom>
                  <a:clrTo>
                    <a:srgbClr val="EEEEEE">
                      <a:alpha val="0"/>
                    </a:srgbClr>
                  </a:clrTo>
                </a:clrChange>
                <a:extLst>
                  <a:ext uri="{28A0092B-C50C-407E-A947-70E740481C1C}">
                    <a14:useLocalDpi xmlns:a14="http://schemas.microsoft.com/office/drawing/2010/main" val="0"/>
                  </a:ext>
                </a:extLst>
              </a:blip>
              <a:srcRect l="36280" t="4061" r="32445" b="3717"/>
              <a:stretch/>
            </p:blipFill>
            <p:spPr>
              <a:xfrm>
                <a:off x="10315821" y="3539020"/>
                <a:ext cx="1533530" cy="2545660"/>
              </a:xfrm>
              <a:prstGeom prst="rect">
                <a:avLst/>
              </a:prstGeom>
            </p:spPr>
          </p:pic>
        </p:grpSp>
      </p:grpSp>
      <p:sp>
        <p:nvSpPr>
          <p:cNvPr id="91" name="Rectangle 90"/>
          <p:cNvSpPr/>
          <p:nvPr/>
        </p:nvSpPr>
        <p:spPr>
          <a:xfrm>
            <a:off x="9753469" y="2430615"/>
            <a:ext cx="1878844" cy="659198"/>
          </a:xfrm>
          <a:prstGeom prst="rect">
            <a:avLst/>
          </a:prstGeom>
        </p:spPr>
        <p:txBody>
          <a:bodyPr wrap="none">
            <a:spAutoFit/>
          </a:bodyPr>
          <a:lstStyle/>
          <a:p>
            <a:pPr algn="ctr" defTabSz="914224">
              <a:defRPr/>
            </a:pPr>
            <a:r>
              <a:rPr lang="en-US" kern="0" dirty="0">
                <a:solidFill>
                  <a:schemeClr val="bg1"/>
                </a:solidFill>
                <a:latin typeface="Segoe UI" panose="020B0502040204020203" pitchFamily="34" charset="0"/>
                <a:cs typeface="Segoe UI" panose="020B0502040204020203" pitchFamily="34" charset="0"/>
              </a:rPr>
              <a:t>Dynamics CRM</a:t>
            </a:r>
          </a:p>
          <a:p>
            <a:pPr algn="ctr" defTabSz="914224">
              <a:defRPr/>
            </a:pPr>
            <a:r>
              <a:rPr lang="en-US" kern="0" dirty="0">
                <a:solidFill>
                  <a:schemeClr val="bg1"/>
                </a:solidFill>
                <a:latin typeface="Segoe UI" panose="020B0502040204020203" pitchFamily="34" charset="0"/>
                <a:cs typeface="Segoe UI" panose="020B0502040204020203" pitchFamily="34" charset="0"/>
              </a:rPr>
              <a:t>App </a:t>
            </a:r>
            <a:r>
              <a:rPr lang="en-US" kern="0">
                <a:solidFill>
                  <a:schemeClr val="bg1"/>
                </a:solidFill>
                <a:latin typeface="Segoe UI" panose="020B0502040204020203" pitchFamily="34" charset="0"/>
                <a:cs typeface="Segoe UI" panose="020B0502040204020203" pitchFamily="34" charset="0"/>
              </a:rPr>
              <a:t>for Outlook</a:t>
            </a:r>
            <a:endParaRPr lang="en-US" kern="0" dirty="0">
              <a:solidFill>
                <a:schemeClr val="bg1"/>
              </a:solidFill>
              <a:latin typeface="Segoe UI" panose="020B0502040204020203" pitchFamily="34" charset="0"/>
              <a:cs typeface="Segoe UI" panose="020B0502040204020203" pitchFamily="34" charset="0"/>
            </a:endParaRPr>
          </a:p>
        </p:txBody>
      </p:sp>
      <p:sp>
        <p:nvSpPr>
          <p:cNvPr id="92" name="TextBox 91"/>
          <p:cNvSpPr txBox="1"/>
          <p:nvPr/>
        </p:nvSpPr>
        <p:spPr>
          <a:xfrm>
            <a:off x="656403" y="3323631"/>
            <a:ext cx="2228321" cy="2680044"/>
          </a:xfrm>
          <a:prstGeom prst="rect">
            <a:avLst/>
          </a:prstGeom>
          <a:noFill/>
        </p:spPr>
        <p:txBody>
          <a:bodyPr wrap="square" lIns="182854" tIns="146283" rIns="182854" bIns="146283" rtlCol="0">
            <a:spAutoFit/>
          </a:bodyPr>
          <a:lstStyle/>
          <a:p>
            <a:pPr marL="285695" indent="-285695" defTabSz="932597">
              <a:spcAft>
                <a:spcPts val="1176"/>
              </a:spcAft>
              <a:buFont typeface="Arial" panose="020B0604020202020204" pitchFamily="34" charset="0"/>
              <a:buChar char="•"/>
              <a:defRPr/>
            </a:pPr>
            <a:r>
              <a:rPr lang="en-US" sz="1399" kern="0" dirty="0">
                <a:solidFill>
                  <a:schemeClr val="bg1"/>
                </a:solidFill>
                <a:latin typeface="Segoe UI" panose="020B0502040204020203" pitchFamily="34" charset="0"/>
                <a:cs typeface="Segoe UI" panose="020B0502040204020203" pitchFamily="34" charset="0"/>
              </a:rPr>
              <a:t>Complete CRM </a:t>
            </a:r>
          </a:p>
          <a:p>
            <a:pPr marL="285695" indent="-285695" defTabSz="932597">
              <a:spcAft>
                <a:spcPts val="1176"/>
              </a:spcAft>
              <a:buFont typeface="Arial" panose="020B0604020202020204" pitchFamily="34" charset="0"/>
              <a:buChar char="•"/>
              <a:defRPr/>
            </a:pPr>
            <a:r>
              <a:rPr lang="en-US" sz="1399" kern="0" dirty="0">
                <a:solidFill>
                  <a:schemeClr val="bg1"/>
                </a:solidFill>
                <a:latin typeface="Segoe UI" panose="020B0502040204020203" pitchFamily="34" charset="0"/>
                <a:cs typeface="Segoe UI" panose="020B0502040204020203" pitchFamily="34" charset="0"/>
              </a:rPr>
              <a:t>Familiar user interface </a:t>
            </a:r>
          </a:p>
          <a:p>
            <a:pPr marL="285695" indent="-285695" defTabSz="932597">
              <a:spcAft>
                <a:spcPts val="1176"/>
              </a:spcAft>
              <a:buFont typeface="Arial" panose="020B0604020202020204" pitchFamily="34" charset="0"/>
              <a:buChar char="•"/>
              <a:defRPr/>
            </a:pPr>
            <a:r>
              <a:rPr lang="en-US" sz="1399" kern="0" dirty="0">
                <a:solidFill>
                  <a:schemeClr val="bg1"/>
                </a:solidFill>
                <a:latin typeface="Segoe UI" panose="020B0502040204020203" pitchFamily="34" charset="0"/>
                <a:cs typeface="Segoe UI" panose="020B0502040204020203" pitchFamily="34" charset="0"/>
              </a:rPr>
              <a:t>Offline access </a:t>
            </a:r>
          </a:p>
          <a:p>
            <a:pPr marL="285695" indent="-285695" defTabSz="932597">
              <a:spcAft>
                <a:spcPts val="1176"/>
              </a:spcAft>
              <a:buFont typeface="Arial" panose="020B0604020202020204" pitchFamily="34" charset="0"/>
              <a:buChar char="•"/>
              <a:defRPr/>
            </a:pPr>
            <a:r>
              <a:rPr lang="en-US" sz="1399" kern="0" dirty="0">
                <a:solidFill>
                  <a:schemeClr val="bg1"/>
                </a:solidFill>
                <a:latin typeface="Segoe UI" panose="020B0502040204020203" pitchFamily="34" charset="0"/>
                <a:cs typeface="Segoe UI" panose="020B0502040204020203" pitchFamily="34" charset="0"/>
              </a:rPr>
              <a:t>Leverage Outlook capabilities</a:t>
            </a:r>
          </a:p>
          <a:p>
            <a:pPr marL="285695" indent="-285695" defTabSz="932597">
              <a:spcAft>
                <a:spcPts val="1176"/>
              </a:spcAft>
              <a:buFont typeface="Arial" panose="020B0604020202020204" pitchFamily="34" charset="0"/>
              <a:buChar char="•"/>
              <a:defRPr/>
            </a:pPr>
            <a:r>
              <a:rPr lang="en-US" sz="1399" kern="0" dirty="0">
                <a:solidFill>
                  <a:schemeClr val="bg1"/>
                </a:solidFill>
                <a:latin typeface="Segoe UI" panose="020B0502040204020203" pitchFamily="34" charset="0"/>
                <a:cs typeface="Segoe UI" panose="020B0502040204020203" pitchFamily="34" charset="0"/>
              </a:rPr>
              <a:t>Outlook Sync or Based on SSS</a:t>
            </a:r>
          </a:p>
        </p:txBody>
      </p:sp>
      <p:sp>
        <p:nvSpPr>
          <p:cNvPr id="93" name="TextBox 92"/>
          <p:cNvSpPr txBox="1"/>
          <p:nvPr/>
        </p:nvSpPr>
        <p:spPr>
          <a:xfrm>
            <a:off x="3836573" y="3337194"/>
            <a:ext cx="2228321" cy="2899647"/>
          </a:xfrm>
          <a:prstGeom prst="rect">
            <a:avLst/>
          </a:prstGeom>
          <a:noFill/>
        </p:spPr>
        <p:txBody>
          <a:bodyPr wrap="square" lIns="182854" tIns="146283" rIns="182854" bIns="146283" rtlCol="0">
            <a:spAutoFit/>
          </a:bodyPr>
          <a:lstStyle/>
          <a:p>
            <a:pPr marL="285695" indent="-285695" defTabSz="932597">
              <a:spcAft>
                <a:spcPts val="1176"/>
              </a:spcAft>
              <a:buFont typeface="Arial" panose="020B0604020202020204" pitchFamily="34" charset="0"/>
              <a:buChar char="•"/>
              <a:defRPr/>
            </a:pPr>
            <a:r>
              <a:rPr lang="en-US" sz="1399" kern="0" dirty="0">
                <a:solidFill>
                  <a:schemeClr val="bg1"/>
                </a:solidFill>
                <a:latin typeface="Segoe UI" panose="020B0502040204020203" pitchFamily="34" charset="0"/>
                <a:cs typeface="Segoe UI" panose="020B0502040204020203" pitchFamily="34" charset="0"/>
              </a:rPr>
              <a:t>Syncs emails, appointments, Contacts and Tasks</a:t>
            </a:r>
          </a:p>
          <a:p>
            <a:pPr marL="285695" indent="-285695" defTabSz="932597">
              <a:spcAft>
                <a:spcPts val="1176"/>
              </a:spcAft>
              <a:buFont typeface="Arial" panose="020B0604020202020204" pitchFamily="34" charset="0"/>
              <a:buChar char="•"/>
              <a:defRPr/>
            </a:pPr>
            <a:r>
              <a:rPr lang="en-US" sz="1399" kern="0" dirty="0">
                <a:solidFill>
                  <a:schemeClr val="bg1"/>
                </a:solidFill>
                <a:latin typeface="Segoe UI" panose="020B0502040204020203" pitchFamily="34" charset="0"/>
                <a:cs typeface="Segoe UI" panose="020B0502040204020203" pitchFamily="34" charset="0"/>
              </a:rPr>
              <a:t>All devices (server-side)</a:t>
            </a:r>
          </a:p>
          <a:p>
            <a:pPr marL="285695" indent="-285695" defTabSz="932597">
              <a:spcAft>
                <a:spcPts val="1176"/>
              </a:spcAft>
              <a:buFont typeface="Arial" panose="020B0604020202020204" pitchFamily="34" charset="0"/>
              <a:buChar char="•"/>
              <a:defRPr/>
            </a:pPr>
            <a:r>
              <a:rPr lang="en-US" sz="1399" kern="0" dirty="0">
                <a:solidFill>
                  <a:schemeClr val="bg1"/>
                </a:solidFill>
                <a:latin typeface="Segoe UI" panose="020B0502040204020203" pitchFamily="34" charset="0"/>
                <a:cs typeface="Segoe UI" panose="020B0502040204020203" pitchFamily="34" charset="0"/>
              </a:rPr>
              <a:t>Always on</a:t>
            </a:r>
          </a:p>
          <a:p>
            <a:pPr marL="285695" indent="-285695" defTabSz="932597">
              <a:spcAft>
                <a:spcPts val="1176"/>
              </a:spcAft>
              <a:buFont typeface="Arial" panose="020B0604020202020204" pitchFamily="34" charset="0"/>
              <a:buChar char="•"/>
              <a:defRPr/>
            </a:pPr>
            <a:r>
              <a:rPr lang="en-US" sz="1399" kern="0" dirty="0">
                <a:solidFill>
                  <a:schemeClr val="bg1"/>
                </a:solidFill>
                <a:latin typeface="Segoe UI" panose="020B0502040204020203" pitchFamily="34" charset="0"/>
                <a:cs typeface="Segoe UI" panose="020B0502040204020203" pitchFamily="34" charset="0"/>
              </a:rPr>
              <a:t>Configurable and track by rule</a:t>
            </a:r>
          </a:p>
          <a:p>
            <a:pPr marL="285695" indent="-285695" defTabSz="932597">
              <a:spcAft>
                <a:spcPts val="1176"/>
              </a:spcAft>
              <a:buFont typeface="Arial" panose="020B0604020202020204" pitchFamily="34" charset="0"/>
              <a:buChar char="•"/>
              <a:defRPr/>
            </a:pPr>
            <a:r>
              <a:rPr lang="en-US" sz="1399" kern="0" dirty="0">
                <a:solidFill>
                  <a:schemeClr val="bg1"/>
                </a:solidFill>
                <a:latin typeface="Segoe UI" panose="020B0502040204020203" pitchFamily="34" charset="0"/>
                <a:cs typeface="Segoe UI" panose="020B0502040204020203" pitchFamily="34" charset="0"/>
              </a:rPr>
              <a:t>All hybrid scenarios</a:t>
            </a:r>
          </a:p>
        </p:txBody>
      </p:sp>
      <p:sp>
        <p:nvSpPr>
          <p:cNvPr id="94" name="TextBox 93"/>
          <p:cNvSpPr txBox="1"/>
          <p:nvPr/>
        </p:nvSpPr>
        <p:spPr>
          <a:xfrm>
            <a:off x="6939693" y="3342481"/>
            <a:ext cx="2228321" cy="3181898"/>
          </a:xfrm>
          <a:prstGeom prst="rect">
            <a:avLst/>
          </a:prstGeom>
          <a:noFill/>
        </p:spPr>
        <p:txBody>
          <a:bodyPr wrap="square" lIns="182854" tIns="146283" rIns="182854" bIns="146283" rtlCol="0">
            <a:spAutoFit/>
          </a:bodyPr>
          <a:lstStyle/>
          <a:p>
            <a:pPr marL="285695" indent="-285695" defTabSz="932597">
              <a:buFont typeface="Arial" panose="020B0604020202020204" pitchFamily="34" charset="0"/>
              <a:buChar char="•"/>
              <a:defRPr/>
            </a:pPr>
            <a:r>
              <a:rPr lang="en-US" sz="1399" kern="0" dirty="0">
                <a:solidFill>
                  <a:schemeClr val="bg1"/>
                </a:solidFill>
                <a:latin typeface="Segoe UI" panose="020B0502040204020203" pitchFamily="34" charset="0"/>
                <a:cs typeface="Segoe UI" panose="020B0502040204020203" pitchFamily="34" charset="0"/>
              </a:rPr>
              <a:t>Tracks emails</a:t>
            </a:r>
          </a:p>
          <a:p>
            <a:pPr marL="285695" indent="-285695" defTabSz="932597">
              <a:buFont typeface="Arial" panose="020B0604020202020204" pitchFamily="34" charset="0"/>
              <a:buChar char="•"/>
              <a:defRPr/>
            </a:pPr>
            <a:endParaRPr lang="en-US" sz="1399" kern="0" dirty="0">
              <a:solidFill>
                <a:schemeClr val="bg1"/>
              </a:solidFill>
              <a:latin typeface="Segoe UI" panose="020B0502040204020203" pitchFamily="34" charset="0"/>
              <a:cs typeface="Segoe UI" panose="020B0502040204020203" pitchFamily="34" charset="0"/>
            </a:endParaRPr>
          </a:p>
          <a:p>
            <a:pPr marL="285695" indent="-285695" defTabSz="932597">
              <a:buFont typeface="Arial" panose="020B0604020202020204" pitchFamily="34" charset="0"/>
              <a:buChar char="•"/>
              <a:defRPr/>
            </a:pPr>
            <a:r>
              <a:rPr lang="en-US" sz="1399" kern="0" dirty="0">
                <a:solidFill>
                  <a:schemeClr val="bg1"/>
                </a:solidFill>
                <a:latin typeface="Segoe UI" panose="020B0502040204020203" pitchFamily="34" charset="0"/>
                <a:cs typeface="Segoe UI" panose="020B0502040204020203" pitchFamily="34" charset="0"/>
              </a:rPr>
              <a:t>Any email app, any device</a:t>
            </a:r>
          </a:p>
          <a:p>
            <a:pPr marL="285695" indent="-285695" defTabSz="932597">
              <a:buFont typeface="Arial" panose="020B0604020202020204" pitchFamily="34" charset="0"/>
              <a:buChar char="•"/>
              <a:defRPr/>
            </a:pPr>
            <a:endParaRPr lang="en-US" sz="1399" kern="0" dirty="0">
              <a:solidFill>
                <a:schemeClr val="bg1"/>
              </a:solidFill>
              <a:latin typeface="Segoe UI" panose="020B0502040204020203" pitchFamily="34" charset="0"/>
              <a:cs typeface="Segoe UI" panose="020B0502040204020203" pitchFamily="34" charset="0"/>
            </a:endParaRPr>
          </a:p>
          <a:p>
            <a:pPr marL="285695" indent="-285695" defTabSz="932597">
              <a:buFont typeface="Arial" panose="020B0604020202020204" pitchFamily="34" charset="0"/>
              <a:buChar char="•"/>
              <a:defRPr/>
            </a:pPr>
            <a:r>
              <a:rPr lang="en-US" sz="1399" kern="0" dirty="0">
                <a:solidFill>
                  <a:schemeClr val="bg1"/>
                </a:solidFill>
                <a:latin typeface="Segoe UI" panose="020B0502040204020203" pitchFamily="34" charset="0"/>
                <a:cs typeface="Segoe UI" panose="020B0502040204020203" pitchFamily="34" charset="0"/>
              </a:rPr>
              <a:t>Zero footprint</a:t>
            </a:r>
          </a:p>
          <a:p>
            <a:pPr defTabSz="932597">
              <a:defRPr/>
            </a:pPr>
            <a:endParaRPr lang="en-US" sz="1399" kern="0" dirty="0">
              <a:solidFill>
                <a:schemeClr val="bg1"/>
              </a:solidFill>
              <a:latin typeface="Segoe UI" panose="020B0502040204020203" pitchFamily="34" charset="0"/>
              <a:cs typeface="Segoe UI" panose="020B0502040204020203" pitchFamily="34" charset="0"/>
            </a:endParaRPr>
          </a:p>
          <a:p>
            <a:pPr marL="285695" indent="-285695" defTabSz="932597">
              <a:spcAft>
                <a:spcPts val="1176"/>
              </a:spcAft>
              <a:buFont typeface="Arial" panose="020B0604020202020204" pitchFamily="34" charset="0"/>
              <a:buChar char="•"/>
              <a:defRPr/>
            </a:pPr>
            <a:r>
              <a:rPr lang="en-US" sz="1399" kern="0" dirty="0">
                <a:solidFill>
                  <a:schemeClr val="bg1"/>
                </a:solidFill>
                <a:latin typeface="Segoe UI" panose="020B0502040204020203" pitchFamily="34" charset="0"/>
                <a:cs typeface="Segoe UI" panose="020B0502040204020203" pitchFamily="34" charset="0"/>
              </a:rPr>
              <a:t>Outlook rules</a:t>
            </a:r>
          </a:p>
          <a:p>
            <a:pPr marL="285695" indent="-285695" defTabSz="932597">
              <a:spcAft>
                <a:spcPts val="1176"/>
              </a:spcAft>
              <a:buFont typeface="Arial" panose="020B0604020202020204" pitchFamily="34" charset="0"/>
              <a:buChar char="•"/>
              <a:defRPr/>
            </a:pPr>
            <a:r>
              <a:rPr lang="en-US" sz="1399" kern="0" dirty="0">
                <a:solidFill>
                  <a:schemeClr val="bg1"/>
                </a:solidFill>
                <a:latin typeface="Segoe UI" panose="020B0502040204020203" pitchFamily="34" charset="0"/>
                <a:cs typeface="Segoe UI" panose="020B0502040204020203" pitchFamily="34" charset="0"/>
              </a:rPr>
              <a:t>Based on SSS</a:t>
            </a:r>
          </a:p>
          <a:p>
            <a:pPr marL="285695" indent="-285695" defTabSz="932597">
              <a:spcAft>
                <a:spcPts val="1176"/>
              </a:spcAft>
              <a:buFont typeface="Arial" panose="020B0604020202020204" pitchFamily="34" charset="0"/>
              <a:buChar char="•"/>
              <a:defRPr/>
            </a:pPr>
            <a:endParaRPr lang="en-US" sz="1399" kern="0" dirty="0">
              <a:solidFill>
                <a:schemeClr val="bg1"/>
              </a:solidFill>
              <a:latin typeface="Segoe UI" panose="020B0502040204020203" pitchFamily="34" charset="0"/>
              <a:cs typeface="Segoe UI" panose="020B0502040204020203" pitchFamily="34" charset="0"/>
            </a:endParaRPr>
          </a:p>
          <a:p>
            <a:pPr marL="285695" indent="-285695" defTabSz="932597">
              <a:spcAft>
                <a:spcPts val="1176"/>
              </a:spcAft>
              <a:buFont typeface="Arial" panose="020B0604020202020204" pitchFamily="34" charset="0"/>
              <a:buChar char="•"/>
              <a:defRPr/>
            </a:pPr>
            <a:endParaRPr lang="en-US" sz="1399" kern="0" dirty="0">
              <a:solidFill>
                <a:schemeClr val="bg1"/>
              </a:solidFill>
              <a:latin typeface="Segoe UI" panose="020B0502040204020203" pitchFamily="34" charset="0"/>
              <a:cs typeface="Segoe UI" panose="020B0502040204020203" pitchFamily="34" charset="0"/>
            </a:endParaRPr>
          </a:p>
        </p:txBody>
      </p:sp>
      <p:sp>
        <p:nvSpPr>
          <p:cNvPr id="95" name="TextBox 94"/>
          <p:cNvSpPr txBox="1"/>
          <p:nvPr/>
        </p:nvSpPr>
        <p:spPr>
          <a:xfrm>
            <a:off x="9878724" y="3264325"/>
            <a:ext cx="2228321" cy="2209189"/>
          </a:xfrm>
          <a:prstGeom prst="rect">
            <a:avLst/>
          </a:prstGeom>
          <a:noFill/>
        </p:spPr>
        <p:txBody>
          <a:bodyPr wrap="square" lIns="182854" tIns="146283" rIns="182854" bIns="146283" rtlCol="0">
            <a:spAutoFit/>
          </a:bodyPr>
          <a:lstStyle/>
          <a:p>
            <a:pPr marL="285695" indent="-285695" defTabSz="932597">
              <a:buFont typeface="Arial" panose="020B0604020202020204" pitchFamily="34" charset="0"/>
              <a:buChar char="•"/>
              <a:defRPr/>
            </a:pPr>
            <a:r>
              <a:rPr lang="en-US" sz="1399" kern="0" dirty="0">
                <a:solidFill>
                  <a:schemeClr val="bg1"/>
                </a:solidFill>
                <a:latin typeface="Segoe UI" panose="020B0502040204020203" pitchFamily="34" charset="0"/>
                <a:cs typeface="Segoe UI" panose="020B0502040204020203" pitchFamily="34" charset="0"/>
              </a:rPr>
              <a:t>Light-CRM functionality</a:t>
            </a:r>
          </a:p>
          <a:p>
            <a:pPr marL="285695" indent="-285695" defTabSz="932597">
              <a:buFont typeface="Arial" panose="020B0604020202020204" pitchFamily="34" charset="0"/>
              <a:buChar char="•"/>
              <a:defRPr/>
            </a:pPr>
            <a:endParaRPr lang="en-US" sz="1399" kern="0" dirty="0">
              <a:solidFill>
                <a:schemeClr val="bg1"/>
              </a:solidFill>
              <a:latin typeface="Segoe UI" panose="020B0502040204020203" pitchFamily="34" charset="0"/>
              <a:cs typeface="Segoe UI" panose="020B0502040204020203" pitchFamily="34" charset="0"/>
            </a:endParaRPr>
          </a:p>
          <a:p>
            <a:pPr marL="285695" indent="-285695" defTabSz="932597">
              <a:buFont typeface="Arial" panose="020B0604020202020204" pitchFamily="34" charset="0"/>
              <a:buChar char="•"/>
              <a:defRPr/>
            </a:pPr>
            <a:r>
              <a:rPr lang="en-US" sz="1399" kern="0" dirty="0">
                <a:solidFill>
                  <a:schemeClr val="bg1"/>
                </a:solidFill>
                <a:latin typeface="Segoe UI" panose="020B0502040204020203" pitchFamily="34" charset="0"/>
                <a:cs typeface="Segoe UI" panose="020B0502040204020203" pitchFamily="34" charset="0"/>
              </a:rPr>
              <a:t>Low footprint</a:t>
            </a:r>
          </a:p>
          <a:p>
            <a:pPr marL="285695" indent="-285695" defTabSz="932597">
              <a:buFont typeface="Arial" panose="020B0604020202020204" pitchFamily="34" charset="0"/>
              <a:buChar char="•"/>
              <a:defRPr/>
            </a:pPr>
            <a:endParaRPr lang="en-US" sz="1399" kern="0" dirty="0">
              <a:solidFill>
                <a:schemeClr val="bg1"/>
              </a:solidFill>
              <a:latin typeface="Segoe UI" panose="020B0502040204020203" pitchFamily="34" charset="0"/>
              <a:cs typeface="Segoe UI" panose="020B0502040204020203" pitchFamily="34" charset="0"/>
            </a:endParaRPr>
          </a:p>
          <a:p>
            <a:pPr marL="285695" indent="-285695" defTabSz="932597">
              <a:spcAft>
                <a:spcPts val="1176"/>
              </a:spcAft>
              <a:buFont typeface="Arial" panose="020B0604020202020204" pitchFamily="34" charset="0"/>
              <a:buChar char="•"/>
              <a:defRPr/>
            </a:pPr>
            <a:r>
              <a:rPr lang="en-US" sz="1399" kern="0" dirty="0">
                <a:solidFill>
                  <a:schemeClr val="bg1"/>
                </a:solidFill>
                <a:latin typeface="Segoe UI" panose="020B0502040204020203" pitchFamily="34" charset="0"/>
                <a:cs typeface="Segoe UI" panose="020B0502040204020203" pitchFamily="34" charset="0"/>
              </a:rPr>
              <a:t>Customize once, deploy everywhere</a:t>
            </a:r>
          </a:p>
          <a:p>
            <a:pPr marL="285695" indent="-285695" defTabSz="932597">
              <a:spcAft>
                <a:spcPts val="1176"/>
              </a:spcAft>
              <a:buFont typeface="Arial" panose="020B0604020202020204" pitchFamily="34" charset="0"/>
              <a:buChar char="•"/>
              <a:defRPr/>
            </a:pPr>
            <a:r>
              <a:rPr lang="en-US" sz="1399" kern="0" dirty="0">
                <a:solidFill>
                  <a:schemeClr val="bg1"/>
                </a:solidFill>
                <a:latin typeface="Segoe UI" panose="020B0502040204020203" pitchFamily="34" charset="0"/>
                <a:cs typeface="Segoe UI" panose="020B0502040204020203" pitchFamily="34" charset="0"/>
              </a:rPr>
              <a:t>Based on SSS</a:t>
            </a:r>
          </a:p>
        </p:txBody>
      </p:sp>
    </p:spTree>
    <p:extLst>
      <p:ext uri="{BB962C8B-B14F-4D97-AF65-F5344CB8AC3E}">
        <p14:creationId xmlns:p14="http://schemas.microsoft.com/office/powerpoint/2010/main" val="2446653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92"/>
                                        </p:tgtEl>
                                        <p:attrNameLst>
                                          <p:attrName>style.visibility</p:attrName>
                                        </p:attrNameLst>
                                      </p:cBhvr>
                                      <p:to>
                                        <p:strVal val="visible"/>
                                      </p:to>
                                    </p:set>
                                    <p:animEffect transition="in" filter="fade">
                                      <p:cBhvr>
                                        <p:cTn id="7" dur="500"/>
                                        <p:tgtEl>
                                          <p:spTgt spid="9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93"/>
                                        </p:tgtEl>
                                        <p:attrNameLst>
                                          <p:attrName>style.visibility</p:attrName>
                                        </p:attrNameLst>
                                      </p:cBhvr>
                                      <p:to>
                                        <p:strVal val="visible"/>
                                      </p:to>
                                    </p:set>
                                    <p:animEffect transition="in" filter="fade">
                                      <p:cBhvr>
                                        <p:cTn id="10" dur="500"/>
                                        <p:tgtEl>
                                          <p:spTgt spid="93"/>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94"/>
                                        </p:tgtEl>
                                        <p:attrNameLst>
                                          <p:attrName>style.visibility</p:attrName>
                                        </p:attrNameLst>
                                      </p:cBhvr>
                                      <p:to>
                                        <p:strVal val="visible"/>
                                      </p:to>
                                    </p:set>
                                    <p:animEffect transition="in" filter="fade">
                                      <p:cBhvr>
                                        <p:cTn id="13" dur="500"/>
                                        <p:tgtEl>
                                          <p:spTgt spid="94"/>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95"/>
                                        </p:tgtEl>
                                        <p:attrNameLst>
                                          <p:attrName>style.visibility</p:attrName>
                                        </p:attrNameLst>
                                      </p:cBhvr>
                                      <p:to>
                                        <p:strVal val="visible"/>
                                      </p:to>
                                    </p:set>
                                    <p:animEffect transition="in" filter="fade">
                                      <p:cBhvr>
                                        <p:cTn id="16" dur="500"/>
                                        <p:tgtEl>
                                          <p:spTgt spid="9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 grpId="0"/>
      <p:bldP spid="93" grpId="0"/>
      <p:bldP spid="94" grpId="0"/>
      <p:bldP spid="9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Rectangle 30"/>
          <p:cNvSpPr/>
          <p:nvPr/>
        </p:nvSpPr>
        <p:spPr>
          <a:xfrm>
            <a:off x="4851923" y="2534541"/>
            <a:ext cx="2625945" cy="533636"/>
          </a:xfrm>
          <a:prstGeom prst="rect">
            <a:avLst/>
          </a:prstGeom>
        </p:spPr>
        <p:txBody>
          <a:bodyPr wrap="square">
            <a:spAutoFit/>
          </a:bodyPr>
          <a:lstStyle/>
          <a:p>
            <a:pPr algn="ctr" defTabSz="914224">
              <a:defRPr/>
            </a:pPr>
            <a:r>
              <a:rPr lang="en-US" sz="2800" kern="0" spc="-100" dirty="0">
                <a:ln w="3175">
                  <a:noFill/>
                </a:ln>
                <a:gradFill>
                  <a:gsLst>
                    <a:gs pos="0">
                      <a:srgbClr val="FFFFFF"/>
                    </a:gs>
                    <a:gs pos="100000">
                      <a:srgbClr val="FFFFFF"/>
                    </a:gs>
                  </a:gsLst>
                  <a:lin ang="5400000" scaled="0"/>
                </a:gradFill>
                <a:cs typeface="Segoe UI Semibold" panose="020B0702040204020203" pitchFamily="34" charset="0"/>
              </a:rPr>
              <a:t>What’s New</a:t>
            </a:r>
          </a:p>
        </p:txBody>
      </p:sp>
      <p:sp>
        <p:nvSpPr>
          <p:cNvPr id="32" name="Rectangle 31"/>
          <p:cNvSpPr/>
          <p:nvPr/>
        </p:nvSpPr>
        <p:spPr>
          <a:xfrm>
            <a:off x="181291" y="3807171"/>
            <a:ext cx="3024029" cy="973101"/>
          </a:xfrm>
          <a:prstGeom prst="rect">
            <a:avLst/>
          </a:prstGeom>
        </p:spPr>
        <p:txBody>
          <a:bodyPr wrap="square">
            <a:spAutoFit/>
          </a:bodyPr>
          <a:lstStyle/>
          <a:p>
            <a:pPr algn="ctr" defTabSz="914224">
              <a:defRPr/>
            </a:pPr>
            <a:r>
              <a:rPr lang="en-US" sz="2800" kern="0" spc="-100" dirty="0">
                <a:ln w="3175">
                  <a:noFill/>
                </a:ln>
                <a:gradFill>
                  <a:gsLst>
                    <a:gs pos="0">
                      <a:srgbClr val="FFFFFF"/>
                    </a:gs>
                    <a:gs pos="100000">
                      <a:srgbClr val="FFFFFF"/>
                    </a:gs>
                  </a:gsLst>
                  <a:lin ang="5400000" scaled="0"/>
                </a:gradFill>
                <a:cs typeface="Segoe UI Semibold" panose="020B0702040204020203" pitchFamily="34" charset="0"/>
              </a:rPr>
              <a:t>Productivity</a:t>
            </a:r>
          </a:p>
          <a:p>
            <a:pPr algn="ctr" defTabSz="914224">
              <a:defRPr/>
            </a:pPr>
            <a:r>
              <a:rPr lang="en-US" sz="2800" kern="0" spc="-100" dirty="0">
                <a:ln w="3175">
                  <a:noFill/>
                </a:ln>
                <a:gradFill>
                  <a:gsLst>
                    <a:gs pos="0">
                      <a:srgbClr val="FFFFFF"/>
                    </a:gs>
                    <a:gs pos="100000">
                      <a:srgbClr val="FFFFFF"/>
                    </a:gs>
                  </a:gsLst>
                  <a:lin ang="5400000" scaled="0"/>
                </a:gradFill>
                <a:cs typeface="Segoe UI Semibold" panose="020B0702040204020203" pitchFamily="34" charset="0"/>
              </a:rPr>
              <a:t>Overview</a:t>
            </a:r>
          </a:p>
        </p:txBody>
      </p:sp>
      <p:sp>
        <p:nvSpPr>
          <p:cNvPr id="33" name="Rectangle 32"/>
          <p:cNvSpPr/>
          <p:nvPr/>
        </p:nvSpPr>
        <p:spPr>
          <a:xfrm>
            <a:off x="9336872" y="3850836"/>
            <a:ext cx="3208807" cy="533636"/>
          </a:xfrm>
          <a:prstGeom prst="rect">
            <a:avLst/>
          </a:prstGeom>
        </p:spPr>
        <p:txBody>
          <a:bodyPr wrap="square">
            <a:spAutoFit/>
          </a:bodyPr>
          <a:lstStyle/>
          <a:p>
            <a:pPr algn="ctr" defTabSz="914224">
              <a:defRPr/>
            </a:pPr>
            <a:r>
              <a:rPr lang="en-US" sz="2800" kern="0" spc="-100" dirty="0">
                <a:ln w="3175">
                  <a:noFill/>
                </a:ln>
                <a:gradFill>
                  <a:gsLst>
                    <a:gs pos="0">
                      <a:srgbClr val="FFFFFF"/>
                    </a:gs>
                    <a:gs pos="100000">
                      <a:srgbClr val="FFFFFF"/>
                    </a:gs>
                  </a:gsLst>
                  <a:lin ang="5400000" scaled="0"/>
                </a:gradFill>
                <a:cs typeface="Segoe UI Semibold" panose="020B0702040204020203" pitchFamily="34" charset="0"/>
              </a:rPr>
              <a:t>Roadmap</a:t>
            </a:r>
          </a:p>
        </p:txBody>
      </p:sp>
      <p:sp>
        <p:nvSpPr>
          <p:cNvPr id="34" name="Rectangle 33"/>
          <p:cNvSpPr/>
          <p:nvPr/>
        </p:nvSpPr>
        <p:spPr>
          <a:xfrm>
            <a:off x="5893818" y="5521423"/>
            <a:ext cx="3208807" cy="973101"/>
          </a:xfrm>
          <a:prstGeom prst="rect">
            <a:avLst/>
          </a:prstGeom>
        </p:spPr>
        <p:txBody>
          <a:bodyPr wrap="square">
            <a:spAutoFit/>
          </a:bodyPr>
          <a:lstStyle/>
          <a:p>
            <a:pPr algn="ctr" defTabSz="914224">
              <a:defRPr/>
            </a:pPr>
            <a:r>
              <a:rPr lang="en-US" sz="2800" kern="0" spc="-100" dirty="0">
                <a:ln w="3175">
                  <a:noFill/>
                </a:ln>
                <a:gradFill>
                  <a:gsLst>
                    <a:gs pos="0">
                      <a:srgbClr val="FFFFFF"/>
                    </a:gs>
                    <a:gs pos="100000">
                      <a:srgbClr val="FFFFFF"/>
                    </a:gs>
                  </a:gsLst>
                  <a:lin ang="5400000" scaled="0"/>
                </a:gradFill>
                <a:cs typeface="Segoe UI Semibold" panose="020B0702040204020203" pitchFamily="34" charset="0"/>
              </a:rPr>
              <a:t>Relationship</a:t>
            </a:r>
          </a:p>
          <a:p>
            <a:pPr algn="ctr" defTabSz="914224">
              <a:defRPr/>
            </a:pPr>
            <a:r>
              <a:rPr lang="en-US" sz="2800" kern="0" spc="-100" dirty="0">
                <a:ln w="3175">
                  <a:noFill/>
                </a:ln>
                <a:gradFill>
                  <a:gsLst>
                    <a:gs pos="0">
                      <a:srgbClr val="FFFFFF"/>
                    </a:gs>
                    <a:gs pos="100000">
                      <a:srgbClr val="FFFFFF"/>
                    </a:gs>
                  </a:gsLst>
                  <a:lin ang="5400000" scaled="0"/>
                </a:gradFill>
                <a:cs typeface="Segoe UI Semibold" panose="020B0702040204020203" pitchFamily="34" charset="0"/>
              </a:rPr>
              <a:t>Insights</a:t>
            </a:r>
          </a:p>
        </p:txBody>
      </p:sp>
      <p:sp>
        <p:nvSpPr>
          <p:cNvPr id="35" name="Outer"/>
          <p:cNvSpPr/>
          <p:nvPr/>
        </p:nvSpPr>
        <p:spPr bwMode="auto">
          <a:xfrm>
            <a:off x="5458980" y="1053743"/>
            <a:ext cx="1444764" cy="1444764"/>
          </a:xfrm>
          <a:prstGeom prst="ellipse">
            <a:avLst/>
          </a:prstGeom>
          <a:solidFill>
            <a:srgbClr val="FFFFFF"/>
          </a:solidFill>
          <a:ln>
            <a:noFill/>
          </a:ln>
        </p:spPr>
        <p:txBody>
          <a:bodyPr vert="horz" wrap="square" lIns="91427" tIns="45713" rIns="91427" bIns="45713" numCol="1" anchor="t" anchorCtr="0" compatLnSpc="1">
            <a:prstTxWarp prst="textNoShape">
              <a:avLst/>
            </a:prstTxWarp>
          </a:bodyPr>
          <a:lstStyle/>
          <a:p>
            <a:pPr defTabSz="914187">
              <a:defRPr/>
            </a:pPr>
            <a:endParaRPr lang="en-US" kern="0" dirty="0" err="1">
              <a:solidFill>
                <a:srgbClr val="000000"/>
              </a:solidFill>
            </a:endParaRPr>
          </a:p>
        </p:txBody>
      </p:sp>
      <p:sp useBgFill="1">
        <p:nvSpPr>
          <p:cNvPr id="36" name="Inner"/>
          <p:cNvSpPr/>
          <p:nvPr/>
        </p:nvSpPr>
        <p:spPr bwMode="auto">
          <a:xfrm>
            <a:off x="5542752" y="1137515"/>
            <a:ext cx="1277220" cy="1277220"/>
          </a:xfrm>
          <a:prstGeom prst="ellipse">
            <a:avLst/>
          </a:prstGeom>
          <a:ln w="10795" cap="flat" cmpd="sng" algn="ctr">
            <a:noFill/>
            <a:prstDash val="solid"/>
            <a:headEnd type="none" w="med" len="med"/>
            <a:tailEnd type="none" w="med" len="med"/>
          </a:ln>
          <a:effectLst/>
        </p:spPr>
        <p:txBody>
          <a:bodyPr vert="horz" wrap="square" lIns="91423" tIns="45711" rIns="91423" bIns="45711" numCol="1" rtlCol="0" anchor="ctr" anchorCtr="0" compatLnSpc="1">
            <a:prstTxWarp prst="textNoShape">
              <a:avLst/>
            </a:prstTxWarp>
          </a:bodyPr>
          <a:lstStyle/>
          <a:p>
            <a:pPr algn="ctr" defTabSz="913923" fontAlgn="base">
              <a:spcBef>
                <a:spcPct val="0"/>
              </a:spcBef>
              <a:spcAft>
                <a:spcPct val="0"/>
              </a:spcAft>
              <a:defRPr/>
            </a:pPr>
            <a:endParaRPr lang="en-US" sz="2200" kern="0" dirty="0" err="1">
              <a:gradFill>
                <a:gsLst>
                  <a:gs pos="0">
                    <a:srgbClr val="FFFFFF"/>
                  </a:gs>
                  <a:gs pos="100000">
                    <a:srgbClr val="FFFFFF"/>
                  </a:gs>
                </a:gsLst>
                <a:lin ang="5400000" scaled="0"/>
              </a:gradFill>
            </a:endParaRPr>
          </a:p>
        </p:txBody>
      </p:sp>
      <p:sp>
        <p:nvSpPr>
          <p:cNvPr id="40" name="Outer"/>
          <p:cNvSpPr/>
          <p:nvPr/>
        </p:nvSpPr>
        <p:spPr bwMode="auto">
          <a:xfrm>
            <a:off x="970927" y="2281521"/>
            <a:ext cx="1444764" cy="1444764"/>
          </a:xfrm>
          <a:prstGeom prst="ellipse">
            <a:avLst/>
          </a:prstGeom>
          <a:solidFill>
            <a:srgbClr val="FFFFFF"/>
          </a:solidFill>
          <a:ln>
            <a:noFill/>
          </a:ln>
        </p:spPr>
        <p:txBody>
          <a:bodyPr vert="horz" wrap="square" lIns="91427" tIns="45713" rIns="91427" bIns="45713" numCol="1" anchor="t" anchorCtr="0" compatLnSpc="1">
            <a:prstTxWarp prst="textNoShape">
              <a:avLst/>
            </a:prstTxWarp>
          </a:bodyPr>
          <a:lstStyle/>
          <a:p>
            <a:pPr defTabSz="914187">
              <a:defRPr/>
            </a:pPr>
            <a:endParaRPr lang="en-US" kern="0" dirty="0" err="1">
              <a:solidFill>
                <a:srgbClr val="000000"/>
              </a:solidFill>
            </a:endParaRPr>
          </a:p>
        </p:txBody>
      </p:sp>
      <p:sp useBgFill="1">
        <p:nvSpPr>
          <p:cNvPr id="41" name="Inner"/>
          <p:cNvSpPr/>
          <p:nvPr/>
        </p:nvSpPr>
        <p:spPr bwMode="auto">
          <a:xfrm>
            <a:off x="1054699" y="2365293"/>
            <a:ext cx="1277220" cy="1277220"/>
          </a:xfrm>
          <a:prstGeom prst="ellipse">
            <a:avLst/>
          </a:prstGeom>
          <a:ln w="10795" cap="flat" cmpd="sng" algn="ctr">
            <a:noFill/>
            <a:prstDash val="solid"/>
            <a:headEnd type="none" w="med" len="med"/>
            <a:tailEnd type="none" w="med" len="med"/>
          </a:ln>
          <a:effectLst/>
        </p:spPr>
        <p:txBody>
          <a:bodyPr vert="horz" wrap="square" lIns="91423" tIns="45711" rIns="91423" bIns="45711" numCol="1" rtlCol="0" anchor="ctr" anchorCtr="0" compatLnSpc="1">
            <a:prstTxWarp prst="textNoShape">
              <a:avLst/>
            </a:prstTxWarp>
          </a:bodyPr>
          <a:lstStyle/>
          <a:p>
            <a:pPr algn="ctr" defTabSz="913923" fontAlgn="base">
              <a:spcBef>
                <a:spcPct val="0"/>
              </a:spcBef>
              <a:spcAft>
                <a:spcPct val="0"/>
              </a:spcAft>
              <a:defRPr/>
            </a:pPr>
            <a:endParaRPr lang="en-US" sz="2200" kern="0" dirty="0" err="1">
              <a:gradFill>
                <a:gsLst>
                  <a:gs pos="0">
                    <a:srgbClr val="FFFFFF"/>
                  </a:gs>
                  <a:gs pos="100000">
                    <a:srgbClr val="FFFFFF"/>
                  </a:gs>
                </a:gsLst>
                <a:lin ang="5400000" scaled="0"/>
              </a:gradFill>
            </a:endParaRPr>
          </a:p>
        </p:txBody>
      </p:sp>
      <p:grpSp>
        <p:nvGrpSpPr>
          <p:cNvPr id="42" name="Group 41"/>
          <p:cNvGrpSpPr/>
          <p:nvPr/>
        </p:nvGrpSpPr>
        <p:grpSpPr>
          <a:xfrm>
            <a:off x="1300605" y="2691826"/>
            <a:ext cx="785399" cy="677249"/>
            <a:chOff x="5637622" y="1636675"/>
            <a:chExt cx="1161230" cy="1001330"/>
          </a:xfrm>
        </p:grpSpPr>
        <p:grpSp>
          <p:nvGrpSpPr>
            <p:cNvPr id="43" name="Group 42"/>
            <p:cNvGrpSpPr/>
            <p:nvPr/>
          </p:nvGrpSpPr>
          <p:grpSpPr>
            <a:xfrm>
              <a:off x="5972509" y="1769547"/>
              <a:ext cx="491468" cy="490955"/>
              <a:chOff x="9728517" y="3148833"/>
              <a:chExt cx="557966" cy="557384"/>
            </a:xfrm>
          </p:grpSpPr>
          <p:sp>
            <p:nvSpPr>
              <p:cNvPr id="45" name="Oval 44"/>
              <p:cNvSpPr>
                <a:spLocks noEditPoints="1"/>
              </p:cNvSpPr>
              <p:nvPr/>
            </p:nvSpPr>
            <p:spPr bwMode="auto">
              <a:xfrm>
                <a:off x="9728517" y="3148833"/>
                <a:ext cx="557966" cy="557384"/>
              </a:xfrm>
              <a:prstGeom prst="ellipse">
                <a:avLst/>
              </a:prstGeom>
              <a:solidFill>
                <a:srgbClr val="FFFFFF"/>
              </a:solidFill>
              <a:ln w="47625">
                <a:noFill/>
              </a:ln>
            </p:spPr>
            <p:txBody>
              <a:bodyPr vert="horz" wrap="square" lIns="91427" tIns="45713" rIns="91427" bIns="45713" numCol="1" anchor="t" anchorCtr="0" compatLnSpc="1">
                <a:prstTxWarp prst="textNoShape">
                  <a:avLst/>
                </a:prstTxWarp>
              </a:bodyPr>
              <a:lstStyle/>
              <a:p>
                <a:pPr defTabSz="914224">
                  <a:defRPr/>
                </a:pPr>
                <a:endParaRPr lang="en-US" kern="0">
                  <a:solidFill>
                    <a:srgbClr val="505050"/>
                  </a:solidFill>
                </a:endParaRPr>
              </a:p>
            </p:txBody>
          </p:sp>
          <p:sp>
            <p:nvSpPr>
              <p:cNvPr id="46" name="Freeform 54"/>
              <p:cNvSpPr>
                <a:spLocks noEditPoints="1"/>
              </p:cNvSpPr>
              <p:nvPr/>
            </p:nvSpPr>
            <p:spPr bwMode="auto">
              <a:xfrm>
                <a:off x="9769767" y="3190051"/>
                <a:ext cx="475439" cy="474946"/>
              </a:xfrm>
              <a:custGeom>
                <a:avLst/>
                <a:gdLst>
                  <a:gd name="T0" fmla="*/ 1224 w 1224"/>
                  <a:gd name="T1" fmla="*/ 608 h 1221"/>
                  <a:gd name="T2" fmla="*/ 615 w 1224"/>
                  <a:gd name="T3" fmla="*/ 0 h 1221"/>
                  <a:gd name="T4" fmla="*/ 0 w 1224"/>
                  <a:gd name="T5" fmla="*/ 608 h 1221"/>
                  <a:gd name="T6" fmla="*/ 615 w 1224"/>
                  <a:gd name="T7" fmla="*/ 1221 h 1221"/>
                  <a:gd name="T8" fmla="*/ 1224 w 1224"/>
                  <a:gd name="T9" fmla="*/ 608 h 1221"/>
                  <a:gd name="T10" fmla="*/ 555 w 1224"/>
                  <a:gd name="T11" fmla="*/ 929 h 1221"/>
                  <a:gd name="T12" fmla="*/ 286 w 1224"/>
                  <a:gd name="T13" fmla="*/ 721 h 1221"/>
                  <a:gd name="T14" fmla="*/ 412 w 1224"/>
                  <a:gd name="T15" fmla="*/ 560 h 1221"/>
                  <a:gd name="T16" fmla="*/ 591 w 1224"/>
                  <a:gd name="T17" fmla="*/ 697 h 1221"/>
                  <a:gd name="T18" fmla="*/ 878 w 1224"/>
                  <a:gd name="T19" fmla="*/ 334 h 1221"/>
                  <a:gd name="T20" fmla="*/ 967 w 1224"/>
                  <a:gd name="T21" fmla="*/ 405 h 1221"/>
                  <a:gd name="T22" fmla="*/ 555 w 1224"/>
                  <a:gd name="T23" fmla="*/ 929 h 1221"/>
                  <a:gd name="T24" fmla="*/ 555 w 1224"/>
                  <a:gd name="T25" fmla="*/ 929 h 1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24" h="1221">
                    <a:moveTo>
                      <a:pt x="1224" y="608"/>
                    </a:moveTo>
                    <a:cubicBezTo>
                      <a:pt x="1224" y="274"/>
                      <a:pt x="955" y="0"/>
                      <a:pt x="615" y="0"/>
                    </a:cubicBezTo>
                    <a:cubicBezTo>
                      <a:pt x="274" y="0"/>
                      <a:pt x="0" y="274"/>
                      <a:pt x="0" y="608"/>
                    </a:cubicBezTo>
                    <a:cubicBezTo>
                      <a:pt x="0" y="947"/>
                      <a:pt x="274" y="1221"/>
                      <a:pt x="615" y="1221"/>
                    </a:cubicBezTo>
                    <a:cubicBezTo>
                      <a:pt x="955" y="1221"/>
                      <a:pt x="1224" y="947"/>
                      <a:pt x="1224" y="608"/>
                    </a:cubicBezTo>
                    <a:close/>
                    <a:moveTo>
                      <a:pt x="555" y="929"/>
                    </a:moveTo>
                    <a:cubicBezTo>
                      <a:pt x="286" y="721"/>
                      <a:pt x="286" y="721"/>
                      <a:pt x="286" y="721"/>
                    </a:cubicBezTo>
                    <a:cubicBezTo>
                      <a:pt x="412" y="560"/>
                      <a:pt x="412" y="560"/>
                      <a:pt x="412" y="560"/>
                    </a:cubicBezTo>
                    <a:cubicBezTo>
                      <a:pt x="591" y="697"/>
                      <a:pt x="591" y="697"/>
                      <a:pt x="591" y="697"/>
                    </a:cubicBezTo>
                    <a:cubicBezTo>
                      <a:pt x="878" y="334"/>
                      <a:pt x="878" y="334"/>
                      <a:pt x="878" y="334"/>
                    </a:cubicBezTo>
                    <a:cubicBezTo>
                      <a:pt x="967" y="405"/>
                      <a:pt x="967" y="405"/>
                      <a:pt x="967" y="405"/>
                    </a:cubicBezTo>
                    <a:cubicBezTo>
                      <a:pt x="555" y="929"/>
                      <a:pt x="555" y="929"/>
                      <a:pt x="555" y="929"/>
                    </a:cubicBezTo>
                    <a:cubicBezTo>
                      <a:pt x="555" y="929"/>
                      <a:pt x="555" y="929"/>
                      <a:pt x="555" y="929"/>
                    </a:cubicBezTo>
                    <a:close/>
                  </a:path>
                </a:pathLst>
              </a:custGeom>
              <a:solidFill>
                <a:srgbClr val="0078D7"/>
              </a:solidFill>
              <a:ln w="47625">
                <a:noFill/>
              </a:ln>
            </p:spPr>
            <p:txBody>
              <a:bodyPr vert="horz" wrap="square" lIns="91427" tIns="45713" rIns="91427" bIns="45713" numCol="1" anchor="t" anchorCtr="0" compatLnSpc="1">
                <a:prstTxWarp prst="textNoShape">
                  <a:avLst/>
                </a:prstTxWarp>
              </a:bodyPr>
              <a:lstStyle/>
              <a:p>
                <a:pPr defTabSz="914224">
                  <a:defRPr/>
                </a:pPr>
                <a:endParaRPr lang="en-US" kern="0">
                  <a:solidFill>
                    <a:srgbClr val="505050"/>
                  </a:solidFill>
                </a:endParaRPr>
              </a:p>
            </p:txBody>
          </p:sp>
        </p:grpSp>
        <p:sp>
          <p:nvSpPr>
            <p:cNvPr id="44" name="Freeform 5"/>
            <p:cNvSpPr>
              <a:spLocks noEditPoints="1"/>
            </p:cNvSpPr>
            <p:nvPr/>
          </p:nvSpPr>
          <p:spPr bwMode="auto">
            <a:xfrm>
              <a:off x="5637622" y="1636675"/>
              <a:ext cx="1161230" cy="1001330"/>
            </a:xfrm>
            <a:custGeom>
              <a:avLst/>
              <a:gdLst>
                <a:gd name="T0" fmla="*/ 351 w 372"/>
                <a:gd name="T1" fmla="*/ 0 h 320"/>
                <a:gd name="T2" fmla="*/ 21 w 372"/>
                <a:gd name="T3" fmla="*/ 0 h 320"/>
                <a:gd name="T4" fmla="*/ 0 w 372"/>
                <a:gd name="T5" fmla="*/ 21 h 320"/>
                <a:gd name="T6" fmla="*/ 0 w 372"/>
                <a:gd name="T7" fmla="*/ 238 h 320"/>
                <a:gd name="T8" fmla="*/ 21 w 372"/>
                <a:gd name="T9" fmla="*/ 259 h 320"/>
                <a:gd name="T10" fmla="*/ 136 w 372"/>
                <a:gd name="T11" fmla="*/ 259 h 320"/>
                <a:gd name="T12" fmla="*/ 136 w 372"/>
                <a:gd name="T13" fmla="*/ 259 h 320"/>
                <a:gd name="T14" fmla="*/ 136 w 372"/>
                <a:gd name="T15" fmla="*/ 278 h 320"/>
                <a:gd name="T16" fmla="*/ 131 w 372"/>
                <a:gd name="T17" fmla="*/ 285 h 320"/>
                <a:gd name="T18" fmla="*/ 69 w 372"/>
                <a:gd name="T19" fmla="*/ 294 h 320"/>
                <a:gd name="T20" fmla="*/ 64 w 372"/>
                <a:gd name="T21" fmla="*/ 300 h 320"/>
                <a:gd name="T22" fmla="*/ 64 w 372"/>
                <a:gd name="T23" fmla="*/ 315 h 320"/>
                <a:gd name="T24" fmla="*/ 69 w 372"/>
                <a:gd name="T25" fmla="*/ 320 h 320"/>
                <a:gd name="T26" fmla="*/ 304 w 372"/>
                <a:gd name="T27" fmla="*/ 320 h 320"/>
                <a:gd name="T28" fmla="*/ 309 w 372"/>
                <a:gd name="T29" fmla="*/ 315 h 320"/>
                <a:gd name="T30" fmla="*/ 309 w 372"/>
                <a:gd name="T31" fmla="*/ 300 h 320"/>
                <a:gd name="T32" fmla="*/ 304 w 372"/>
                <a:gd name="T33" fmla="*/ 294 h 320"/>
                <a:gd name="T34" fmla="*/ 240 w 372"/>
                <a:gd name="T35" fmla="*/ 285 h 320"/>
                <a:gd name="T36" fmla="*/ 235 w 372"/>
                <a:gd name="T37" fmla="*/ 278 h 320"/>
                <a:gd name="T38" fmla="*/ 235 w 372"/>
                <a:gd name="T39" fmla="*/ 259 h 320"/>
                <a:gd name="T40" fmla="*/ 235 w 372"/>
                <a:gd name="T41" fmla="*/ 259 h 320"/>
                <a:gd name="T42" fmla="*/ 351 w 372"/>
                <a:gd name="T43" fmla="*/ 259 h 320"/>
                <a:gd name="T44" fmla="*/ 372 w 372"/>
                <a:gd name="T45" fmla="*/ 238 h 320"/>
                <a:gd name="T46" fmla="*/ 372 w 372"/>
                <a:gd name="T47" fmla="*/ 21 h 320"/>
                <a:gd name="T48" fmla="*/ 351 w 372"/>
                <a:gd name="T49" fmla="*/ 0 h 320"/>
                <a:gd name="T50" fmla="*/ 351 w 372"/>
                <a:gd name="T51" fmla="*/ 222 h 320"/>
                <a:gd name="T52" fmla="*/ 21 w 372"/>
                <a:gd name="T53" fmla="*/ 222 h 320"/>
                <a:gd name="T54" fmla="*/ 21 w 372"/>
                <a:gd name="T55" fmla="*/ 21 h 320"/>
                <a:gd name="T56" fmla="*/ 351 w 372"/>
                <a:gd name="T57" fmla="*/ 21 h 320"/>
                <a:gd name="T58" fmla="*/ 351 w 372"/>
                <a:gd name="T59" fmla="*/ 222 h 320"/>
                <a:gd name="T60" fmla="*/ 351 w 372"/>
                <a:gd name="T61" fmla="*/ 222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72" h="320">
                  <a:moveTo>
                    <a:pt x="351" y="0"/>
                  </a:moveTo>
                  <a:cubicBezTo>
                    <a:pt x="21" y="0"/>
                    <a:pt x="21" y="0"/>
                    <a:pt x="21" y="0"/>
                  </a:cubicBezTo>
                  <a:cubicBezTo>
                    <a:pt x="10" y="0"/>
                    <a:pt x="0" y="10"/>
                    <a:pt x="0" y="21"/>
                  </a:cubicBezTo>
                  <a:cubicBezTo>
                    <a:pt x="0" y="238"/>
                    <a:pt x="0" y="238"/>
                    <a:pt x="0" y="238"/>
                  </a:cubicBezTo>
                  <a:cubicBezTo>
                    <a:pt x="0" y="249"/>
                    <a:pt x="10" y="259"/>
                    <a:pt x="21" y="259"/>
                  </a:cubicBezTo>
                  <a:cubicBezTo>
                    <a:pt x="136" y="259"/>
                    <a:pt x="136" y="259"/>
                    <a:pt x="136" y="259"/>
                  </a:cubicBezTo>
                  <a:cubicBezTo>
                    <a:pt x="136" y="259"/>
                    <a:pt x="136" y="259"/>
                    <a:pt x="136" y="259"/>
                  </a:cubicBezTo>
                  <a:cubicBezTo>
                    <a:pt x="136" y="278"/>
                    <a:pt x="136" y="278"/>
                    <a:pt x="136" y="278"/>
                  </a:cubicBezTo>
                  <a:cubicBezTo>
                    <a:pt x="136" y="281"/>
                    <a:pt x="134" y="283"/>
                    <a:pt x="131" y="285"/>
                  </a:cubicBezTo>
                  <a:cubicBezTo>
                    <a:pt x="69" y="294"/>
                    <a:pt x="69" y="294"/>
                    <a:pt x="69" y="294"/>
                  </a:cubicBezTo>
                  <a:cubicBezTo>
                    <a:pt x="67" y="295"/>
                    <a:pt x="64" y="298"/>
                    <a:pt x="64" y="300"/>
                  </a:cubicBezTo>
                  <a:cubicBezTo>
                    <a:pt x="64" y="315"/>
                    <a:pt x="64" y="315"/>
                    <a:pt x="64" y="315"/>
                  </a:cubicBezTo>
                  <a:cubicBezTo>
                    <a:pt x="64" y="318"/>
                    <a:pt x="65" y="320"/>
                    <a:pt x="69" y="320"/>
                  </a:cubicBezTo>
                  <a:cubicBezTo>
                    <a:pt x="304" y="320"/>
                    <a:pt x="304" y="320"/>
                    <a:pt x="304" y="320"/>
                  </a:cubicBezTo>
                  <a:cubicBezTo>
                    <a:pt x="308" y="320"/>
                    <a:pt x="309" y="318"/>
                    <a:pt x="309" y="315"/>
                  </a:cubicBezTo>
                  <a:cubicBezTo>
                    <a:pt x="309" y="300"/>
                    <a:pt x="309" y="300"/>
                    <a:pt x="309" y="300"/>
                  </a:cubicBezTo>
                  <a:cubicBezTo>
                    <a:pt x="309" y="298"/>
                    <a:pt x="308" y="295"/>
                    <a:pt x="304" y="294"/>
                  </a:cubicBezTo>
                  <a:cubicBezTo>
                    <a:pt x="240" y="285"/>
                    <a:pt x="240" y="285"/>
                    <a:pt x="240" y="285"/>
                  </a:cubicBezTo>
                  <a:cubicBezTo>
                    <a:pt x="238" y="283"/>
                    <a:pt x="235" y="281"/>
                    <a:pt x="235" y="278"/>
                  </a:cubicBezTo>
                  <a:cubicBezTo>
                    <a:pt x="235" y="259"/>
                    <a:pt x="235" y="259"/>
                    <a:pt x="235" y="259"/>
                  </a:cubicBezTo>
                  <a:cubicBezTo>
                    <a:pt x="235" y="259"/>
                    <a:pt x="235" y="259"/>
                    <a:pt x="235" y="259"/>
                  </a:cubicBezTo>
                  <a:cubicBezTo>
                    <a:pt x="351" y="259"/>
                    <a:pt x="351" y="259"/>
                    <a:pt x="351" y="259"/>
                  </a:cubicBezTo>
                  <a:cubicBezTo>
                    <a:pt x="362" y="259"/>
                    <a:pt x="372" y="249"/>
                    <a:pt x="372" y="238"/>
                  </a:cubicBezTo>
                  <a:cubicBezTo>
                    <a:pt x="372" y="21"/>
                    <a:pt x="372" y="21"/>
                    <a:pt x="372" y="21"/>
                  </a:cubicBezTo>
                  <a:cubicBezTo>
                    <a:pt x="372" y="10"/>
                    <a:pt x="362" y="0"/>
                    <a:pt x="351" y="0"/>
                  </a:cubicBezTo>
                  <a:close/>
                  <a:moveTo>
                    <a:pt x="351" y="222"/>
                  </a:moveTo>
                  <a:cubicBezTo>
                    <a:pt x="21" y="222"/>
                    <a:pt x="21" y="222"/>
                    <a:pt x="21" y="222"/>
                  </a:cubicBezTo>
                  <a:cubicBezTo>
                    <a:pt x="21" y="21"/>
                    <a:pt x="21" y="21"/>
                    <a:pt x="21" y="21"/>
                  </a:cubicBezTo>
                  <a:cubicBezTo>
                    <a:pt x="351" y="21"/>
                    <a:pt x="351" y="21"/>
                    <a:pt x="351" y="21"/>
                  </a:cubicBezTo>
                  <a:cubicBezTo>
                    <a:pt x="351" y="222"/>
                    <a:pt x="351" y="222"/>
                    <a:pt x="351" y="222"/>
                  </a:cubicBezTo>
                  <a:cubicBezTo>
                    <a:pt x="351" y="222"/>
                    <a:pt x="351" y="222"/>
                    <a:pt x="351" y="22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defTabSz="914224">
                <a:defRPr/>
              </a:pPr>
              <a:endParaRPr lang="en-US" kern="0">
                <a:solidFill>
                  <a:srgbClr val="FFFFFF"/>
                </a:solidFill>
              </a:endParaRPr>
            </a:p>
          </p:txBody>
        </p:sp>
      </p:grpSp>
      <p:sp>
        <p:nvSpPr>
          <p:cNvPr id="47" name="Outer"/>
          <p:cNvSpPr/>
          <p:nvPr/>
        </p:nvSpPr>
        <p:spPr bwMode="auto">
          <a:xfrm>
            <a:off x="10218893" y="2322300"/>
            <a:ext cx="1444764" cy="1444764"/>
          </a:xfrm>
          <a:prstGeom prst="ellipse">
            <a:avLst/>
          </a:prstGeom>
          <a:solidFill>
            <a:srgbClr val="FFFFFF"/>
          </a:solidFill>
          <a:ln>
            <a:noFill/>
          </a:ln>
        </p:spPr>
        <p:txBody>
          <a:bodyPr vert="horz" wrap="square" lIns="91427" tIns="45713" rIns="91427" bIns="45713" numCol="1" anchor="t" anchorCtr="0" compatLnSpc="1">
            <a:prstTxWarp prst="textNoShape">
              <a:avLst/>
            </a:prstTxWarp>
          </a:bodyPr>
          <a:lstStyle/>
          <a:p>
            <a:pPr defTabSz="914187">
              <a:defRPr/>
            </a:pPr>
            <a:endParaRPr lang="en-US" kern="0" dirty="0" err="1">
              <a:solidFill>
                <a:srgbClr val="000000"/>
              </a:solidFill>
            </a:endParaRPr>
          </a:p>
        </p:txBody>
      </p:sp>
      <p:sp useBgFill="1">
        <p:nvSpPr>
          <p:cNvPr id="48" name="Inner"/>
          <p:cNvSpPr/>
          <p:nvPr/>
        </p:nvSpPr>
        <p:spPr bwMode="auto">
          <a:xfrm>
            <a:off x="10302665" y="2406072"/>
            <a:ext cx="1277220" cy="1277220"/>
          </a:xfrm>
          <a:prstGeom prst="ellipse">
            <a:avLst/>
          </a:prstGeom>
          <a:ln w="10795" cap="flat" cmpd="sng" algn="ctr">
            <a:noFill/>
            <a:prstDash val="solid"/>
            <a:headEnd type="none" w="med" len="med"/>
            <a:tailEnd type="none" w="med" len="med"/>
          </a:ln>
          <a:effectLst/>
        </p:spPr>
        <p:txBody>
          <a:bodyPr vert="horz" wrap="square" lIns="91423" tIns="45711" rIns="91423" bIns="45711" numCol="1" rtlCol="0" anchor="ctr" anchorCtr="0" compatLnSpc="1">
            <a:prstTxWarp prst="textNoShape">
              <a:avLst/>
            </a:prstTxWarp>
          </a:bodyPr>
          <a:lstStyle/>
          <a:p>
            <a:pPr algn="ctr" defTabSz="913923" fontAlgn="base">
              <a:spcBef>
                <a:spcPct val="0"/>
              </a:spcBef>
              <a:spcAft>
                <a:spcPct val="0"/>
              </a:spcAft>
              <a:defRPr/>
            </a:pPr>
            <a:endParaRPr lang="en-US" sz="2200" kern="0" dirty="0" err="1">
              <a:gradFill>
                <a:gsLst>
                  <a:gs pos="0">
                    <a:srgbClr val="FFFFFF"/>
                  </a:gs>
                  <a:gs pos="100000">
                    <a:srgbClr val="FFFFFF"/>
                  </a:gs>
                </a:gsLst>
                <a:lin ang="5400000" scaled="0"/>
              </a:gradFill>
            </a:endParaRPr>
          </a:p>
        </p:txBody>
      </p:sp>
      <p:sp>
        <p:nvSpPr>
          <p:cNvPr id="50" name="Outer"/>
          <p:cNvSpPr/>
          <p:nvPr/>
        </p:nvSpPr>
        <p:spPr bwMode="auto">
          <a:xfrm>
            <a:off x="6775841" y="4040626"/>
            <a:ext cx="1444764" cy="1444764"/>
          </a:xfrm>
          <a:prstGeom prst="ellipse">
            <a:avLst/>
          </a:prstGeom>
          <a:solidFill>
            <a:srgbClr val="FFFFFF"/>
          </a:solidFill>
          <a:ln>
            <a:noFill/>
          </a:ln>
        </p:spPr>
        <p:txBody>
          <a:bodyPr vert="horz" wrap="square" lIns="91427" tIns="45713" rIns="91427" bIns="45713" numCol="1" anchor="t" anchorCtr="0" compatLnSpc="1">
            <a:prstTxWarp prst="textNoShape">
              <a:avLst/>
            </a:prstTxWarp>
          </a:bodyPr>
          <a:lstStyle/>
          <a:p>
            <a:pPr defTabSz="914187">
              <a:defRPr/>
            </a:pPr>
            <a:endParaRPr lang="en-US" kern="0" dirty="0" err="1">
              <a:solidFill>
                <a:srgbClr val="000000"/>
              </a:solidFill>
            </a:endParaRPr>
          </a:p>
        </p:txBody>
      </p:sp>
      <p:sp useBgFill="1">
        <p:nvSpPr>
          <p:cNvPr id="51" name="Inner"/>
          <p:cNvSpPr/>
          <p:nvPr/>
        </p:nvSpPr>
        <p:spPr bwMode="auto">
          <a:xfrm>
            <a:off x="6859613" y="4124398"/>
            <a:ext cx="1277220" cy="1277220"/>
          </a:xfrm>
          <a:prstGeom prst="ellipse">
            <a:avLst/>
          </a:prstGeom>
          <a:ln w="10795" cap="flat" cmpd="sng" algn="ctr">
            <a:noFill/>
            <a:prstDash val="solid"/>
            <a:headEnd type="none" w="med" len="med"/>
            <a:tailEnd type="none" w="med" len="med"/>
          </a:ln>
          <a:effectLst/>
        </p:spPr>
        <p:txBody>
          <a:bodyPr vert="horz" wrap="square" lIns="91423" tIns="45711" rIns="91423" bIns="45711" numCol="1" rtlCol="0" anchor="ctr" anchorCtr="0" compatLnSpc="1">
            <a:prstTxWarp prst="textNoShape">
              <a:avLst/>
            </a:prstTxWarp>
          </a:bodyPr>
          <a:lstStyle/>
          <a:p>
            <a:pPr algn="ctr" defTabSz="913923" fontAlgn="base">
              <a:spcBef>
                <a:spcPct val="0"/>
              </a:spcBef>
              <a:spcAft>
                <a:spcPct val="0"/>
              </a:spcAft>
              <a:defRPr/>
            </a:pPr>
            <a:endParaRPr lang="en-US" sz="2200" kern="0" dirty="0" err="1">
              <a:gradFill>
                <a:gsLst>
                  <a:gs pos="0">
                    <a:srgbClr val="FFFFFF"/>
                  </a:gs>
                  <a:gs pos="100000">
                    <a:srgbClr val="FFFFFF"/>
                  </a:gs>
                </a:gsLst>
                <a:lin ang="5400000" scaled="0"/>
              </a:gradFill>
            </a:endParaRPr>
          </a:p>
        </p:txBody>
      </p:sp>
      <p:sp>
        <p:nvSpPr>
          <p:cNvPr id="52" name="Freeform 133"/>
          <p:cNvSpPr>
            <a:spLocks noEditPoints="1"/>
          </p:cNvSpPr>
          <p:nvPr/>
        </p:nvSpPr>
        <p:spPr bwMode="black">
          <a:xfrm>
            <a:off x="5891373" y="1379799"/>
            <a:ext cx="636712" cy="749770"/>
          </a:xfrm>
          <a:custGeom>
            <a:avLst/>
            <a:gdLst>
              <a:gd name="T0" fmla="*/ 60 w 65"/>
              <a:gd name="T1" fmla="*/ 76 h 76"/>
              <a:gd name="T2" fmla="*/ 5 w 65"/>
              <a:gd name="T3" fmla="*/ 76 h 76"/>
              <a:gd name="T4" fmla="*/ 5 w 65"/>
              <a:gd name="T5" fmla="*/ 43 h 76"/>
              <a:gd name="T6" fmla="*/ 60 w 65"/>
              <a:gd name="T7" fmla="*/ 43 h 76"/>
              <a:gd name="T8" fmla="*/ 60 w 65"/>
              <a:gd name="T9" fmla="*/ 76 h 76"/>
              <a:gd name="T10" fmla="*/ 63 w 65"/>
              <a:gd name="T11" fmla="*/ 30 h 76"/>
              <a:gd name="T12" fmla="*/ 63 w 65"/>
              <a:gd name="T13" fmla="*/ 38 h 76"/>
              <a:gd name="T14" fmla="*/ 2 w 65"/>
              <a:gd name="T15" fmla="*/ 38 h 76"/>
              <a:gd name="T16" fmla="*/ 2 w 65"/>
              <a:gd name="T17" fmla="*/ 30 h 76"/>
              <a:gd name="T18" fmla="*/ 4 w 65"/>
              <a:gd name="T19" fmla="*/ 22 h 76"/>
              <a:gd name="T20" fmla="*/ 19 w 65"/>
              <a:gd name="T21" fmla="*/ 22 h 76"/>
              <a:gd name="T22" fmla="*/ 5 w 65"/>
              <a:gd name="T23" fmla="*/ 16 h 76"/>
              <a:gd name="T24" fmla="*/ 14 w 65"/>
              <a:gd name="T25" fmla="*/ 5 h 76"/>
              <a:gd name="T26" fmla="*/ 32 w 65"/>
              <a:gd name="T27" fmla="*/ 14 h 76"/>
              <a:gd name="T28" fmla="*/ 51 w 65"/>
              <a:gd name="T29" fmla="*/ 5 h 76"/>
              <a:gd name="T30" fmla="*/ 60 w 65"/>
              <a:gd name="T31" fmla="*/ 16 h 76"/>
              <a:gd name="T32" fmla="*/ 45 w 65"/>
              <a:gd name="T33" fmla="*/ 22 h 76"/>
              <a:gd name="T34" fmla="*/ 61 w 65"/>
              <a:gd name="T35" fmla="*/ 22 h 76"/>
              <a:gd name="T36" fmla="*/ 63 w 65"/>
              <a:gd name="T37" fmla="*/ 30 h 76"/>
              <a:gd name="T38" fmla="*/ 39 w 65"/>
              <a:gd name="T39" fmla="*/ 20 h 76"/>
              <a:gd name="T40" fmla="*/ 57 w 65"/>
              <a:gd name="T41" fmla="*/ 15 h 76"/>
              <a:gd name="T42" fmla="*/ 51 w 65"/>
              <a:gd name="T43" fmla="*/ 10 h 76"/>
              <a:gd name="T44" fmla="*/ 39 w 65"/>
              <a:gd name="T45" fmla="*/ 20 h 76"/>
              <a:gd name="T46" fmla="*/ 8 w 65"/>
              <a:gd name="T47" fmla="*/ 15 h 76"/>
              <a:gd name="T48" fmla="*/ 26 w 65"/>
              <a:gd name="T49" fmla="*/ 20 h 76"/>
              <a:gd name="T50" fmla="*/ 14 w 65"/>
              <a:gd name="T51" fmla="*/ 10 h 76"/>
              <a:gd name="T52" fmla="*/ 8 w 65"/>
              <a:gd name="T53" fmla="*/ 15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65" h="76">
                <a:moveTo>
                  <a:pt x="60" y="76"/>
                </a:moveTo>
                <a:cubicBezTo>
                  <a:pt x="5" y="76"/>
                  <a:pt x="5" y="76"/>
                  <a:pt x="5" y="76"/>
                </a:cubicBezTo>
                <a:cubicBezTo>
                  <a:pt x="5" y="43"/>
                  <a:pt x="5" y="43"/>
                  <a:pt x="5" y="43"/>
                </a:cubicBezTo>
                <a:cubicBezTo>
                  <a:pt x="60" y="43"/>
                  <a:pt x="60" y="43"/>
                  <a:pt x="60" y="43"/>
                </a:cubicBezTo>
                <a:lnTo>
                  <a:pt x="60" y="76"/>
                </a:lnTo>
                <a:close/>
                <a:moveTo>
                  <a:pt x="63" y="30"/>
                </a:moveTo>
                <a:cubicBezTo>
                  <a:pt x="63" y="38"/>
                  <a:pt x="63" y="38"/>
                  <a:pt x="63" y="38"/>
                </a:cubicBezTo>
                <a:cubicBezTo>
                  <a:pt x="2" y="38"/>
                  <a:pt x="2" y="38"/>
                  <a:pt x="2" y="38"/>
                </a:cubicBezTo>
                <a:cubicBezTo>
                  <a:pt x="2" y="30"/>
                  <a:pt x="2" y="30"/>
                  <a:pt x="2" y="30"/>
                </a:cubicBezTo>
                <a:cubicBezTo>
                  <a:pt x="4" y="22"/>
                  <a:pt x="4" y="22"/>
                  <a:pt x="4" y="22"/>
                </a:cubicBezTo>
                <a:cubicBezTo>
                  <a:pt x="19" y="22"/>
                  <a:pt x="19" y="22"/>
                  <a:pt x="19" y="22"/>
                </a:cubicBezTo>
                <a:cubicBezTo>
                  <a:pt x="13" y="21"/>
                  <a:pt x="8" y="18"/>
                  <a:pt x="5" y="16"/>
                </a:cubicBezTo>
                <a:cubicBezTo>
                  <a:pt x="0" y="13"/>
                  <a:pt x="11" y="9"/>
                  <a:pt x="14" y="5"/>
                </a:cubicBezTo>
                <a:cubicBezTo>
                  <a:pt x="18" y="0"/>
                  <a:pt x="26" y="8"/>
                  <a:pt x="32" y="14"/>
                </a:cubicBezTo>
                <a:cubicBezTo>
                  <a:pt x="39" y="8"/>
                  <a:pt x="46" y="0"/>
                  <a:pt x="51" y="5"/>
                </a:cubicBezTo>
                <a:cubicBezTo>
                  <a:pt x="54" y="9"/>
                  <a:pt x="65" y="13"/>
                  <a:pt x="60" y="16"/>
                </a:cubicBezTo>
                <a:cubicBezTo>
                  <a:pt x="57" y="18"/>
                  <a:pt x="51" y="21"/>
                  <a:pt x="45" y="22"/>
                </a:cubicBezTo>
                <a:cubicBezTo>
                  <a:pt x="61" y="22"/>
                  <a:pt x="61" y="22"/>
                  <a:pt x="61" y="22"/>
                </a:cubicBezTo>
                <a:lnTo>
                  <a:pt x="63" y="30"/>
                </a:lnTo>
                <a:close/>
                <a:moveTo>
                  <a:pt x="39" y="20"/>
                </a:moveTo>
                <a:cubicBezTo>
                  <a:pt x="50" y="19"/>
                  <a:pt x="56" y="16"/>
                  <a:pt x="57" y="15"/>
                </a:cubicBezTo>
                <a:cubicBezTo>
                  <a:pt x="58" y="14"/>
                  <a:pt x="52" y="10"/>
                  <a:pt x="51" y="10"/>
                </a:cubicBezTo>
                <a:cubicBezTo>
                  <a:pt x="49" y="10"/>
                  <a:pt x="39" y="20"/>
                  <a:pt x="39" y="20"/>
                </a:cubicBezTo>
                <a:close/>
                <a:moveTo>
                  <a:pt x="8" y="15"/>
                </a:moveTo>
                <a:cubicBezTo>
                  <a:pt x="9" y="16"/>
                  <a:pt x="15" y="19"/>
                  <a:pt x="26" y="20"/>
                </a:cubicBezTo>
                <a:cubicBezTo>
                  <a:pt x="26" y="20"/>
                  <a:pt x="16" y="10"/>
                  <a:pt x="14" y="10"/>
                </a:cubicBezTo>
                <a:cubicBezTo>
                  <a:pt x="13" y="10"/>
                  <a:pt x="7" y="14"/>
                  <a:pt x="8" y="15"/>
                </a:cubicBezTo>
                <a:close/>
              </a:path>
            </a:pathLst>
          </a:custGeom>
          <a:solidFill>
            <a:srgbClr val="FFFFFF"/>
          </a:solidFill>
          <a:ln>
            <a:noFill/>
          </a:ln>
          <a:extLst/>
        </p:spPr>
        <p:txBody>
          <a:bodyPr vert="horz" wrap="square" lIns="93264" tIns="46632" rIns="93264" bIns="46632" numCol="1" anchor="t" anchorCtr="0" compatLnSpc="1">
            <a:prstTxWarp prst="textNoShape">
              <a:avLst/>
            </a:prstTxWarp>
          </a:bodyPr>
          <a:lstStyle/>
          <a:p>
            <a:pPr defTabSz="914224">
              <a:defRPr/>
            </a:pPr>
            <a:endParaRPr lang="en-US" kern="0" dirty="0">
              <a:solidFill>
                <a:srgbClr val="000000"/>
              </a:solidFill>
            </a:endParaRPr>
          </a:p>
        </p:txBody>
      </p:sp>
      <p:grpSp>
        <p:nvGrpSpPr>
          <p:cNvPr id="37" name="Group 36"/>
          <p:cNvGrpSpPr/>
          <p:nvPr/>
        </p:nvGrpSpPr>
        <p:grpSpPr>
          <a:xfrm flipH="1">
            <a:off x="7195343" y="4337697"/>
            <a:ext cx="303787" cy="844959"/>
            <a:chOff x="4818063" y="-401638"/>
            <a:chExt cx="2803525" cy="7797801"/>
          </a:xfrm>
        </p:grpSpPr>
        <p:sp>
          <p:nvSpPr>
            <p:cNvPr id="38" name="Freeform 57"/>
            <p:cNvSpPr>
              <a:spLocks/>
            </p:cNvSpPr>
            <p:nvPr/>
          </p:nvSpPr>
          <p:spPr bwMode="auto">
            <a:xfrm>
              <a:off x="4818063" y="1716087"/>
              <a:ext cx="2803525" cy="5680076"/>
            </a:xfrm>
            <a:custGeom>
              <a:avLst/>
              <a:gdLst>
                <a:gd name="T0" fmla="*/ 607 w 745"/>
                <a:gd name="T1" fmla="*/ 0 h 1512"/>
                <a:gd name="T2" fmla="*/ 137 w 745"/>
                <a:gd name="T3" fmla="*/ 0 h 1512"/>
                <a:gd name="T4" fmla="*/ 0 w 745"/>
                <a:gd name="T5" fmla="*/ 138 h 1512"/>
                <a:gd name="T6" fmla="*/ 0 w 745"/>
                <a:gd name="T7" fmla="*/ 776 h 1512"/>
                <a:gd name="T8" fmla="*/ 137 w 745"/>
                <a:gd name="T9" fmla="*/ 913 h 1512"/>
                <a:gd name="T10" fmla="*/ 137 w 745"/>
                <a:gd name="T11" fmla="*/ 913 h 1512"/>
                <a:gd name="T12" fmla="*/ 137 w 745"/>
                <a:gd name="T13" fmla="*/ 1375 h 1512"/>
                <a:gd name="T14" fmla="*/ 274 w 745"/>
                <a:gd name="T15" fmla="*/ 1512 h 1512"/>
                <a:gd name="T16" fmla="*/ 480 w 745"/>
                <a:gd name="T17" fmla="*/ 1512 h 1512"/>
                <a:gd name="T18" fmla="*/ 607 w 745"/>
                <a:gd name="T19" fmla="*/ 1375 h 1512"/>
                <a:gd name="T20" fmla="*/ 607 w 745"/>
                <a:gd name="T21" fmla="*/ 913 h 1512"/>
                <a:gd name="T22" fmla="*/ 607 w 745"/>
                <a:gd name="T23" fmla="*/ 913 h 1512"/>
                <a:gd name="T24" fmla="*/ 745 w 745"/>
                <a:gd name="T25" fmla="*/ 776 h 1512"/>
                <a:gd name="T26" fmla="*/ 745 w 745"/>
                <a:gd name="T27" fmla="*/ 138 h 1512"/>
                <a:gd name="T28" fmla="*/ 607 w 745"/>
                <a:gd name="T29" fmla="*/ 0 h 15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45" h="1512">
                  <a:moveTo>
                    <a:pt x="607" y="0"/>
                  </a:moveTo>
                  <a:cubicBezTo>
                    <a:pt x="137" y="0"/>
                    <a:pt x="137" y="0"/>
                    <a:pt x="137" y="0"/>
                  </a:cubicBezTo>
                  <a:cubicBezTo>
                    <a:pt x="59" y="0"/>
                    <a:pt x="0" y="59"/>
                    <a:pt x="0" y="138"/>
                  </a:cubicBezTo>
                  <a:cubicBezTo>
                    <a:pt x="0" y="776"/>
                    <a:pt x="0" y="776"/>
                    <a:pt x="0" y="776"/>
                  </a:cubicBezTo>
                  <a:cubicBezTo>
                    <a:pt x="0" y="854"/>
                    <a:pt x="59" y="913"/>
                    <a:pt x="137" y="913"/>
                  </a:cubicBezTo>
                  <a:cubicBezTo>
                    <a:pt x="137" y="913"/>
                    <a:pt x="137" y="913"/>
                    <a:pt x="137" y="913"/>
                  </a:cubicBezTo>
                  <a:cubicBezTo>
                    <a:pt x="137" y="1375"/>
                    <a:pt x="137" y="1375"/>
                    <a:pt x="137" y="1375"/>
                  </a:cubicBezTo>
                  <a:cubicBezTo>
                    <a:pt x="137" y="1453"/>
                    <a:pt x="196" y="1512"/>
                    <a:pt x="274" y="1512"/>
                  </a:cubicBezTo>
                  <a:cubicBezTo>
                    <a:pt x="480" y="1512"/>
                    <a:pt x="480" y="1512"/>
                    <a:pt x="480" y="1512"/>
                  </a:cubicBezTo>
                  <a:cubicBezTo>
                    <a:pt x="549" y="1512"/>
                    <a:pt x="607" y="1453"/>
                    <a:pt x="607" y="1375"/>
                  </a:cubicBezTo>
                  <a:cubicBezTo>
                    <a:pt x="607" y="913"/>
                    <a:pt x="607" y="913"/>
                    <a:pt x="607" y="913"/>
                  </a:cubicBezTo>
                  <a:cubicBezTo>
                    <a:pt x="607" y="913"/>
                    <a:pt x="607" y="913"/>
                    <a:pt x="607" y="913"/>
                  </a:cubicBezTo>
                  <a:cubicBezTo>
                    <a:pt x="686" y="913"/>
                    <a:pt x="745" y="854"/>
                    <a:pt x="745" y="776"/>
                  </a:cubicBezTo>
                  <a:cubicBezTo>
                    <a:pt x="745" y="138"/>
                    <a:pt x="745" y="138"/>
                    <a:pt x="745" y="138"/>
                  </a:cubicBezTo>
                  <a:cubicBezTo>
                    <a:pt x="745" y="59"/>
                    <a:pt x="686" y="0"/>
                    <a:pt x="607"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defTabSz="914224">
                <a:defRPr/>
              </a:pPr>
              <a:endParaRPr lang="en-US" kern="0">
                <a:solidFill>
                  <a:srgbClr val="505050"/>
                </a:solidFill>
              </a:endParaRPr>
            </a:p>
          </p:txBody>
        </p:sp>
        <p:sp>
          <p:nvSpPr>
            <p:cNvPr id="39" name="Oval 58"/>
            <p:cNvSpPr>
              <a:spLocks noChangeArrowheads="1"/>
            </p:cNvSpPr>
            <p:nvPr/>
          </p:nvSpPr>
          <p:spPr bwMode="auto">
            <a:xfrm>
              <a:off x="5356226" y="-401638"/>
              <a:ext cx="1727200" cy="166687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defTabSz="914224">
                <a:defRPr/>
              </a:pPr>
              <a:endParaRPr lang="en-US" kern="0">
                <a:solidFill>
                  <a:srgbClr val="505050"/>
                </a:solidFill>
              </a:endParaRPr>
            </a:p>
          </p:txBody>
        </p:sp>
      </p:grpSp>
      <p:grpSp>
        <p:nvGrpSpPr>
          <p:cNvPr id="53" name="Group 52"/>
          <p:cNvGrpSpPr/>
          <p:nvPr/>
        </p:nvGrpSpPr>
        <p:grpSpPr>
          <a:xfrm flipH="1">
            <a:off x="7524588" y="4337696"/>
            <a:ext cx="303787" cy="844959"/>
            <a:chOff x="4818063" y="-401638"/>
            <a:chExt cx="2803525" cy="7797801"/>
          </a:xfrm>
        </p:grpSpPr>
        <p:sp>
          <p:nvSpPr>
            <p:cNvPr id="54" name="Freeform 57"/>
            <p:cNvSpPr>
              <a:spLocks/>
            </p:cNvSpPr>
            <p:nvPr/>
          </p:nvSpPr>
          <p:spPr bwMode="auto">
            <a:xfrm>
              <a:off x="4818063" y="1716087"/>
              <a:ext cx="2803525" cy="5680076"/>
            </a:xfrm>
            <a:custGeom>
              <a:avLst/>
              <a:gdLst>
                <a:gd name="T0" fmla="*/ 607 w 745"/>
                <a:gd name="T1" fmla="*/ 0 h 1512"/>
                <a:gd name="T2" fmla="*/ 137 w 745"/>
                <a:gd name="T3" fmla="*/ 0 h 1512"/>
                <a:gd name="T4" fmla="*/ 0 w 745"/>
                <a:gd name="T5" fmla="*/ 138 h 1512"/>
                <a:gd name="T6" fmla="*/ 0 w 745"/>
                <a:gd name="T7" fmla="*/ 776 h 1512"/>
                <a:gd name="T8" fmla="*/ 137 w 745"/>
                <a:gd name="T9" fmla="*/ 913 h 1512"/>
                <a:gd name="T10" fmla="*/ 137 w 745"/>
                <a:gd name="T11" fmla="*/ 913 h 1512"/>
                <a:gd name="T12" fmla="*/ 137 w 745"/>
                <a:gd name="T13" fmla="*/ 1375 h 1512"/>
                <a:gd name="T14" fmla="*/ 274 w 745"/>
                <a:gd name="T15" fmla="*/ 1512 h 1512"/>
                <a:gd name="T16" fmla="*/ 480 w 745"/>
                <a:gd name="T17" fmla="*/ 1512 h 1512"/>
                <a:gd name="T18" fmla="*/ 607 w 745"/>
                <a:gd name="T19" fmla="*/ 1375 h 1512"/>
                <a:gd name="T20" fmla="*/ 607 w 745"/>
                <a:gd name="T21" fmla="*/ 913 h 1512"/>
                <a:gd name="T22" fmla="*/ 607 w 745"/>
                <a:gd name="T23" fmla="*/ 913 h 1512"/>
                <a:gd name="T24" fmla="*/ 745 w 745"/>
                <a:gd name="T25" fmla="*/ 776 h 1512"/>
                <a:gd name="T26" fmla="*/ 745 w 745"/>
                <a:gd name="T27" fmla="*/ 138 h 1512"/>
                <a:gd name="T28" fmla="*/ 607 w 745"/>
                <a:gd name="T29" fmla="*/ 0 h 15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45" h="1512">
                  <a:moveTo>
                    <a:pt x="607" y="0"/>
                  </a:moveTo>
                  <a:cubicBezTo>
                    <a:pt x="137" y="0"/>
                    <a:pt x="137" y="0"/>
                    <a:pt x="137" y="0"/>
                  </a:cubicBezTo>
                  <a:cubicBezTo>
                    <a:pt x="59" y="0"/>
                    <a:pt x="0" y="59"/>
                    <a:pt x="0" y="138"/>
                  </a:cubicBezTo>
                  <a:cubicBezTo>
                    <a:pt x="0" y="776"/>
                    <a:pt x="0" y="776"/>
                    <a:pt x="0" y="776"/>
                  </a:cubicBezTo>
                  <a:cubicBezTo>
                    <a:pt x="0" y="854"/>
                    <a:pt x="59" y="913"/>
                    <a:pt x="137" y="913"/>
                  </a:cubicBezTo>
                  <a:cubicBezTo>
                    <a:pt x="137" y="913"/>
                    <a:pt x="137" y="913"/>
                    <a:pt x="137" y="913"/>
                  </a:cubicBezTo>
                  <a:cubicBezTo>
                    <a:pt x="137" y="1375"/>
                    <a:pt x="137" y="1375"/>
                    <a:pt x="137" y="1375"/>
                  </a:cubicBezTo>
                  <a:cubicBezTo>
                    <a:pt x="137" y="1453"/>
                    <a:pt x="196" y="1512"/>
                    <a:pt x="274" y="1512"/>
                  </a:cubicBezTo>
                  <a:cubicBezTo>
                    <a:pt x="480" y="1512"/>
                    <a:pt x="480" y="1512"/>
                    <a:pt x="480" y="1512"/>
                  </a:cubicBezTo>
                  <a:cubicBezTo>
                    <a:pt x="549" y="1512"/>
                    <a:pt x="607" y="1453"/>
                    <a:pt x="607" y="1375"/>
                  </a:cubicBezTo>
                  <a:cubicBezTo>
                    <a:pt x="607" y="913"/>
                    <a:pt x="607" y="913"/>
                    <a:pt x="607" y="913"/>
                  </a:cubicBezTo>
                  <a:cubicBezTo>
                    <a:pt x="607" y="913"/>
                    <a:pt x="607" y="913"/>
                    <a:pt x="607" y="913"/>
                  </a:cubicBezTo>
                  <a:cubicBezTo>
                    <a:pt x="686" y="913"/>
                    <a:pt x="745" y="854"/>
                    <a:pt x="745" y="776"/>
                  </a:cubicBezTo>
                  <a:cubicBezTo>
                    <a:pt x="745" y="138"/>
                    <a:pt x="745" y="138"/>
                    <a:pt x="745" y="138"/>
                  </a:cubicBezTo>
                  <a:cubicBezTo>
                    <a:pt x="745" y="59"/>
                    <a:pt x="686" y="0"/>
                    <a:pt x="607"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defTabSz="914224">
                <a:defRPr/>
              </a:pPr>
              <a:endParaRPr lang="en-US" kern="0">
                <a:solidFill>
                  <a:srgbClr val="505050"/>
                </a:solidFill>
              </a:endParaRPr>
            </a:p>
          </p:txBody>
        </p:sp>
        <p:sp>
          <p:nvSpPr>
            <p:cNvPr id="55" name="Oval 58"/>
            <p:cNvSpPr>
              <a:spLocks noChangeArrowheads="1"/>
            </p:cNvSpPr>
            <p:nvPr/>
          </p:nvSpPr>
          <p:spPr bwMode="auto">
            <a:xfrm>
              <a:off x="5356226" y="-401638"/>
              <a:ext cx="1727200" cy="166687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defTabSz="914224">
                <a:defRPr/>
              </a:pPr>
              <a:endParaRPr lang="en-US" kern="0">
                <a:solidFill>
                  <a:srgbClr val="505050"/>
                </a:solidFill>
              </a:endParaRPr>
            </a:p>
          </p:txBody>
        </p:sp>
      </p:grpSp>
      <p:sp>
        <p:nvSpPr>
          <p:cNvPr id="29" name="Rectangle 28"/>
          <p:cNvSpPr/>
          <p:nvPr/>
        </p:nvSpPr>
        <p:spPr>
          <a:xfrm>
            <a:off x="3662685" y="5521424"/>
            <a:ext cx="2625945" cy="973101"/>
          </a:xfrm>
          <a:prstGeom prst="rect">
            <a:avLst/>
          </a:prstGeom>
        </p:spPr>
        <p:txBody>
          <a:bodyPr wrap="square">
            <a:spAutoFit/>
          </a:bodyPr>
          <a:lstStyle/>
          <a:p>
            <a:pPr algn="ctr" defTabSz="914224">
              <a:defRPr/>
            </a:pPr>
            <a:r>
              <a:rPr lang="en-US" sz="2800" kern="0" spc="-100" dirty="0">
                <a:ln w="3175">
                  <a:noFill/>
                </a:ln>
                <a:gradFill>
                  <a:gsLst>
                    <a:gs pos="0">
                      <a:srgbClr val="FFFFFF"/>
                    </a:gs>
                    <a:gs pos="100000">
                      <a:srgbClr val="FFFFFF"/>
                    </a:gs>
                  </a:gsLst>
                  <a:lin ang="5400000" scaled="0"/>
                </a:gradFill>
                <a:cs typeface="Segoe UI Semibold" panose="020B0702040204020203" pitchFamily="34" charset="0"/>
              </a:rPr>
              <a:t>CRM app for Outlook</a:t>
            </a:r>
          </a:p>
        </p:txBody>
      </p:sp>
      <p:sp>
        <p:nvSpPr>
          <p:cNvPr id="30" name="Outer"/>
          <p:cNvSpPr/>
          <p:nvPr/>
        </p:nvSpPr>
        <p:spPr bwMode="auto">
          <a:xfrm>
            <a:off x="4269742" y="4040626"/>
            <a:ext cx="1444764" cy="1444764"/>
          </a:xfrm>
          <a:prstGeom prst="ellipse">
            <a:avLst/>
          </a:prstGeom>
          <a:solidFill>
            <a:srgbClr val="FFFFFF"/>
          </a:solidFill>
          <a:ln>
            <a:noFill/>
          </a:ln>
        </p:spPr>
        <p:txBody>
          <a:bodyPr vert="horz" wrap="square" lIns="91427" tIns="45713" rIns="91427" bIns="45713" numCol="1" anchor="t" anchorCtr="0" compatLnSpc="1">
            <a:prstTxWarp prst="textNoShape">
              <a:avLst/>
            </a:prstTxWarp>
          </a:bodyPr>
          <a:lstStyle/>
          <a:p>
            <a:pPr defTabSz="914187">
              <a:defRPr/>
            </a:pPr>
            <a:endParaRPr lang="en-US" kern="0" dirty="0" err="1">
              <a:solidFill>
                <a:srgbClr val="000000"/>
              </a:solidFill>
            </a:endParaRPr>
          </a:p>
        </p:txBody>
      </p:sp>
      <p:sp useBgFill="1">
        <p:nvSpPr>
          <p:cNvPr id="56" name="Inner"/>
          <p:cNvSpPr/>
          <p:nvPr/>
        </p:nvSpPr>
        <p:spPr bwMode="auto">
          <a:xfrm>
            <a:off x="4353514" y="4124398"/>
            <a:ext cx="1277220" cy="1277220"/>
          </a:xfrm>
          <a:prstGeom prst="ellipse">
            <a:avLst/>
          </a:prstGeom>
          <a:ln w="10795" cap="flat" cmpd="sng" algn="ctr">
            <a:noFill/>
            <a:prstDash val="solid"/>
            <a:headEnd type="none" w="med" len="med"/>
            <a:tailEnd type="none" w="med" len="med"/>
          </a:ln>
          <a:effectLst/>
        </p:spPr>
        <p:txBody>
          <a:bodyPr vert="horz" wrap="square" lIns="91423" tIns="45711" rIns="91423" bIns="45711" numCol="1" rtlCol="0" anchor="ctr" anchorCtr="0" compatLnSpc="1">
            <a:prstTxWarp prst="textNoShape">
              <a:avLst/>
            </a:prstTxWarp>
          </a:bodyPr>
          <a:lstStyle/>
          <a:p>
            <a:pPr algn="ctr" defTabSz="913923" fontAlgn="base">
              <a:spcBef>
                <a:spcPct val="0"/>
              </a:spcBef>
              <a:spcAft>
                <a:spcPct val="0"/>
              </a:spcAft>
              <a:defRPr/>
            </a:pPr>
            <a:endParaRPr lang="en-US" sz="2200" kern="0" dirty="0" err="1">
              <a:gradFill>
                <a:gsLst>
                  <a:gs pos="0">
                    <a:srgbClr val="FFFFFF"/>
                  </a:gs>
                  <a:gs pos="100000">
                    <a:srgbClr val="FFFFFF"/>
                  </a:gs>
                </a:gsLst>
                <a:lin ang="5400000" scaled="0"/>
              </a:gradFill>
            </a:endParaRPr>
          </a:p>
        </p:txBody>
      </p:sp>
      <p:pic>
        <p:nvPicPr>
          <p:cNvPr id="58" name="Picture 5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642425" y="2850193"/>
            <a:ext cx="570602" cy="478005"/>
          </a:xfrm>
          <a:prstGeom prst="rect">
            <a:avLst/>
          </a:prstGeom>
        </p:spPr>
      </p:pic>
      <p:pic>
        <p:nvPicPr>
          <p:cNvPr id="2" name="Picture 1"/>
          <p:cNvPicPr>
            <a:picLocks noChangeAspect="1"/>
          </p:cNvPicPr>
          <p:nvPr/>
        </p:nvPicPr>
        <p:blipFill>
          <a:blip r:embed="rId4"/>
          <a:stretch>
            <a:fillRect/>
          </a:stretch>
        </p:blipFill>
        <p:spPr>
          <a:xfrm>
            <a:off x="4531489" y="4354421"/>
            <a:ext cx="820204" cy="816577"/>
          </a:xfrm>
          <a:prstGeom prst="rect">
            <a:avLst/>
          </a:prstGeom>
        </p:spPr>
      </p:pic>
    </p:spTree>
    <p:extLst>
      <p:ext uri="{BB962C8B-B14F-4D97-AF65-F5344CB8AC3E}">
        <p14:creationId xmlns:p14="http://schemas.microsoft.com/office/powerpoint/2010/main" val="33085445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mph" presetSubtype="0" accel="100000" autoRev="1" fill="hold" grpId="0" nodeType="withEffect">
                                  <p:stCondLst>
                                    <p:cond delay="0"/>
                                  </p:stCondLst>
                                  <p:childTnLst>
                                    <p:animScale>
                                      <p:cBhvr>
                                        <p:cTn id="6" dur="200" fill="hold"/>
                                        <p:tgtEl>
                                          <p:spTgt spid="40"/>
                                        </p:tgtEl>
                                      </p:cBhvr>
                                      <p:by x="0" y="0"/>
                                    </p:animScale>
                                  </p:childTnLst>
                                </p:cTn>
                              </p:par>
                              <p:par>
                                <p:cTn id="7" presetID="6" presetClass="emph" presetSubtype="0" accel="100000" autoRev="1" fill="hold" grpId="0" nodeType="withEffect">
                                  <p:stCondLst>
                                    <p:cond delay="0"/>
                                  </p:stCondLst>
                                  <p:childTnLst>
                                    <p:animScale>
                                      <p:cBhvr>
                                        <p:cTn id="8" dur="400" fill="hold"/>
                                        <p:tgtEl>
                                          <p:spTgt spid="41"/>
                                        </p:tgtEl>
                                      </p:cBhvr>
                                      <p:by x="0" y="0"/>
                                    </p:animScale>
                                  </p:childTnLst>
                                </p:cTn>
                              </p:par>
                              <p:par>
                                <p:cTn id="9" presetID="1" presetClass="entr" presetSubtype="0" fill="hold" nodeType="withEffect">
                                  <p:stCondLst>
                                    <p:cond delay="0"/>
                                  </p:stCondLst>
                                  <p:childTnLst>
                                    <p:set>
                                      <p:cBhvr>
                                        <p:cTn id="10" dur="1" fill="hold">
                                          <p:stCondLst>
                                            <p:cond delay="399"/>
                                          </p:stCondLst>
                                        </p:cTn>
                                        <p:tgtEl>
                                          <p:spTgt spid="42"/>
                                        </p:tgtEl>
                                        <p:attrNameLst>
                                          <p:attrName>style.visibility</p:attrName>
                                        </p:attrNameLst>
                                      </p:cBhvr>
                                      <p:to>
                                        <p:strVal val="visible"/>
                                      </p:to>
                                    </p:set>
                                  </p:childTnLst>
                                </p:cTn>
                              </p:par>
                              <p:par>
                                <p:cTn id="11" presetID="6" presetClass="emph" presetSubtype="0" accel="100000" autoRev="1" fill="hold" nodeType="withEffect">
                                  <p:stCondLst>
                                    <p:cond delay="0"/>
                                  </p:stCondLst>
                                  <p:childTnLst>
                                    <p:animScale>
                                      <p:cBhvr>
                                        <p:cTn id="12" dur="400" fill="hold"/>
                                        <p:tgtEl>
                                          <p:spTgt spid="42"/>
                                        </p:tgtEl>
                                      </p:cBhvr>
                                      <p:by x="0" y="0"/>
                                    </p:animScale>
                                  </p:childTnLst>
                                </p:cTn>
                              </p:par>
                              <p:par>
                                <p:cTn id="13" presetID="10" presetClass="entr" presetSubtype="0" fill="hold" grpId="0" nodeType="withEffect">
                                  <p:stCondLst>
                                    <p:cond delay="550"/>
                                  </p:stCondLst>
                                  <p:childTnLst>
                                    <p:set>
                                      <p:cBhvr>
                                        <p:cTn id="14" dur="1" fill="hold">
                                          <p:stCondLst>
                                            <p:cond delay="0"/>
                                          </p:stCondLst>
                                        </p:cTn>
                                        <p:tgtEl>
                                          <p:spTgt spid="32"/>
                                        </p:tgtEl>
                                        <p:attrNameLst>
                                          <p:attrName>style.visibility</p:attrName>
                                        </p:attrNameLst>
                                      </p:cBhvr>
                                      <p:to>
                                        <p:strVal val="visible"/>
                                      </p:to>
                                    </p:set>
                                    <p:animEffect transition="in" filter="fade">
                                      <p:cBhvr>
                                        <p:cTn id="15" dur="250"/>
                                        <p:tgtEl>
                                          <p:spTgt spid="32"/>
                                        </p:tgtEl>
                                      </p:cBhvr>
                                    </p:animEffect>
                                  </p:childTnLst>
                                </p:cTn>
                              </p:par>
                              <p:par>
                                <p:cTn id="16" presetID="6" presetClass="emph" presetSubtype="0" accel="62000" decel="38000" autoRev="1" fill="hold" grpId="1" nodeType="withEffect">
                                  <p:stCondLst>
                                    <p:cond delay="0"/>
                                  </p:stCondLst>
                                  <p:childTnLst>
                                    <p:animScale>
                                      <p:cBhvr>
                                        <p:cTn id="17" dur="500" fill="hold"/>
                                        <p:tgtEl>
                                          <p:spTgt spid="32"/>
                                        </p:tgtEl>
                                      </p:cBhvr>
                                      <p:by x="200000" y="200000"/>
                                    </p:animScale>
                                  </p:childTnLst>
                                </p:cTn>
                              </p:par>
                            </p:childTnLst>
                          </p:cTn>
                        </p:par>
                        <p:par>
                          <p:cTn id="18" fill="hold">
                            <p:stCondLst>
                              <p:cond delay="1000"/>
                            </p:stCondLst>
                            <p:childTnLst>
                              <p:par>
                                <p:cTn id="19" presetID="6" presetClass="emph" presetSubtype="0" accel="100000" autoRev="1" fill="hold" grpId="0" nodeType="afterEffect">
                                  <p:stCondLst>
                                    <p:cond delay="0"/>
                                  </p:stCondLst>
                                  <p:childTnLst>
                                    <p:animScale>
                                      <p:cBhvr>
                                        <p:cTn id="20" dur="200" fill="hold"/>
                                        <p:tgtEl>
                                          <p:spTgt spid="35"/>
                                        </p:tgtEl>
                                      </p:cBhvr>
                                      <p:by x="0" y="0"/>
                                    </p:animScale>
                                  </p:childTnLst>
                                </p:cTn>
                              </p:par>
                              <p:par>
                                <p:cTn id="21" presetID="6" presetClass="emph" presetSubtype="0" accel="100000" autoRev="1" fill="hold" grpId="0" nodeType="withEffect">
                                  <p:stCondLst>
                                    <p:cond delay="0"/>
                                  </p:stCondLst>
                                  <p:childTnLst>
                                    <p:animScale>
                                      <p:cBhvr>
                                        <p:cTn id="22" dur="400" fill="hold"/>
                                        <p:tgtEl>
                                          <p:spTgt spid="36"/>
                                        </p:tgtEl>
                                      </p:cBhvr>
                                      <p:by x="0" y="0"/>
                                    </p:animScale>
                                  </p:childTnLst>
                                </p:cTn>
                              </p:par>
                              <p:par>
                                <p:cTn id="23" presetID="1" presetClass="entr" presetSubtype="0" fill="hold" grpId="0" nodeType="withEffect">
                                  <p:stCondLst>
                                    <p:cond delay="0"/>
                                  </p:stCondLst>
                                  <p:childTnLst>
                                    <p:set>
                                      <p:cBhvr>
                                        <p:cTn id="24" dur="1" fill="hold">
                                          <p:stCondLst>
                                            <p:cond delay="399"/>
                                          </p:stCondLst>
                                        </p:cTn>
                                        <p:tgtEl>
                                          <p:spTgt spid="52"/>
                                        </p:tgtEl>
                                        <p:attrNameLst>
                                          <p:attrName>style.visibility</p:attrName>
                                        </p:attrNameLst>
                                      </p:cBhvr>
                                      <p:to>
                                        <p:strVal val="visible"/>
                                      </p:to>
                                    </p:set>
                                  </p:childTnLst>
                                </p:cTn>
                              </p:par>
                              <p:par>
                                <p:cTn id="25" presetID="6" presetClass="emph" presetSubtype="0" accel="100000" autoRev="1" fill="hold" grpId="1" nodeType="withEffect">
                                  <p:stCondLst>
                                    <p:cond delay="0"/>
                                  </p:stCondLst>
                                  <p:childTnLst>
                                    <p:animScale>
                                      <p:cBhvr>
                                        <p:cTn id="26" dur="400" fill="hold"/>
                                        <p:tgtEl>
                                          <p:spTgt spid="52"/>
                                        </p:tgtEl>
                                      </p:cBhvr>
                                      <p:by x="0" y="0"/>
                                    </p:animScale>
                                  </p:childTnLst>
                                </p:cTn>
                              </p:par>
                              <p:par>
                                <p:cTn id="27" presetID="10" presetClass="entr" presetSubtype="0" fill="hold" grpId="0" nodeType="withEffect">
                                  <p:stCondLst>
                                    <p:cond delay="550"/>
                                  </p:stCondLst>
                                  <p:childTnLst>
                                    <p:set>
                                      <p:cBhvr>
                                        <p:cTn id="28" dur="1" fill="hold">
                                          <p:stCondLst>
                                            <p:cond delay="0"/>
                                          </p:stCondLst>
                                        </p:cTn>
                                        <p:tgtEl>
                                          <p:spTgt spid="31"/>
                                        </p:tgtEl>
                                        <p:attrNameLst>
                                          <p:attrName>style.visibility</p:attrName>
                                        </p:attrNameLst>
                                      </p:cBhvr>
                                      <p:to>
                                        <p:strVal val="visible"/>
                                      </p:to>
                                    </p:set>
                                    <p:animEffect transition="in" filter="fade">
                                      <p:cBhvr>
                                        <p:cTn id="29" dur="250"/>
                                        <p:tgtEl>
                                          <p:spTgt spid="31"/>
                                        </p:tgtEl>
                                      </p:cBhvr>
                                    </p:animEffect>
                                  </p:childTnLst>
                                </p:cTn>
                              </p:par>
                              <p:par>
                                <p:cTn id="30" presetID="6" presetClass="emph" presetSubtype="0" accel="62000" decel="38000" autoRev="1" fill="hold" grpId="1" nodeType="withEffect">
                                  <p:stCondLst>
                                    <p:cond delay="0"/>
                                  </p:stCondLst>
                                  <p:childTnLst>
                                    <p:animScale>
                                      <p:cBhvr>
                                        <p:cTn id="31" dur="500" fill="hold"/>
                                        <p:tgtEl>
                                          <p:spTgt spid="31"/>
                                        </p:tgtEl>
                                      </p:cBhvr>
                                      <p:by x="200000" y="200000"/>
                                    </p:animScale>
                                  </p:childTnLst>
                                </p:cTn>
                              </p:par>
                            </p:childTnLst>
                          </p:cTn>
                        </p:par>
                        <p:par>
                          <p:cTn id="32" fill="hold">
                            <p:stCondLst>
                              <p:cond delay="2000"/>
                            </p:stCondLst>
                            <p:childTnLst>
                              <p:par>
                                <p:cTn id="33" presetID="6" presetClass="emph" presetSubtype="0" accel="100000" autoRev="1" fill="hold" grpId="0" nodeType="afterEffect">
                                  <p:stCondLst>
                                    <p:cond delay="0"/>
                                  </p:stCondLst>
                                  <p:childTnLst>
                                    <p:animScale>
                                      <p:cBhvr>
                                        <p:cTn id="34" dur="200" fill="hold"/>
                                        <p:tgtEl>
                                          <p:spTgt spid="30"/>
                                        </p:tgtEl>
                                      </p:cBhvr>
                                      <p:by x="0" y="0"/>
                                    </p:animScale>
                                  </p:childTnLst>
                                </p:cTn>
                              </p:par>
                              <p:par>
                                <p:cTn id="35" presetID="6" presetClass="emph" presetSubtype="0" accel="100000" autoRev="1" fill="hold" grpId="0" nodeType="withEffect">
                                  <p:stCondLst>
                                    <p:cond delay="0"/>
                                  </p:stCondLst>
                                  <p:childTnLst>
                                    <p:animScale>
                                      <p:cBhvr>
                                        <p:cTn id="36" dur="400" fill="hold"/>
                                        <p:tgtEl>
                                          <p:spTgt spid="56"/>
                                        </p:tgtEl>
                                      </p:cBhvr>
                                      <p:by x="0" y="0"/>
                                    </p:animScale>
                                  </p:childTnLst>
                                </p:cTn>
                              </p:par>
                              <p:par>
                                <p:cTn id="37" presetID="1" presetClass="entr" presetSubtype="0" fill="hold" nodeType="withEffect">
                                  <p:stCondLst>
                                    <p:cond delay="0"/>
                                  </p:stCondLst>
                                  <p:childTnLst>
                                    <p:set>
                                      <p:cBhvr>
                                        <p:cTn id="38" dur="1" fill="hold">
                                          <p:stCondLst>
                                            <p:cond delay="0"/>
                                          </p:stCondLst>
                                        </p:cTn>
                                        <p:tgtEl>
                                          <p:spTgt spid="2"/>
                                        </p:tgtEl>
                                        <p:attrNameLst>
                                          <p:attrName>style.visibility</p:attrName>
                                        </p:attrNameLst>
                                      </p:cBhvr>
                                      <p:to>
                                        <p:strVal val="visible"/>
                                      </p:to>
                                    </p:set>
                                  </p:childTnLst>
                                </p:cTn>
                              </p:par>
                              <p:par>
                                <p:cTn id="39" presetID="6" presetClass="emph" presetSubtype="0" fill="hold" nodeType="withEffect">
                                  <p:stCondLst>
                                    <p:cond delay="0"/>
                                  </p:stCondLst>
                                  <p:childTnLst>
                                    <p:animScale>
                                      <p:cBhvr>
                                        <p:cTn id="40" dur="800" fill="hold"/>
                                        <p:tgtEl>
                                          <p:spTgt spid="2"/>
                                        </p:tgtEl>
                                      </p:cBhvr>
                                      <p:by x="150000" y="150000"/>
                                    </p:animScale>
                                  </p:childTnLst>
                                </p:cTn>
                              </p:par>
                              <p:par>
                                <p:cTn id="41" presetID="10" presetClass="entr" presetSubtype="0" fill="hold" grpId="0" nodeType="withEffect">
                                  <p:stCondLst>
                                    <p:cond delay="550"/>
                                  </p:stCondLst>
                                  <p:childTnLst>
                                    <p:set>
                                      <p:cBhvr>
                                        <p:cTn id="42" dur="1" fill="hold">
                                          <p:stCondLst>
                                            <p:cond delay="0"/>
                                          </p:stCondLst>
                                        </p:cTn>
                                        <p:tgtEl>
                                          <p:spTgt spid="29"/>
                                        </p:tgtEl>
                                        <p:attrNameLst>
                                          <p:attrName>style.visibility</p:attrName>
                                        </p:attrNameLst>
                                      </p:cBhvr>
                                      <p:to>
                                        <p:strVal val="visible"/>
                                      </p:to>
                                    </p:set>
                                    <p:animEffect transition="in" filter="fade">
                                      <p:cBhvr>
                                        <p:cTn id="43" dur="250"/>
                                        <p:tgtEl>
                                          <p:spTgt spid="29"/>
                                        </p:tgtEl>
                                      </p:cBhvr>
                                    </p:animEffect>
                                  </p:childTnLst>
                                </p:cTn>
                              </p:par>
                              <p:par>
                                <p:cTn id="44" presetID="6" presetClass="emph" presetSubtype="0" accel="62000" decel="38000" autoRev="1" fill="hold" grpId="1" nodeType="withEffect">
                                  <p:stCondLst>
                                    <p:cond delay="0"/>
                                  </p:stCondLst>
                                  <p:childTnLst>
                                    <p:animScale>
                                      <p:cBhvr>
                                        <p:cTn id="45" dur="500" fill="hold"/>
                                        <p:tgtEl>
                                          <p:spTgt spid="29"/>
                                        </p:tgtEl>
                                      </p:cBhvr>
                                      <p:by x="200000" y="200000"/>
                                    </p:animScale>
                                  </p:childTnLst>
                                </p:cTn>
                              </p:par>
                            </p:childTnLst>
                          </p:cTn>
                        </p:par>
                        <p:par>
                          <p:cTn id="46" fill="hold">
                            <p:stCondLst>
                              <p:cond delay="3000"/>
                            </p:stCondLst>
                            <p:childTnLst>
                              <p:par>
                                <p:cTn id="47" presetID="6" presetClass="emph" presetSubtype="0" accel="100000" autoRev="1" fill="hold" grpId="0" nodeType="afterEffect">
                                  <p:stCondLst>
                                    <p:cond delay="0"/>
                                  </p:stCondLst>
                                  <p:childTnLst>
                                    <p:animScale>
                                      <p:cBhvr>
                                        <p:cTn id="48" dur="200" fill="hold"/>
                                        <p:tgtEl>
                                          <p:spTgt spid="50"/>
                                        </p:tgtEl>
                                      </p:cBhvr>
                                      <p:by x="0" y="0"/>
                                    </p:animScale>
                                  </p:childTnLst>
                                </p:cTn>
                              </p:par>
                              <p:par>
                                <p:cTn id="49" presetID="6" presetClass="emph" presetSubtype="0" accel="100000" autoRev="1" fill="hold" grpId="0" nodeType="withEffect">
                                  <p:stCondLst>
                                    <p:cond delay="0"/>
                                  </p:stCondLst>
                                  <p:childTnLst>
                                    <p:animScale>
                                      <p:cBhvr>
                                        <p:cTn id="50" dur="400" fill="hold"/>
                                        <p:tgtEl>
                                          <p:spTgt spid="51"/>
                                        </p:tgtEl>
                                      </p:cBhvr>
                                      <p:by x="0" y="0"/>
                                    </p:animScale>
                                  </p:childTnLst>
                                </p:cTn>
                              </p:par>
                              <p:par>
                                <p:cTn id="51" presetID="1" presetClass="entr" presetSubtype="0" fill="hold" nodeType="withEffect">
                                  <p:stCondLst>
                                    <p:cond delay="0"/>
                                  </p:stCondLst>
                                  <p:childTnLst>
                                    <p:set>
                                      <p:cBhvr>
                                        <p:cTn id="52" dur="1" fill="hold">
                                          <p:stCondLst>
                                            <p:cond delay="399"/>
                                          </p:stCondLst>
                                        </p:cTn>
                                        <p:tgtEl>
                                          <p:spTgt spid="37"/>
                                        </p:tgtEl>
                                        <p:attrNameLst>
                                          <p:attrName>style.visibility</p:attrName>
                                        </p:attrNameLst>
                                      </p:cBhvr>
                                      <p:to>
                                        <p:strVal val="visible"/>
                                      </p:to>
                                    </p:set>
                                  </p:childTnLst>
                                </p:cTn>
                              </p:par>
                              <p:par>
                                <p:cTn id="53" presetID="6" presetClass="emph" presetSubtype="0" accel="100000" autoRev="1" fill="hold" nodeType="withEffect">
                                  <p:stCondLst>
                                    <p:cond delay="0"/>
                                  </p:stCondLst>
                                  <p:childTnLst>
                                    <p:animScale>
                                      <p:cBhvr>
                                        <p:cTn id="54" dur="400" fill="hold"/>
                                        <p:tgtEl>
                                          <p:spTgt spid="37"/>
                                        </p:tgtEl>
                                      </p:cBhvr>
                                      <p:by x="0" y="0"/>
                                    </p:animScale>
                                  </p:childTnLst>
                                </p:cTn>
                              </p:par>
                              <p:par>
                                <p:cTn id="55" presetID="1" presetClass="entr" presetSubtype="0" fill="hold" nodeType="withEffect">
                                  <p:stCondLst>
                                    <p:cond delay="0"/>
                                  </p:stCondLst>
                                  <p:childTnLst>
                                    <p:set>
                                      <p:cBhvr>
                                        <p:cTn id="56" dur="1" fill="hold">
                                          <p:stCondLst>
                                            <p:cond delay="399"/>
                                          </p:stCondLst>
                                        </p:cTn>
                                        <p:tgtEl>
                                          <p:spTgt spid="53"/>
                                        </p:tgtEl>
                                        <p:attrNameLst>
                                          <p:attrName>style.visibility</p:attrName>
                                        </p:attrNameLst>
                                      </p:cBhvr>
                                      <p:to>
                                        <p:strVal val="visible"/>
                                      </p:to>
                                    </p:set>
                                  </p:childTnLst>
                                </p:cTn>
                              </p:par>
                              <p:par>
                                <p:cTn id="57" presetID="6" presetClass="emph" presetSubtype="0" accel="100000" autoRev="1" fill="hold" nodeType="withEffect">
                                  <p:stCondLst>
                                    <p:cond delay="0"/>
                                  </p:stCondLst>
                                  <p:childTnLst>
                                    <p:animScale>
                                      <p:cBhvr>
                                        <p:cTn id="58" dur="400" fill="hold"/>
                                        <p:tgtEl>
                                          <p:spTgt spid="53"/>
                                        </p:tgtEl>
                                      </p:cBhvr>
                                      <p:by x="0" y="0"/>
                                    </p:animScale>
                                  </p:childTnLst>
                                </p:cTn>
                              </p:par>
                              <p:par>
                                <p:cTn id="59" presetID="10" presetClass="entr" presetSubtype="0" fill="hold" grpId="0" nodeType="withEffect">
                                  <p:stCondLst>
                                    <p:cond delay="0"/>
                                  </p:stCondLst>
                                  <p:childTnLst>
                                    <p:set>
                                      <p:cBhvr>
                                        <p:cTn id="60" dur="1" fill="hold">
                                          <p:stCondLst>
                                            <p:cond delay="0"/>
                                          </p:stCondLst>
                                        </p:cTn>
                                        <p:tgtEl>
                                          <p:spTgt spid="34"/>
                                        </p:tgtEl>
                                        <p:attrNameLst>
                                          <p:attrName>style.visibility</p:attrName>
                                        </p:attrNameLst>
                                      </p:cBhvr>
                                      <p:to>
                                        <p:strVal val="visible"/>
                                      </p:to>
                                    </p:set>
                                    <p:animEffect transition="in" filter="fade">
                                      <p:cBhvr>
                                        <p:cTn id="61" dur="250"/>
                                        <p:tgtEl>
                                          <p:spTgt spid="34"/>
                                        </p:tgtEl>
                                      </p:cBhvr>
                                    </p:animEffect>
                                  </p:childTnLst>
                                </p:cTn>
                              </p:par>
                              <p:par>
                                <p:cTn id="62" presetID="6" presetClass="emph" presetSubtype="0" accel="62000" decel="38000" autoRev="1" fill="hold" grpId="1" nodeType="withEffect">
                                  <p:stCondLst>
                                    <p:cond delay="0"/>
                                  </p:stCondLst>
                                  <p:childTnLst>
                                    <p:animScale>
                                      <p:cBhvr>
                                        <p:cTn id="63" dur="500" fill="hold"/>
                                        <p:tgtEl>
                                          <p:spTgt spid="34"/>
                                        </p:tgtEl>
                                      </p:cBhvr>
                                      <p:by x="200000" y="200000"/>
                                    </p:animScale>
                                  </p:childTnLst>
                                </p:cTn>
                              </p:par>
                            </p:childTnLst>
                          </p:cTn>
                        </p:par>
                        <p:par>
                          <p:cTn id="64" fill="hold">
                            <p:stCondLst>
                              <p:cond delay="4000"/>
                            </p:stCondLst>
                            <p:childTnLst>
                              <p:par>
                                <p:cTn id="65" presetID="6" presetClass="emph" presetSubtype="0" accel="100000" autoRev="1" fill="hold" grpId="0" nodeType="afterEffect">
                                  <p:stCondLst>
                                    <p:cond delay="0"/>
                                  </p:stCondLst>
                                  <p:childTnLst>
                                    <p:animScale>
                                      <p:cBhvr>
                                        <p:cTn id="66" dur="200" fill="hold"/>
                                        <p:tgtEl>
                                          <p:spTgt spid="47"/>
                                        </p:tgtEl>
                                      </p:cBhvr>
                                      <p:by x="0" y="0"/>
                                    </p:animScale>
                                  </p:childTnLst>
                                </p:cTn>
                              </p:par>
                              <p:par>
                                <p:cTn id="67" presetID="6" presetClass="emph" presetSubtype="0" accel="100000" autoRev="1" fill="hold" grpId="0" nodeType="withEffect">
                                  <p:stCondLst>
                                    <p:cond delay="0"/>
                                  </p:stCondLst>
                                  <p:childTnLst>
                                    <p:animScale>
                                      <p:cBhvr>
                                        <p:cTn id="68" dur="400" fill="hold"/>
                                        <p:tgtEl>
                                          <p:spTgt spid="48"/>
                                        </p:tgtEl>
                                      </p:cBhvr>
                                      <p:by x="0" y="0"/>
                                    </p:animScale>
                                  </p:childTnLst>
                                </p:cTn>
                              </p:par>
                              <p:par>
                                <p:cTn id="69" presetID="1" presetClass="entr" presetSubtype="0" fill="hold" nodeType="withEffect">
                                  <p:stCondLst>
                                    <p:cond delay="0"/>
                                  </p:stCondLst>
                                  <p:childTnLst>
                                    <p:set>
                                      <p:cBhvr>
                                        <p:cTn id="70" dur="1" fill="hold">
                                          <p:stCondLst>
                                            <p:cond delay="0"/>
                                          </p:stCondLst>
                                        </p:cTn>
                                        <p:tgtEl>
                                          <p:spTgt spid="58"/>
                                        </p:tgtEl>
                                        <p:attrNameLst>
                                          <p:attrName>style.visibility</p:attrName>
                                        </p:attrNameLst>
                                      </p:cBhvr>
                                      <p:to>
                                        <p:strVal val="visible"/>
                                      </p:to>
                                    </p:set>
                                  </p:childTnLst>
                                </p:cTn>
                              </p:par>
                              <p:par>
                                <p:cTn id="71" presetID="6" presetClass="emph" presetSubtype="0" fill="hold" nodeType="withEffect">
                                  <p:stCondLst>
                                    <p:cond delay="0"/>
                                  </p:stCondLst>
                                  <p:childTnLst>
                                    <p:animScale>
                                      <p:cBhvr>
                                        <p:cTn id="72" dur="1000" fill="hold"/>
                                        <p:tgtEl>
                                          <p:spTgt spid="58"/>
                                        </p:tgtEl>
                                      </p:cBhvr>
                                      <p:by x="150000" y="150000"/>
                                    </p:animScale>
                                  </p:childTnLst>
                                </p:cTn>
                              </p:par>
                              <p:par>
                                <p:cTn id="73" presetID="10" presetClass="entr" presetSubtype="0" fill="hold" grpId="0" nodeType="withEffect">
                                  <p:stCondLst>
                                    <p:cond delay="0"/>
                                  </p:stCondLst>
                                  <p:childTnLst>
                                    <p:set>
                                      <p:cBhvr>
                                        <p:cTn id="74" dur="1" fill="hold">
                                          <p:stCondLst>
                                            <p:cond delay="0"/>
                                          </p:stCondLst>
                                        </p:cTn>
                                        <p:tgtEl>
                                          <p:spTgt spid="33"/>
                                        </p:tgtEl>
                                        <p:attrNameLst>
                                          <p:attrName>style.visibility</p:attrName>
                                        </p:attrNameLst>
                                      </p:cBhvr>
                                      <p:to>
                                        <p:strVal val="visible"/>
                                      </p:to>
                                    </p:set>
                                    <p:animEffect transition="in" filter="fade">
                                      <p:cBhvr>
                                        <p:cTn id="75" dur="250"/>
                                        <p:tgtEl>
                                          <p:spTgt spid="33"/>
                                        </p:tgtEl>
                                      </p:cBhvr>
                                    </p:animEffect>
                                  </p:childTnLst>
                                </p:cTn>
                              </p:par>
                              <p:par>
                                <p:cTn id="76" presetID="6" presetClass="emph" presetSubtype="0" accel="62000" decel="38000" autoRev="1" fill="hold" grpId="1" nodeType="withEffect">
                                  <p:stCondLst>
                                    <p:cond delay="0"/>
                                  </p:stCondLst>
                                  <p:childTnLst>
                                    <p:animScale>
                                      <p:cBhvr>
                                        <p:cTn id="77" dur="400" fill="hold"/>
                                        <p:tgtEl>
                                          <p:spTgt spid="33"/>
                                        </p:tgtEl>
                                      </p:cBhvr>
                                      <p:by x="200000" y="2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31" grpId="1"/>
      <p:bldP spid="32" grpId="0"/>
      <p:bldP spid="32" grpId="1"/>
      <p:bldP spid="33" grpId="0"/>
      <p:bldP spid="33" grpId="1"/>
      <p:bldP spid="34" grpId="0"/>
      <p:bldP spid="34" grpId="1"/>
      <p:bldP spid="35" grpId="0" animBg="1"/>
      <p:bldP spid="36" grpId="0" animBg="1"/>
      <p:bldP spid="40" grpId="0" animBg="1"/>
      <p:bldP spid="41" grpId="0" animBg="1"/>
      <p:bldP spid="47" grpId="0" animBg="1"/>
      <p:bldP spid="48" grpId="0" animBg="1"/>
      <p:bldP spid="50" grpId="0" animBg="1"/>
      <p:bldP spid="51" grpId="0" animBg="1"/>
      <p:bldP spid="52" grpId="0" animBg="1"/>
      <p:bldP spid="52" grpId="1" animBg="1"/>
      <p:bldP spid="29" grpId="0"/>
      <p:bldP spid="29" grpId="1"/>
      <p:bldP spid="30" grpId="0" animBg="1"/>
      <p:bldP spid="56"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rotWithShape="1">
          <a:blip r:embed="rId3"/>
          <a:srcRect b="43742"/>
          <a:stretch/>
        </p:blipFill>
        <p:spPr>
          <a:xfrm>
            <a:off x="882" y="-1524"/>
            <a:ext cx="12434711" cy="6995554"/>
          </a:xfrm>
          <a:prstGeom prst="rect">
            <a:avLst/>
          </a:prstGeom>
        </p:spPr>
      </p:pic>
      <p:sp>
        <p:nvSpPr>
          <p:cNvPr id="4" name="Rectangle 3"/>
          <p:cNvSpPr/>
          <p:nvPr/>
        </p:nvSpPr>
        <p:spPr bwMode="auto">
          <a:xfrm>
            <a:off x="2249" y="-7641"/>
            <a:ext cx="12434711" cy="7001670"/>
          </a:xfrm>
          <a:prstGeom prst="rect">
            <a:avLst/>
          </a:prstGeom>
          <a:solidFill>
            <a:srgbClr val="000000">
              <a:alpha val="69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algn="ctr" defTabSz="932293" fontAlgn="base">
              <a:spcBef>
                <a:spcPct val="0"/>
              </a:spcBef>
              <a:spcAft>
                <a:spcPct val="0"/>
              </a:spcAft>
              <a:defRPr/>
            </a:pPr>
            <a:endParaRPr lang="en-US" sz="2000" kern="0" dirty="0">
              <a:gradFill>
                <a:gsLst>
                  <a:gs pos="0">
                    <a:srgbClr val="FFFFFF"/>
                  </a:gs>
                  <a:gs pos="100000">
                    <a:srgbClr val="FFFFFF"/>
                  </a:gs>
                </a:gsLst>
                <a:lin ang="5400000" scaled="0"/>
              </a:gradFill>
            </a:endParaRPr>
          </a:p>
        </p:txBody>
      </p:sp>
      <p:sp>
        <p:nvSpPr>
          <p:cNvPr id="202" name="TextBox 201"/>
          <p:cNvSpPr txBox="1"/>
          <p:nvPr/>
        </p:nvSpPr>
        <p:spPr>
          <a:xfrm>
            <a:off x="1342130" y="2887750"/>
            <a:ext cx="9752217" cy="784628"/>
          </a:xfrm>
          <a:prstGeom prst="rect">
            <a:avLst/>
          </a:prstGeom>
          <a:noFill/>
        </p:spPr>
        <p:txBody>
          <a:bodyPr wrap="square" rtlCol="0">
            <a:spAutoFit/>
          </a:bodyPr>
          <a:lstStyle/>
          <a:p>
            <a:pPr algn="ctr" defTabSz="914224">
              <a:defRPr/>
            </a:pPr>
            <a:r>
              <a:rPr lang="en-US" sz="4399" kern="0" dirty="0">
                <a:solidFill>
                  <a:schemeClr val="bg1"/>
                </a:solidFill>
                <a:latin typeface="Segoe UI Light" panose="020B0502040204020203" pitchFamily="34" charset="0"/>
                <a:cs typeface="Segoe UI Light" panose="020B0502040204020203" pitchFamily="34" charset="0"/>
              </a:rPr>
              <a:t>Dynamics 365 app for Outlook</a:t>
            </a:r>
          </a:p>
        </p:txBody>
      </p:sp>
      <p:sp>
        <p:nvSpPr>
          <p:cNvPr id="203" name="TextBox 202"/>
          <p:cNvSpPr txBox="1"/>
          <p:nvPr/>
        </p:nvSpPr>
        <p:spPr>
          <a:xfrm>
            <a:off x="1494508" y="3878209"/>
            <a:ext cx="9752217" cy="784628"/>
          </a:xfrm>
          <a:prstGeom prst="rect">
            <a:avLst/>
          </a:prstGeom>
          <a:noFill/>
        </p:spPr>
        <p:txBody>
          <a:bodyPr wrap="square" rtlCol="0">
            <a:spAutoFit/>
          </a:bodyPr>
          <a:lstStyle/>
          <a:p>
            <a:pPr algn="ctr" defTabSz="914224">
              <a:defRPr/>
            </a:pPr>
            <a:r>
              <a:rPr lang="en-US" sz="4399" kern="0" dirty="0">
                <a:solidFill>
                  <a:schemeClr val="bg1"/>
                </a:solidFill>
                <a:latin typeface="Segoe UI Light" panose="020B0502040204020203" pitchFamily="34" charset="0"/>
                <a:cs typeface="Segoe UI Light" panose="020B0502040204020203" pitchFamily="34" charset="0"/>
              </a:rPr>
              <a:t>Demo</a:t>
            </a:r>
          </a:p>
        </p:txBody>
      </p:sp>
    </p:spTree>
    <p:extLst>
      <p:ext uri="{BB962C8B-B14F-4D97-AF65-F5344CB8AC3E}">
        <p14:creationId xmlns:p14="http://schemas.microsoft.com/office/powerpoint/2010/main" val="151052628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Wor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03"/>
                                        </p:tgtEl>
                                        <p:attrNameLst>
                                          <p:attrName>style.visibility</p:attrName>
                                        </p:attrNameLst>
                                      </p:cBhvr>
                                      <p:to>
                                        <p:strVal val="visible"/>
                                      </p:to>
                                    </p:set>
                                    <p:anim calcmode="lin" valueType="num">
                                      <p:cBhvr>
                                        <p:cTn id="7" dur="500" fill="hold"/>
                                        <p:tgtEl>
                                          <p:spTgt spid="203"/>
                                        </p:tgtEl>
                                        <p:attrNameLst>
                                          <p:attrName>ppt_w</p:attrName>
                                        </p:attrNameLst>
                                      </p:cBhvr>
                                      <p:tavLst>
                                        <p:tav tm="0">
                                          <p:val>
                                            <p:fltVal val="0"/>
                                          </p:val>
                                        </p:tav>
                                        <p:tav tm="100000">
                                          <p:val>
                                            <p:strVal val="#ppt_w"/>
                                          </p:val>
                                        </p:tav>
                                      </p:tavLst>
                                    </p:anim>
                                    <p:anim calcmode="lin" valueType="num">
                                      <p:cBhvr>
                                        <p:cTn id="8" dur="500" fill="hold"/>
                                        <p:tgtEl>
                                          <p:spTgt spid="203"/>
                                        </p:tgtEl>
                                        <p:attrNameLst>
                                          <p:attrName>ppt_h</p:attrName>
                                        </p:attrNameLst>
                                      </p:cBhvr>
                                      <p:tavLst>
                                        <p:tav tm="0">
                                          <p:val>
                                            <p:fltVal val="0"/>
                                          </p:val>
                                        </p:tav>
                                        <p:tav tm="100000">
                                          <p:val>
                                            <p:strVal val="#ppt_h"/>
                                          </p:val>
                                        </p:tav>
                                      </p:tavLst>
                                    </p:anim>
                                    <p:animEffect transition="in" filter="fade">
                                      <p:cBhvr>
                                        <p:cTn id="9" dur="500"/>
                                        <p:tgtEl>
                                          <p:spTgt spid="20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rotWithShape="1">
          <a:blip r:embed="rId2"/>
          <a:srcRect b="43742"/>
          <a:stretch/>
        </p:blipFill>
        <p:spPr>
          <a:xfrm>
            <a:off x="882" y="-1524"/>
            <a:ext cx="12434711" cy="6995554"/>
          </a:xfrm>
          <a:prstGeom prst="rect">
            <a:avLst/>
          </a:prstGeom>
        </p:spPr>
      </p:pic>
      <p:sp>
        <p:nvSpPr>
          <p:cNvPr id="4" name="Rectangle 3"/>
          <p:cNvSpPr/>
          <p:nvPr/>
        </p:nvSpPr>
        <p:spPr bwMode="auto">
          <a:xfrm>
            <a:off x="2249" y="-7641"/>
            <a:ext cx="12434711" cy="7001670"/>
          </a:xfrm>
          <a:prstGeom prst="rect">
            <a:avLst/>
          </a:prstGeom>
          <a:solidFill>
            <a:srgbClr val="000000">
              <a:alpha val="69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algn="ctr" defTabSz="932293" fontAlgn="base">
              <a:spcBef>
                <a:spcPct val="0"/>
              </a:spcBef>
              <a:spcAft>
                <a:spcPct val="0"/>
              </a:spcAft>
              <a:defRPr/>
            </a:pPr>
            <a:endParaRPr lang="en-US" sz="2000" kern="0" dirty="0">
              <a:gradFill>
                <a:gsLst>
                  <a:gs pos="0">
                    <a:srgbClr val="FFFFFF"/>
                  </a:gs>
                  <a:gs pos="100000">
                    <a:srgbClr val="FFFFFF"/>
                  </a:gs>
                </a:gsLst>
                <a:lin ang="5400000" scaled="0"/>
              </a:gradFill>
            </a:endParaRPr>
          </a:p>
        </p:txBody>
      </p:sp>
      <p:sp>
        <p:nvSpPr>
          <p:cNvPr id="202" name="TextBox 201"/>
          <p:cNvSpPr txBox="1"/>
          <p:nvPr/>
        </p:nvSpPr>
        <p:spPr>
          <a:xfrm>
            <a:off x="1342130" y="2887750"/>
            <a:ext cx="9752217" cy="784628"/>
          </a:xfrm>
          <a:prstGeom prst="rect">
            <a:avLst/>
          </a:prstGeom>
          <a:noFill/>
        </p:spPr>
        <p:txBody>
          <a:bodyPr wrap="square" rtlCol="0">
            <a:spAutoFit/>
          </a:bodyPr>
          <a:lstStyle/>
          <a:p>
            <a:pPr algn="ctr" defTabSz="914224">
              <a:defRPr/>
            </a:pPr>
            <a:r>
              <a:rPr lang="en-US" sz="4399" kern="0" dirty="0">
                <a:solidFill>
                  <a:schemeClr val="bg1"/>
                </a:solidFill>
                <a:latin typeface="Segoe UI Light" panose="020B0502040204020203" pitchFamily="34" charset="0"/>
                <a:cs typeface="Segoe UI Light" panose="020B0502040204020203" pitchFamily="34" charset="0"/>
              </a:rPr>
              <a:t>Dynamics 365 app for Outlook setup</a:t>
            </a:r>
          </a:p>
        </p:txBody>
      </p:sp>
      <p:sp>
        <p:nvSpPr>
          <p:cNvPr id="203" name="TextBox 202"/>
          <p:cNvSpPr txBox="1"/>
          <p:nvPr/>
        </p:nvSpPr>
        <p:spPr>
          <a:xfrm>
            <a:off x="1494508" y="3878209"/>
            <a:ext cx="9752217" cy="784628"/>
          </a:xfrm>
          <a:prstGeom prst="rect">
            <a:avLst/>
          </a:prstGeom>
          <a:noFill/>
        </p:spPr>
        <p:txBody>
          <a:bodyPr wrap="square" rtlCol="0">
            <a:spAutoFit/>
          </a:bodyPr>
          <a:lstStyle/>
          <a:p>
            <a:pPr algn="ctr" defTabSz="914224">
              <a:defRPr/>
            </a:pPr>
            <a:r>
              <a:rPr lang="en-US" sz="4399" kern="0" dirty="0">
                <a:solidFill>
                  <a:schemeClr val="bg1"/>
                </a:solidFill>
                <a:latin typeface="Segoe UI Light" panose="020B0502040204020203" pitchFamily="34" charset="0"/>
                <a:cs typeface="Segoe UI Light" panose="020B0502040204020203" pitchFamily="34" charset="0"/>
              </a:rPr>
              <a:t>Demo</a:t>
            </a:r>
          </a:p>
        </p:txBody>
      </p:sp>
    </p:spTree>
    <p:extLst>
      <p:ext uri="{BB962C8B-B14F-4D97-AF65-F5344CB8AC3E}">
        <p14:creationId xmlns:p14="http://schemas.microsoft.com/office/powerpoint/2010/main" val="221337820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Wor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03"/>
                                        </p:tgtEl>
                                        <p:attrNameLst>
                                          <p:attrName>style.visibility</p:attrName>
                                        </p:attrNameLst>
                                      </p:cBhvr>
                                      <p:to>
                                        <p:strVal val="visible"/>
                                      </p:to>
                                    </p:set>
                                    <p:anim calcmode="lin" valueType="num">
                                      <p:cBhvr>
                                        <p:cTn id="7" dur="500" fill="hold"/>
                                        <p:tgtEl>
                                          <p:spTgt spid="203"/>
                                        </p:tgtEl>
                                        <p:attrNameLst>
                                          <p:attrName>ppt_w</p:attrName>
                                        </p:attrNameLst>
                                      </p:cBhvr>
                                      <p:tavLst>
                                        <p:tav tm="0">
                                          <p:val>
                                            <p:fltVal val="0"/>
                                          </p:val>
                                        </p:tav>
                                        <p:tav tm="100000">
                                          <p:val>
                                            <p:strVal val="#ppt_w"/>
                                          </p:val>
                                        </p:tav>
                                      </p:tavLst>
                                    </p:anim>
                                    <p:anim calcmode="lin" valueType="num">
                                      <p:cBhvr>
                                        <p:cTn id="8" dur="500" fill="hold"/>
                                        <p:tgtEl>
                                          <p:spTgt spid="203"/>
                                        </p:tgtEl>
                                        <p:attrNameLst>
                                          <p:attrName>ppt_h</p:attrName>
                                        </p:attrNameLst>
                                      </p:cBhvr>
                                      <p:tavLst>
                                        <p:tav tm="0">
                                          <p:val>
                                            <p:fltVal val="0"/>
                                          </p:val>
                                        </p:tav>
                                        <p:tav tm="100000">
                                          <p:val>
                                            <p:strVal val="#ppt_h"/>
                                          </p:val>
                                        </p:tav>
                                      </p:tavLst>
                                    </p:anim>
                                    <p:animEffect transition="in" filter="fade">
                                      <p:cBhvr>
                                        <p:cTn id="9" dur="500"/>
                                        <p:tgtEl>
                                          <p:spTgt spid="20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rotWithShape="1">
          <a:blip r:embed="rId2"/>
          <a:srcRect b="43742"/>
          <a:stretch/>
        </p:blipFill>
        <p:spPr>
          <a:xfrm>
            <a:off x="882" y="-1524"/>
            <a:ext cx="12434711" cy="6995554"/>
          </a:xfrm>
          <a:prstGeom prst="rect">
            <a:avLst/>
          </a:prstGeom>
        </p:spPr>
      </p:pic>
      <p:sp>
        <p:nvSpPr>
          <p:cNvPr id="4" name="Rectangle 3"/>
          <p:cNvSpPr/>
          <p:nvPr/>
        </p:nvSpPr>
        <p:spPr bwMode="auto">
          <a:xfrm>
            <a:off x="2249" y="-7641"/>
            <a:ext cx="12434711" cy="7001670"/>
          </a:xfrm>
          <a:prstGeom prst="rect">
            <a:avLst/>
          </a:prstGeom>
          <a:solidFill>
            <a:srgbClr val="000000">
              <a:alpha val="69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algn="ctr" defTabSz="932293" fontAlgn="base">
              <a:spcBef>
                <a:spcPct val="0"/>
              </a:spcBef>
              <a:spcAft>
                <a:spcPct val="0"/>
              </a:spcAft>
              <a:defRPr/>
            </a:pPr>
            <a:endParaRPr lang="en-US" sz="2000" kern="0" dirty="0">
              <a:gradFill>
                <a:gsLst>
                  <a:gs pos="0">
                    <a:srgbClr val="FFFFFF"/>
                  </a:gs>
                  <a:gs pos="100000">
                    <a:srgbClr val="FFFFFF"/>
                  </a:gs>
                </a:gsLst>
                <a:lin ang="5400000" scaled="0"/>
              </a:gradFill>
            </a:endParaRPr>
          </a:p>
        </p:txBody>
      </p:sp>
      <p:sp>
        <p:nvSpPr>
          <p:cNvPr id="202" name="TextBox 201"/>
          <p:cNvSpPr txBox="1"/>
          <p:nvPr/>
        </p:nvSpPr>
        <p:spPr>
          <a:xfrm>
            <a:off x="1342130" y="2887750"/>
            <a:ext cx="9752217" cy="784628"/>
          </a:xfrm>
          <a:prstGeom prst="rect">
            <a:avLst/>
          </a:prstGeom>
          <a:noFill/>
        </p:spPr>
        <p:txBody>
          <a:bodyPr wrap="square" rtlCol="0">
            <a:spAutoFit/>
          </a:bodyPr>
          <a:lstStyle/>
          <a:p>
            <a:pPr algn="ctr" defTabSz="914224">
              <a:defRPr/>
            </a:pPr>
            <a:r>
              <a:rPr lang="en-US" sz="4399" kern="0" dirty="0">
                <a:solidFill>
                  <a:schemeClr val="bg1"/>
                </a:solidFill>
                <a:latin typeface="Segoe UI Light" panose="020B0502040204020203" pitchFamily="34" charset="0"/>
                <a:cs typeface="Segoe UI Light" panose="020B0502040204020203" pitchFamily="34" charset="0"/>
              </a:rPr>
              <a:t>Composed emails</a:t>
            </a:r>
          </a:p>
        </p:txBody>
      </p:sp>
    </p:spTree>
    <p:extLst>
      <p:ext uri="{BB962C8B-B14F-4D97-AF65-F5344CB8AC3E}">
        <p14:creationId xmlns:p14="http://schemas.microsoft.com/office/powerpoint/2010/main" val="196621028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Word"/>
      </p:transition>
    </mc:Choice>
    <mc:Fallback xmlns="">
      <p:transition spd="slow">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82" y="161910"/>
            <a:ext cx="12434711" cy="6670704"/>
          </a:xfrm>
          <a:prstGeom prst="rect">
            <a:avLst/>
          </a:prstGeom>
        </p:spPr>
      </p:pic>
    </p:spTree>
    <p:extLst>
      <p:ext uri="{BB962C8B-B14F-4D97-AF65-F5344CB8AC3E}">
        <p14:creationId xmlns:p14="http://schemas.microsoft.com/office/powerpoint/2010/main" val="90613402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15888" y="629259"/>
            <a:ext cx="12404699" cy="5736007"/>
          </a:xfrm>
          <a:prstGeom prst="rect">
            <a:avLst/>
          </a:prstGeom>
        </p:spPr>
      </p:pic>
    </p:spTree>
    <p:extLst>
      <p:ext uri="{BB962C8B-B14F-4D97-AF65-F5344CB8AC3E}">
        <p14:creationId xmlns:p14="http://schemas.microsoft.com/office/powerpoint/2010/main" val="221513313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82" y="255818"/>
            <a:ext cx="12434711" cy="6482888"/>
          </a:xfrm>
          <a:prstGeom prst="rect">
            <a:avLst/>
          </a:prstGeom>
        </p:spPr>
      </p:pic>
      <p:sp>
        <p:nvSpPr>
          <p:cNvPr id="5" name="Rectangle 4"/>
          <p:cNvSpPr/>
          <p:nvPr/>
        </p:nvSpPr>
        <p:spPr bwMode="auto">
          <a:xfrm>
            <a:off x="270300" y="1974010"/>
            <a:ext cx="9507373" cy="1041407"/>
          </a:xfrm>
          <a:prstGeom prst="rect">
            <a:avLst/>
          </a:prstGeom>
          <a:solidFill>
            <a:schemeClr val="bg1"/>
          </a:solidFill>
          <a:ln>
            <a:solidFill>
              <a:schemeClr val="bg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7565" rIns="0" bIns="47565" numCol="1" rtlCol="0" anchor="ctr" anchorCtr="0" compatLnSpc="1">
            <a:prstTxWarp prst="textNoShape">
              <a:avLst/>
            </a:prstTxWarp>
          </a:bodyPr>
          <a:lstStyle/>
          <a:p>
            <a:pPr algn="ctr" defTabSz="951028" fontAlgn="base">
              <a:spcBef>
                <a:spcPct val="0"/>
              </a:spcBef>
              <a:spcAft>
                <a:spcPct val="0"/>
              </a:spcAft>
              <a:defRPr/>
            </a:pPr>
            <a:endParaRPr lang="en-US" sz="2040" kern="0" dirty="0">
              <a:gradFill>
                <a:gsLst>
                  <a:gs pos="5439">
                    <a:srgbClr val="F8F8F8"/>
                  </a:gs>
                  <a:gs pos="10000">
                    <a:srgbClr val="F8F8F8"/>
                  </a:gs>
                </a:gsLst>
                <a:lin ang="5400000" scaled="0"/>
              </a:gradFill>
            </a:endParaRPr>
          </a:p>
        </p:txBody>
      </p:sp>
      <p:sp>
        <p:nvSpPr>
          <p:cNvPr id="6" name="Rectangle 5"/>
          <p:cNvSpPr/>
          <p:nvPr/>
        </p:nvSpPr>
        <p:spPr bwMode="auto">
          <a:xfrm>
            <a:off x="166677" y="1590606"/>
            <a:ext cx="4062006" cy="274600"/>
          </a:xfrm>
          <a:prstGeom prst="rect">
            <a:avLst/>
          </a:prstGeom>
          <a:solidFill>
            <a:schemeClr val="bg1"/>
          </a:solidFill>
          <a:ln>
            <a:solidFill>
              <a:schemeClr val="bg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7565" rIns="0" bIns="47565" numCol="1" rtlCol="0" anchor="ctr" anchorCtr="0" compatLnSpc="1">
            <a:prstTxWarp prst="textNoShape">
              <a:avLst/>
            </a:prstTxWarp>
          </a:bodyPr>
          <a:lstStyle/>
          <a:p>
            <a:pPr algn="ctr" defTabSz="951028" fontAlgn="base">
              <a:spcBef>
                <a:spcPct val="0"/>
              </a:spcBef>
              <a:spcAft>
                <a:spcPct val="0"/>
              </a:spcAft>
              <a:defRPr/>
            </a:pPr>
            <a:endParaRPr lang="en-US" sz="2040" kern="0" dirty="0">
              <a:gradFill>
                <a:gsLst>
                  <a:gs pos="5439">
                    <a:srgbClr val="F8F8F8"/>
                  </a:gs>
                  <a:gs pos="10000">
                    <a:srgbClr val="F8F8F8"/>
                  </a:gs>
                </a:gsLst>
                <a:lin ang="5400000" scaled="0"/>
              </a:gradFill>
            </a:endParaRPr>
          </a:p>
        </p:txBody>
      </p:sp>
    </p:spTree>
    <p:extLst>
      <p:ext uri="{BB962C8B-B14F-4D97-AF65-F5344CB8AC3E}">
        <p14:creationId xmlns:p14="http://schemas.microsoft.com/office/powerpoint/2010/main" val="255677384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82" y="255818"/>
            <a:ext cx="12434711" cy="6482888"/>
          </a:xfrm>
          <a:prstGeom prst="rect">
            <a:avLst/>
          </a:prstGeom>
        </p:spPr>
      </p:pic>
    </p:spTree>
    <p:extLst>
      <p:ext uri="{BB962C8B-B14F-4D97-AF65-F5344CB8AC3E}">
        <p14:creationId xmlns:p14="http://schemas.microsoft.com/office/powerpoint/2010/main" val="1480295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rotWithShape="1">
          <a:blip r:embed="rId2"/>
          <a:srcRect b="43742"/>
          <a:stretch/>
        </p:blipFill>
        <p:spPr>
          <a:xfrm>
            <a:off x="882" y="-1524"/>
            <a:ext cx="12434711" cy="6995554"/>
          </a:xfrm>
          <a:prstGeom prst="rect">
            <a:avLst/>
          </a:prstGeom>
        </p:spPr>
      </p:pic>
      <p:sp>
        <p:nvSpPr>
          <p:cNvPr id="4" name="Rectangle 3"/>
          <p:cNvSpPr/>
          <p:nvPr/>
        </p:nvSpPr>
        <p:spPr bwMode="auto">
          <a:xfrm>
            <a:off x="2249" y="-7641"/>
            <a:ext cx="12434711" cy="7001670"/>
          </a:xfrm>
          <a:prstGeom prst="rect">
            <a:avLst/>
          </a:prstGeom>
          <a:solidFill>
            <a:srgbClr val="000000">
              <a:alpha val="69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algn="ctr" defTabSz="932293" fontAlgn="base">
              <a:spcBef>
                <a:spcPct val="0"/>
              </a:spcBef>
              <a:spcAft>
                <a:spcPct val="0"/>
              </a:spcAft>
              <a:defRPr/>
            </a:pPr>
            <a:endParaRPr lang="en-US" sz="2000" kern="0" dirty="0">
              <a:gradFill>
                <a:gsLst>
                  <a:gs pos="0">
                    <a:srgbClr val="FFFFFF"/>
                  </a:gs>
                  <a:gs pos="100000">
                    <a:srgbClr val="FFFFFF"/>
                  </a:gs>
                </a:gsLst>
                <a:lin ang="5400000" scaled="0"/>
              </a:gradFill>
            </a:endParaRPr>
          </a:p>
        </p:txBody>
      </p:sp>
      <p:sp>
        <p:nvSpPr>
          <p:cNvPr id="202" name="TextBox 201"/>
          <p:cNvSpPr txBox="1"/>
          <p:nvPr/>
        </p:nvSpPr>
        <p:spPr>
          <a:xfrm>
            <a:off x="1342130" y="2887750"/>
            <a:ext cx="9752217" cy="784628"/>
          </a:xfrm>
          <a:prstGeom prst="rect">
            <a:avLst/>
          </a:prstGeom>
          <a:noFill/>
        </p:spPr>
        <p:txBody>
          <a:bodyPr wrap="square" rtlCol="0">
            <a:spAutoFit/>
          </a:bodyPr>
          <a:lstStyle/>
          <a:p>
            <a:pPr algn="ctr" defTabSz="914224">
              <a:defRPr/>
            </a:pPr>
            <a:r>
              <a:rPr lang="en-US" sz="4399" kern="0" dirty="0">
                <a:solidFill>
                  <a:schemeClr val="bg1"/>
                </a:solidFill>
                <a:latin typeface="Segoe UI Light" panose="020B0502040204020203" pitchFamily="34" charset="0"/>
                <a:cs typeface="Segoe UI Light" panose="020B0502040204020203" pitchFamily="34" charset="0"/>
              </a:rPr>
              <a:t>Appointments tracking</a:t>
            </a:r>
          </a:p>
        </p:txBody>
      </p:sp>
    </p:spTree>
    <p:extLst>
      <p:ext uri="{BB962C8B-B14F-4D97-AF65-F5344CB8AC3E}">
        <p14:creationId xmlns:p14="http://schemas.microsoft.com/office/powerpoint/2010/main" val="370384942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Word"/>
      </p:transition>
    </mc:Choice>
    <mc:Fallback xmlns="">
      <p:transition spd="slow">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82" y="194293"/>
            <a:ext cx="12434711" cy="6605939"/>
          </a:xfrm>
          <a:prstGeom prst="rect">
            <a:avLst/>
          </a:prstGeom>
        </p:spPr>
      </p:pic>
      <p:sp>
        <p:nvSpPr>
          <p:cNvPr id="3" name="TextBox 2"/>
          <p:cNvSpPr txBox="1"/>
          <p:nvPr/>
        </p:nvSpPr>
        <p:spPr>
          <a:xfrm>
            <a:off x="9140394" y="2067271"/>
            <a:ext cx="1927380" cy="326412"/>
          </a:xfrm>
          <a:prstGeom prst="rect">
            <a:avLst/>
          </a:prstGeom>
          <a:solidFill>
            <a:srgbClr val="E8DFCE"/>
          </a:solidFill>
        </p:spPr>
        <p:txBody>
          <a:bodyPr wrap="square" lIns="186521" tIns="149217" rIns="186521" bIns="149217" rtlCol="0">
            <a:noAutofit/>
          </a:bodyPr>
          <a:lstStyle/>
          <a:p>
            <a:pPr defTabSz="932597">
              <a:lnSpc>
                <a:spcPct val="90000"/>
              </a:lnSpc>
              <a:spcAft>
                <a:spcPts val="612"/>
              </a:spcAft>
              <a:defRPr/>
            </a:pPr>
            <a:r>
              <a:rPr lang="en-US" sz="1020" kern="0" dirty="0">
                <a:solidFill>
                  <a:srgbClr val="0071C5"/>
                </a:solidFill>
              </a:rPr>
              <a:t>Track this appointment</a:t>
            </a:r>
          </a:p>
        </p:txBody>
      </p:sp>
      <p:sp>
        <p:nvSpPr>
          <p:cNvPr id="4" name="TextBox 3"/>
          <p:cNvSpPr txBox="1"/>
          <p:nvPr/>
        </p:nvSpPr>
        <p:spPr>
          <a:xfrm>
            <a:off x="9218111" y="2529686"/>
            <a:ext cx="1056950" cy="268124"/>
          </a:xfrm>
          <a:prstGeom prst="rect">
            <a:avLst/>
          </a:prstGeom>
          <a:solidFill>
            <a:schemeClr val="bg1"/>
          </a:solidFill>
        </p:spPr>
        <p:txBody>
          <a:bodyPr wrap="square" lIns="186521" tIns="149217" rIns="186521" bIns="149217" rtlCol="0">
            <a:noAutofit/>
          </a:bodyPr>
          <a:lstStyle/>
          <a:p>
            <a:pPr defTabSz="932597">
              <a:lnSpc>
                <a:spcPct val="90000"/>
              </a:lnSpc>
              <a:spcAft>
                <a:spcPts val="612"/>
              </a:spcAft>
              <a:defRPr/>
            </a:pPr>
            <a:r>
              <a:rPr lang="en-US" sz="1020" kern="0" dirty="0">
                <a:solidFill>
                  <a:srgbClr val="A7A7A7"/>
                </a:solidFill>
              </a:rPr>
              <a:t>ATTENDEES</a:t>
            </a: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302054" y="5286558"/>
            <a:ext cx="264260" cy="1033725"/>
          </a:xfrm>
          <a:prstGeom prst="rect">
            <a:avLst/>
          </a:prstGeom>
        </p:spPr>
      </p:pic>
    </p:spTree>
    <p:extLst>
      <p:ext uri="{BB962C8B-B14F-4D97-AF65-F5344CB8AC3E}">
        <p14:creationId xmlns:p14="http://schemas.microsoft.com/office/powerpoint/2010/main" val="97378275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Appointments tracking</a:t>
            </a:r>
          </a:p>
        </p:txBody>
      </p:sp>
      <p:pic>
        <p:nvPicPr>
          <p:cNvPr id="1028" name="Picture 4" descr="Image result for outlook logo"/>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01083" y="3595664"/>
            <a:ext cx="1369496" cy="1383002"/>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descr="Image result for dynamics crm 2016 logo"/>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153198" y="3595665"/>
            <a:ext cx="1383002" cy="1383002"/>
          </a:xfrm>
          <a:prstGeom prst="rect">
            <a:avLst/>
          </a:prstGeom>
          <a:noFill/>
          <a:extLst>
            <a:ext uri="{909E8E84-426E-40DD-AFC4-6F175D3DCCD1}">
              <a14:hiddenFill xmlns:a14="http://schemas.microsoft.com/office/drawing/2010/main">
                <a:solidFill>
                  <a:srgbClr val="FFFFFF"/>
                </a:solidFill>
              </a14:hiddenFill>
            </a:ext>
          </a:extLst>
        </p:spPr>
      </p:pic>
      <p:cxnSp>
        <p:nvCxnSpPr>
          <p:cNvPr id="13" name="Curved Connector 12"/>
          <p:cNvCxnSpPr>
            <a:stCxn id="1028" idx="1"/>
            <a:endCxn id="1032" idx="0"/>
          </p:cNvCxnSpPr>
          <p:nvPr/>
        </p:nvCxnSpPr>
        <p:spPr>
          <a:xfrm rot="10800000" flipH="1">
            <a:off x="2801082" y="3595666"/>
            <a:ext cx="7043617" cy="691500"/>
          </a:xfrm>
          <a:prstGeom prst="curvedConnector4">
            <a:avLst>
              <a:gd name="adj1" fmla="val -19945"/>
              <a:gd name="adj2" fmla="val 272042"/>
            </a:avLst>
          </a:prstGeom>
          <a:ln w="38100" cap="rnd">
            <a:solidFill>
              <a:srgbClr val="0072C6"/>
            </a:solidFill>
            <a:headEnd type="none" w="lg" len="lg"/>
            <a:tailEnd type="triangle" w="lg" len="lg"/>
          </a:ln>
        </p:spPr>
        <p:style>
          <a:lnRef idx="1">
            <a:schemeClr val="accent2"/>
          </a:lnRef>
          <a:fillRef idx="0">
            <a:schemeClr val="accent2"/>
          </a:fillRef>
          <a:effectRef idx="0">
            <a:schemeClr val="accent2"/>
          </a:effectRef>
          <a:fontRef idx="minor">
            <a:schemeClr val="tx1"/>
          </a:fontRef>
        </p:style>
      </p:cxnSp>
      <p:sp>
        <p:nvSpPr>
          <p:cNvPr id="23" name="TextBox 22"/>
          <p:cNvSpPr txBox="1"/>
          <p:nvPr/>
        </p:nvSpPr>
        <p:spPr>
          <a:xfrm>
            <a:off x="4026619" y="1645776"/>
            <a:ext cx="3979108" cy="647165"/>
          </a:xfrm>
          <a:prstGeom prst="rect">
            <a:avLst/>
          </a:prstGeom>
          <a:noFill/>
        </p:spPr>
        <p:txBody>
          <a:bodyPr wrap="square" lIns="186521" tIns="149217" rIns="186521" bIns="149217" rtlCol="0">
            <a:spAutoFit/>
          </a:bodyPr>
          <a:lstStyle/>
          <a:p>
            <a:pPr algn="ctr" defTabSz="932597">
              <a:lnSpc>
                <a:spcPct val="90000"/>
              </a:lnSpc>
              <a:spcAft>
                <a:spcPts val="612"/>
              </a:spcAft>
              <a:defRPr/>
            </a:pPr>
            <a:r>
              <a:rPr lang="en-US" sz="2448" kern="0" dirty="0">
                <a:gradFill>
                  <a:gsLst>
                    <a:gs pos="2917">
                      <a:schemeClr val="tx1"/>
                    </a:gs>
                    <a:gs pos="30000">
                      <a:schemeClr val="tx1"/>
                    </a:gs>
                  </a:gsLst>
                  <a:lin ang="5400000" scaled="0"/>
                </a:gradFill>
              </a:rPr>
              <a:t>Manual tracking</a:t>
            </a:r>
          </a:p>
        </p:txBody>
      </p:sp>
      <p:cxnSp>
        <p:nvCxnSpPr>
          <p:cNvPr id="25" name="Curved Connector 24"/>
          <p:cNvCxnSpPr>
            <a:stCxn id="1032" idx="3"/>
            <a:endCxn id="1028" idx="2"/>
          </p:cNvCxnSpPr>
          <p:nvPr/>
        </p:nvCxnSpPr>
        <p:spPr>
          <a:xfrm flipH="1">
            <a:off x="3485831" y="4287166"/>
            <a:ext cx="7050369" cy="691499"/>
          </a:xfrm>
          <a:prstGeom prst="curvedConnector4">
            <a:avLst>
              <a:gd name="adj1" fmla="val -3307"/>
              <a:gd name="adj2" fmla="val 246106"/>
            </a:avLst>
          </a:prstGeom>
          <a:ln w="38100" cap="rnd">
            <a:solidFill>
              <a:srgbClr val="002050"/>
            </a:solidFill>
            <a:headEnd type="none" w="lg" len="lg"/>
            <a:tailEnd type="triangle" w="lg" len="lg"/>
          </a:ln>
        </p:spPr>
        <p:style>
          <a:lnRef idx="1">
            <a:schemeClr val="accent2"/>
          </a:lnRef>
          <a:fillRef idx="0">
            <a:schemeClr val="accent2"/>
          </a:fillRef>
          <a:effectRef idx="0">
            <a:schemeClr val="accent2"/>
          </a:effectRef>
          <a:fontRef idx="minor">
            <a:schemeClr val="tx1"/>
          </a:fontRef>
        </p:style>
      </p:cxnSp>
      <p:sp>
        <p:nvSpPr>
          <p:cNvPr id="30" name="TextBox 29"/>
          <p:cNvSpPr txBox="1"/>
          <p:nvPr/>
        </p:nvSpPr>
        <p:spPr>
          <a:xfrm>
            <a:off x="3485830" y="6168902"/>
            <a:ext cx="5467204" cy="647165"/>
          </a:xfrm>
          <a:prstGeom prst="rect">
            <a:avLst/>
          </a:prstGeom>
          <a:noFill/>
        </p:spPr>
        <p:txBody>
          <a:bodyPr wrap="square" lIns="186521" tIns="149217" rIns="186521" bIns="149217" rtlCol="0">
            <a:spAutoFit/>
          </a:bodyPr>
          <a:lstStyle/>
          <a:p>
            <a:pPr algn="ctr" defTabSz="932597">
              <a:lnSpc>
                <a:spcPct val="90000"/>
              </a:lnSpc>
              <a:spcAft>
                <a:spcPts val="612"/>
              </a:spcAft>
              <a:defRPr/>
            </a:pPr>
            <a:r>
              <a:rPr lang="en-US" sz="2448" kern="0" dirty="0">
                <a:gradFill>
                  <a:gsLst>
                    <a:gs pos="2917">
                      <a:schemeClr val="tx1"/>
                    </a:gs>
                    <a:gs pos="30000">
                      <a:schemeClr val="tx1"/>
                    </a:gs>
                  </a:gsLst>
                  <a:lin ang="5400000" scaled="0"/>
                </a:gradFill>
              </a:rPr>
              <a:t>Automated tracking (sync filters)</a:t>
            </a:r>
          </a:p>
        </p:txBody>
      </p:sp>
    </p:spTree>
    <p:extLst>
      <p:ext uri="{BB962C8B-B14F-4D97-AF65-F5344CB8AC3E}">
        <p14:creationId xmlns:p14="http://schemas.microsoft.com/office/powerpoint/2010/main" val="3599699616"/>
      </p:ext>
    </p:extLst>
  </p:cSld>
  <p:clrMapOvr>
    <a:masterClrMapping/>
  </p:clrMapOvr>
  <p:transition>
    <p:fad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Sales Reps Are Asked to Carry A Heavy Load</a:t>
            </a:r>
          </a:p>
        </p:txBody>
      </p:sp>
      <p:pic>
        <p:nvPicPr>
          <p:cNvPr id="5" name="Picture 4"/>
          <p:cNvPicPr>
            <a:picLocks noChangeAspect="1"/>
          </p:cNvPicPr>
          <p:nvPr/>
        </p:nvPicPr>
        <p:blipFill>
          <a:blip r:embed="rId3"/>
          <a:stretch>
            <a:fillRect/>
          </a:stretch>
        </p:blipFill>
        <p:spPr>
          <a:xfrm>
            <a:off x="732615" y="4487722"/>
            <a:ext cx="10542680" cy="2019014"/>
          </a:xfrm>
          <a:prstGeom prst="rect">
            <a:avLst/>
          </a:prstGeom>
        </p:spPr>
      </p:pic>
      <p:pic>
        <p:nvPicPr>
          <p:cNvPr id="6" name="Picture 5"/>
          <p:cNvPicPr>
            <a:picLocks noChangeAspect="1"/>
          </p:cNvPicPr>
          <p:nvPr/>
        </p:nvPicPr>
        <p:blipFill>
          <a:blip r:embed="rId4"/>
          <a:stretch>
            <a:fillRect/>
          </a:stretch>
        </p:blipFill>
        <p:spPr>
          <a:xfrm>
            <a:off x="580237" y="6708319"/>
            <a:ext cx="8609379" cy="285710"/>
          </a:xfrm>
          <a:prstGeom prst="rect">
            <a:avLst/>
          </a:prstGeom>
        </p:spPr>
      </p:pic>
      <p:graphicFrame>
        <p:nvGraphicFramePr>
          <p:cNvPr id="7" name="Table 6"/>
          <p:cNvGraphicFramePr>
            <a:graphicFrameLocks noGrp="1"/>
          </p:cNvGraphicFramePr>
          <p:nvPr>
            <p:extLst/>
          </p:nvPr>
        </p:nvGraphicFramePr>
        <p:xfrm>
          <a:off x="854307" y="1363965"/>
          <a:ext cx="2925876" cy="2763187"/>
        </p:xfrm>
        <a:graphic>
          <a:graphicData uri="http://schemas.openxmlformats.org/drawingml/2006/table">
            <a:tbl>
              <a:tblPr firstRow="1" bandRow="1">
                <a:tableStyleId>{5C22544A-7EE6-4342-B048-85BDC9FD1C3A}</a:tableStyleId>
              </a:tblPr>
              <a:tblGrid>
                <a:gridCol w="2925876">
                  <a:extLst>
                    <a:ext uri="{9D8B030D-6E8A-4147-A177-3AD203B41FA5}">
                      <a16:colId xmlns:a16="http://schemas.microsoft.com/office/drawing/2014/main" val="3486436613"/>
                    </a:ext>
                  </a:extLst>
                </a:gridCol>
              </a:tblGrid>
              <a:tr h="767552">
                <a:tc>
                  <a:txBody>
                    <a:bodyPr/>
                    <a:lstStyle/>
                    <a:p>
                      <a:pPr algn="ctr"/>
                      <a:r>
                        <a:rPr lang="en-US" sz="1700" dirty="0"/>
                        <a:t>Customer Complexity</a:t>
                      </a:r>
                    </a:p>
                  </a:txBody>
                  <a:tcPr marL="91427" marR="91427" marT="45713" marB="45713"/>
                </a:tc>
                <a:extLst>
                  <a:ext uri="{0D108BD9-81ED-4DB2-BD59-A6C34878D82A}">
                    <a16:rowId xmlns:a16="http://schemas.microsoft.com/office/drawing/2014/main" val="2602263989"/>
                  </a:ext>
                </a:extLst>
              </a:tr>
              <a:tr h="1995635">
                <a:tc>
                  <a:txBody>
                    <a:bodyPr/>
                    <a:lstStyle/>
                    <a:p>
                      <a:pPr marL="285750" indent="-285750">
                        <a:buFont typeface="Arial" panose="020B0604020202020204" pitchFamily="34" charset="0"/>
                        <a:buChar char="•"/>
                      </a:pPr>
                      <a:r>
                        <a:rPr lang="en-US" sz="1700" dirty="0"/>
                        <a:t>5.4   6.8 customer stakeholders involved</a:t>
                      </a:r>
                    </a:p>
                    <a:p>
                      <a:pPr marL="285750" indent="-285750">
                        <a:buFont typeface="Arial" panose="020B0604020202020204" pitchFamily="34" charset="0"/>
                        <a:buChar char="•"/>
                      </a:pPr>
                      <a:endParaRPr lang="en-US" sz="1700" dirty="0"/>
                    </a:p>
                    <a:p>
                      <a:pPr marL="285750" indent="-285750">
                        <a:buFont typeface="Arial" panose="020B0604020202020204" pitchFamily="34" charset="0"/>
                        <a:buChar char="•"/>
                      </a:pPr>
                      <a:r>
                        <a:rPr lang="en-US" sz="1700" dirty="0"/>
                        <a:t>3.7 customer functions represented</a:t>
                      </a:r>
                    </a:p>
                  </a:txBody>
                  <a:tcPr marL="91427" marR="91427" marT="45713" marB="45713"/>
                </a:tc>
                <a:extLst>
                  <a:ext uri="{0D108BD9-81ED-4DB2-BD59-A6C34878D82A}">
                    <a16:rowId xmlns:a16="http://schemas.microsoft.com/office/drawing/2014/main" val="2821053633"/>
                  </a:ext>
                </a:extLst>
              </a:tr>
            </a:tbl>
          </a:graphicData>
        </a:graphic>
      </p:graphicFrame>
      <p:graphicFrame>
        <p:nvGraphicFramePr>
          <p:cNvPr id="8" name="Table 7"/>
          <p:cNvGraphicFramePr>
            <a:graphicFrameLocks noGrp="1"/>
          </p:cNvGraphicFramePr>
          <p:nvPr>
            <p:extLst/>
          </p:nvPr>
        </p:nvGraphicFramePr>
        <p:xfrm>
          <a:off x="4412448" y="1403647"/>
          <a:ext cx="2925876" cy="2686174"/>
        </p:xfrm>
        <a:graphic>
          <a:graphicData uri="http://schemas.openxmlformats.org/drawingml/2006/table">
            <a:tbl>
              <a:tblPr firstRow="1" bandRow="1">
                <a:tableStyleId>{5C22544A-7EE6-4342-B048-85BDC9FD1C3A}</a:tableStyleId>
              </a:tblPr>
              <a:tblGrid>
                <a:gridCol w="2925876">
                  <a:extLst>
                    <a:ext uri="{9D8B030D-6E8A-4147-A177-3AD203B41FA5}">
                      <a16:colId xmlns:a16="http://schemas.microsoft.com/office/drawing/2014/main" val="3486436613"/>
                    </a:ext>
                  </a:extLst>
                </a:gridCol>
              </a:tblGrid>
              <a:tr h="712112">
                <a:tc>
                  <a:txBody>
                    <a:bodyPr/>
                    <a:lstStyle/>
                    <a:p>
                      <a:pPr algn="ctr"/>
                      <a:r>
                        <a:rPr lang="en-US" sz="1700" dirty="0"/>
                        <a:t>Product Complexity</a:t>
                      </a:r>
                    </a:p>
                  </a:txBody>
                  <a:tcPr marL="91427" marR="91427" marT="45713" marB="45713"/>
                </a:tc>
                <a:extLst>
                  <a:ext uri="{0D108BD9-81ED-4DB2-BD59-A6C34878D82A}">
                    <a16:rowId xmlns:a16="http://schemas.microsoft.com/office/drawing/2014/main" val="2602263989"/>
                  </a:ext>
                </a:extLst>
              </a:tr>
              <a:tr h="1974062">
                <a:tc>
                  <a:txBody>
                    <a:bodyPr/>
                    <a:lstStyle/>
                    <a:p>
                      <a:pPr marL="285750" indent="-285750">
                        <a:buFont typeface="Arial" panose="020B0604020202020204" pitchFamily="34" charset="0"/>
                        <a:buChar char="•"/>
                      </a:pPr>
                      <a:r>
                        <a:rPr lang="en-US" sz="1700" dirty="0"/>
                        <a:t>72% of sellers agree solution</a:t>
                      </a:r>
                      <a:r>
                        <a:rPr lang="en-US" sz="1700" baseline="0" dirty="0"/>
                        <a:t> set constantly growing</a:t>
                      </a:r>
                    </a:p>
                    <a:p>
                      <a:pPr marL="285750" indent="-285750">
                        <a:buFont typeface="Arial" panose="020B0604020202020204" pitchFamily="34" charset="0"/>
                        <a:buChar char="•"/>
                      </a:pPr>
                      <a:endParaRPr lang="en-US" sz="1700" baseline="0" dirty="0"/>
                    </a:p>
                    <a:p>
                      <a:pPr marL="285750" indent="-285750">
                        <a:buFont typeface="Arial" panose="020B0604020202020204" pitchFamily="34" charset="0"/>
                        <a:buChar char="•"/>
                      </a:pPr>
                      <a:r>
                        <a:rPr lang="en-US" sz="1700" baseline="0" dirty="0"/>
                        <a:t>37% of sellers find it easy to customize offerings</a:t>
                      </a:r>
                      <a:endParaRPr lang="en-US" sz="1700" dirty="0"/>
                    </a:p>
                  </a:txBody>
                  <a:tcPr marL="91427" marR="91427" marT="45713" marB="45713"/>
                </a:tc>
                <a:extLst>
                  <a:ext uri="{0D108BD9-81ED-4DB2-BD59-A6C34878D82A}">
                    <a16:rowId xmlns:a16="http://schemas.microsoft.com/office/drawing/2014/main" val="2821053633"/>
                  </a:ext>
                </a:extLst>
              </a:tr>
            </a:tbl>
          </a:graphicData>
        </a:graphic>
      </p:graphicFrame>
      <p:graphicFrame>
        <p:nvGraphicFramePr>
          <p:cNvPr id="9" name="Table 8"/>
          <p:cNvGraphicFramePr>
            <a:graphicFrameLocks noGrp="1"/>
          </p:cNvGraphicFramePr>
          <p:nvPr>
            <p:extLst/>
          </p:nvPr>
        </p:nvGraphicFramePr>
        <p:xfrm>
          <a:off x="7970589" y="1403646"/>
          <a:ext cx="2925876" cy="2626940"/>
        </p:xfrm>
        <a:graphic>
          <a:graphicData uri="http://schemas.openxmlformats.org/drawingml/2006/table">
            <a:tbl>
              <a:tblPr firstRow="1" bandRow="1">
                <a:tableStyleId>{5C22544A-7EE6-4342-B048-85BDC9FD1C3A}</a:tableStyleId>
              </a:tblPr>
              <a:tblGrid>
                <a:gridCol w="2925876">
                  <a:extLst>
                    <a:ext uri="{9D8B030D-6E8A-4147-A177-3AD203B41FA5}">
                      <a16:colId xmlns:a16="http://schemas.microsoft.com/office/drawing/2014/main" val="3486436613"/>
                    </a:ext>
                  </a:extLst>
                </a:gridCol>
              </a:tblGrid>
              <a:tr h="771433">
                <a:tc>
                  <a:txBody>
                    <a:bodyPr/>
                    <a:lstStyle/>
                    <a:p>
                      <a:pPr algn="ctr"/>
                      <a:r>
                        <a:rPr lang="en-US" sz="1700" dirty="0"/>
                        <a:t>Internal Complexity</a:t>
                      </a:r>
                    </a:p>
                  </a:txBody>
                  <a:tcPr marL="91427" marR="91427" marT="45713" marB="45713"/>
                </a:tc>
                <a:extLst>
                  <a:ext uri="{0D108BD9-81ED-4DB2-BD59-A6C34878D82A}">
                    <a16:rowId xmlns:a16="http://schemas.microsoft.com/office/drawing/2014/main" val="2602263989"/>
                  </a:ext>
                </a:extLst>
              </a:tr>
              <a:tr h="1855506">
                <a:tc>
                  <a:txBody>
                    <a:bodyPr/>
                    <a:lstStyle/>
                    <a:p>
                      <a:pPr marL="285750" indent="-285750">
                        <a:buFont typeface="Arial" panose="020B0604020202020204" pitchFamily="34" charset="0"/>
                        <a:buChar char="•"/>
                      </a:pPr>
                      <a:r>
                        <a:rPr lang="en-US" sz="1700" dirty="0"/>
                        <a:t>16.4%</a:t>
                      </a:r>
                      <a:r>
                        <a:rPr lang="en-US" sz="1700" baseline="0" dirty="0"/>
                        <a:t> of sales cycle spent on internal approvals</a:t>
                      </a:r>
                    </a:p>
                    <a:p>
                      <a:pPr marL="285750" indent="-285750">
                        <a:buFont typeface="Arial" panose="020B0604020202020204" pitchFamily="34" charset="0"/>
                        <a:buChar char="•"/>
                      </a:pPr>
                      <a:endParaRPr lang="en-US" sz="1700" baseline="0" dirty="0"/>
                    </a:p>
                    <a:p>
                      <a:pPr marL="285750" indent="-285750">
                        <a:buFont typeface="Arial" panose="020B0604020202020204" pitchFamily="34" charset="0"/>
                        <a:buChar char="•"/>
                      </a:pPr>
                      <a:r>
                        <a:rPr lang="en-US" sz="1700" baseline="0" dirty="0"/>
                        <a:t>4.3 internal colleagues involved in complex deal</a:t>
                      </a:r>
                      <a:endParaRPr lang="en-US" sz="1700" dirty="0"/>
                    </a:p>
                  </a:txBody>
                  <a:tcPr marL="91427" marR="91427" marT="45713" marB="45713"/>
                </a:tc>
                <a:extLst>
                  <a:ext uri="{0D108BD9-81ED-4DB2-BD59-A6C34878D82A}">
                    <a16:rowId xmlns:a16="http://schemas.microsoft.com/office/drawing/2014/main" val="2821053633"/>
                  </a:ext>
                </a:extLst>
              </a:tr>
            </a:tbl>
          </a:graphicData>
        </a:graphic>
      </p:graphicFrame>
      <p:sp>
        <p:nvSpPr>
          <p:cNvPr id="10" name="Down Arrow 9"/>
          <p:cNvSpPr/>
          <p:nvPr/>
        </p:nvSpPr>
        <p:spPr bwMode="auto">
          <a:xfrm>
            <a:off x="2027831" y="4030587"/>
            <a:ext cx="380946" cy="457135"/>
          </a:xfrm>
          <a:prstGeom prst="downArrow">
            <a:avLst/>
          </a:prstGeom>
          <a:solidFill>
            <a:schemeClr val="tx2"/>
          </a:solidFill>
          <a:ln>
            <a:solidFill>
              <a:schemeClr val="bg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algn="ctr" defTabSz="932293" fontAlgn="base">
              <a:spcBef>
                <a:spcPct val="0"/>
              </a:spcBef>
              <a:spcAft>
                <a:spcPct val="0"/>
              </a:spcAft>
              <a:defRPr/>
            </a:pPr>
            <a:endParaRPr lang="en-US" sz="2000" kern="0" dirty="0">
              <a:gradFill>
                <a:gsLst>
                  <a:gs pos="0">
                    <a:srgbClr val="FFFFFF"/>
                  </a:gs>
                  <a:gs pos="100000">
                    <a:srgbClr val="FFFFFF"/>
                  </a:gs>
                </a:gsLst>
                <a:lin ang="5400000" scaled="0"/>
              </a:gradFill>
            </a:endParaRPr>
          </a:p>
        </p:txBody>
      </p:sp>
      <p:sp>
        <p:nvSpPr>
          <p:cNvPr id="11" name="Down Arrow 10"/>
          <p:cNvSpPr/>
          <p:nvPr/>
        </p:nvSpPr>
        <p:spPr bwMode="auto">
          <a:xfrm>
            <a:off x="5684912" y="4030587"/>
            <a:ext cx="380946" cy="457135"/>
          </a:xfrm>
          <a:prstGeom prst="downArrow">
            <a:avLst/>
          </a:prstGeom>
          <a:solidFill>
            <a:schemeClr val="tx2"/>
          </a:solidFill>
          <a:ln>
            <a:solidFill>
              <a:schemeClr val="bg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algn="ctr" defTabSz="932293" fontAlgn="base">
              <a:spcBef>
                <a:spcPct val="0"/>
              </a:spcBef>
              <a:spcAft>
                <a:spcPct val="0"/>
              </a:spcAft>
              <a:defRPr/>
            </a:pPr>
            <a:endParaRPr lang="en-US" sz="2000" kern="0" dirty="0">
              <a:gradFill>
                <a:gsLst>
                  <a:gs pos="0">
                    <a:srgbClr val="FFFFFF"/>
                  </a:gs>
                  <a:gs pos="100000">
                    <a:srgbClr val="FFFFFF"/>
                  </a:gs>
                </a:gsLst>
                <a:lin ang="5400000" scaled="0"/>
              </a:gradFill>
            </a:endParaRPr>
          </a:p>
        </p:txBody>
      </p:sp>
      <p:sp>
        <p:nvSpPr>
          <p:cNvPr id="12" name="Down Arrow 11"/>
          <p:cNvSpPr/>
          <p:nvPr/>
        </p:nvSpPr>
        <p:spPr bwMode="auto">
          <a:xfrm>
            <a:off x="9243053" y="4030587"/>
            <a:ext cx="380946" cy="457135"/>
          </a:xfrm>
          <a:prstGeom prst="downArrow">
            <a:avLst/>
          </a:prstGeom>
          <a:solidFill>
            <a:schemeClr val="tx2"/>
          </a:solidFill>
          <a:ln>
            <a:solidFill>
              <a:schemeClr val="bg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algn="ctr" defTabSz="932293" fontAlgn="base">
              <a:spcBef>
                <a:spcPct val="0"/>
              </a:spcBef>
              <a:spcAft>
                <a:spcPct val="0"/>
              </a:spcAft>
              <a:defRPr/>
            </a:pPr>
            <a:endParaRPr lang="en-US" sz="2000" kern="0" dirty="0">
              <a:gradFill>
                <a:gsLst>
                  <a:gs pos="0">
                    <a:srgbClr val="FFFFFF"/>
                  </a:gs>
                  <a:gs pos="100000">
                    <a:srgbClr val="FFFFFF"/>
                  </a:gs>
                </a:gsLst>
                <a:lin ang="5400000" scaled="0"/>
              </a:gradFill>
            </a:endParaRPr>
          </a:p>
        </p:txBody>
      </p:sp>
      <p:cxnSp>
        <p:nvCxnSpPr>
          <p:cNvPr id="14" name="Straight Connector 13"/>
          <p:cNvCxnSpPr/>
          <p:nvPr/>
        </p:nvCxnSpPr>
        <p:spPr>
          <a:xfrm flipV="1">
            <a:off x="1189751" y="2125857"/>
            <a:ext cx="380946" cy="304756"/>
          </a:xfrm>
          <a:prstGeom prst="line">
            <a:avLst/>
          </a:prstGeom>
          <a:ln w="25400">
            <a:solidFill>
              <a:srgbClr val="FF0000"/>
            </a:solidFill>
            <a:headEnd type="none"/>
            <a:tailEnd type="non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2788321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1000"/>
                                        <p:tgtEl>
                                          <p:spTgt spid="14"/>
                                        </p:tgtEl>
                                      </p:cBhvr>
                                    </p:animEffect>
                                    <p:anim calcmode="lin" valueType="num">
                                      <p:cBhvr>
                                        <p:cTn id="13" dur="1000" fill="hold"/>
                                        <p:tgtEl>
                                          <p:spTgt spid="14"/>
                                        </p:tgtEl>
                                        <p:attrNameLst>
                                          <p:attrName>ppt_x</p:attrName>
                                        </p:attrNameLst>
                                      </p:cBhvr>
                                      <p:tavLst>
                                        <p:tav tm="0">
                                          <p:val>
                                            <p:strVal val="#ppt_x"/>
                                          </p:val>
                                        </p:tav>
                                        <p:tav tm="100000">
                                          <p:val>
                                            <p:strVal val="#ppt_x"/>
                                          </p:val>
                                        </p:tav>
                                      </p:tavLst>
                                    </p:anim>
                                    <p:anim calcmode="lin" valueType="num">
                                      <p:cBhvr>
                                        <p:cTn id="14" dur="1000" fill="hold"/>
                                        <p:tgtEl>
                                          <p:spTgt spid="14"/>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47" presetClass="entr" presetSubtype="0" fill="hold" nodeType="after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fade">
                                      <p:cBhvr>
                                        <p:cTn id="18" dur="1000"/>
                                        <p:tgtEl>
                                          <p:spTgt spid="8"/>
                                        </p:tgtEl>
                                      </p:cBhvr>
                                    </p:animEffect>
                                    <p:anim calcmode="lin" valueType="num">
                                      <p:cBhvr>
                                        <p:cTn id="19" dur="1000" fill="hold"/>
                                        <p:tgtEl>
                                          <p:spTgt spid="8"/>
                                        </p:tgtEl>
                                        <p:attrNameLst>
                                          <p:attrName>ppt_x</p:attrName>
                                        </p:attrNameLst>
                                      </p:cBhvr>
                                      <p:tavLst>
                                        <p:tav tm="0">
                                          <p:val>
                                            <p:strVal val="#ppt_x"/>
                                          </p:val>
                                        </p:tav>
                                        <p:tav tm="100000">
                                          <p:val>
                                            <p:strVal val="#ppt_x"/>
                                          </p:val>
                                        </p:tav>
                                      </p:tavLst>
                                    </p:anim>
                                    <p:anim calcmode="lin" valueType="num">
                                      <p:cBhvr>
                                        <p:cTn id="20" dur="1000" fill="hold"/>
                                        <p:tgtEl>
                                          <p:spTgt spid="8"/>
                                        </p:tgtEl>
                                        <p:attrNameLst>
                                          <p:attrName>ppt_y</p:attrName>
                                        </p:attrNameLst>
                                      </p:cBhvr>
                                      <p:tavLst>
                                        <p:tav tm="0">
                                          <p:val>
                                            <p:strVal val="#ppt_y-.1"/>
                                          </p:val>
                                        </p:tav>
                                        <p:tav tm="100000">
                                          <p:val>
                                            <p:strVal val="#ppt_y"/>
                                          </p:val>
                                        </p:tav>
                                      </p:tavLst>
                                    </p:anim>
                                  </p:childTnLst>
                                </p:cTn>
                              </p:par>
                            </p:childTnLst>
                          </p:cTn>
                        </p:par>
                        <p:par>
                          <p:cTn id="21" fill="hold">
                            <p:stCondLst>
                              <p:cond delay="2000"/>
                            </p:stCondLst>
                            <p:childTnLst>
                              <p:par>
                                <p:cTn id="22" presetID="47" presetClass="entr" presetSubtype="0" fill="hold" nodeType="after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fade">
                                      <p:cBhvr>
                                        <p:cTn id="24" dur="1000"/>
                                        <p:tgtEl>
                                          <p:spTgt spid="9"/>
                                        </p:tgtEl>
                                      </p:cBhvr>
                                    </p:animEffect>
                                    <p:anim calcmode="lin" valueType="num">
                                      <p:cBhvr>
                                        <p:cTn id="25" dur="1000" fill="hold"/>
                                        <p:tgtEl>
                                          <p:spTgt spid="9"/>
                                        </p:tgtEl>
                                        <p:attrNameLst>
                                          <p:attrName>ppt_x</p:attrName>
                                        </p:attrNameLst>
                                      </p:cBhvr>
                                      <p:tavLst>
                                        <p:tav tm="0">
                                          <p:val>
                                            <p:strVal val="#ppt_x"/>
                                          </p:val>
                                        </p:tav>
                                        <p:tav tm="100000">
                                          <p:val>
                                            <p:strVal val="#ppt_x"/>
                                          </p:val>
                                        </p:tav>
                                      </p:tavLst>
                                    </p:anim>
                                    <p:anim calcmode="lin" valueType="num">
                                      <p:cBhvr>
                                        <p:cTn id="26" dur="1000" fill="hold"/>
                                        <p:tgtEl>
                                          <p:spTgt spid="9"/>
                                        </p:tgtEl>
                                        <p:attrNameLst>
                                          <p:attrName>ppt_y</p:attrName>
                                        </p:attrNameLst>
                                      </p:cBhvr>
                                      <p:tavLst>
                                        <p:tav tm="0">
                                          <p:val>
                                            <p:strVal val="#ppt_y-.1"/>
                                          </p:val>
                                        </p:tav>
                                        <p:tav tm="100000">
                                          <p:val>
                                            <p:strVal val="#ppt_y"/>
                                          </p:val>
                                        </p:tav>
                                      </p:tavLst>
                                    </p:anim>
                                  </p:childTnLst>
                                </p:cTn>
                              </p:par>
                            </p:childTnLst>
                          </p:cTn>
                        </p:par>
                        <p:par>
                          <p:cTn id="27" fill="hold">
                            <p:stCondLst>
                              <p:cond delay="3000"/>
                            </p:stCondLst>
                            <p:childTnLst>
                              <p:par>
                                <p:cTn id="28" presetID="47" presetClass="entr" presetSubtype="0" fill="hold" nodeType="afterEffect">
                                  <p:stCondLst>
                                    <p:cond delay="0"/>
                                  </p:stCondLst>
                                  <p:childTnLst>
                                    <p:set>
                                      <p:cBhvr>
                                        <p:cTn id="29" dur="1" fill="hold">
                                          <p:stCondLst>
                                            <p:cond delay="0"/>
                                          </p:stCondLst>
                                        </p:cTn>
                                        <p:tgtEl>
                                          <p:spTgt spid="5"/>
                                        </p:tgtEl>
                                        <p:attrNameLst>
                                          <p:attrName>style.visibility</p:attrName>
                                        </p:attrNameLst>
                                      </p:cBhvr>
                                      <p:to>
                                        <p:strVal val="visible"/>
                                      </p:to>
                                    </p:set>
                                    <p:animEffect transition="in" filter="fade">
                                      <p:cBhvr>
                                        <p:cTn id="30" dur="1000"/>
                                        <p:tgtEl>
                                          <p:spTgt spid="5"/>
                                        </p:tgtEl>
                                      </p:cBhvr>
                                    </p:animEffect>
                                    <p:anim calcmode="lin" valueType="num">
                                      <p:cBhvr>
                                        <p:cTn id="31" dur="1000" fill="hold"/>
                                        <p:tgtEl>
                                          <p:spTgt spid="5"/>
                                        </p:tgtEl>
                                        <p:attrNameLst>
                                          <p:attrName>ppt_x</p:attrName>
                                        </p:attrNameLst>
                                      </p:cBhvr>
                                      <p:tavLst>
                                        <p:tav tm="0">
                                          <p:val>
                                            <p:strVal val="#ppt_x"/>
                                          </p:val>
                                        </p:tav>
                                        <p:tav tm="100000">
                                          <p:val>
                                            <p:strVal val="#ppt_x"/>
                                          </p:val>
                                        </p:tav>
                                      </p:tavLst>
                                    </p:anim>
                                    <p:anim calcmode="lin" valueType="num">
                                      <p:cBhvr>
                                        <p:cTn id="32" dur="1000" fill="hold"/>
                                        <p:tgtEl>
                                          <p:spTgt spid="5"/>
                                        </p:tgtEl>
                                        <p:attrNameLst>
                                          <p:attrName>ppt_y</p:attrName>
                                        </p:attrNameLst>
                                      </p:cBhvr>
                                      <p:tavLst>
                                        <p:tav tm="0">
                                          <p:val>
                                            <p:strVal val="#ppt_y-.1"/>
                                          </p:val>
                                        </p:tav>
                                        <p:tav tm="100000">
                                          <p:val>
                                            <p:strVal val="#ppt_y"/>
                                          </p:val>
                                        </p:tav>
                                      </p:tavLst>
                                    </p:anim>
                                  </p:childTnLst>
                                </p:cTn>
                              </p:par>
                              <p:par>
                                <p:cTn id="33" presetID="47" presetClass="entr" presetSubtype="0" fill="hold" grpId="0" nodeType="withEffect">
                                  <p:stCondLst>
                                    <p:cond delay="0"/>
                                  </p:stCondLst>
                                  <p:childTnLst>
                                    <p:set>
                                      <p:cBhvr>
                                        <p:cTn id="34" dur="1" fill="hold">
                                          <p:stCondLst>
                                            <p:cond delay="0"/>
                                          </p:stCondLst>
                                        </p:cTn>
                                        <p:tgtEl>
                                          <p:spTgt spid="10"/>
                                        </p:tgtEl>
                                        <p:attrNameLst>
                                          <p:attrName>style.visibility</p:attrName>
                                        </p:attrNameLst>
                                      </p:cBhvr>
                                      <p:to>
                                        <p:strVal val="visible"/>
                                      </p:to>
                                    </p:set>
                                    <p:animEffect transition="in" filter="fade">
                                      <p:cBhvr>
                                        <p:cTn id="35" dur="1000"/>
                                        <p:tgtEl>
                                          <p:spTgt spid="10"/>
                                        </p:tgtEl>
                                      </p:cBhvr>
                                    </p:animEffect>
                                    <p:anim calcmode="lin" valueType="num">
                                      <p:cBhvr>
                                        <p:cTn id="36" dur="1000" fill="hold"/>
                                        <p:tgtEl>
                                          <p:spTgt spid="10"/>
                                        </p:tgtEl>
                                        <p:attrNameLst>
                                          <p:attrName>ppt_x</p:attrName>
                                        </p:attrNameLst>
                                      </p:cBhvr>
                                      <p:tavLst>
                                        <p:tav tm="0">
                                          <p:val>
                                            <p:strVal val="#ppt_x"/>
                                          </p:val>
                                        </p:tav>
                                        <p:tav tm="100000">
                                          <p:val>
                                            <p:strVal val="#ppt_x"/>
                                          </p:val>
                                        </p:tav>
                                      </p:tavLst>
                                    </p:anim>
                                    <p:anim calcmode="lin" valueType="num">
                                      <p:cBhvr>
                                        <p:cTn id="37" dur="1000" fill="hold"/>
                                        <p:tgtEl>
                                          <p:spTgt spid="10"/>
                                        </p:tgtEl>
                                        <p:attrNameLst>
                                          <p:attrName>ppt_y</p:attrName>
                                        </p:attrNameLst>
                                      </p:cBhvr>
                                      <p:tavLst>
                                        <p:tav tm="0">
                                          <p:val>
                                            <p:strVal val="#ppt_y-.1"/>
                                          </p:val>
                                        </p:tav>
                                        <p:tav tm="100000">
                                          <p:val>
                                            <p:strVal val="#ppt_y"/>
                                          </p:val>
                                        </p:tav>
                                      </p:tavLst>
                                    </p:anim>
                                  </p:childTnLst>
                                </p:cTn>
                              </p:par>
                              <p:par>
                                <p:cTn id="38" presetID="47" presetClass="entr" presetSubtype="0" fill="hold" grpId="0" nodeType="withEffect">
                                  <p:stCondLst>
                                    <p:cond delay="0"/>
                                  </p:stCondLst>
                                  <p:childTnLst>
                                    <p:set>
                                      <p:cBhvr>
                                        <p:cTn id="39" dur="1" fill="hold">
                                          <p:stCondLst>
                                            <p:cond delay="0"/>
                                          </p:stCondLst>
                                        </p:cTn>
                                        <p:tgtEl>
                                          <p:spTgt spid="11"/>
                                        </p:tgtEl>
                                        <p:attrNameLst>
                                          <p:attrName>style.visibility</p:attrName>
                                        </p:attrNameLst>
                                      </p:cBhvr>
                                      <p:to>
                                        <p:strVal val="visible"/>
                                      </p:to>
                                    </p:set>
                                    <p:animEffect transition="in" filter="fade">
                                      <p:cBhvr>
                                        <p:cTn id="40" dur="1000"/>
                                        <p:tgtEl>
                                          <p:spTgt spid="11"/>
                                        </p:tgtEl>
                                      </p:cBhvr>
                                    </p:animEffect>
                                    <p:anim calcmode="lin" valueType="num">
                                      <p:cBhvr>
                                        <p:cTn id="41" dur="1000" fill="hold"/>
                                        <p:tgtEl>
                                          <p:spTgt spid="11"/>
                                        </p:tgtEl>
                                        <p:attrNameLst>
                                          <p:attrName>ppt_x</p:attrName>
                                        </p:attrNameLst>
                                      </p:cBhvr>
                                      <p:tavLst>
                                        <p:tav tm="0">
                                          <p:val>
                                            <p:strVal val="#ppt_x"/>
                                          </p:val>
                                        </p:tav>
                                        <p:tav tm="100000">
                                          <p:val>
                                            <p:strVal val="#ppt_x"/>
                                          </p:val>
                                        </p:tav>
                                      </p:tavLst>
                                    </p:anim>
                                    <p:anim calcmode="lin" valueType="num">
                                      <p:cBhvr>
                                        <p:cTn id="42" dur="1000" fill="hold"/>
                                        <p:tgtEl>
                                          <p:spTgt spid="11"/>
                                        </p:tgtEl>
                                        <p:attrNameLst>
                                          <p:attrName>ppt_y</p:attrName>
                                        </p:attrNameLst>
                                      </p:cBhvr>
                                      <p:tavLst>
                                        <p:tav tm="0">
                                          <p:val>
                                            <p:strVal val="#ppt_y-.1"/>
                                          </p:val>
                                        </p:tav>
                                        <p:tav tm="100000">
                                          <p:val>
                                            <p:strVal val="#ppt_y"/>
                                          </p:val>
                                        </p:tav>
                                      </p:tavLst>
                                    </p:anim>
                                  </p:childTnLst>
                                </p:cTn>
                              </p:par>
                              <p:par>
                                <p:cTn id="43" presetID="47" presetClass="entr" presetSubtype="0" fill="hold" grpId="0" nodeType="withEffect">
                                  <p:stCondLst>
                                    <p:cond delay="0"/>
                                  </p:stCondLst>
                                  <p:childTnLst>
                                    <p:set>
                                      <p:cBhvr>
                                        <p:cTn id="44" dur="1" fill="hold">
                                          <p:stCondLst>
                                            <p:cond delay="0"/>
                                          </p:stCondLst>
                                        </p:cTn>
                                        <p:tgtEl>
                                          <p:spTgt spid="12"/>
                                        </p:tgtEl>
                                        <p:attrNameLst>
                                          <p:attrName>style.visibility</p:attrName>
                                        </p:attrNameLst>
                                      </p:cBhvr>
                                      <p:to>
                                        <p:strVal val="visible"/>
                                      </p:to>
                                    </p:set>
                                    <p:animEffect transition="in" filter="fade">
                                      <p:cBhvr>
                                        <p:cTn id="45" dur="1000"/>
                                        <p:tgtEl>
                                          <p:spTgt spid="12"/>
                                        </p:tgtEl>
                                      </p:cBhvr>
                                    </p:animEffect>
                                    <p:anim calcmode="lin" valueType="num">
                                      <p:cBhvr>
                                        <p:cTn id="46" dur="1000" fill="hold"/>
                                        <p:tgtEl>
                                          <p:spTgt spid="12"/>
                                        </p:tgtEl>
                                        <p:attrNameLst>
                                          <p:attrName>ppt_x</p:attrName>
                                        </p:attrNameLst>
                                      </p:cBhvr>
                                      <p:tavLst>
                                        <p:tav tm="0">
                                          <p:val>
                                            <p:strVal val="#ppt_x"/>
                                          </p:val>
                                        </p:tav>
                                        <p:tav tm="100000">
                                          <p:val>
                                            <p:strVal val="#ppt_x"/>
                                          </p:val>
                                        </p:tav>
                                      </p:tavLst>
                                    </p:anim>
                                    <p:anim calcmode="lin" valueType="num">
                                      <p:cBhvr>
                                        <p:cTn id="47"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2"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Appointments sync</a:t>
            </a:r>
          </a:p>
        </p:txBody>
      </p:sp>
      <p:pic>
        <p:nvPicPr>
          <p:cNvPr id="1028" name="Picture 4" descr="Image result for outlook logo"/>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01083" y="3595664"/>
            <a:ext cx="1369496" cy="1383002"/>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descr="Image result for dynamics crm 2016 logo"/>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153198" y="3595665"/>
            <a:ext cx="1383002" cy="1383002"/>
          </a:xfrm>
          <a:prstGeom prst="rect">
            <a:avLst/>
          </a:prstGeom>
          <a:noFill/>
          <a:extLst>
            <a:ext uri="{909E8E84-426E-40DD-AFC4-6F175D3DCCD1}">
              <a14:hiddenFill xmlns:a14="http://schemas.microsoft.com/office/drawing/2010/main">
                <a:solidFill>
                  <a:srgbClr val="FFFFFF"/>
                </a:solidFill>
              </a14:hiddenFill>
            </a:ext>
          </a:extLst>
        </p:spPr>
      </p:pic>
      <p:sp>
        <p:nvSpPr>
          <p:cNvPr id="23" name="TextBox 22"/>
          <p:cNvSpPr txBox="1"/>
          <p:nvPr/>
        </p:nvSpPr>
        <p:spPr>
          <a:xfrm>
            <a:off x="4229866" y="3381024"/>
            <a:ext cx="3979108" cy="647165"/>
          </a:xfrm>
          <a:prstGeom prst="rect">
            <a:avLst/>
          </a:prstGeom>
          <a:noFill/>
        </p:spPr>
        <p:txBody>
          <a:bodyPr wrap="square" lIns="186521" tIns="149217" rIns="186521" bIns="149217" rtlCol="0">
            <a:spAutoFit/>
          </a:bodyPr>
          <a:lstStyle/>
          <a:p>
            <a:pPr algn="ctr" defTabSz="932597">
              <a:lnSpc>
                <a:spcPct val="90000"/>
              </a:lnSpc>
              <a:spcAft>
                <a:spcPts val="612"/>
              </a:spcAft>
              <a:defRPr/>
            </a:pPr>
            <a:r>
              <a:rPr lang="en-US" sz="2448" kern="0" dirty="0">
                <a:gradFill>
                  <a:gsLst>
                    <a:gs pos="2917">
                      <a:schemeClr val="tx1"/>
                    </a:gs>
                    <a:gs pos="30000">
                      <a:schemeClr val="tx1"/>
                    </a:gs>
                  </a:gsLst>
                  <a:lin ang="5400000" scaled="0"/>
                </a:gradFill>
              </a:rPr>
              <a:t>Automated sync</a:t>
            </a:r>
          </a:p>
        </p:txBody>
      </p:sp>
      <p:cxnSp>
        <p:nvCxnSpPr>
          <p:cNvPr id="4" name="Straight Arrow Connector 3"/>
          <p:cNvCxnSpPr/>
          <p:nvPr/>
        </p:nvCxnSpPr>
        <p:spPr>
          <a:xfrm flipH="1" flipV="1">
            <a:off x="4170579" y="4147275"/>
            <a:ext cx="4982620" cy="1"/>
          </a:xfrm>
          <a:prstGeom prst="straightConnector1">
            <a:avLst/>
          </a:prstGeom>
          <a:ln w="38100" cap="rnd">
            <a:solidFill>
              <a:srgbClr val="002050"/>
            </a:solidFill>
            <a:headEnd type="none" w="lg" len="lg"/>
            <a:tailEnd type="triangle" w="lg" len="lg"/>
          </a:ln>
        </p:spPr>
        <p:style>
          <a:lnRef idx="1">
            <a:schemeClr val="accent2"/>
          </a:lnRef>
          <a:fillRef idx="0">
            <a:schemeClr val="accent2"/>
          </a:fillRef>
          <a:effectRef idx="0">
            <a:schemeClr val="accent2"/>
          </a:effectRef>
          <a:fontRef idx="minor">
            <a:schemeClr val="tx1"/>
          </a:fontRef>
        </p:style>
      </p:cxnSp>
      <p:cxnSp>
        <p:nvCxnSpPr>
          <p:cNvPr id="6" name="Straight Arrow Connector 5"/>
          <p:cNvCxnSpPr/>
          <p:nvPr/>
        </p:nvCxnSpPr>
        <p:spPr>
          <a:xfrm>
            <a:off x="4170579" y="4535860"/>
            <a:ext cx="4982620" cy="1"/>
          </a:xfrm>
          <a:prstGeom prst="straightConnector1">
            <a:avLst/>
          </a:prstGeom>
          <a:ln w="38100" cap="rnd">
            <a:solidFill>
              <a:srgbClr val="0072C6"/>
            </a:solidFill>
            <a:headEnd type="none" w="lg" len="lg"/>
            <a:tailEnd type="triangle" w="lg" len="lg"/>
          </a:ln>
        </p:spPr>
        <p:style>
          <a:lnRef idx="1">
            <a:schemeClr val="accent2"/>
          </a:lnRef>
          <a:fillRef idx="0">
            <a:schemeClr val="accent2"/>
          </a:fillRef>
          <a:effectRef idx="0">
            <a:schemeClr val="accent2"/>
          </a:effectRef>
          <a:fontRef idx="minor">
            <a:schemeClr val="tx1"/>
          </a:fontRef>
        </p:style>
      </p:cxnSp>
    </p:spTree>
    <p:extLst>
      <p:ext uri="{BB962C8B-B14F-4D97-AF65-F5344CB8AC3E}">
        <p14:creationId xmlns:p14="http://schemas.microsoft.com/office/powerpoint/2010/main" val="1284847242"/>
      </p:ext>
    </p:extLst>
  </p:cSld>
  <p:clrMapOvr>
    <a:masterClrMapping/>
  </p:clrMapOvr>
  <p:transition>
    <p:fade/>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43091" y="640917"/>
            <a:ext cx="12350292" cy="5712690"/>
          </a:xfrm>
          <a:prstGeom prst="rect">
            <a:avLst/>
          </a:prstGeom>
        </p:spPr>
      </p:pic>
    </p:spTree>
    <p:extLst>
      <p:ext uri="{BB962C8B-B14F-4D97-AF65-F5344CB8AC3E}">
        <p14:creationId xmlns:p14="http://schemas.microsoft.com/office/powerpoint/2010/main" val="2709363738"/>
      </p:ext>
    </p:extLst>
  </p:cSld>
  <p:clrMapOvr>
    <a:masterClrMapping/>
  </p:clrMapOvr>
  <p:transition>
    <p:fade/>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Sync logic</a:t>
            </a:r>
          </a:p>
        </p:txBody>
      </p:sp>
      <p:pic>
        <p:nvPicPr>
          <p:cNvPr id="1026" name="Picture 2" descr="Image result for sync"/>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99134" y="1940848"/>
            <a:ext cx="3238206" cy="311282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94107230"/>
      </p:ext>
    </p:extLst>
  </p:cSld>
  <p:clrMapOvr>
    <a:masterClrMapping/>
  </p:clrMapOvr>
  <p:transition>
    <p:fade/>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rotWithShape="1">
          <a:blip r:embed="rId3"/>
          <a:srcRect b="43742"/>
          <a:stretch/>
        </p:blipFill>
        <p:spPr>
          <a:xfrm>
            <a:off x="882" y="-1524"/>
            <a:ext cx="12434711" cy="6995554"/>
          </a:xfrm>
          <a:prstGeom prst="rect">
            <a:avLst/>
          </a:prstGeom>
        </p:spPr>
      </p:pic>
      <p:sp>
        <p:nvSpPr>
          <p:cNvPr id="4" name="Rectangle 3"/>
          <p:cNvSpPr/>
          <p:nvPr/>
        </p:nvSpPr>
        <p:spPr bwMode="auto">
          <a:xfrm>
            <a:off x="2249" y="-7641"/>
            <a:ext cx="12434711" cy="7001670"/>
          </a:xfrm>
          <a:prstGeom prst="rect">
            <a:avLst/>
          </a:prstGeom>
          <a:solidFill>
            <a:srgbClr val="000000">
              <a:alpha val="69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algn="ctr" defTabSz="932293" fontAlgn="base">
              <a:spcBef>
                <a:spcPct val="0"/>
              </a:spcBef>
              <a:spcAft>
                <a:spcPct val="0"/>
              </a:spcAft>
              <a:defRPr/>
            </a:pPr>
            <a:endParaRPr lang="en-US" sz="2000" kern="0" dirty="0">
              <a:gradFill>
                <a:gsLst>
                  <a:gs pos="0">
                    <a:srgbClr val="FFFFFF"/>
                  </a:gs>
                  <a:gs pos="100000">
                    <a:srgbClr val="FFFFFF"/>
                  </a:gs>
                </a:gsLst>
                <a:lin ang="5400000" scaled="0"/>
              </a:gradFill>
            </a:endParaRPr>
          </a:p>
        </p:txBody>
      </p:sp>
      <p:sp>
        <p:nvSpPr>
          <p:cNvPr id="202" name="TextBox 201"/>
          <p:cNvSpPr txBox="1"/>
          <p:nvPr/>
        </p:nvSpPr>
        <p:spPr>
          <a:xfrm>
            <a:off x="1342130" y="2887750"/>
            <a:ext cx="9752217" cy="784628"/>
          </a:xfrm>
          <a:prstGeom prst="rect">
            <a:avLst/>
          </a:prstGeom>
          <a:noFill/>
        </p:spPr>
        <p:txBody>
          <a:bodyPr wrap="square" rtlCol="0">
            <a:spAutoFit/>
          </a:bodyPr>
          <a:lstStyle/>
          <a:p>
            <a:pPr algn="ctr" defTabSz="914224">
              <a:defRPr/>
            </a:pPr>
            <a:r>
              <a:rPr lang="en-US" sz="4399" kern="0">
                <a:solidFill>
                  <a:schemeClr val="bg1"/>
                </a:solidFill>
                <a:latin typeface="Segoe UI Light" panose="020B0502040204020203" pitchFamily="34" charset="0"/>
                <a:cs typeface="Segoe UI Light" panose="020B0502040204020203" pitchFamily="34" charset="0"/>
              </a:rPr>
              <a:t>Outlook app </a:t>
            </a:r>
            <a:endParaRPr lang="en-US" sz="4399" kern="0" dirty="0">
              <a:solidFill>
                <a:schemeClr val="bg1"/>
              </a:solidFill>
              <a:latin typeface="Segoe UI Light" panose="020B0502040204020203" pitchFamily="34" charset="0"/>
              <a:cs typeface="Segoe UI Light" panose="020B0502040204020203" pitchFamily="34" charset="0"/>
            </a:endParaRPr>
          </a:p>
        </p:txBody>
      </p:sp>
      <p:sp>
        <p:nvSpPr>
          <p:cNvPr id="203" name="TextBox 202"/>
          <p:cNvSpPr txBox="1"/>
          <p:nvPr/>
        </p:nvSpPr>
        <p:spPr>
          <a:xfrm>
            <a:off x="1494508" y="3878209"/>
            <a:ext cx="9752217" cy="784628"/>
          </a:xfrm>
          <a:prstGeom prst="rect">
            <a:avLst/>
          </a:prstGeom>
          <a:noFill/>
        </p:spPr>
        <p:txBody>
          <a:bodyPr wrap="square" rtlCol="0">
            <a:spAutoFit/>
          </a:bodyPr>
          <a:lstStyle/>
          <a:p>
            <a:pPr algn="ctr" defTabSz="914224">
              <a:defRPr/>
            </a:pPr>
            <a:r>
              <a:rPr lang="en-US" sz="4399" kern="0" dirty="0">
                <a:solidFill>
                  <a:schemeClr val="bg1"/>
                </a:solidFill>
                <a:latin typeface="Segoe UI Light" panose="020B0502040204020203" pitchFamily="34" charset="0"/>
                <a:cs typeface="Segoe UI Light" panose="020B0502040204020203" pitchFamily="34" charset="0"/>
              </a:rPr>
              <a:t>Demo</a:t>
            </a:r>
          </a:p>
        </p:txBody>
      </p:sp>
    </p:spTree>
    <p:extLst>
      <p:ext uri="{BB962C8B-B14F-4D97-AF65-F5344CB8AC3E}">
        <p14:creationId xmlns:p14="http://schemas.microsoft.com/office/powerpoint/2010/main" val="294628288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Wor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03"/>
                                        </p:tgtEl>
                                        <p:attrNameLst>
                                          <p:attrName>style.visibility</p:attrName>
                                        </p:attrNameLst>
                                      </p:cBhvr>
                                      <p:to>
                                        <p:strVal val="visible"/>
                                      </p:to>
                                    </p:set>
                                    <p:anim calcmode="lin" valueType="num">
                                      <p:cBhvr>
                                        <p:cTn id="7" dur="500" fill="hold"/>
                                        <p:tgtEl>
                                          <p:spTgt spid="203"/>
                                        </p:tgtEl>
                                        <p:attrNameLst>
                                          <p:attrName>ppt_w</p:attrName>
                                        </p:attrNameLst>
                                      </p:cBhvr>
                                      <p:tavLst>
                                        <p:tav tm="0">
                                          <p:val>
                                            <p:fltVal val="0"/>
                                          </p:val>
                                        </p:tav>
                                        <p:tav tm="100000">
                                          <p:val>
                                            <p:strVal val="#ppt_w"/>
                                          </p:val>
                                        </p:tav>
                                      </p:tavLst>
                                    </p:anim>
                                    <p:anim calcmode="lin" valueType="num">
                                      <p:cBhvr>
                                        <p:cTn id="8" dur="500" fill="hold"/>
                                        <p:tgtEl>
                                          <p:spTgt spid="203"/>
                                        </p:tgtEl>
                                        <p:attrNameLst>
                                          <p:attrName>ppt_h</p:attrName>
                                        </p:attrNameLst>
                                      </p:cBhvr>
                                      <p:tavLst>
                                        <p:tav tm="0">
                                          <p:val>
                                            <p:fltVal val="0"/>
                                          </p:val>
                                        </p:tav>
                                        <p:tav tm="100000">
                                          <p:val>
                                            <p:strVal val="#ppt_h"/>
                                          </p:val>
                                        </p:tav>
                                      </p:tavLst>
                                    </p:anim>
                                    <p:animEffect transition="in" filter="fade">
                                      <p:cBhvr>
                                        <p:cTn id="9" dur="500"/>
                                        <p:tgtEl>
                                          <p:spTgt spid="20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3"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rotWithShape="1">
          <a:blip r:embed="rId2"/>
          <a:srcRect b="43742"/>
          <a:stretch/>
        </p:blipFill>
        <p:spPr>
          <a:xfrm>
            <a:off x="882" y="-1524"/>
            <a:ext cx="12434711" cy="6995554"/>
          </a:xfrm>
          <a:prstGeom prst="rect">
            <a:avLst/>
          </a:prstGeom>
        </p:spPr>
      </p:pic>
      <p:sp>
        <p:nvSpPr>
          <p:cNvPr id="4" name="Rectangle 3"/>
          <p:cNvSpPr/>
          <p:nvPr/>
        </p:nvSpPr>
        <p:spPr bwMode="auto">
          <a:xfrm>
            <a:off x="20641" y="-33767"/>
            <a:ext cx="12434712" cy="7027798"/>
          </a:xfrm>
          <a:prstGeom prst="rect">
            <a:avLst/>
          </a:prstGeom>
          <a:solidFill>
            <a:srgbClr val="000000">
              <a:alpha val="69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algn="ctr" defTabSz="932293" fontAlgn="base">
              <a:spcBef>
                <a:spcPct val="0"/>
              </a:spcBef>
              <a:spcAft>
                <a:spcPct val="0"/>
              </a:spcAft>
              <a:defRPr/>
            </a:pPr>
            <a:endParaRPr lang="en-US" sz="2000" kern="0" dirty="0">
              <a:gradFill>
                <a:gsLst>
                  <a:gs pos="0">
                    <a:srgbClr val="FFFFFF"/>
                  </a:gs>
                  <a:gs pos="100000">
                    <a:srgbClr val="FFFFFF"/>
                  </a:gs>
                </a:gsLst>
                <a:lin ang="5400000" scaled="0"/>
              </a:gradFill>
            </a:endParaRPr>
          </a:p>
        </p:txBody>
      </p:sp>
      <p:sp>
        <p:nvSpPr>
          <p:cNvPr id="202" name="TextBox 201"/>
          <p:cNvSpPr txBox="1"/>
          <p:nvPr/>
        </p:nvSpPr>
        <p:spPr>
          <a:xfrm>
            <a:off x="123101" y="144939"/>
            <a:ext cx="12114082" cy="784628"/>
          </a:xfrm>
          <a:prstGeom prst="rect">
            <a:avLst/>
          </a:prstGeom>
          <a:noFill/>
        </p:spPr>
        <p:txBody>
          <a:bodyPr wrap="square" rtlCol="0">
            <a:spAutoFit/>
          </a:bodyPr>
          <a:lstStyle/>
          <a:p>
            <a:pPr defTabSz="914224">
              <a:defRPr/>
            </a:pPr>
            <a:r>
              <a:rPr lang="en-US" sz="4399" kern="0" dirty="0">
                <a:solidFill>
                  <a:schemeClr val="bg1"/>
                </a:solidFill>
                <a:latin typeface="Segoe UI Light" panose="020B0502040204020203" pitchFamily="34" charset="0"/>
                <a:cs typeface="Segoe UI Light" panose="020B0502040204020203" pitchFamily="34" charset="0"/>
              </a:rPr>
              <a:t>Server-side Sync Reliability and Scalability </a:t>
            </a:r>
          </a:p>
        </p:txBody>
      </p:sp>
      <p:sp>
        <p:nvSpPr>
          <p:cNvPr id="58" name="TextBox 57"/>
          <p:cNvSpPr txBox="1"/>
          <p:nvPr/>
        </p:nvSpPr>
        <p:spPr>
          <a:xfrm>
            <a:off x="321749" y="1251000"/>
            <a:ext cx="4483335" cy="659198"/>
          </a:xfrm>
          <a:prstGeom prst="rect">
            <a:avLst/>
          </a:prstGeom>
          <a:noFill/>
        </p:spPr>
        <p:txBody>
          <a:bodyPr wrap="square" rtlCol="0">
            <a:spAutoFit/>
          </a:bodyPr>
          <a:lstStyle/>
          <a:p>
            <a:pPr defTabSz="932597">
              <a:defRPr/>
            </a:pPr>
            <a:r>
              <a:rPr lang="en-US" kern="0" dirty="0">
                <a:solidFill>
                  <a:schemeClr val="bg1"/>
                </a:solidFill>
                <a:latin typeface="Segoe UI" panose="020B0502040204020203" pitchFamily="34" charset="0"/>
                <a:cs typeface="Segoe UI" panose="020B0502040204020203" pitchFamily="34" charset="0"/>
              </a:rPr>
              <a:t>Office 365 admin approval not needed for straight-forward cases</a:t>
            </a:r>
          </a:p>
        </p:txBody>
      </p:sp>
      <p:sp>
        <p:nvSpPr>
          <p:cNvPr id="59" name="TextBox 58"/>
          <p:cNvSpPr txBox="1"/>
          <p:nvPr/>
        </p:nvSpPr>
        <p:spPr>
          <a:xfrm>
            <a:off x="321749" y="2110177"/>
            <a:ext cx="4483335" cy="369332"/>
          </a:xfrm>
          <a:prstGeom prst="rect">
            <a:avLst/>
          </a:prstGeom>
          <a:noFill/>
        </p:spPr>
        <p:txBody>
          <a:bodyPr wrap="square" rtlCol="0">
            <a:spAutoFit/>
          </a:bodyPr>
          <a:lstStyle/>
          <a:p>
            <a:pPr defTabSz="932597">
              <a:defRPr/>
            </a:pPr>
            <a:r>
              <a:rPr lang="en-US" kern="0" dirty="0">
                <a:solidFill>
                  <a:schemeClr val="bg1"/>
                </a:solidFill>
                <a:latin typeface="Segoe UI" panose="020B0502040204020203" pitchFamily="34" charset="0"/>
                <a:cs typeface="Segoe UI" panose="020B0502040204020203" pitchFamily="34" charset="0"/>
              </a:rPr>
              <a:t>Improve mailbox UI to reflect current state</a:t>
            </a:r>
          </a:p>
        </p:txBody>
      </p:sp>
      <p:sp>
        <p:nvSpPr>
          <p:cNvPr id="60" name="TextBox 59"/>
          <p:cNvSpPr txBox="1"/>
          <p:nvPr/>
        </p:nvSpPr>
        <p:spPr>
          <a:xfrm>
            <a:off x="321749" y="2692396"/>
            <a:ext cx="4483335" cy="659198"/>
          </a:xfrm>
          <a:prstGeom prst="rect">
            <a:avLst/>
          </a:prstGeom>
          <a:noFill/>
        </p:spPr>
        <p:txBody>
          <a:bodyPr wrap="square" rtlCol="0">
            <a:spAutoFit/>
          </a:bodyPr>
          <a:lstStyle/>
          <a:p>
            <a:pPr defTabSz="932597">
              <a:defRPr/>
            </a:pPr>
            <a:r>
              <a:rPr lang="en-US" kern="0" dirty="0">
                <a:solidFill>
                  <a:schemeClr val="bg1"/>
                </a:solidFill>
                <a:latin typeface="Segoe UI" panose="020B0502040204020203" pitchFamily="34" charset="0"/>
                <a:cs typeface="Segoe UI" panose="020B0502040204020203" pitchFamily="34" charset="0"/>
              </a:rPr>
              <a:t>Immediate feedback for Test and Enable process</a:t>
            </a:r>
          </a:p>
        </p:txBody>
      </p:sp>
      <p:sp>
        <p:nvSpPr>
          <p:cNvPr id="61" name="TextBox 60"/>
          <p:cNvSpPr txBox="1"/>
          <p:nvPr/>
        </p:nvSpPr>
        <p:spPr>
          <a:xfrm>
            <a:off x="321749" y="3551575"/>
            <a:ext cx="4483335" cy="659198"/>
          </a:xfrm>
          <a:prstGeom prst="rect">
            <a:avLst/>
          </a:prstGeom>
          <a:noFill/>
        </p:spPr>
        <p:txBody>
          <a:bodyPr wrap="square" rtlCol="0">
            <a:spAutoFit/>
          </a:bodyPr>
          <a:lstStyle/>
          <a:p>
            <a:pPr defTabSz="932597">
              <a:defRPr/>
            </a:pPr>
            <a:r>
              <a:rPr lang="en-US" kern="0" dirty="0">
                <a:solidFill>
                  <a:schemeClr val="bg1"/>
                </a:solidFill>
                <a:latin typeface="Segoe UI" panose="020B0502040204020203" pitchFamily="34" charset="0"/>
                <a:cs typeface="Segoe UI" panose="020B0502040204020203" pitchFamily="34" charset="0"/>
              </a:rPr>
              <a:t>Users can easily request Office 365 approval (if needed)</a:t>
            </a:r>
          </a:p>
        </p:txBody>
      </p:sp>
      <p:sp>
        <p:nvSpPr>
          <p:cNvPr id="62" name="TextBox 61"/>
          <p:cNvSpPr txBox="1"/>
          <p:nvPr/>
        </p:nvSpPr>
        <p:spPr>
          <a:xfrm>
            <a:off x="321749" y="4410755"/>
            <a:ext cx="4483335" cy="659198"/>
          </a:xfrm>
          <a:prstGeom prst="rect">
            <a:avLst/>
          </a:prstGeom>
          <a:noFill/>
        </p:spPr>
        <p:txBody>
          <a:bodyPr wrap="square" rtlCol="0">
            <a:spAutoFit/>
          </a:bodyPr>
          <a:lstStyle/>
          <a:p>
            <a:pPr defTabSz="932597">
              <a:defRPr/>
            </a:pPr>
            <a:r>
              <a:rPr lang="en-US" kern="0" dirty="0">
                <a:solidFill>
                  <a:schemeClr val="bg1"/>
                </a:solidFill>
                <a:latin typeface="Segoe UI" panose="020B0502040204020203" pitchFamily="34" charset="0"/>
                <a:cs typeface="Segoe UI" panose="020B0502040204020203" pitchFamily="34" charset="0"/>
              </a:rPr>
              <a:t>Simplify alert wall to reflect current status of mailbox</a:t>
            </a:r>
          </a:p>
        </p:txBody>
      </p:sp>
      <p:pic>
        <p:nvPicPr>
          <p:cNvPr id="64" name="Content Placeholder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151588" y="1438177"/>
            <a:ext cx="4721692" cy="3406364"/>
          </a:xfrm>
          <a:prstGeom prst="rect">
            <a:avLst/>
          </a:prstGeom>
          <a:ln w="180975">
            <a:solidFill>
              <a:schemeClr val="bg1">
                <a:lumMod val="75000"/>
              </a:schemeClr>
            </a:solidFill>
          </a:ln>
        </p:spPr>
      </p:pic>
      <p:pic>
        <p:nvPicPr>
          <p:cNvPr id="65" name="Content Placeholder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903939" y="3046019"/>
            <a:ext cx="4760077" cy="3434056"/>
          </a:xfrm>
          <a:prstGeom prst="rect">
            <a:avLst/>
          </a:prstGeom>
          <a:ln w="180975">
            <a:solidFill>
              <a:schemeClr val="bg1">
                <a:lumMod val="75000"/>
              </a:schemeClr>
            </a:solidFill>
          </a:ln>
        </p:spPr>
      </p:pic>
    </p:spTree>
    <p:extLst>
      <p:ext uri="{BB962C8B-B14F-4D97-AF65-F5344CB8AC3E}">
        <p14:creationId xmlns:p14="http://schemas.microsoft.com/office/powerpoint/2010/main" val="33409670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64"/>
                                        </p:tgtEl>
                                        <p:attrNameLst>
                                          <p:attrName>style.visibility</p:attrName>
                                        </p:attrNameLst>
                                      </p:cBhvr>
                                      <p:to>
                                        <p:strVal val="visible"/>
                                      </p:to>
                                    </p:set>
                                    <p:animEffect transition="in" filter="fade">
                                      <p:cBhvr>
                                        <p:cTn id="7" dur="1000"/>
                                        <p:tgtEl>
                                          <p:spTgt spid="64"/>
                                        </p:tgtEl>
                                      </p:cBhvr>
                                    </p:animEffect>
                                    <p:anim calcmode="lin" valueType="num">
                                      <p:cBhvr>
                                        <p:cTn id="8" dur="1000" fill="hold"/>
                                        <p:tgtEl>
                                          <p:spTgt spid="64"/>
                                        </p:tgtEl>
                                        <p:attrNameLst>
                                          <p:attrName>ppt_x</p:attrName>
                                        </p:attrNameLst>
                                      </p:cBhvr>
                                      <p:tavLst>
                                        <p:tav tm="0">
                                          <p:val>
                                            <p:strVal val="#ppt_x"/>
                                          </p:val>
                                        </p:tav>
                                        <p:tav tm="100000">
                                          <p:val>
                                            <p:strVal val="#ppt_x"/>
                                          </p:val>
                                        </p:tav>
                                      </p:tavLst>
                                    </p:anim>
                                    <p:anim calcmode="lin" valueType="num">
                                      <p:cBhvr>
                                        <p:cTn id="9" dur="1000" fill="hold"/>
                                        <p:tgtEl>
                                          <p:spTgt spid="64"/>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65"/>
                                        </p:tgtEl>
                                        <p:attrNameLst>
                                          <p:attrName>style.visibility</p:attrName>
                                        </p:attrNameLst>
                                      </p:cBhvr>
                                      <p:to>
                                        <p:strVal val="visible"/>
                                      </p:to>
                                    </p:set>
                                    <p:animEffect transition="in" filter="fade">
                                      <p:cBhvr>
                                        <p:cTn id="12" dur="1000"/>
                                        <p:tgtEl>
                                          <p:spTgt spid="65"/>
                                        </p:tgtEl>
                                      </p:cBhvr>
                                    </p:animEffect>
                                    <p:anim calcmode="lin" valueType="num">
                                      <p:cBhvr>
                                        <p:cTn id="13" dur="1000" fill="hold"/>
                                        <p:tgtEl>
                                          <p:spTgt spid="65"/>
                                        </p:tgtEl>
                                        <p:attrNameLst>
                                          <p:attrName>ppt_x</p:attrName>
                                        </p:attrNameLst>
                                      </p:cBhvr>
                                      <p:tavLst>
                                        <p:tav tm="0">
                                          <p:val>
                                            <p:strVal val="#ppt_x"/>
                                          </p:val>
                                        </p:tav>
                                        <p:tav tm="100000">
                                          <p:val>
                                            <p:strVal val="#ppt_x"/>
                                          </p:val>
                                        </p:tav>
                                      </p:tavLst>
                                    </p:anim>
                                    <p:anim calcmode="lin" valueType="num">
                                      <p:cBhvr>
                                        <p:cTn id="14" dur="1000" fill="hold"/>
                                        <p:tgtEl>
                                          <p:spTgt spid="65"/>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10" presetClass="entr" presetSubtype="0" fill="hold" grpId="0" nodeType="afterEffect">
                                  <p:stCondLst>
                                    <p:cond delay="0"/>
                                  </p:stCondLst>
                                  <p:childTnLst>
                                    <p:set>
                                      <p:cBhvr>
                                        <p:cTn id="17" dur="1" fill="hold">
                                          <p:stCondLst>
                                            <p:cond delay="0"/>
                                          </p:stCondLst>
                                        </p:cTn>
                                        <p:tgtEl>
                                          <p:spTgt spid="58"/>
                                        </p:tgtEl>
                                        <p:attrNameLst>
                                          <p:attrName>style.visibility</p:attrName>
                                        </p:attrNameLst>
                                      </p:cBhvr>
                                      <p:to>
                                        <p:strVal val="visible"/>
                                      </p:to>
                                    </p:set>
                                    <p:animEffect transition="in" filter="fade">
                                      <p:cBhvr>
                                        <p:cTn id="18" dur="500"/>
                                        <p:tgtEl>
                                          <p:spTgt spid="58"/>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59"/>
                                        </p:tgtEl>
                                        <p:attrNameLst>
                                          <p:attrName>style.visibility</p:attrName>
                                        </p:attrNameLst>
                                      </p:cBhvr>
                                      <p:to>
                                        <p:strVal val="visible"/>
                                      </p:to>
                                    </p:set>
                                    <p:animEffect transition="in" filter="fade">
                                      <p:cBhvr>
                                        <p:cTn id="21" dur="500"/>
                                        <p:tgtEl>
                                          <p:spTgt spid="59"/>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60"/>
                                        </p:tgtEl>
                                        <p:attrNameLst>
                                          <p:attrName>style.visibility</p:attrName>
                                        </p:attrNameLst>
                                      </p:cBhvr>
                                      <p:to>
                                        <p:strVal val="visible"/>
                                      </p:to>
                                    </p:set>
                                    <p:animEffect transition="in" filter="fade">
                                      <p:cBhvr>
                                        <p:cTn id="24" dur="500"/>
                                        <p:tgtEl>
                                          <p:spTgt spid="60"/>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61"/>
                                        </p:tgtEl>
                                        <p:attrNameLst>
                                          <p:attrName>style.visibility</p:attrName>
                                        </p:attrNameLst>
                                      </p:cBhvr>
                                      <p:to>
                                        <p:strVal val="visible"/>
                                      </p:to>
                                    </p:set>
                                    <p:animEffect transition="in" filter="fade">
                                      <p:cBhvr>
                                        <p:cTn id="27" dur="500"/>
                                        <p:tgtEl>
                                          <p:spTgt spid="61"/>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62"/>
                                        </p:tgtEl>
                                        <p:attrNameLst>
                                          <p:attrName>style.visibility</p:attrName>
                                        </p:attrNameLst>
                                      </p:cBhvr>
                                      <p:to>
                                        <p:strVal val="visible"/>
                                      </p:to>
                                    </p:set>
                                    <p:animEffect transition="in" filter="fade">
                                      <p:cBhvr>
                                        <p:cTn id="30" dur="500"/>
                                        <p:tgtEl>
                                          <p:spTgt spid="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 grpId="0"/>
      <p:bldP spid="59" grpId="0"/>
      <p:bldP spid="60" grpId="0"/>
      <p:bldP spid="61" grpId="0"/>
      <p:bldP spid="62"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rotWithShape="1">
          <a:blip r:embed="rId2"/>
          <a:srcRect b="43742"/>
          <a:stretch/>
        </p:blipFill>
        <p:spPr>
          <a:xfrm>
            <a:off x="882" y="-1524"/>
            <a:ext cx="12434711" cy="6995554"/>
          </a:xfrm>
          <a:prstGeom prst="rect">
            <a:avLst/>
          </a:prstGeom>
        </p:spPr>
      </p:pic>
      <p:sp>
        <p:nvSpPr>
          <p:cNvPr id="4" name="Rectangle 3"/>
          <p:cNvSpPr/>
          <p:nvPr/>
        </p:nvSpPr>
        <p:spPr bwMode="auto">
          <a:xfrm>
            <a:off x="882" y="-17688"/>
            <a:ext cx="12434712" cy="7027798"/>
          </a:xfrm>
          <a:prstGeom prst="rect">
            <a:avLst/>
          </a:prstGeom>
          <a:solidFill>
            <a:srgbClr val="000000">
              <a:alpha val="69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algn="ctr" defTabSz="932293" fontAlgn="base">
              <a:spcBef>
                <a:spcPct val="0"/>
              </a:spcBef>
              <a:spcAft>
                <a:spcPct val="0"/>
              </a:spcAft>
              <a:defRPr/>
            </a:pPr>
            <a:endParaRPr lang="en-US" sz="2000" kern="0" dirty="0">
              <a:gradFill>
                <a:gsLst>
                  <a:gs pos="0">
                    <a:srgbClr val="FFFFFF"/>
                  </a:gs>
                  <a:gs pos="100000">
                    <a:srgbClr val="FFFFFF"/>
                  </a:gs>
                </a:gsLst>
                <a:lin ang="5400000" scaled="0"/>
              </a:gradFill>
            </a:endParaRPr>
          </a:p>
        </p:txBody>
      </p:sp>
      <p:sp>
        <p:nvSpPr>
          <p:cNvPr id="202" name="TextBox 201"/>
          <p:cNvSpPr txBox="1"/>
          <p:nvPr/>
        </p:nvSpPr>
        <p:spPr>
          <a:xfrm>
            <a:off x="123101" y="144939"/>
            <a:ext cx="12312491" cy="769313"/>
          </a:xfrm>
          <a:prstGeom prst="rect">
            <a:avLst/>
          </a:prstGeom>
          <a:noFill/>
        </p:spPr>
        <p:txBody>
          <a:bodyPr wrap="square" rtlCol="0">
            <a:spAutoFit/>
          </a:bodyPr>
          <a:lstStyle/>
          <a:p>
            <a:pPr defTabSz="914224">
              <a:defRPr/>
            </a:pPr>
            <a:r>
              <a:rPr lang="en-US" sz="4399" kern="0" dirty="0">
                <a:solidFill>
                  <a:schemeClr val="bg1"/>
                </a:solidFill>
                <a:latin typeface="Segoe UI Light" panose="020B0502040204020203" pitchFamily="34" charset="0"/>
                <a:cs typeface="Segoe UI Light" panose="020B0502040204020203" pitchFamily="34" charset="0"/>
              </a:rPr>
              <a:t>Dynamics CRM App for Outlook &amp; Server-side Sync</a:t>
            </a:r>
          </a:p>
        </p:txBody>
      </p:sp>
      <p:sp>
        <p:nvSpPr>
          <p:cNvPr id="15" name="AutoShape 2" descr="https://www.microsoft.com/en-us/outlook-com/img/icon-outlook-e693134e4d.svg"/>
          <p:cNvSpPr>
            <a:spLocks noChangeAspect="1" noChangeArrowheads="1"/>
          </p:cNvSpPr>
          <p:nvPr/>
        </p:nvSpPr>
        <p:spPr bwMode="auto">
          <a:xfrm>
            <a:off x="156435" y="-143946"/>
            <a:ext cx="304756" cy="304758"/>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27" tIns="45713" rIns="91427" bIns="45713" numCol="1" anchor="t" anchorCtr="0" compatLnSpc="1">
            <a:prstTxWarp prst="textNoShape">
              <a:avLst/>
            </a:prstTxWarp>
          </a:bodyPr>
          <a:lstStyle/>
          <a:p>
            <a:pPr defTabSz="932597">
              <a:defRPr/>
            </a:pPr>
            <a:endParaRPr lang="en-US" kern="0">
              <a:solidFill>
                <a:sysClr val="windowText" lastClr="000000"/>
              </a:solidFill>
            </a:endParaRPr>
          </a:p>
        </p:txBody>
      </p:sp>
      <p:grpSp>
        <p:nvGrpSpPr>
          <p:cNvPr id="29" name="Group 28"/>
          <p:cNvGrpSpPr>
            <a:grpSpLocks noChangeAspect="1"/>
          </p:cNvGrpSpPr>
          <p:nvPr/>
        </p:nvGrpSpPr>
        <p:grpSpPr>
          <a:xfrm>
            <a:off x="7419967" y="2491087"/>
            <a:ext cx="1558000" cy="2034518"/>
            <a:chOff x="7105783" y="3702052"/>
            <a:chExt cx="2174352" cy="2839385"/>
          </a:xfrm>
        </p:grpSpPr>
        <p:pic>
          <p:nvPicPr>
            <p:cNvPr id="81" name="Picture 80" descr="http://www.pointroll.com/wp-content/uploads/2014/09/iPhone-6-and-6-Plus.jpg"/>
            <p:cNvPicPr>
              <a:picLocks noChangeAspect="1" noChangeArrowheads="1"/>
            </p:cNvPicPr>
            <p:nvPr/>
          </p:nvPicPr>
          <p:blipFill rotWithShape="1">
            <a:blip r:embed="rId3">
              <a:extLst>
                <a:ext uri="{28A0092B-C50C-407E-A947-70E740481C1C}">
                  <a14:useLocalDpi xmlns:a14="http://schemas.microsoft.com/office/drawing/2010/main" val="0"/>
                </a:ext>
              </a:extLst>
            </a:blip>
            <a:srcRect l="9050" t="9501" r="51750"/>
            <a:stretch/>
          </p:blipFill>
          <p:spPr bwMode="auto">
            <a:xfrm>
              <a:off x="7105783" y="3702052"/>
              <a:ext cx="2174352" cy="2839385"/>
            </a:xfrm>
            <a:prstGeom prst="rect">
              <a:avLst/>
            </a:prstGeom>
            <a:noFill/>
            <a:extLst>
              <a:ext uri="{909E8E84-426E-40DD-AFC4-6F175D3DCCD1}">
                <a14:hiddenFill xmlns:a14="http://schemas.microsoft.com/office/drawing/2010/main">
                  <a:solidFill>
                    <a:srgbClr val="FFFFFF"/>
                  </a:solidFill>
                </a14:hiddenFill>
              </a:ext>
            </a:extLst>
          </p:spPr>
        </p:pic>
        <p:pic>
          <p:nvPicPr>
            <p:cNvPr id="28" name="Picture 27"/>
            <p:cNvPicPr>
              <a:picLocks noChangeAspect="1"/>
            </p:cNvPicPr>
            <p:nvPr/>
          </p:nvPicPr>
          <p:blipFill rotWithShape="1">
            <a:blip r:embed="rId4"/>
            <a:srcRect l="6709" t="12489" r="6842" b="12212"/>
            <a:stretch/>
          </p:blipFill>
          <p:spPr>
            <a:xfrm>
              <a:off x="7661023" y="4166805"/>
              <a:ext cx="1009034" cy="1799406"/>
            </a:xfrm>
            <a:prstGeom prst="rect">
              <a:avLst/>
            </a:prstGeom>
            <a:ln>
              <a:solidFill>
                <a:schemeClr val="tx1"/>
              </a:solidFill>
            </a:ln>
          </p:spPr>
        </p:pic>
      </p:grpSp>
      <p:pic>
        <p:nvPicPr>
          <p:cNvPr id="24" name="Picture 23"/>
          <p:cNvPicPr>
            <a:picLocks noChangeAspect="1"/>
          </p:cNvPicPr>
          <p:nvPr/>
        </p:nvPicPr>
        <p:blipFill>
          <a:blip r:embed="rId5"/>
          <a:stretch>
            <a:fillRect/>
          </a:stretch>
        </p:blipFill>
        <p:spPr>
          <a:xfrm>
            <a:off x="3915262" y="2671897"/>
            <a:ext cx="3258011" cy="1831832"/>
          </a:xfrm>
          <a:prstGeom prst="rect">
            <a:avLst/>
          </a:prstGeom>
          <a:ln w="76200">
            <a:solidFill>
              <a:schemeClr val="bg1">
                <a:lumMod val="65000"/>
              </a:schemeClr>
            </a:solidFill>
          </a:ln>
        </p:spPr>
      </p:pic>
      <p:grpSp>
        <p:nvGrpSpPr>
          <p:cNvPr id="6" name="Group 5"/>
          <p:cNvGrpSpPr/>
          <p:nvPr/>
        </p:nvGrpSpPr>
        <p:grpSpPr>
          <a:xfrm>
            <a:off x="3598076" y="970234"/>
            <a:ext cx="1500950" cy="1371405"/>
            <a:chOff x="4413179" y="931215"/>
            <a:chExt cx="1501163" cy="1371600"/>
          </a:xfrm>
        </p:grpSpPr>
        <p:sp>
          <p:nvSpPr>
            <p:cNvPr id="38" name="Oval 37"/>
            <p:cNvSpPr/>
            <p:nvPr/>
          </p:nvSpPr>
          <p:spPr>
            <a:xfrm>
              <a:off x="4477960" y="931215"/>
              <a:ext cx="1371600" cy="13716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97">
                <a:defRPr/>
              </a:pPr>
              <a:endParaRPr lang="en-US" kern="0" dirty="0">
                <a:solidFill>
                  <a:sysClr val="windowText" lastClr="000000"/>
                </a:solidFill>
              </a:endParaRPr>
            </a:p>
          </p:txBody>
        </p:sp>
        <p:sp>
          <p:nvSpPr>
            <p:cNvPr id="22" name="TextBox 21"/>
            <p:cNvSpPr txBox="1"/>
            <p:nvPr/>
          </p:nvSpPr>
          <p:spPr>
            <a:xfrm>
              <a:off x="4413179" y="1147656"/>
              <a:ext cx="1501163" cy="956888"/>
            </a:xfrm>
            <a:prstGeom prst="rect">
              <a:avLst/>
            </a:prstGeom>
            <a:noFill/>
          </p:spPr>
          <p:txBody>
            <a:bodyPr wrap="square" rtlCol="0">
              <a:spAutoFit/>
            </a:bodyPr>
            <a:lstStyle/>
            <a:p>
              <a:pPr algn="ctr" defTabSz="932597">
                <a:defRPr/>
              </a:pPr>
              <a:r>
                <a:rPr lang="en-US" sz="1099" kern="0" dirty="0">
                  <a:solidFill>
                    <a:schemeClr val="bg1"/>
                  </a:solidFill>
                  <a:latin typeface="Segoe UI" panose="020B0502040204020203" pitchFamily="34" charset="0"/>
                  <a:cs typeface="Segoe UI" panose="020B0502040204020203" pitchFamily="34" charset="0"/>
                </a:rPr>
                <a:t>Tracking and in-context experience  for emails, appointments and Contacts</a:t>
              </a:r>
            </a:p>
          </p:txBody>
        </p:sp>
      </p:grpSp>
      <p:grpSp>
        <p:nvGrpSpPr>
          <p:cNvPr id="3" name="Group 2"/>
          <p:cNvGrpSpPr/>
          <p:nvPr/>
        </p:nvGrpSpPr>
        <p:grpSpPr>
          <a:xfrm>
            <a:off x="1893664" y="1456216"/>
            <a:ext cx="1371405" cy="1371405"/>
            <a:chOff x="1965857" y="1569447"/>
            <a:chExt cx="1371600" cy="1371600"/>
          </a:xfrm>
        </p:grpSpPr>
        <p:sp>
          <p:nvSpPr>
            <p:cNvPr id="26" name="Oval 25"/>
            <p:cNvSpPr/>
            <p:nvPr/>
          </p:nvSpPr>
          <p:spPr>
            <a:xfrm>
              <a:off x="1965857" y="1569447"/>
              <a:ext cx="1371600" cy="13716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97">
                <a:defRPr/>
              </a:pPr>
              <a:endParaRPr lang="en-US" kern="0" dirty="0">
                <a:solidFill>
                  <a:sysClr val="windowText" lastClr="000000"/>
                </a:solidFill>
              </a:endParaRPr>
            </a:p>
          </p:txBody>
        </p:sp>
        <p:sp>
          <p:nvSpPr>
            <p:cNvPr id="9" name="TextBox 8"/>
            <p:cNvSpPr txBox="1"/>
            <p:nvPr/>
          </p:nvSpPr>
          <p:spPr>
            <a:xfrm>
              <a:off x="2062798" y="2039804"/>
              <a:ext cx="1177718" cy="439266"/>
            </a:xfrm>
            <a:prstGeom prst="rect">
              <a:avLst/>
            </a:prstGeom>
            <a:noFill/>
          </p:spPr>
          <p:txBody>
            <a:bodyPr wrap="square" rtlCol="0">
              <a:spAutoFit/>
            </a:bodyPr>
            <a:lstStyle/>
            <a:p>
              <a:pPr algn="ctr" defTabSz="932597">
                <a:defRPr/>
              </a:pPr>
              <a:r>
                <a:rPr lang="en-US" sz="1099" kern="0" dirty="0">
                  <a:solidFill>
                    <a:schemeClr val="bg1"/>
                  </a:solidFill>
                  <a:latin typeface="Segoe UI" panose="020B0502040204020203" pitchFamily="34" charset="0"/>
                  <a:cs typeface="Segoe UI" panose="020B0502040204020203" pitchFamily="34" charset="0"/>
                </a:rPr>
                <a:t>Performance Improvements </a:t>
              </a:r>
            </a:p>
          </p:txBody>
        </p:sp>
      </p:grpSp>
      <p:grpSp>
        <p:nvGrpSpPr>
          <p:cNvPr id="5" name="Group 4"/>
          <p:cNvGrpSpPr/>
          <p:nvPr/>
        </p:nvGrpSpPr>
        <p:grpSpPr>
          <a:xfrm>
            <a:off x="5432031" y="934958"/>
            <a:ext cx="1371405" cy="1371405"/>
            <a:chOff x="6933533" y="947382"/>
            <a:chExt cx="1371600" cy="1371600"/>
          </a:xfrm>
        </p:grpSpPr>
        <p:sp>
          <p:nvSpPr>
            <p:cNvPr id="39" name="Oval 38"/>
            <p:cNvSpPr/>
            <p:nvPr/>
          </p:nvSpPr>
          <p:spPr>
            <a:xfrm>
              <a:off x="6933533" y="947382"/>
              <a:ext cx="1371600" cy="13716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97">
                <a:defRPr/>
              </a:pPr>
              <a:endParaRPr lang="en-US" kern="0" dirty="0">
                <a:solidFill>
                  <a:sysClr val="windowText" lastClr="000000"/>
                </a:solidFill>
              </a:endParaRPr>
            </a:p>
          </p:txBody>
        </p:sp>
        <p:sp>
          <p:nvSpPr>
            <p:cNvPr id="10" name="TextBox 9"/>
            <p:cNvSpPr txBox="1"/>
            <p:nvPr/>
          </p:nvSpPr>
          <p:spPr>
            <a:xfrm>
              <a:off x="7006702" y="1163823"/>
              <a:ext cx="1225262" cy="956888"/>
            </a:xfrm>
            <a:prstGeom prst="rect">
              <a:avLst/>
            </a:prstGeom>
            <a:noFill/>
          </p:spPr>
          <p:txBody>
            <a:bodyPr wrap="square" rtlCol="0">
              <a:spAutoFit/>
            </a:bodyPr>
            <a:lstStyle/>
            <a:p>
              <a:pPr algn="ctr" defTabSz="932597">
                <a:defRPr/>
              </a:pPr>
              <a:r>
                <a:rPr lang="en-US" sz="1099" kern="0" dirty="0">
                  <a:solidFill>
                    <a:schemeClr val="bg1"/>
                  </a:solidFill>
                  <a:latin typeface="Segoe UI" panose="020B0502040204020203" pitchFamily="34" charset="0"/>
                  <a:cs typeface="Segoe UI" panose="020B0502040204020203" pitchFamily="34" charset="0"/>
                </a:rPr>
                <a:t>Support for on-line to on-line; on-</a:t>
              </a:r>
              <a:r>
                <a:rPr lang="en-US" sz="1099" kern="0" dirty="0" err="1">
                  <a:solidFill>
                    <a:schemeClr val="bg1"/>
                  </a:solidFill>
                  <a:latin typeface="Segoe UI" panose="020B0502040204020203" pitchFamily="34" charset="0"/>
                  <a:cs typeface="Segoe UI" panose="020B0502040204020203" pitchFamily="34" charset="0"/>
                </a:rPr>
                <a:t>prem</a:t>
              </a:r>
              <a:r>
                <a:rPr lang="en-US" sz="1099" kern="0" dirty="0">
                  <a:solidFill>
                    <a:schemeClr val="bg1"/>
                  </a:solidFill>
                  <a:latin typeface="Segoe UI" panose="020B0502040204020203" pitchFamily="34" charset="0"/>
                  <a:cs typeface="Segoe UI" panose="020B0502040204020203" pitchFamily="34" charset="0"/>
                </a:rPr>
                <a:t> to on-</a:t>
              </a:r>
              <a:r>
                <a:rPr lang="en-US" sz="1099" kern="0" dirty="0" err="1">
                  <a:solidFill>
                    <a:schemeClr val="bg1"/>
                  </a:solidFill>
                  <a:latin typeface="Segoe UI" panose="020B0502040204020203" pitchFamily="34" charset="0"/>
                  <a:cs typeface="Segoe UI" panose="020B0502040204020203" pitchFamily="34" charset="0"/>
                </a:rPr>
                <a:t>prem</a:t>
              </a:r>
              <a:r>
                <a:rPr lang="en-US" sz="1099" kern="0" dirty="0">
                  <a:solidFill>
                    <a:schemeClr val="bg1"/>
                  </a:solidFill>
                  <a:latin typeface="Segoe UI" panose="020B0502040204020203" pitchFamily="34" charset="0"/>
                  <a:cs typeface="Segoe UI" panose="020B0502040204020203" pitchFamily="34" charset="0"/>
                </a:rPr>
                <a:t> and hybrid scenarios</a:t>
              </a:r>
            </a:p>
          </p:txBody>
        </p:sp>
      </p:grpSp>
      <p:grpSp>
        <p:nvGrpSpPr>
          <p:cNvPr id="25" name="Group 24"/>
          <p:cNvGrpSpPr/>
          <p:nvPr/>
        </p:nvGrpSpPr>
        <p:grpSpPr>
          <a:xfrm>
            <a:off x="765640" y="3085712"/>
            <a:ext cx="1371405" cy="1371405"/>
            <a:chOff x="564389" y="1985980"/>
            <a:chExt cx="1371600" cy="1371600"/>
          </a:xfrm>
        </p:grpSpPr>
        <p:sp>
          <p:nvSpPr>
            <p:cNvPr id="31" name="Oval 30"/>
            <p:cNvSpPr/>
            <p:nvPr/>
          </p:nvSpPr>
          <p:spPr>
            <a:xfrm>
              <a:off x="564389" y="1985980"/>
              <a:ext cx="1371600" cy="13716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97">
                <a:defRPr/>
              </a:pPr>
              <a:endParaRPr lang="en-US" kern="0" dirty="0">
                <a:solidFill>
                  <a:sysClr val="windowText" lastClr="000000"/>
                </a:solidFill>
              </a:endParaRPr>
            </a:p>
          </p:txBody>
        </p:sp>
        <p:sp>
          <p:nvSpPr>
            <p:cNvPr id="11" name="TextBox 10"/>
            <p:cNvSpPr txBox="1"/>
            <p:nvPr/>
          </p:nvSpPr>
          <p:spPr>
            <a:xfrm>
              <a:off x="638819" y="2456337"/>
              <a:ext cx="1222740" cy="439266"/>
            </a:xfrm>
            <a:prstGeom prst="rect">
              <a:avLst/>
            </a:prstGeom>
            <a:noFill/>
          </p:spPr>
          <p:txBody>
            <a:bodyPr wrap="square" rtlCol="0">
              <a:spAutoFit/>
            </a:bodyPr>
            <a:lstStyle/>
            <a:p>
              <a:pPr algn="ctr" defTabSz="932597">
                <a:defRPr/>
              </a:pPr>
              <a:r>
                <a:rPr lang="en-US" sz="1099" kern="0" dirty="0">
                  <a:solidFill>
                    <a:schemeClr val="bg1"/>
                  </a:solidFill>
                  <a:latin typeface="Segoe UI" panose="020B0502040204020203" pitchFamily="34" charset="0"/>
                  <a:cs typeface="Segoe UI" panose="020B0502040204020203" pitchFamily="34" charset="0"/>
                </a:rPr>
                <a:t>New improved UI</a:t>
              </a:r>
            </a:p>
          </p:txBody>
        </p:sp>
      </p:grpSp>
      <p:grpSp>
        <p:nvGrpSpPr>
          <p:cNvPr id="60" name="Group 59"/>
          <p:cNvGrpSpPr/>
          <p:nvPr/>
        </p:nvGrpSpPr>
        <p:grpSpPr>
          <a:xfrm>
            <a:off x="1893664" y="4867766"/>
            <a:ext cx="1371405" cy="1371405"/>
            <a:chOff x="525001" y="4907873"/>
            <a:chExt cx="1371600" cy="1371600"/>
          </a:xfrm>
        </p:grpSpPr>
        <p:sp>
          <p:nvSpPr>
            <p:cNvPr id="32" name="Oval 31"/>
            <p:cNvSpPr/>
            <p:nvPr/>
          </p:nvSpPr>
          <p:spPr>
            <a:xfrm>
              <a:off x="525001" y="4907873"/>
              <a:ext cx="1371600" cy="13716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97">
                <a:defRPr/>
              </a:pPr>
              <a:endParaRPr lang="en-US" kern="0" dirty="0">
                <a:solidFill>
                  <a:sysClr val="windowText" lastClr="000000"/>
                </a:solidFill>
              </a:endParaRPr>
            </a:p>
          </p:txBody>
        </p:sp>
        <p:sp>
          <p:nvSpPr>
            <p:cNvPr id="12" name="TextBox 11"/>
            <p:cNvSpPr txBox="1"/>
            <p:nvPr/>
          </p:nvSpPr>
          <p:spPr>
            <a:xfrm>
              <a:off x="743742" y="5378230"/>
              <a:ext cx="934118" cy="439266"/>
            </a:xfrm>
            <a:prstGeom prst="rect">
              <a:avLst/>
            </a:prstGeom>
            <a:noFill/>
          </p:spPr>
          <p:txBody>
            <a:bodyPr wrap="square" rtlCol="0">
              <a:spAutoFit/>
            </a:bodyPr>
            <a:lstStyle/>
            <a:p>
              <a:pPr algn="ctr" defTabSz="932597">
                <a:defRPr/>
              </a:pPr>
              <a:r>
                <a:rPr lang="en-US" sz="1099" kern="0" dirty="0">
                  <a:solidFill>
                    <a:schemeClr val="bg1"/>
                  </a:solidFill>
                  <a:latin typeface="Segoe UI" panose="020B0502040204020203" pitchFamily="34" charset="0"/>
                  <a:cs typeface="Segoe UI" panose="020B0502040204020203" pitchFamily="34" charset="0"/>
                </a:rPr>
                <a:t>Recipient resolution </a:t>
              </a:r>
            </a:p>
          </p:txBody>
        </p:sp>
      </p:grpSp>
      <p:grpSp>
        <p:nvGrpSpPr>
          <p:cNvPr id="66" name="Group 65"/>
          <p:cNvGrpSpPr/>
          <p:nvPr/>
        </p:nvGrpSpPr>
        <p:grpSpPr>
          <a:xfrm>
            <a:off x="3727620" y="5582326"/>
            <a:ext cx="1371405" cy="1371405"/>
            <a:chOff x="2388519" y="5569842"/>
            <a:chExt cx="1371600" cy="1371600"/>
          </a:xfrm>
        </p:grpSpPr>
        <p:sp>
          <p:nvSpPr>
            <p:cNvPr id="33" name="Oval 32"/>
            <p:cNvSpPr/>
            <p:nvPr/>
          </p:nvSpPr>
          <p:spPr>
            <a:xfrm>
              <a:off x="2388519" y="5569842"/>
              <a:ext cx="1371600" cy="13716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97">
                <a:defRPr/>
              </a:pPr>
              <a:endParaRPr lang="en-US" kern="0" dirty="0">
                <a:solidFill>
                  <a:sysClr val="windowText" lastClr="000000"/>
                </a:solidFill>
              </a:endParaRPr>
            </a:p>
          </p:txBody>
        </p:sp>
        <p:sp>
          <p:nvSpPr>
            <p:cNvPr id="13" name="TextBox 12"/>
            <p:cNvSpPr txBox="1"/>
            <p:nvPr/>
          </p:nvSpPr>
          <p:spPr>
            <a:xfrm>
              <a:off x="2590191" y="5955560"/>
              <a:ext cx="968254" cy="611807"/>
            </a:xfrm>
            <a:prstGeom prst="rect">
              <a:avLst/>
            </a:prstGeom>
            <a:noFill/>
          </p:spPr>
          <p:txBody>
            <a:bodyPr wrap="square" rtlCol="0">
              <a:spAutoFit/>
            </a:bodyPr>
            <a:lstStyle/>
            <a:p>
              <a:pPr algn="ctr" defTabSz="932597">
                <a:defRPr/>
              </a:pPr>
              <a:r>
                <a:rPr lang="en-US" sz="1099" kern="0" dirty="0">
                  <a:solidFill>
                    <a:schemeClr val="bg1"/>
                  </a:solidFill>
                  <a:latin typeface="Segoe UI" panose="020B0502040204020203" pitchFamily="34" charset="0"/>
                  <a:cs typeface="Segoe UI" panose="020B0502040204020203" pitchFamily="34" charset="0"/>
                </a:rPr>
                <a:t>‘One-click’ track &amp; set-regarding</a:t>
              </a:r>
            </a:p>
          </p:txBody>
        </p:sp>
      </p:grpSp>
      <p:grpSp>
        <p:nvGrpSpPr>
          <p:cNvPr id="61" name="Group 60"/>
          <p:cNvGrpSpPr/>
          <p:nvPr/>
        </p:nvGrpSpPr>
        <p:grpSpPr>
          <a:xfrm>
            <a:off x="5432031" y="5562079"/>
            <a:ext cx="1371405" cy="1371405"/>
            <a:chOff x="5061189" y="5697291"/>
            <a:chExt cx="1371600" cy="1371600"/>
          </a:xfrm>
        </p:grpSpPr>
        <p:sp>
          <p:nvSpPr>
            <p:cNvPr id="34" name="Oval 33"/>
            <p:cNvSpPr/>
            <p:nvPr/>
          </p:nvSpPr>
          <p:spPr>
            <a:xfrm>
              <a:off x="5061189" y="5697291"/>
              <a:ext cx="1371600" cy="13716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97">
                <a:defRPr/>
              </a:pPr>
              <a:endParaRPr lang="en-US" kern="0" dirty="0">
                <a:solidFill>
                  <a:sysClr val="windowText" lastClr="000000"/>
                </a:solidFill>
              </a:endParaRPr>
            </a:p>
          </p:txBody>
        </p:sp>
        <p:sp>
          <p:nvSpPr>
            <p:cNvPr id="14" name="TextBox 13"/>
            <p:cNvSpPr txBox="1"/>
            <p:nvPr/>
          </p:nvSpPr>
          <p:spPr>
            <a:xfrm>
              <a:off x="5124771" y="6083009"/>
              <a:ext cx="1244436" cy="599865"/>
            </a:xfrm>
            <a:prstGeom prst="rect">
              <a:avLst/>
            </a:prstGeom>
            <a:noFill/>
          </p:spPr>
          <p:txBody>
            <a:bodyPr wrap="square" rtlCol="0">
              <a:spAutoFit/>
            </a:bodyPr>
            <a:lstStyle/>
            <a:p>
              <a:pPr algn="ctr" defTabSz="932597">
                <a:defRPr/>
              </a:pPr>
              <a:r>
                <a:rPr lang="en-US" sz="1099" kern="0" dirty="0">
                  <a:solidFill>
                    <a:schemeClr val="bg1"/>
                  </a:solidFill>
                  <a:latin typeface="Segoe UI" panose="020B0502040204020203" pitchFamily="34" charset="0"/>
                  <a:cs typeface="Segoe UI" panose="020B0502040204020203" pitchFamily="34" charset="0"/>
                </a:rPr>
                <a:t>Pinned and MRU for quick track &amp; set-regarding</a:t>
              </a:r>
            </a:p>
          </p:txBody>
        </p:sp>
      </p:grpSp>
      <p:grpSp>
        <p:nvGrpSpPr>
          <p:cNvPr id="62" name="Group 61"/>
          <p:cNvGrpSpPr/>
          <p:nvPr/>
        </p:nvGrpSpPr>
        <p:grpSpPr>
          <a:xfrm>
            <a:off x="7136443" y="5606868"/>
            <a:ext cx="1371405" cy="1371405"/>
            <a:chOff x="8486777" y="6133530"/>
            <a:chExt cx="1371600" cy="1371600"/>
          </a:xfrm>
        </p:grpSpPr>
        <p:sp>
          <p:nvSpPr>
            <p:cNvPr id="35" name="Oval 34"/>
            <p:cNvSpPr/>
            <p:nvPr/>
          </p:nvSpPr>
          <p:spPr>
            <a:xfrm>
              <a:off x="8486777" y="6133530"/>
              <a:ext cx="1371600" cy="13716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97">
                <a:defRPr/>
              </a:pPr>
              <a:endParaRPr lang="en-US" kern="0" dirty="0">
                <a:solidFill>
                  <a:sysClr val="windowText" lastClr="000000"/>
                </a:solidFill>
              </a:endParaRPr>
            </a:p>
          </p:txBody>
        </p:sp>
        <p:sp>
          <p:nvSpPr>
            <p:cNvPr id="17" name="TextBox 16"/>
            <p:cNvSpPr txBox="1"/>
            <p:nvPr/>
          </p:nvSpPr>
          <p:spPr>
            <a:xfrm>
              <a:off x="8555296" y="6603887"/>
              <a:ext cx="1234562" cy="439266"/>
            </a:xfrm>
            <a:prstGeom prst="rect">
              <a:avLst/>
            </a:prstGeom>
            <a:noFill/>
          </p:spPr>
          <p:txBody>
            <a:bodyPr wrap="square" rtlCol="0">
              <a:spAutoFit/>
            </a:bodyPr>
            <a:lstStyle/>
            <a:p>
              <a:pPr algn="ctr" defTabSz="932597">
                <a:defRPr/>
              </a:pPr>
              <a:r>
                <a:rPr lang="en-US" sz="1099" kern="0" dirty="0">
                  <a:solidFill>
                    <a:schemeClr val="bg1"/>
                  </a:solidFill>
                  <a:latin typeface="Segoe UI" panose="020B0502040204020203" pitchFamily="34" charset="0"/>
                  <a:cs typeface="Segoe UI" panose="020B0502040204020203" pitchFamily="34" charset="0"/>
                </a:rPr>
                <a:t>Set-regarding details card</a:t>
              </a:r>
            </a:p>
          </p:txBody>
        </p:sp>
      </p:grpSp>
      <p:grpSp>
        <p:nvGrpSpPr>
          <p:cNvPr id="63" name="Group 62"/>
          <p:cNvGrpSpPr/>
          <p:nvPr/>
        </p:nvGrpSpPr>
        <p:grpSpPr>
          <a:xfrm>
            <a:off x="9038745" y="1226870"/>
            <a:ext cx="1371405" cy="1371405"/>
            <a:chOff x="11029609" y="5473165"/>
            <a:chExt cx="1371600" cy="1371600"/>
          </a:xfrm>
        </p:grpSpPr>
        <p:sp>
          <p:nvSpPr>
            <p:cNvPr id="36" name="Oval 35"/>
            <p:cNvSpPr/>
            <p:nvPr/>
          </p:nvSpPr>
          <p:spPr>
            <a:xfrm>
              <a:off x="11029609" y="5473165"/>
              <a:ext cx="1371600" cy="13716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97">
                <a:defRPr/>
              </a:pPr>
              <a:endParaRPr lang="en-US" kern="0" dirty="0">
                <a:solidFill>
                  <a:sysClr val="windowText" lastClr="000000"/>
                </a:solidFill>
              </a:endParaRPr>
            </a:p>
          </p:txBody>
        </p:sp>
        <p:sp>
          <p:nvSpPr>
            <p:cNvPr id="18" name="TextBox 17"/>
            <p:cNvSpPr txBox="1"/>
            <p:nvPr/>
          </p:nvSpPr>
          <p:spPr>
            <a:xfrm>
              <a:off x="11290598" y="5943522"/>
              <a:ext cx="849623" cy="439266"/>
            </a:xfrm>
            <a:prstGeom prst="rect">
              <a:avLst/>
            </a:prstGeom>
            <a:noFill/>
          </p:spPr>
          <p:txBody>
            <a:bodyPr wrap="square" rtlCol="0">
              <a:spAutoFit/>
            </a:bodyPr>
            <a:lstStyle/>
            <a:p>
              <a:pPr algn="ctr" defTabSz="932597">
                <a:defRPr/>
              </a:pPr>
              <a:r>
                <a:rPr lang="en-US" sz="1099" kern="0" dirty="0">
                  <a:solidFill>
                    <a:schemeClr val="bg1"/>
                  </a:solidFill>
                  <a:latin typeface="Segoe UI" panose="020B0502040204020203" pitchFamily="34" charset="0"/>
                  <a:cs typeface="Segoe UI" panose="020B0502040204020203" pitchFamily="34" charset="0"/>
                </a:rPr>
                <a:t>Create activities</a:t>
              </a:r>
            </a:p>
          </p:txBody>
        </p:sp>
      </p:grpSp>
      <p:grpSp>
        <p:nvGrpSpPr>
          <p:cNvPr id="64" name="Group 63"/>
          <p:cNvGrpSpPr/>
          <p:nvPr/>
        </p:nvGrpSpPr>
        <p:grpSpPr>
          <a:xfrm>
            <a:off x="7136441" y="858720"/>
            <a:ext cx="1463351" cy="1371405"/>
            <a:chOff x="9927747" y="827567"/>
            <a:chExt cx="1463558" cy="1371600"/>
          </a:xfrm>
        </p:grpSpPr>
        <p:sp>
          <p:nvSpPr>
            <p:cNvPr id="2" name="Oval 1"/>
            <p:cNvSpPr/>
            <p:nvPr/>
          </p:nvSpPr>
          <p:spPr>
            <a:xfrm>
              <a:off x="9973726" y="827567"/>
              <a:ext cx="1371600" cy="13716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97">
                <a:defRPr/>
              </a:pPr>
              <a:endParaRPr lang="en-US" kern="0" dirty="0">
                <a:solidFill>
                  <a:sysClr val="windowText" lastClr="000000"/>
                </a:solidFill>
              </a:endParaRPr>
            </a:p>
          </p:txBody>
        </p:sp>
        <p:sp>
          <p:nvSpPr>
            <p:cNvPr id="19" name="TextBox 18"/>
            <p:cNvSpPr txBox="1"/>
            <p:nvPr/>
          </p:nvSpPr>
          <p:spPr>
            <a:xfrm>
              <a:off x="9927747" y="1128647"/>
              <a:ext cx="1463558" cy="784347"/>
            </a:xfrm>
            <a:prstGeom prst="rect">
              <a:avLst/>
            </a:prstGeom>
            <a:noFill/>
          </p:spPr>
          <p:txBody>
            <a:bodyPr wrap="square" rtlCol="0">
              <a:spAutoFit/>
            </a:bodyPr>
            <a:lstStyle/>
            <a:p>
              <a:pPr algn="ctr" defTabSz="932597">
                <a:defRPr/>
              </a:pPr>
              <a:r>
                <a:rPr lang="en-US" sz="1099" kern="0" dirty="0">
                  <a:solidFill>
                    <a:schemeClr val="bg1"/>
                  </a:solidFill>
                  <a:latin typeface="Segoe UI" panose="020B0502040204020203" pitchFamily="34" charset="0"/>
                  <a:cs typeface="Segoe UI" panose="020B0502040204020203" pitchFamily="34" charset="0"/>
                </a:rPr>
                <a:t>Compose mode with Templates, Sales Literature and KB Articles</a:t>
              </a:r>
            </a:p>
          </p:txBody>
        </p:sp>
      </p:grpSp>
      <p:grpSp>
        <p:nvGrpSpPr>
          <p:cNvPr id="20" name="Group 19"/>
          <p:cNvGrpSpPr/>
          <p:nvPr/>
        </p:nvGrpSpPr>
        <p:grpSpPr>
          <a:xfrm>
            <a:off x="3837434" y="4675667"/>
            <a:ext cx="4893408" cy="756596"/>
            <a:chOff x="3914935" y="4716462"/>
            <a:chExt cx="4894102" cy="756703"/>
          </a:xfrm>
        </p:grpSpPr>
        <p:sp>
          <p:nvSpPr>
            <p:cNvPr id="8" name="Rectangle 7"/>
            <p:cNvSpPr/>
            <p:nvPr/>
          </p:nvSpPr>
          <p:spPr>
            <a:xfrm>
              <a:off x="3914935" y="4716462"/>
              <a:ext cx="4894102" cy="756703"/>
            </a:xfrm>
            <a:prstGeom prst="rect">
              <a:avLst/>
            </a:prstGeom>
            <a:solidFill>
              <a:srgbClr val="0072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97">
                <a:defRPr/>
              </a:pPr>
              <a:endParaRPr lang="en-US" kern="0">
                <a:solidFill>
                  <a:sysClr val="windowText" lastClr="000000"/>
                </a:solidFill>
              </a:endParaRPr>
            </a:p>
          </p:txBody>
        </p:sp>
        <p:grpSp>
          <p:nvGrpSpPr>
            <p:cNvPr id="41" name="Group 40"/>
            <p:cNvGrpSpPr>
              <a:grpSpLocks noChangeAspect="1"/>
            </p:cNvGrpSpPr>
            <p:nvPr/>
          </p:nvGrpSpPr>
          <p:grpSpPr>
            <a:xfrm>
              <a:off x="7113538" y="4743514"/>
              <a:ext cx="1435723" cy="702599"/>
              <a:chOff x="2629946" y="2778805"/>
              <a:chExt cx="5743481" cy="2810682"/>
            </a:xfrm>
          </p:grpSpPr>
          <p:sp>
            <p:nvSpPr>
              <p:cNvPr id="42" name="Rectangle 41"/>
              <p:cNvSpPr/>
              <p:nvPr/>
            </p:nvSpPr>
            <p:spPr>
              <a:xfrm>
                <a:off x="2629946" y="2778805"/>
                <a:ext cx="5743481" cy="2810682"/>
              </a:xfrm>
              <a:prstGeom prst="rect">
                <a:avLst/>
              </a:prstGeom>
              <a:solidFill>
                <a:srgbClr val="0072C5"/>
              </a:solidFill>
              <a:ln w="12700" cap="flat" cmpd="sng" algn="ctr">
                <a:noFill/>
                <a:prstDash val="solid"/>
              </a:ln>
              <a:effectLst/>
            </p:spPr>
            <p:txBody>
              <a:bodyPr rtlCol="0" anchor="t" anchorCtr="0"/>
              <a:lstStyle/>
              <a:p>
                <a:pPr algn="ctr" defTabSz="914050">
                  <a:defRPr/>
                </a:pPr>
                <a:endParaRPr lang="en-US" sz="2353" b="1" kern="0" dirty="0">
                  <a:solidFill>
                    <a:srgbClr val="FFFFFF"/>
                  </a:solidFill>
                  <a:latin typeface="Segoe UI Light"/>
                </a:endParaRPr>
              </a:p>
            </p:txBody>
          </p:sp>
          <p:grpSp>
            <p:nvGrpSpPr>
              <p:cNvPr id="43" name="Group 42"/>
              <p:cNvGrpSpPr/>
              <p:nvPr/>
            </p:nvGrpSpPr>
            <p:grpSpPr>
              <a:xfrm>
                <a:off x="2810578" y="2901932"/>
                <a:ext cx="5362819" cy="2570859"/>
                <a:chOff x="5698186" y="3443359"/>
                <a:chExt cx="5362819" cy="2570859"/>
              </a:xfrm>
            </p:grpSpPr>
            <p:pic>
              <p:nvPicPr>
                <p:cNvPr id="45" name="Picture 2" descr="\\MAGNUM\Projects\Microsoft\Cloud Power FY12\Design\ICONS_PNG\Server.png"/>
                <p:cNvPicPr>
                  <a:picLocks noChangeAspect="1" noChangeArrowheads="1"/>
                </p:cNvPicPr>
                <p:nvPr/>
              </p:nvPicPr>
              <p:blipFill>
                <a:blip r:embed="rId6" cstate="hqprint">
                  <a:lum bright="100000"/>
                  <a:extLst>
                    <a:ext uri="{28A0092B-C50C-407E-A947-70E740481C1C}">
                      <a14:useLocalDpi xmlns:a14="http://schemas.microsoft.com/office/drawing/2010/main"/>
                    </a:ext>
                  </a:extLst>
                </a:blip>
                <a:srcRect/>
                <a:stretch>
                  <a:fillRect/>
                </a:stretch>
              </p:blipFill>
              <p:spPr bwMode="auto">
                <a:xfrm>
                  <a:off x="8771993" y="3443359"/>
                  <a:ext cx="914400" cy="914400"/>
                </a:xfrm>
                <a:prstGeom prst="rect">
                  <a:avLst/>
                </a:prstGeom>
                <a:noFill/>
                <a:ln>
                  <a:noFill/>
                </a:ln>
              </p:spPr>
            </p:pic>
            <p:pic>
              <p:nvPicPr>
                <p:cNvPr id="46" name="Picture 2" descr="\\MAGNUM\Projects\Microsoft\Cloud Power FY12\Design\ICONS_PNG\Server.png"/>
                <p:cNvPicPr>
                  <a:picLocks noChangeAspect="1" noChangeArrowheads="1"/>
                </p:cNvPicPr>
                <p:nvPr/>
              </p:nvPicPr>
              <p:blipFill>
                <a:blip r:embed="rId6" cstate="hqprint">
                  <a:lum bright="100000"/>
                  <a:extLst>
                    <a:ext uri="{28A0092B-C50C-407E-A947-70E740481C1C}">
                      <a14:useLocalDpi xmlns:a14="http://schemas.microsoft.com/office/drawing/2010/main"/>
                    </a:ext>
                  </a:extLst>
                </a:blip>
                <a:srcRect/>
                <a:stretch>
                  <a:fillRect/>
                </a:stretch>
              </p:blipFill>
              <p:spPr bwMode="auto">
                <a:xfrm>
                  <a:off x="6044502" y="3449234"/>
                  <a:ext cx="914400" cy="914400"/>
                </a:xfrm>
                <a:prstGeom prst="rect">
                  <a:avLst/>
                </a:prstGeom>
                <a:noFill/>
                <a:ln>
                  <a:noFill/>
                </a:ln>
              </p:spPr>
            </p:pic>
            <p:pic>
              <p:nvPicPr>
                <p:cNvPr id="47" name="Picture 2" descr="\\MAGNUM\Projects\Microsoft\Cloud Power FY12\Design\ICONS_PNG\Devices.png"/>
                <p:cNvPicPr>
                  <a:picLocks noChangeAspect="1" noChangeArrowheads="1"/>
                </p:cNvPicPr>
                <p:nvPr/>
              </p:nvPicPr>
              <p:blipFill>
                <a:blip r:embed="rId7" cstate="hqprint">
                  <a:lum bright="100000"/>
                  <a:extLst>
                    <a:ext uri="{28A0092B-C50C-407E-A947-70E740481C1C}">
                      <a14:useLocalDpi xmlns:a14="http://schemas.microsoft.com/office/drawing/2010/main"/>
                    </a:ext>
                  </a:extLst>
                </a:blip>
                <a:srcRect/>
                <a:stretch>
                  <a:fillRect/>
                </a:stretch>
              </p:blipFill>
              <p:spPr bwMode="auto">
                <a:xfrm>
                  <a:off x="10385144" y="5099818"/>
                  <a:ext cx="675861" cy="914400"/>
                </a:xfrm>
                <a:prstGeom prst="rect">
                  <a:avLst/>
                </a:prstGeom>
                <a:noFill/>
                <a:ln>
                  <a:noFill/>
                </a:ln>
              </p:spPr>
            </p:pic>
            <p:pic>
              <p:nvPicPr>
                <p:cNvPr id="48" name="Picture 2" descr="\\MAGNUM\Projects\Microsoft\Cloud Power FY12\Design\ICONS_PNG\Devices.png"/>
                <p:cNvPicPr>
                  <a:picLocks noChangeAspect="1" noChangeArrowheads="1"/>
                </p:cNvPicPr>
                <p:nvPr/>
              </p:nvPicPr>
              <p:blipFill>
                <a:blip r:embed="rId8" cstate="hqprint">
                  <a:lum bright="100000"/>
                  <a:extLst>
                    <a:ext uri="{28A0092B-C50C-407E-A947-70E740481C1C}">
                      <a14:useLocalDpi xmlns:a14="http://schemas.microsoft.com/office/drawing/2010/main"/>
                    </a:ext>
                  </a:extLst>
                </a:blip>
                <a:srcRect/>
                <a:stretch>
                  <a:fillRect/>
                </a:stretch>
              </p:blipFill>
              <p:spPr bwMode="auto">
                <a:xfrm>
                  <a:off x="9446306" y="5094037"/>
                  <a:ext cx="914400" cy="808892"/>
                </a:xfrm>
                <a:prstGeom prst="rect">
                  <a:avLst/>
                </a:prstGeom>
                <a:noFill/>
                <a:ln>
                  <a:noFill/>
                </a:ln>
              </p:spPr>
            </p:pic>
            <p:pic>
              <p:nvPicPr>
                <p:cNvPr id="49" name="Picture 2" descr="\\MAGNUM\Projects\Microsoft\Cloud Power FY12\Design\ICONS_PNG\Devices.png"/>
                <p:cNvPicPr>
                  <a:picLocks noChangeAspect="1" noChangeArrowheads="1"/>
                </p:cNvPicPr>
                <p:nvPr/>
              </p:nvPicPr>
              <p:blipFill rotWithShape="1">
                <a:blip r:embed="rId9" cstate="hqprint">
                  <a:lum bright="100000"/>
                  <a:extLst>
                    <a:ext uri="{28A0092B-C50C-407E-A947-70E740481C1C}">
                      <a14:useLocalDpi xmlns:a14="http://schemas.microsoft.com/office/drawing/2010/main"/>
                    </a:ext>
                  </a:extLst>
                </a:blip>
                <a:srcRect/>
                <a:stretch/>
              </p:blipFill>
              <p:spPr bwMode="auto">
                <a:xfrm>
                  <a:off x="7006861" y="5085197"/>
                  <a:ext cx="877824" cy="784716"/>
                </a:xfrm>
                <a:prstGeom prst="rect">
                  <a:avLst/>
                </a:prstGeom>
                <a:noFill/>
                <a:ln>
                  <a:noFill/>
                </a:ln>
              </p:spPr>
            </p:pic>
            <p:pic>
              <p:nvPicPr>
                <p:cNvPr id="50" name="Picture 3" descr="\\MAGNUM\Projects\Microsoft\Cloud Power FY12\Design\ICONS_PNG\Laptop.png"/>
                <p:cNvPicPr>
                  <a:picLocks noChangeAspect="1" noChangeArrowheads="1"/>
                </p:cNvPicPr>
                <p:nvPr/>
              </p:nvPicPr>
              <p:blipFill rotWithShape="1">
                <a:blip r:embed="rId10" cstate="hqprint">
                  <a:lum bright="100000"/>
                  <a:extLst>
                    <a:ext uri="{28A0092B-C50C-407E-A947-70E740481C1C}">
                      <a14:useLocalDpi xmlns:a14="http://schemas.microsoft.com/office/drawing/2010/main"/>
                    </a:ext>
                  </a:extLst>
                </a:blip>
                <a:srcRect/>
                <a:stretch/>
              </p:blipFill>
              <p:spPr bwMode="auto">
                <a:xfrm>
                  <a:off x="8566991" y="5094898"/>
                  <a:ext cx="914400" cy="765314"/>
                </a:xfrm>
                <a:prstGeom prst="rect">
                  <a:avLst/>
                </a:prstGeom>
                <a:noFill/>
                <a:ln>
                  <a:noFill/>
                </a:ln>
              </p:spPr>
            </p:pic>
            <p:pic>
              <p:nvPicPr>
                <p:cNvPr id="51" name="Picture 2" descr="Outlook_icon_300"/>
                <p:cNvPicPr>
                  <a:picLocks noChangeAspect="1" noChangeArrowheads="1"/>
                </p:cNvPicPr>
                <p:nvPr/>
              </p:nvPicPr>
              <p:blipFill rotWithShape="1">
                <a:blip r:embed="rId11" cstate="hqprint">
                  <a:clrChange>
                    <a:clrFrom>
                      <a:srgbClr val="1E71B7"/>
                    </a:clrFrom>
                    <a:clrTo>
                      <a:srgbClr val="1E71B7">
                        <a:alpha val="0"/>
                      </a:srgbClr>
                    </a:clrTo>
                  </a:clrChange>
                  <a:extLst>
                    <a:ext uri="{28A0092B-C50C-407E-A947-70E740481C1C}">
                      <a14:useLocalDpi xmlns:a14="http://schemas.microsoft.com/office/drawing/2010/main"/>
                    </a:ext>
                  </a:extLst>
                </a:blip>
                <a:srcRect/>
                <a:stretch/>
              </p:blipFill>
              <p:spPr bwMode="auto">
                <a:xfrm>
                  <a:off x="7884685" y="5085421"/>
                  <a:ext cx="682306" cy="679336"/>
                </a:xfrm>
                <a:prstGeom prst="rect">
                  <a:avLst/>
                </a:prstGeom>
                <a:noFill/>
                <a:ln>
                  <a:noFill/>
                </a:ln>
                <a:extLst>
                  <a:ext uri="{909E8E84-426E-40DD-AFC4-6F175D3DCCD1}">
                    <a14:hiddenFill xmlns:a14="http://schemas.microsoft.com/office/drawing/2010/main">
                      <a:solidFill>
                        <a:srgbClr val="FFFFFF"/>
                      </a:solidFill>
                    </a14:hiddenFill>
                  </a:ext>
                </a:extLst>
              </p:spPr>
            </p:pic>
            <p:pic>
              <p:nvPicPr>
                <p:cNvPr id="52" name="Picture 4" descr="http://enterprisemobiledevice.com/wp-content/uploads/2012/10/exchange.png-550x0.png"/>
                <p:cNvPicPr>
                  <a:picLocks noChangeAspect="1" noChangeArrowheads="1"/>
                </p:cNvPicPr>
                <p:nvPr/>
              </p:nvPicPr>
              <p:blipFill>
                <a:blip r:embed="rId12" cstate="hqprint">
                  <a:clrChange>
                    <a:clrFrom>
                      <a:srgbClr val="0072C6"/>
                    </a:clrFrom>
                    <a:clrTo>
                      <a:srgbClr val="0072C6">
                        <a:alpha val="0"/>
                      </a:srgbClr>
                    </a:clrTo>
                  </a:clrChange>
                  <a:extLst>
                    <a:ext uri="{28A0092B-C50C-407E-A947-70E740481C1C}">
                      <a14:useLocalDpi xmlns:a14="http://schemas.microsoft.com/office/drawing/2010/main"/>
                    </a:ext>
                  </a:extLst>
                </a:blip>
                <a:srcRect/>
                <a:stretch>
                  <a:fillRect/>
                </a:stretch>
              </p:blipFill>
              <p:spPr bwMode="auto">
                <a:xfrm>
                  <a:off x="9629865" y="3671959"/>
                  <a:ext cx="457200" cy="457200"/>
                </a:xfrm>
                <a:prstGeom prst="rect">
                  <a:avLst/>
                </a:prstGeom>
                <a:noFill/>
                <a:ln>
                  <a:noFill/>
                </a:ln>
                <a:extLst>
                  <a:ext uri="{909E8E84-426E-40DD-AFC4-6F175D3DCCD1}">
                    <a14:hiddenFill xmlns:a14="http://schemas.microsoft.com/office/drawing/2010/main">
                      <a:solidFill>
                        <a:srgbClr val="FFFFFF"/>
                      </a:solidFill>
                    </a14:hiddenFill>
                  </a:ext>
                </a:extLst>
              </p:spPr>
            </p:pic>
            <p:sp>
              <p:nvSpPr>
                <p:cNvPr id="53" name="Left-Right Arrow 49"/>
                <p:cNvSpPr/>
                <p:nvPr/>
              </p:nvSpPr>
              <p:spPr bwMode="auto">
                <a:xfrm>
                  <a:off x="6902051" y="3805111"/>
                  <a:ext cx="1930111" cy="225986"/>
                </a:xfrm>
                <a:prstGeom prst="leftRightArrow">
                  <a:avLst/>
                </a:prstGeom>
                <a:solidFill>
                  <a:srgbClr val="FFFFFF"/>
                </a:solidFill>
                <a:ln w="9525" cap="flat" cmpd="sng" algn="ctr">
                  <a:noFill/>
                  <a:prstDash val="solid"/>
                  <a:headEnd type="none" w="med" len="med"/>
                  <a:tailEnd type="none" w="med" len="med"/>
                </a:ln>
                <a:effectLst/>
              </p:spPr>
              <p:txBody>
                <a:bodyPr rot="0" spcFirstLastPara="0" vertOverflow="overflow" horzOverflow="overflow" vert="horz" wrap="square" lIns="179260" tIns="143408" rIns="179260" bIns="143408" numCol="1" spcCol="0" rtlCol="0" fromWordArt="0" anchor="t" anchorCtr="0" forceAA="0" compatLnSpc="1">
                  <a:prstTxWarp prst="textNoShape">
                    <a:avLst/>
                  </a:prstTxWarp>
                  <a:noAutofit/>
                </a:bodyPr>
                <a:lstStyle/>
                <a:p>
                  <a:pPr algn="ctr" defTabSz="913926" fontAlgn="base">
                    <a:lnSpc>
                      <a:spcPct val="90000"/>
                    </a:lnSpc>
                    <a:spcBef>
                      <a:spcPct val="0"/>
                    </a:spcBef>
                    <a:spcAft>
                      <a:spcPct val="0"/>
                    </a:spcAft>
                    <a:defRPr/>
                  </a:pPr>
                  <a:endParaRPr lang="en-US" sz="2353" kern="0" dirty="0">
                    <a:gradFill>
                      <a:gsLst>
                        <a:gs pos="0">
                          <a:srgbClr val="FFFFFF"/>
                        </a:gs>
                        <a:gs pos="100000">
                          <a:srgbClr val="FFFFFF"/>
                        </a:gs>
                      </a:gsLst>
                      <a:lin ang="5400000" scaled="0"/>
                    </a:gradFill>
                    <a:ea typeface="Segoe UI" pitchFamily="34" charset="0"/>
                    <a:cs typeface="Segoe UI" pitchFamily="34" charset="0"/>
                  </a:endParaRPr>
                </a:p>
              </p:txBody>
            </p:sp>
            <p:cxnSp>
              <p:nvCxnSpPr>
                <p:cNvPr id="54" name="Straight Connector 53"/>
                <p:cNvCxnSpPr>
                  <a:stCxn id="45" idx="2"/>
                  <a:endCxn id="49" idx="0"/>
                </p:cNvCxnSpPr>
                <p:nvPr/>
              </p:nvCxnSpPr>
              <p:spPr>
                <a:xfrm flipH="1">
                  <a:off x="7445773" y="4357759"/>
                  <a:ext cx="1783420" cy="727438"/>
                </a:xfrm>
                <a:prstGeom prst="line">
                  <a:avLst/>
                </a:prstGeom>
                <a:noFill/>
                <a:ln w="12700" cap="flat" cmpd="sng" algn="ctr">
                  <a:noFill/>
                  <a:prstDash val="solid"/>
                  <a:headEnd type="none"/>
                  <a:tailEnd type="none"/>
                </a:ln>
                <a:effectLst/>
              </p:spPr>
            </p:cxnSp>
            <p:cxnSp>
              <p:nvCxnSpPr>
                <p:cNvPr id="55" name="Straight Connector 54"/>
                <p:cNvCxnSpPr>
                  <a:stCxn id="45" idx="2"/>
                  <a:endCxn id="51" idx="0"/>
                </p:cNvCxnSpPr>
                <p:nvPr/>
              </p:nvCxnSpPr>
              <p:spPr>
                <a:xfrm flipH="1">
                  <a:off x="8225838" y="4357759"/>
                  <a:ext cx="1003355" cy="727661"/>
                </a:xfrm>
                <a:prstGeom prst="line">
                  <a:avLst/>
                </a:prstGeom>
                <a:noFill/>
                <a:ln w="12700" cap="flat" cmpd="sng" algn="ctr">
                  <a:noFill/>
                  <a:prstDash val="solid"/>
                  <a:headEnd type="none"/>
                  <a:tailEnd type="none"/>
                </a:ln>
                <a:effectLst/>
              </p:spPr>
            </p:cxnSp>
            <p:cxnSp>
              <p:nvCxnSpPr>
                <p:cNvPr id="56" name="Straight Connector 55"/>
                <p:cNvCxnSpPr>
                  <a:stCxn id="45" idx="2"/>
                  <a:endCxn id="50" idx="0"/>
                </p:cNvCxnSpPr>
                <p:nvPr/>
              </p:nvCxnSpPr>
              <p:spPr>
                <a:xfrm flipH="1">
                  <a:off x="9024191" y="4357759"/>
                  <a:ext cx="205002" cy="737139"/>
                </a:xfrm>
                <a:prstGeom prst="line">
                  <a:avLst/>
                </a:prstGeom>
                <a:noFill/>
                <a:ln w="12700" cap="flat" cmpd="sng" algn="ctr">
                  <a:noFill/>
                  <a:prstDash val="solid"/>
                  <a:headEnd type="none"/>
                  <a:tailEnd type="none"/>
                </a:ln>
                <a:effectLst/>
              </p:spPr>
            </p:cxnSp>
            <p:cxnSp>
              <p:nvCxnSpPr>
                <p:cNvPr id="57" name="Straight Connector 56"/>
                <p:cNvCxnSpPr>
                  <a:stCxn id="45" idx="2"/>
                  <a:endCxn id="48" idx="0"/>
                </p:cNvCxnSpPr>
                <p:nvPr/>
              </p:nvCxnSpPr>
              <p:spPr>
                <a:xfrm>
                  <a:off x="9229193" y="4357759"/>
                  <a:ext cx="674313" cy="736278"/>
                </a:xfrm>
                <a:prstGeom prst="line">
                  <a:avLst/>
                </a:prstGeom>
                <a:noFill/>
                <a:ln w="12700" cap="flat" cmpd="sng" algn="ctr">
                  <a:noFill/>
                  <a:prstDash val="solid"/>
                  <a:headEnd type="none"/>
                  <a:tailEnd type="none"/>
                </a:ln>
                <a:effectLst/>
              </p:spPr>
            </p:cxnSp>
            <p:cxnSp>
              <p:nvCxnSpPr>
                <p:cNvPr id="58" name="Straight Connector 57"/>
                <p:cNvCxnSpPr>
                  <a:stCxn id="45" idx="2"/>
                  <a:endCxn id="47" idx="0"/>
                </p:cNvCxnSpPr>
                <p:nvPr/>
              </p:nvCxnSpPr>
              <p:spPr>
                <a:xfrm>
                  <a:off x="9229193" y="4357759"/>
                  <a:ext cx="1493882" cy="742059"/>
                </a:xfrm>
                <a:prstGeom prst="line">
                  <a:avLst/>
                </a:prstGeom>
                <a:noFill/>
                <a:ln w="12700" cap="flat" cmpd="sng" algn="ctr">
                  <a:noFill/>
                  <a:prstDash val="solid"/>
                  <a:headEnd type="none"/>
                  <a:tailEnd type="none"/>
                </a:ln>
                <a:effectLst/>
              </p:spPr>
            </p:cxnSp>
            <p:pic>
              <p:nvPicPr>
                <p:cNvPr id="59" name="Picture 58"/>
                <p:cNvPicPr>
                  <a:picLocks noChangeAspect="1"/>
                </p:cNvPicPr>
                <p:nvPr/>
              </p:nvPicPr>
              <p:blipFill>
                <a:blip r:embed="rId13">
                  <a:extLst>
                    <a:ext uri="{28A0092B-C50C-407E-A947-70E740481C1C}">
                      <a14:useLocalDpi xmlns:a14="http://schemas.microsoft.com/office/drawing/2010/main"/>
                    </a:ext>
                  </a:extLst>
                </a:blip>
                <a:stretch>
                  <a:fillRect/>
                </a:stretch>
              </p:blipFill>
              <p:spPr>
                <a:xfrm>
                  <a:off x="5698186" y="3667140"/>
                  <a:ext cx="406493" cy="406493"/>
                </a:xfrm>
                <a:prstGeom prst="rect">
                  <a:avLst/>
                </a:prstGeom>
                <a:ln>
                  <a:noFill/>
                </a:ln>
              </p:spPr>
            </p:pic>
          </p:grpSp>
          <p:pic>
            <p:nvPicPr>
              <p:cNvPr id="44" name="Picture 43"/>
              <p:cNvPicPr>
                <a:picLocks noChangeAspect="1"/>
              </p:cNvPicPr>
              <p:nvPr/>
            </p:nvPicPr>
            <p:blipFill>
              <a:blip r:embed="rId13">
                <a:extLst>
                  <a:ext uri="{28A0092B-C50C-407E-A947-70E740481C1C}">
                    <a14:useLocalDpi xmlns:a14="http://schemas.microsoft.com/office/drawing/2010/main"/>
                  </a:ext>
                </a:extLst>
              </a:blip>
              <a:stretch>
                <a:fillRect/>
              </a:stretch>
            </p:blipFill>
            <p:spPr>
              <a:xfrm>
                <a:off x="5246628" y="4929402"/>
                <a:ext cx="406493" cy="406493"/>
              </a:xfrm>
              <a:prstGeom prst="rect">
                <a:avLst/>
              </a:prstGeom>
              <a:ln>
                <a:noFill/>
              </a:ln>
            </p:spPr>
          </p:pic>
        </p:grpSp>
        <p:sp>
          <p:nvSpPr>
            <p:cNvPr id="16" name="TextBox 15"/>
            <p:cNvSpPr txBox="1"/>
            <p:nvPr/>
          </p:nvSpPr>
          <p:spPr>
            <a:xfrm>
              <a:off x="4168325" y="4910147"/>
              <a:ext cx="1981199" cy="376738"/>
            </a:xfrm>
            <a:prstGeom prst="rect">
              <a:avLst/>
            </a:prstGeom>
            <a:noFill/>
            <a:ln>
              <a:noFill/>
            </a:ln>
          </p:spPr>
          <p:txBody>
            <a:bodyPr wrap="square" rtlCol="0">
              <a:spAutoFit/>
            </a:bodyPr>
            <a:lstStyle/>
            <a:p>
              <a:pPr defTabSz="932597">
                <a:defRPr/>
              </a:pPr>
              <a:r>
                <a:rPr lang="en-US" kern="0" dirty="0">
                  <a:solidFill>
                    <a:schemeClr val="bg1"/>
                  </a:solidFill>
                  <a:latin typeface="Segoe UI" panose="020B0502040204020203" pitchFamily="34" charset="0"/>
                  <a:cs typeface="Segoe UI" panose="020B0502040204020203" pitchFamily="34" charset="0"/>
                </a:rPr>
                <a:t>Server-side Sync</a:t>
              </a:r>
            </a:p>
          </p:txBody>
        </p:sp>
      </p:grpSp>
      <p:grpSp>
        <p:nvGrpSpPr>
          <p:cNvPr id="65" name="Group 64"/>
          <p:cNvGrpSpPr/>
          <p:nvPr/>
        </p:nvGrpSpPr>
        <p:grpSpPr>
          <a:xfrm>
            <a:off x="9911757" y="3091668"/>
            <a:ext cx="1371405" cy="1371405"/>
            <a:chOff x="10605015" y="3091610"/>
            <a:chExt cx="1371600" cy="1371600"/>
          </a:xfrm>
        </p:grpSpPr>
        <p:sp>
          <p:nvSpPr>
            <p:cNvPr id="37" name="Oval 36"/>
            <p:cNvSpPr/>
            <p:nvPr/>
          </p:nvSpPr>
          <p:spPr>
            <a:xfrm>
              <a:off x="10605015" y="3091610"/>
              <a:ext cx="1371600" cy="13716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97">
                <a:defRPr/>
              </a:pPr>
              <a:endParaRPr lang="en-US" kern="0" dirty="0">
                <a:solidFill>
                  <a:sysClr val="windowText" lastClr="000000"/>
                </a:solidFill>
              </a:endParaRPr>
            </a:p>
          </p:txBody>
        </p:sp>
        <p:sp>
          <p:nvSpPr>
            <p:cNvPr id="68" name="TextBox 67"/>
            <p:cNvSpPr txBox="1"/>
            <p:nvPr/>
          </p:nvSpPr>
          <p:spPr>
            <a:xfrm>
              <a:off x="10704085" y="3561967"/>
              <a:ext cx="1173460" cy="430692"/>
            </a:xfrm>
            <a:prstGeom prst="rect">
              <a:avLst/>
            </a:prstGeom>
            <a:noFill/>
          </p:spPr>
          <p:txBody>
            <a:bodyPr wrap="square" rtlCol="0">
              <a:spAutoFit/>
            </a:bodyPr>
            <a:lstStyle/>
            <a:p>
              <a:pPr algn="ctr" defTabSz="932597">
                <a:defRPr/>
              </a:pPr>
              <a:r>
                <a:rPr lang="en-US" sz="1099" kern="0" dirty="0">
                  <a:solidFill>
                    <a:schemeClr val="bg1"/>
                  </a:solidFill>
                  <a:latin typeface="Segoe UI" panose="020B0502040204020203" pitchFamily="34" charset="0"/>
                  <a:cs typeface="Segoe UI" panose="020B0502040204020203" pitchFamily="34" charset="0"/>
                </a:rPr>
                <a:t>Support for Outlook Mobile</a:t>
              </a:r>
            </a:p>
          </p:txBody>
        </p:sp>
      </p:grpSp>
      <p:grpSp>
        <p:nvGrpSpPr>
          <p:cNvPr id="70" name="Group 69"/>
          <p:cNvGrpSpPr/>
          <p:nvPr/>
        </p:nvGrpSpPr>
        <p:grpSpPr>
          <a:xfrm>
            <a:off x="9038745" y="5136578"/>
            <a:ext cx="1371405" cy="1371405"/>
            <a:chOff x="10605015" y="3091610"/>
            <a:chExt cx="1371600" cy="1371600"/>
          </a:xfrm>
        </p:grpSpPr>
        <p:sp>
          <p:nvSpPr>
            <p:cNvPr id="71" name="Oval 70"/>
            <p:cNvSpPr/>
            <p:nvPr/>
          </p:nvSpPr>
          <p:spPr>
            <a:xfrm>
              <a:off x="10605015" y="3091610"/>
              <a:ext cx="1371600" cy="13716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97">
                <a:defRPr/>
              </a:pPr>
              <a:endParaRPr lang="en-US" kern="0" dirty="0">
                <a:solidFill>
                  <a:sysClr val="windowText" lastClr="000000"/>
                </a:solidFill>
              </a:endParaRPr>
            </a:p>
          </p:txBody>
        </p:sp>
        <p:sp>
          <p:nvSpPr>
            <p:cNvPr id="72" name="TextBox 71"/>
            <p:cNvSpPr txBox="1"/>
            <p:nvPr/>
          </p:nvSpPr>
          <p:spPr>
            <a:xfrm>
              <a:off x="10704085" y="3561967"/>
              <a:ext cx="1173460" cy="439266"/>
            </a:xfrm>
            <a:prstGeom prst="rect">
              <a:avLst/>
            </a:prstGeom>
            <a:noFill/>
          </p:spPr>
          <p:txBody>
            <a:bodyPr wrap="square" rtlCol="0">
              <a:spAutoFit/>
            </a:bodyPr>
            <a:lstStyle/>
            <a:p>
              <a:pPr algn="ctr" defTabSz="932597">
                <a:defRPr/>
              </a:pPr>
              <a:r>
                <a:rPr lang="en-US" sz="1099" kern="0" dirty="0">
                  <a:solidFill>
                    <a:schemeClr val="bg1"/>
                  </a:solidFill>
                  <a:latin typeface="Segoe UI" panose="020B0502040204020203" pitchFamily="34" charset="0"/>
                  <a:cs typeface="Segoe UI" panose="020B0502040204020203" pitchFamily="34" charset="0"/>
                </a:rPr>
                <a:t>SSS Reliability &amp; Scalability</a:t>
              </a:r>
            </a:p>
          </p:txBody>
        </p:sp>
      </p:grpSp>
    </p:spTree>
    <p:extLst>
      <p:ext uri="{BB962C8B-B14F-4D97-AF65-F5344CB8AC3E}">
        <p14:creationId xmlns:p14="http://schemas.microsoft.com/office/powerpoint/2010/main" val="29131150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500"/>
                                        <p:tgtEl>
                                          <p:spTgt spid="5"/>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64"/>
                                        </p:tgtEl>
                                        <p:attrNameLst>
                                          <p:attrName>style.visibility</p:attrName>
                                        </p:attrNameLst>
                                      </p:cBhvr>
                                      <p:to>
                                        <p:strVal val="visible"/>
                                      </p:to>
                                    </p:set>
                                    <p:animEffect transition="in" filter="fade">
                                      <p:cBhvr>
                                        <p:cTn id="19" dur="500"/>
                                        <p:tgtEl>
                                          <p:spTgt spid="64"/>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63"/>
                                        </p:tgtEl>
                                        <p:attrNameLst>
                                          <p:attrName>style.visibility</p:attrName>
                                        </p:attrNameLst>
                                      </p:cBhvr>
                                      <p:to>
                                        <p:strVal val="visible"/>
                                      </p:to>
                                    </p:set>
                                    <p:animEffect transition="in" filter="fade">
                                      <p:cBhvr>
                                        <p:cTn id="23" dur="500"/>
                                        <p:tgtEl>
                                          <p:spTgt spid="63"/>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65"/>
                                        </p:tgtEl>
                                        <p:attrNameLst>
                                          <p:attrName>style.visibility</p:attrName>
                                        </p:attrNameLst>
                                      </p:cBhvr>
                                      <p:to>
                                        <p:strVal val="visible"/>
                                      </p:to>
                                    </p:set>
                                    <p:animEffect transition="in" filter="fade">
                                      <p:cBhvr>
                                        <p:cTn id="27" dur="500"/>
                                        <p:tgtEl>
                                          <p:spTgt spid="65"/>
                                        </p:tgtEl>
                                      </p:cBhvr>
                                    </p:animEffect>
                                  </p:childTnLst>
                                </p:cTn>
                              </p:par>
                            </p:childTnLst>
                          </p:cTn>
                        </p:par>
                        <p:par>
                          <p:cTn id="28" fill="hold">
                            <p:stCondLst>
                              <p:cond delay="3000"/>
                            </p:stCondLst>
                            <p:childTnLst>
                              <p:par>
                                <p:cTn id="29" presetID="10" presetClass="entr" presetSubtype="0" fill="hold" nodeType="afterEffect">
                                  <p:stCondLst>
                                    <p:cond delay="0"/>
                                  </p:stCondLst>
                                  <p:childTnLst>
                                    <p:set>
                                      <p:cBhvr>
                                        <p:cTn id="30" dur="1" fill="hold">
                                          <p:stCondLst>
                                            <p:cond delay="0"/>
                                          </p:stCondLst>
                                        </p:cTn>
                                        <p:tgtEl>
                                          <p:spTgt spid="70"/>
                                        </p:tgtEl>
                                        <p:attrNameLst>
                                          <p:attrName>style.visibility</p:attrName>
                                        </p:attrNameLst>
                                      </p:cBhvr>
                                      <p:to>
                                        <p:strVal val="visible"/>
                                      </p:to>
                                    </p:set>
                                    <p:animEffect transition="in" filter="fade">
                                      <p:cBhvr>
                                        <p:cTn id="31" dur="500"/>
                                        <p:tgtEl>
                                          <p:spTgt spid="70"/>
                                        </p:tgtEl>
                                      </p:cBhvr>
                                    </p:animEffect>
                                  </p:childTnLst>
                                </p:cTn>
                              </p:par>
                            </p:childTnLst>
                          </p:cTn>
                        </p:par>
                        <p:par>
                          <p:cTn id="32" fill="hold">
                            <p:stCondLst>
                              <p:cond delay="3500"/>
                            </p:stCondLst>
                            <p:childTnLst>
                              <p:par>
                                <p:cTn id="33" presetID="10" presetClass="entr" presetSubtype="0" fill="hold" nodeType="afterEffect">
                                  <p:stCondLst>
                                    <p:cond delay="0"/>
                                  </p:stCondLst>
                                  <p:childTnLst>
                                    <p:set>
                                      <p:cBhvr>
                                        <p:cTn id="34" dur="1" fill="hold">
                                          <p:stCondLst>
                                            <p:cond delay="0"/>
                                          </p:stCondLst>
                                        </p:cTn>
                                        <p:tgtEl>
                                          <p:spTgt spid="62"/>
                                        </p:tgtEl>
                                        <p:attrNameLst>
                                          <p:attrName>style.visibility</p:attrName>
                                        </p:attrNameLst>
                                      </p:cBhvr>
                                      <p:to>
                                        <p:strVal val="visible"/>
                                      </p:to>
                                    </p:set>
                                    <p:animEffect transition="in" filter="fade">
                                      <p:cBhvr>
                                        <p:cTn id="35" dur="500"/>
                                        <p:tgtEl>
                                          <p:spTgt spid="62"/>
                                        </p:tgtEl>
                                      </p:cBhvr>
                                    </p:animEffect>
                                  </p:childTnLst>
                                </p:cTn>
                              </p:par>
                            </p:childTnLst>
                          </p:cTn>
                        </p:par>
                        <p:par>
                          <p:cTn id="36" fill="hold">
                            <p:stCondLst>
                              <p:cond delay="4000"/>
                            </p:stCondLst>
                            <p:childTnLst>
                              <p:par>
                                <p:cTn id="37" presetID="10" presetClass="entr" presetSubtype="0" fill="hold" nodeType="afterEffect">
                                  <p:stCondLst>
                                    <p:cond delay="0"/>
                                  </p:stCondLst>
                                  <p:childTnLst>
                                    <p:set>
                                      <p:cBhvr>
                                        <p:cTn id="38" dur="1" fill="hold">
                                          <p:stCondLst>
                                            <p:cond delay="0"/>
                                          </p:stCondLst>
                                        </p:cTn>
                                        <p:tgtEl>
                                          <p:spTgt spid="61"/>
                                        </p:tgtEl>
                                        <p:attrNameLst>
                                          <p:attrName>style.visibility</p:attrName>
                                        </p:attrNameLst>
                                      </p:cBhvr>
                                      <p:to>
                                        <p:strVal val="visible"/>
                                      </p:to>
                                    </p:set>
                                    <p:animEffect transition="in" filter="fade">
                                      <p:cBhvr>
                                        <p:cTn id="39" dur="500"/>
                                        <p:tgtEl>
                                          <p:spTgt spid="61"/>
                                        </p:tgtEl>
                                      </p:cBhvr>
                                    </p:animEffect>
                                  </p:childTnLst>
                                </p:cTn>
                              </p:par>
                            </p:childTnLst>
                          </p:cTn>
                        </p:par>
                        <p:par>
                          <p:cTn id="40" fill="hold">
                            <p:stCondLst>
                              <p:cond delay="4500"/>
                            </p:stCondLst>
                            <p:childTnLst>
                              <p:par>
                                <p:cTn id="41" presetID="10" presetClass="entr" presetSubtype="0" fill="hold" nodeType="afterEffect">
                                  <p:stCondLst>
                                    <p:cond delay="0"/>
                                  </p:stCondLst>
                                  <p:childTnLst>
                                    <p:set>
                                      <p:cBhvr>
                                        <p:cTn id="42" dur="1" fill="hold">
                                          <p:stCondLst>
                                            <p:cond delay="0"/>
                                          </p:stCondLst>
                                        </p:cTn>
                                        <p:tgtEl>
                                          <p:spTgt spid="66"/>
                                        </p:tgtEl>
                                        <p:attrNameLst>
                                          <p:attrName>style.visibility</p:attrName>
                                        </p:attrNameLst>
                                      </p:cBhvr>
                                      <p:to>
                                        <p:strVal val="visible"/>
                                      </p:to>
                                    </p:set>
                                    <p:animEffect transition="in" filter="fade">
                                      <p:cBhvr>
                                        <p:cTn id="43" dur="500"/>
                                        <p:tgtEl>
                                          <p:spTgt spid="66"/>
                                        </p:tgtEl>
                                      </p:cBhvr>
                                    </p:animEffect>
                                  </p:childTnLst>
                                </p:cTn>
                              </p:par>
                            </p:childTnLst>
                          </p:cTn>
                        </p:par>
                        <p:par>
                          <p:cTn id="44" fill="hold">
                            <p:stCondLst>
                              <p:cond delay="5000"/>
                            </p:stCondLst>
                            <p:childTnLst>
                              <p:par>
                                <p:cTn id="45" presetID="10" presetClass="entr" presetSubtype="0" fill="hold" nodeType="afterEffect">
                                  <p:stCondLst>
                                    <p:cond delay="0"/>
                                  </p:stCondLst>
                                  <p:childTnLst>
                                    <p:set>
                                      <p:cBhvr>
                                        <p:cTn id="46" dur="1" fill="hold">
                                          <p:stCondLst>
                                            <p:cond delay="0"/>
                                          </p:stCondLst>
                                        </p:cTn>
                                        <p:tgtEl>
                                          <p:spTgt spid="60"/>
                                        </p:tgtEl>
                                        <p:attrNameLst>
                                          <p:attrName>style.visibility</p:attrName>
                                        </p:attrNameLst>
                                      </p:cBhvr>
                                      <p:to>
                                        <p:strVal val="visible"/>
                                      </p:to>
                                    </p:set>
                                    <p:animEffect transition="in" filter="fade">
                                      <p:cBhvr>
                                        <p:cTn id="47" dur="500"/>
                                        <p:tgtEl>
                                          <p:spTgt spid="60"/>
                                        </p:tgtEl>
                                      </p:cBhvr>
                                    </p:animEffect>
                                  </p:childTnLst>
                                </p:cTn>
                              </p:par>
                            </p:childTnLst>
                          </p:cTn>
                        </p:par>
                        <p:par>
                          <p:cTn id="48" fill="hold">
                            <p:stCondLst>
                              <p:cond delay="5500"/>
                            </p:stCondLst>
                            <p:childTnLst>
                              <p:par>
                                <p:cTn id="49" presetID="10" presetClass="entr" presetSubtype="0" fill="hold" nodeType="afterEffect">
                                  <p:stCondLst>
                                    <p:cond delay="0"/>
                                  </p:stCondLst>
                                  <p:childTnLst>
                                    <p:set>
                                      <p:cBhvr>
                                        <p:cTn id="50" dur="1" fill="hold">
                                          <p:stCondLst>
                                            <p:cond delay="0"/>
                                          </p:stCondLst>
                                        </p:cTn>
                                        <p:tgtEl>
                                          <p:spTgt spid="25"/>
                                        </p:tgtEl>
                                        <p:attrNameLst>
                                          <p:attrName>style.visibility</p:attrName>
                                        </p:attrNameLst>
                                      </p:cBhvr>
                                      <p:to>
                                        <p:strVal val="visible"/>
                                      </p:to>
                                    </p:set>
                                    <p:animEffect transition="in" filter="fade">
                                      <p:cBhvr>
                                        <p:cTn id="51"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 name="Straight Arrow Connector 5"/>
          <p:cNvCxnSpPr>
            <a:stCxn id="5" idx="6"/>
          </p:cNvCxnSpPr>
          <p:nvPr/>
        </p:nvCxnSpPr>
        <p:spPr>
          <a:xfrm flipV="1">
            <a:off x="4863065" y="1260024"/>
            <a:ext cx="2437709" cy="20216"/>
          </a:xfrm>
          <a:prstGeom prst="straightConnector1">
            <a:avLst/>
          </a:prstGeom>
          <a:ln w="114300">
            <a:solidFill>
              <a:schemeClr val="tx2"/>
            </a:solidFill>
            <a:bevel/>
            <a:headEnd type="none"/>
            <a:tailEnd type="arrow" w="lg" len="lg"/>
          </a:ln>
        </p:spPr>
        <p:style>
          <a:lnRef idx="1">
            <a:schemeClr val="accent1"/>
          </a:lnRef>
          <a:fillRef idx="0">
            <a:schemeClr val="accent1"/>
          </a:fillRef>
          <a:effectRef idx="0">
            <a:schemeClr val="accent1"/>
          </a:effectRef>
          <a:fontRef idx="minor">
            <a:schemeClr val="tx1"/>
          </a:fontRef>
        </p:style>
      </p:cxnSp>
      <p:cxnSp>
        <p:nvCxnSpPr>
          <p:cNvPr id="8" name="Straight Arrow Connector 7"/>
          <p:cNvCxnSpPr/>
          <p:nvPr/>
        </p:nvCxnSpPr>
        <p:spPr>
          <a:xfrm flipV="1">
            <a:off x="4863065" y="3488325"/>
            <a:ext cx="2437709" cy="20216"/>
          </a:xfrm>
          <a:prstGeom prst="straightConnector1">
            <a:avLst/>
          </a:prstGeom>
          <a:ln w="114300">
            <a:solidFill>
              <a:schemeClr val="tx1">
                <a:lumMod val="60000"/>
                <a:lumOff val="40000"/>
              </a:schemeClr>
            </a:solidFill>
            <a:bevel/>
            <a:headEnd type="none"/>
            <a:tailEnd type="arrow" w="lg" len="lg"/>
          </a:ln>
        </p:spPr>
        <p:style>
          <a:lnRef idx="1">
            <a:schemeClr val="accent1"/>
          </a:lnRef>
          <a:fillRef idx="0">
            <a:schemeClr val="accent1"/>
          </a:fillRef>
          <a:effectRef idx="0">
            <a:schemeClr val="accent1"/>
          </a:effectRef>
          <a:fontRef idx="minor">
            <a:schemeClr val="tx1"/>
          </a:fontRef>
        </p:style>
      </p:cxnSp>
      <p:cxnSp>
        <p:nvCxnSpPr>
          <p:cNvPr id="9" name="Straight Arrow Connector 8"/>
          <p:cNvCxnSpPr/>
          <p:nvPr/>
        </p:nvCxnSpPr>
        <p:spPr>
          <a:xfrm flipV="1">
            <a:off x="4863065" y="5715793"/>
            <a:ext cx="2437709" cy="20216"/>
          </a:xfrm>
          <a:prstGeom prst="straightConnector1">
            <a:avLst/>
          </a:prstGeom>
          <a:ln w="114300">
            <a:solidFill>
              <a:schemeClr val="tx1">
                <a:lumMod val="60000"/>
                <a:lumOff val="40000"/>
              </a:schemeClr>
            </a:solidFill>
            <a:bevel/>
            <a:headEnd type="none"/>
            <a:tailEnd type="arrow" w="lg" len="lg"/>
          </a:ln>
        </p:spPr>
        <p:style>
          <a:lnRef idx="1">
            <a:schemeClr val="accent1"/>
          </a:lnRef>
          <a:fillRef idx="0">
            <a:schemeClr val="accent1"/>
          </a:fillRef>
          <a:effectRef idx="0">
            <a:schemeClr val="accent1"/>
          </a:effectRef>
          <a:fontRef idx="minor">
            <a:schemeClr val="tx1"/>
          </a:fontRef>
        </p:style>
      </p:cxnSp>
      <p:sp>
        <p:nvSpPr>
          <p:cNvPr id="44" name="Rectangle 43"/>
          <p:cNvSpPr/>
          <p:nvPr/>
        </p:nvSpPr>
        <p:spPr bwMode="auto">
          <a:xfrm>
            <a:off x="1765" y="994"/>
            <a:ext cx="3397873" cy="6992541"/>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28" tIns="146262" rIns="182828" bIns="146262" numCol="1" spcCol="0" rtlCol="0" fromWordArt="0" anchor="t" anchorCtr="0" forceAA="0" compatLnSpc="1">
            <a:prstTxWarp prst="textNoShape">
              <a:avLst/>
            </a:prstTxWarp>
            <a:noAutofit/>
          </a:bodyPr>
          <a:lstStyle/>
          <a:p>
            <a:pPr algn="ctr" defTabSz="932114" fontAlgn="base">
              <a:lnSpc>
                <a:spcPct val="90000"/>
              </a:lnSpc>
              <a:spcBef>
                <a:spcPct val="0"/>
              </a:spcBef>
              <a:spcAft>
                <a:spcPct val="0"/>
              </a:spcAft>
              <a:defRPr/>
            </a:pPr>
            <a:endParaRPr lang="en-US" sz="2400" kern="0" dirty="0" err="1">
              <a:gradFill>
                <a:gsLst>
                  <a:gs pos="0">
                    <a:srgbClr val="FFFFFF"/>
                  </a:gs>
                  <a:gs pos="100000">
                    <a:srgbClr val="FFFFFF"/>
                  </a:gs>
                </a:gsLst>
                <a:lin ang="5400000" scaled="0"/>
              </a:gradFill>
              <a:latin typeface="Calibri" panose="020F0502020204030204"/>
              <a:ea typeface="Segoe UI" pitchFamily="34" charset="0"/>
              <a:cs typeface="Segoe UI" pitchFamily="34" charset="0"/>
            </a:endParaRPr>
          </a:p>
        </p:txBody>
      </p:sp>
      <p:sp>
        <p:nvSpPr>
          <p:cNvPr id="43" name="Oval 42"/>
          <p:cNvSpPr/>
          <p:nvPr/>
        </p:nvSpPr>
        <p:spPr bwMode="auto">
          <a:xfrm>
            <a:off x="3088235" y="4868473"/>
            <a:ext cx="1752103" cy="1752103"/>
          </a:xfrm>
          <a:prstGeom prst="ellipse">
            <a:avLst/>
          </a:prstGeom>
          <a:solidFill>
            <a:schemeClr val="bg1"/>
          </a:solidFill>
          <a:ln w="11430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32114" fontAlgn="base">
              <a:lnSpc>
                <a:spcPct val="70000"/>
              </a:lnSpc>
              <a:spcBef>
                <a:spcPct val="0"/>
              </a:spcBef>
              <a:spcAft>
                <a:spcPct val="0"/>
              </a:spcAft>
              <a:defRPr/>
            </a:pPr>
            <a:r>
              <a:rPr lang="en-US" sz="1598" kern="0" dirty="0">
                <a:gradFill>
                  <a:gsLst>
                    <a:gs pos="0">
                      <a:srgbClr val="505050"/>
                    </a:gs>
                    <a:gs pos="100000">
                      <a:srgbClr val="505050"/>
                    </a:gs>
                  </a:gsLst>
                  <a:lin ang="5400000" scaled="0"/>
                </a:gradFill>
                <a:latin typeface="Calibri" panose="020F0502020204030204"/>
                <a:ea typeface="Segoe UI" pitchFamily="34" charset="0"/>
                <a:cs typeface="Segoe UI" pitchFamily="34" charset="0"/>
              </a:rPr>
              <a:t>Client-server</a:t>
            </a:r>
          </a:p>
        </p:txBody>
      </p:sp>
      <p:sp>
        <p:nvSpPr>
          <p:cNvPr id="41" name="Oval 40"/>
          <p:cNvSpPr/>
          <p:nvPr/>
        </p:nvSpPr>
        <p:spPr bwMode="auto">
          <a:xfrm>
            <a:off x="3110961" y="2612275"/>
            <a:ext cx="1752103" cy="1752103"/>
          </a:xfrm>
          <a:prstGeom prst="ellipse">
            <a:avLst/>
          </a:prstGeom>
          <a:solidFill>
            <a:schemeClr val="bg1"/>
          </a:solidFill>
          <a:ln w="11430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32114" fontAlgn="base">
              <a:lnSpc>
                <a:spcPct val="70000"/>
              </a:lnSpc>
              <a:spcBef>
                <a:spcPct val="0"/>
              </a:spcBef>
              <a:spcAft>
                <a:spcPct val="0"/>
              </a:spcAft>
              <a:defRPr/>
            </a:pPr>
            <a:r>
              <a:rPr lang="en-US" sz="1598" kern="0" dirty="0">
                <a:gradFill>
                  <a:gsLst>
                    <a:gs pos="0">
                      <a:srgbClr val="505050"/>
                    </a:gs>
                    <a:gs pos="100000">
                      <a:srgbClr val="505050"/>
                    </a:gs>
                  </a:gsLst>
                  <a:lin ang="5400000" scaled="0"/>
                </a:gradFill>
                <a:latin typeface="Calibri" panose="020F0502020204030204"/>
                <a:ea typeface="Segoe UI" pitchFamily="34" charset="0"/>
                <a:cs typeface="Segoe UI" pitchFamily="34" charset="0"/>
              </a:rPr>
              <a:t>Web/mobile devices</a:t>
            </a:r>
          </a:p>
        </p:txBody>
      </p:sp>
      <p:sp>
        <p:nvSpPr>
          <p:cNvPr id="40" name="Oval 39"/>
          <p:cNvSpPr/>
          <p:nvPr/>
        </p:nvSpPr>
        <p:spPr bwMode="auto">
          <a:xfrm>
            <a:off x="3088235" y="413418"/>
            <a:ext cx="1752103" cy="1752103"/>
          </a:xfrm>
          <a:prstGeom prst="ellipse">
            <a:avLst/>
          </a:prstGeom>
          <a:solidFill>
            <a:schemeClr val="bg1"/>
          </a:solidFill>
          <a:ln w="11430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32114" fontAlgn="base">
              <a:lnSpc>
                <a:spcPct val="70000"/>
              </a:lnSpc>
              <a:spcBef>
                <a:spcPct val="0"/>
              </a:spcBef>
              <a:spcAft>
                <a:spcPct val="0"/>
              </a:spcAft>
              <a:defRPr/>
            </a:pPr>
            <a:r>
              <a:rPr lang="en-US" sz="1598" kern="0" dirty="0">
                <a:gradFill>
                  <a:gsLst>
                    <a:gs pos="0">
                      <a:srgbClr val="5C2D91"/>
                    </a:gs>
                    <a:gs pos="100000">
                      <a:srgbClr val="5C2D91"/>
                    </a:gs>
                  </a:gsLst>
                  <a:lin ang="5400000" scaled="0"/>
                </a:gradFill>
                <a:latin typeface="Calibri" panose="020F0502020204030204"/>
                <a:ea typeface="Segoe UI" pitchFamily="34" charset="0"/>
                <a:cs typeface="Segoe UI" pitchFamily="34" charset="0"/>
              </a:rPr>
              <a:t>Cloud + data</a:t>
            </a:r>
          </a:p>
        </p:txBody>
      </p:sp>
      <p:sp>
        <p:nvSpPr>
          <p:cNvPr id="2" name="Oval 1"/>
          <p:cNvSpPr/>
          <p:nvPr/>
        </p:nvSpPr>
        <p:spPr bwMode="auto">
          <a:xfrm>
            <a:off x="3110961" y="4844418"/>
            <a:ext cx="1752103" cy="1752103"/>
          </a:xfrm>
          <a:prstGeom prst="ellipse">
            <a:avLst/>
          </a:prstGeom>
          <a:noFill/>
          <a:ln w="114300">
            <a:solidFill>
              <a:schemeClr val="tx1">
                <a:lumMod val="60000"/>
                <a:lumOff val="40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32114" fontAlgn="base">
              <a:lnSpc>
                <a:spcPct val="70000"/>
              </a:lnSpc>
              <a:spcBef>
                <a:spcPct val="0"/>
              </a:spcBef>
              <a:spcAft>
                <a:spcPct val="0"/>
              </a:spcAft>
              <a:defRPr/>
            </a:pPr>
            <a:endParaRPr lang="en-US" sz="1598" kern="0" dirty="0">
              <a:gradFill>
                <a:gsLst>
                  <a:gs pos="0">
                    <a:srgbClr val="505050"/>
                  </a:gs>
                  <a:gs pos="100000">
                    <a:srgbClr val="505050"/>
                  </a:gs>
                </a:gsLst>
                <a:lin ang="5400000" scaled="0"/>
              </a:gradFill>
              <a:latin typeface="Calibri" panose="020F0502020204030204"/>
              <a:ea typeface="Segoe UI" pitchFamily="34" charset="0"/>
              <a:cs typeface="Segoe UI" pitchFamily="34" charset="0"/>
            </a:endParaRPr>
          </a:p>
        </p:txBody>
      </p:sp>
      <p:sp>
        <p:nvSpPr>
          <p:cNvPr id="4" name="Oval 3"/>
          <p:cNvSpPr/>
          <p:nvPr/>
        </p:nvSpPr>
        <p:spPr bwMode="auto">
          <a:xfrm>
            <a:off x="3110961" y="2612275"/>
            <a:ext cx="1752103" cy="1752103"/>
          </a:xfrm>
          <a:prstGeom prst="ellipse">
            <a:avLst/>
          </a:prstGeom>
          <a:noFill/>
          <a:ln w="114300">
            <a:solidFill>
              <a:schemeClr val="tx1">
                <a:lumMod val="60000"/>
                <a:lumOff val="40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32114" fontAlgn="base">
              <a:lnSpc>
                <a:spcPct val="70000"/>
              </a:lnSpc>
              <a:spcBef>
                <a:spcPct val="0"/>
              </a:spcBef>
              <a:spcAft>
                <a:spcPct val="0"/>
              </a:spcAft>
              <a:defRPr/>
            </a:pPr>
            <a:endParaRPr lang="en-US" sz="1598" kern="0" dirty="0">
              <a:gradFill>
                <a:gsLst>
                  <a:gs pos="0">
                    <a:srgbClr val="505050"/>
                  </a:gs>
                  <a:gs pos="100000">
                    <a:srgbClr val="505050"/>
                  </a:gs>
                </a:gsLst>
                <a:lin ang="5400000" scaled="0"/>
              </a:gradFill>
              <a:latin typeface="Calibri" panose="020F0502020204030204"/>
              <a:ea typeface="Segoe UI" pitchFamily="34" charset="0"/>
              <a:cs typeface="Segoe UI" pitchFamily="34" charset="0"/>
            </a:endParaRPr>
          </a:p>
        </p:txBody>
      </p:sp>
      <p:sp>
        <p:nvSpPr>
          <p:cNvPr id="5" name="Oval 4"/>
          <p:cNvSpPr/>
          <p:nvPr/>
        </p:nvSpPr>
        <p:spPr bwMode="auto">
          <a:xfrm>
            <a:off x="3110961" y="404186"/>
            <a:ext cx="1752103" cy="1752103"/>
          </a:xfrm>
          <a:prstGeom prst="ellipse">
            <a:avLst/>
          </a:prstGeom>
          <a:noFill/>
          <a:ln w="114300">
            <a:solidFill>
              <a:schemeClr val="tx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32114" fontAlgn="base">
              <a:lnSpc>
                <a:spcPct val="70000"/>
              </a:lnSpc>
              <a:spcBef>
                <a:spcPct val="0"/>
              </a:spcBef>
              <a:spcAft>
                <a:spcPct val="0"/>
              </a:spcAft>
              <a:defRPr/>
            </a:pPr>
            <a:endParaRPr lang="en-US" sz="1598" kern="0" dirty="0">
              <a:gradFill>
                <a:gsLst>
                  <a:gs pos="0">
                    <a:srgbClr val="5C2D91"/>
                  </a:gs>
                  <a:gs pos="100000">
                    <a:srgbClr val="5C2D91"/>
                  </a:gs>
                </a:gsLst>
                <a:lin ang="5400000" scaled="0"/>
              </a:gradFill>
              <a:latin typeface="Calibri" panose="020F0502020204030204"/>
              <a:ea typeface="Segoe UI" pitchFamily="34" charset="0"/>
              <a:cs typeface="Segoe UI" pitchFamily="34" charset="0"/>
            </a:endParaRPr>
          </a:p>
        </p:txBody>
      </p:sp>
      <p:grpSp>
        <p:nvGrpSpPr>
          <p:cNvPr id="46" name="Group 45"/>
          <p:cNvGrpSpPr/>
          <p:nvPr/>
        </p:nvGrpSpPr>
        <p:grpSpPr>
          <a:xfrm>
            <a:off x="7486150" y="357996"/>
            <a:ext cx="1931580" cy="1893596"/>
            <a:chOff x="7486510" y="357104"/>
            <a:chExt cx="1932128" cy="1894133"/>
          </a:xfrm>
        </p:grpSpPr>
        <p:grpSp>
          <p:nvGrpSpPr>
            <p:cNvPr id="22" name="Group 21"/>
            <p:cNvGrpSpPr/>
            <p:nvPr/>
          </p:nvGrpSpPr>
          <p:grpSpPr>
            <a:xfrm>
              <a:off x="7486510" y="422437"/>
              <a:ext cx="1932128" cy="1828800"/>
              <a:chOff x="3486744" y="-1374361"/>
              <a:chExt cx="1932128" cy="1828800"/>
            </a:xfrm>
          </p:grpSpPr>
          <p:pic>
            <p:nvPicPr>
              <p:cNvPr id="19" name="Picture 18"/>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3532209" y="-1374361"/>
                <a:ext cx="1828800" cy="1828800"/>
              </a:xfrm>
              <a:prstGeom prst="ellipse">
                <a:avLst/>
              </a:prstGeom>
            </p:spPr>
          </p:pic>
          <p:sp>
            <p:nvSpPr>
              <p:cNvPr id="23" name="Freeform 22"/>
              <p:cNvSpPr/>
              <p:nvPr/>
            </p:nvSpPr>
            <p:spPr bwMode="auto">
              <a:xfrm rot="10800000">
                <a:off x="3486744" y="-420572"/>
                <a:ext cx="1932128" cy="825888"/>
              </a:xfrm>
              <a:custGeom>
                <a:avLst/>
                <a:gdLst>
                  <a:gd name="connsiteX0" fmla="*/ 866273 w 1732546"/>
                  <a:gd name="connsiteY0" fmla="*/ 0 h 877008"/>
                  <a:gd name="connsiteX1" fmla="*/ 1732546 w 1732546"/>
                  <a:gd name="connsiteY1" fmla="*/ 866273 h 877008"/>
                  <a:gd name="connsiteX2" fmla="*/ 1731464 w 1732546"/>
                  <a:gd name="connsiteY2" fmla="*/ 877008 h 877008"/>
                  <a:gd name="connsiteX3" fmla="*/ 1082 w 1732546"/>
                  <a:gd name="connsiteY3" fmla="*/ 877008 h 877008"/>
                  <a:gd name="connsiteX4" fmla="*/ 0 w 1732546"/>
                  <a:gd name="connsiteY4" fmla="*/ 866273 h 877008"/>
                  <a:gd name="connsiteX5" fmla="*/ 866273 w 1732546"/>
                  <a:gd name="connsiteY5" fmla="*/ 0 h 8770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32546" h="877008">
                    <a:moveTo>
                      <a:pt x="866273" y="0"/>
                    </a:moveTo>
                    <a:cubicBezTo>
                      <a:pt x="1344702" y="0"/>
                      <a:pt x="1732546" y="387844"/>
                      <a:pt x="1732546" y="866273"/>
                    </a:cubicBezTo>
                    <a:lnTo>
                      <a:pt x="1731464" y="877008"/>
                    </a:lnTo>
                    <a:lnTo>
                      <a:pt x="1082" y="877008"/>
                    </a:lnTo>
                    <a:lnTo>
                      <a:pt x="0" y="866273"/>
                    </a:lnTo>
                    <a:cubicBezTo>
                      <a:pt x="0" y="387844"/>
                      <a:pt x="387844" y="0"/>
                      <a:pt x="866273" y="0"/>
                    </a:cubicBezTo>
                    <a:close/>
                  </a:path>
                </a:pathLst>
              </a:cu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28" tIns="146262" rIns="182828" bIns="146262" numCol="1" spcCol="0" rtlCol="0" fromWordArt="0" anchor="t" anchorCtr="0" forceAA="0" compatLnSpc="1">
                <a:prstTxWarp prst="textNoShape">
                  <a:avLst/>
                </a:prstTxWarp>
                <a:noAutofit/>
              </a:bodyPr>
              <a:lstStyle/>
              <a:p>
                <a:pPr algn="ctr" defTabSz="932114" fontAlgn="base">
                  <a:lnSpc>
                    <a:spcPct val="90000"/>
                  </a:lnSpc>
                  <a:spcBef>
                    <a:spcPct val="0"/>
                  </a:spcBef>
                  <a:spcAft>
                    <a:spcPct val="0"/>
                  </a:spcAft>
                  <a:defRPr/>
                </a:pPr>
                <a:endParaRPr lang="en-US" sz="2400" kern="0" dirty="0" err="1">
                  <a:gradFill>
                    <a:gsLst>
                      <a:gs pos="0">
                        <a:srgbClr val="FFFFFF"/>
                      </a:gs>
                      <a:gs pos="100000">
                        <a:srgbClr val="FFFFFF"/>
                      </a:gs>
                    </a:gsLst>
                    <a:lin ang="5400000" scaled="0"/>
                  </a:gradFill>
                  <a:latin typeface="Calibri" panose="020F0502020204030204"/>
                  <a:ea typeface="Segoe UI" pitchFamily="34" charset="0"/>
                  <a:cs typeface="Segoe UI" pitchFamily="34" charset="0"/>
                </a:endParaRPr>
              </a:p>
            </p:txBody>
          </p:sp>
        </p:grpSp>
        <p:sp>
          <p:nvSpPr>
            <p:cNvPr id="15" name="Oval 14"/>
            <p:cNvSpPr/>
            <p:nvPr/>
          </p:nvSpPr>
          <p:spPr bwMode="auto">
            <a:xfrm>
              <a:off x="7529679" y="357104"/>
              <a:ext cx="1845010" cy="1845010"/>
            </a:xfrm>
            <a:prstGeom prst="ellipse">
              <a:avLst/>
            </a:prstGeom>
            <a:noFill/>
            <a:ln w="114300">
              <a:solidFill>
                <a:schemeClr val="tx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182828" numCol="1" spcCol="0" rtlCol="0" fromWordArt="0" anchor="b" anchorCtr="0" forceAA="0" compatLnSpc="1">
              <a:prstTxWarp prst="textNoShape">
                <a:avLst/>
              </a:prstTxWarp>
              <a:noAutofit/>
            </a:bodyPr>
            <a:lstStyle/>
            <a:p>
              <a:pPr algn="ctr" defTabSz="932114" fontAlgn="base">
                <a:lnSpc>
                  <a:spcPct val="70000"/>
                </a:lnSpc>
                <a:spcBef>
                  <a:spcPct val="0"/>
                </a:spcBef>
                <a:spcAft>
                  <a:spcPct val="0"/>
                </a:spcAft>
                <a:defRPr/>
              </a:pPr>
              <a:r>
                <a:rPr lang="en-US" sz="1398" b="1" kern="0" dirty="0">
                  <a:gradFill>
                    <a:gsLst>
                      <a:gs pos="0">
                        <a:srgbClr val="5C2D91"/>
                      </a:gs>
                      <a:gs pos="100000">
                        <a:srgbClr val="5C2D91"/>
                      </a:gs>
                    </a:gsLst>
                    <a:lin ang="5400000" scaled="0"/>
                  </a:gradFill>
                  <a:latin typeface="Calibri" panose="020F0502020204030204"/>
                  <a:ea typeface="Segoe UI" pitchFamily="34" charset="0"/>
                  <a:cs typeface="Segoe UI" pitchFamily="34" charset="0"/>
                </a:rPr>
                <a:t>Systems of</a:t>
              </a:r>
              <a:br>
                <a:rPr lang="en-US" sz="1398" b="1" kern="0" dirty="0">
                  <a:gradFill>
                    <a:gsLst>
                      <a:gs pos="0">
                        <a:srgbClr val="5C2D91"/>
                      </a:gs>
                      <a:gs pos="100000">
                        <a:srgbClr val="5C2D91"/>
                      </a:gs>
                    </a:gsLst>
                    <a:lin ang="5400000" scaled="0"/>
                  </a:gradFill>
                  <a:latin typeface="Calibri" panose="020F0502020204030204"/>
                  <a:ea typeface="Segoe UI" pitchFamily="34" charset="0"/>
                  <a:cs typeface="Segoe UI" pitchFamily="34" charset="0"/>
                </a:rPr>
              </a:br>
              <a:r>
                <a:rPr lang="en-US" sz="1398" b="1" kern="0" dirty="0">
                  <a:gradFill>
                    <a:gsLst>
                      <a:gs pos="0">
                        <a:srgbClr val="5C2D91"/>
                      </a:gs>
                      <a:gs pos="100000">
                        <a:srgbClr val="5C2D91"/>
                      </a:gs>
                    </a:gsLst>
                    <a:lin ang="5400000" scaled="0"/>
                  </a:gradFill>
                  <a:latin typeface="Calibri" panose="020F0502020204030204"/>
                  <a:ea typeface="Segoe UI" pitchFamily="34" charset="0"/>
                  <a:cs typeface="Segoe UI" pitchFamily="34" charset="0"/>
                </a:rPr>
                <a:t>intelligence era</a:t>
              </a:r>
            </a:p>
          </p:txBody>
        </p:sp>
        <p:sp>
          <p:nvSpPr>
            <p:cNvPr id="25" name="Freeform 18"/>
            <p:cNvSpPr>
              <a:spLocks noEditPoints="1"/>
            </p:cNvSpPr>
            <p:nvPr/>
          </p:nvSpPr>
          <p:spPr bwMode="black">
            <a:xfrm rot="17980754">
              <a:off x="8294661" y="1812397"/>
              <a:ext cx="303428" cy="238260"/>
            </a:xfrm>
            <a:custGeom>
              <a:avLst/>
              <a:gdLst>
                <a:gd name="T0" fmla="*/ 1304 w 1423"/>
                <a:gd name="T1" fmla="*/ 301 h 1114"/>
                <a:gd name="T2" fmla="*/ 1302 w 1423"/>
                <a:gd name="T3" fmla="*/ 297 h 1114"/>
                <a:gd name="T4" fmla="*/ 719 w 1423"/>
                <a:gd name="T5" fmla="*/ 113 h 1114"/>
                <a:gd name="T6" fmla="*/ 496 w 1423"/>
                <a:gd name="T7" fmla="*/ 416 h 1114"/>
                <a:gd name="T8" fmla="*/ 441 w 1423"/>
                <a:gd name="T9" fmla="*/ 482 h 1114"/>
                <a:gd name="T10" fmla="*/ 375 w 1423"/>
                <a:gd name="T11" fmla="*/ 536 h 1114"/>
                <a:gd name="T12" fmla="*/ 290 w 1423"/>
                <a:gd name="T13" fmla="*/ 648 h 1114"/>
                <a:gd name="T14" fmla="*/ 470 w 1423"/>
                <a:gd name="T15" fmla="*/ 973 h 1114"/>
                <a:gd name="T16" fmla="*/ 610 w 1423"/>
                <a:gd name="T17" fmla="*/ 960 h 1114"/>
                <a:gd name="T18" fmla="*/ 775 w 1423"/>
                <a:gd name="T19" fmla="*/ 921 h 1114"/>
                <a:gd name="T20" fmla="*/ 932 w 1423"/>
                <a:gd name="T21" fmla="*/ 927 h 1114"/>
                <a:gd name="T22" fmla="*/ 1151 w 1423"/>
                <a:gd name="T23" fmla="*/ 893 h 1114"/>
                <a:gd name="T24" fmla="*/ 1304 w 1423"/>
                <a:gd name="T25" fmla="*/ 301 h 1114"/>
                <a:gd name="T26" fmla="*/ 1024 w 1423"/>
                <a:gd name="T27" fmla="*/ 311 h 1114"/>
                <a:gd name="T28" fmla="*/ 1024 w 1423"/>
                <a:gd name="T29" fmla="*/ 311 h 1114"/>
                <a:gd name="T30" fmla="*/ 873 w 1423"/>
                <a:gd name="T31" fmla="*/ 299 h 1114"/>
                <a:gd name="T32" fmla="*/ 873 w 1423"/>
                <a:gd name="T33" fmla="*/ 299 h 1114"/>
                <a:gd name="T34" fmla="*/ 799 w 1423"/>
                <a:gd name="T35" fmla="*/ 278 h 1114"/>
                <a:gd name="T36" fmla="*/ 821 w 1423"/>
                <a:gd name="T37" fmla="*/ 203 h 1114"/>
                <a:gd name="T38" fmla="*/ 828 w 1423"/>
                <a:gd name="T39" fmla="*/ 200 h 1114"/>
                <a:gd name="T40" fmla="*/ 1101 w 1423"/>
                <a:gd name="T41" fmla="*/ 234 h 1114"/>
                <a:gd name="T42" fmla="*/ 1108 w 1423"/>
                <a:gd name="T43" fmla="*/ 244 h 1114"/>
                <a:gd name="T44" fmla="*/ 1087 w 1423"/>
                <a:gd name="T45" fmla="*/ 318 h 1114"/>
                <a:gd name="T46" fmla="*/ 1024 w 1423"/>
                <a:gd name="T47" fmla="*/ 311 h 1114"/>
                <a:gd name="T48" fmla="*/ 14 w 1423"/>
                <a:gd name="T49" fmla="*/ 967 h 1114"/>
                <a:gd name="T50" fmla="*/ 53 w 1423"/>
                <a:gd name="T51" fmla="*/ 1037 h 1114"/>
                <a:gd name="T52" fmla="*/ 115 w 1423"/>
                <a:gd name="T53" fmla="*/ 1064 h 1114"/>
                <a:gd name="T54" fmla="*/ 24 w 1423"/>
                <a:gd name="T55" fmla="*/ 900 h 1114"/>
                <a:gd name="T56" fmla="*/ 14 w 1423"/>
                <a:gd name="T57" fmla="*/ 967 h 1114"/>
                <a:gd name="T58" fmla="*/ 400 w 1423"/>
                <a:gd name="T59" fmla="*/ 959 h 1114"/>
                <a:gd name="T60" fmla="*/ 265 w 1423"/>
                <a:gd name="T61" fmla="*/ 714 h 1114"/>
                <a:gd name="T62" fmla="*/ 190 w 1423"/>
                <a:gd name="T63" fmla="*/ 686 h 1114"/>
                <a:gd name="T64" fmla="*/ 175 w 1423"/>
                <a:gd name="T65" fmla="*/ 764 h 1114"/>
                <a:gd name="T66" fmla="*/ 310 w 1423"/>
                <a:gd name="T67" fmla="*/ 1008 h 1114"/>
                <a:gd name="T68" fmla="*/ 385 w 1423"/>
                <a:gd name="T69" fmla="*/ 1037 h 1114"/>
                <a:gd name="T70" fmla="*/ 400 w 1423"/>
                <a:gd name="T71" fmla="*/ 959 h 1114"/>
                <a:gd name="T72" fmla="*/ 266 w 1423"/>
                <a:gd name="T73" fmla="*/ 1026 h 1114"/>
                <a:gd name="T74" fmla="*/ 136 w 1423"/>
                <a:gd name="T75" fmla="*/ 792 h 1114"/>
                <a:gd name="T76" fmla="*/ 65 w 1423"/>
                <a:gd name="T77" fmla="*/ 764 h 1114"/>
                <a:gd name="T78" fmla="*/ 50 w 1423"/>
                <a:gd name="T79" fmla="*/ 840 h 1114"/>
                <a:gd name="T80" fmla="*/ 180 w 1423"/>
                <a:gd name="T81" fmla="*/ 1074 h 1114"/>
                <a:gd name="T82" fmla="*/ 251 w 1423"/>
                <a:gd name="T83" fmla="*/ 1101 h 1114"/>
                <a:gd name="T84" fmla="*/ 266 w 1423"/>
                <a:gd name="T85" fmla="*/ 1026 h 1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423" h="1114">
                  <a:moveTo>
                    <a:pt x="1304" y="301"/>
                  </a:moveTo>
                  <a:cubicBezTo>
                    <a:pt x="1303" y="298"/>
                    <a:pt x="1304" y="300"/>
                    <a:pt x="1302" y="297"/>
                  </a:cubicBezTo>
                  <a:cubicBezTo>
                    <a:pt x="1184" y="83"/>
                    <a:pt x="922" y="0"/>
                    <a:pt x="719" y="113"/>
                  </a:cubicBezTo>
                  <a:cubicBezTo>
                    <a:pt x="602" y="177"/>
                    <a:pt x="570" y="311"/>
                    <a:pt x="496" y="416"/>
                  </a:cubicBezTo>
                  <a:cubicBezTo>
                    <a:pt x="476" y="444"/>
                    <a:pt x="458" y="465"/>
                    <a:pt x="441" y="482"/>
                  </a:cubicBezTo>
                  <a:cubicBezTo>
                    <a:pt x="418" y="504"/>
                    <a:pt x="397" y="520"/>
                    <a:pt x="375" y="536"/>
                  </a:cubicBezTo>
                  <a:cubicBezTo>
                    <a:pt x="334" y="566"/>
                    <a:pt x="296" y="593"/>
                    <a:pt x="290" y="648"/>
                  </a:cubicBezTo>
                  <a:cubicBezTo>
                    <a:pt x="470" y="973"/>
                    <a:pt x="470" y="973"/>
                    <a:pt x="470" y="973"/>
                  </a:cubicBezTo>
                  <a:cubicBezTo>
                    <a:pt x="519" y="997"/>
                    <a:pt x="563" y="978"/>
                    <a:pt x="610" y="960"/>
                  </a:cubicBezTo>
                  <a:cubicBezTo>
                    <a:pt x="654" y="943"/>
                    <a:pt x="697" y="925"/>
                    <a:pt x="775" y="921"/>
                  </a:cubicBezTo>
                  <a:cubicBezTo>
                    <a:pt x="827" y="918"/>
                    <a:pt x="880" y="924"/>
                    <a:pt x="932" y="927"/>
                  </a:cubicBezTo>
                  <a:cubicBezTo>
                    <a:pt x="1008" y="932"/>
                    <a:pt x="1082" y="931"/>
                    <a:pt x="1151" y="893"/>
                  </a:cubicBezTo>
                  <a:cubicBezTo>
                    <a:pt x="1354" y="780"/>
                    <a:pt x="1423" y="515"/>
                    <a:pt x="1304" y="301"/>
                  </a:cubicBezTo>
                  <a:close/>
                  <a:moveTo>
                    <a:pt x="1024" y="311"/>
                  </a:moveTo>
                  <a:cubicBezTo>
                    <a:pt x="1024" y="311"/>
                    <a:pt x="1024" y="311"/>
                    <a:pt x="1024" y="311"/>
                  </a:cubicBezTo>
                  <a:cubicBezTo>
                    <a:pt x="983" y="270"/>
                    <a:pt x="917" y="279"/>
                    <a:pt x="873" y="299"/>
                  </a:cubicBezTo>
                  <a:cubicBezTo>
                    <a:pt x="873" y="299"/>
                    <a:pt x="873" y="299"/>
                    <a:pt x="873" y="299"/>
                  </a:cubicBezTo>
                  <a:cubicBezTo>
                    <a:pt x="847" y="313"/>
                    <a:pt x="814" y="304"/>
                    <a:pt x="799" y="278"/>
                  </a:cubicBezTo>
                  <a:cubicBezTo>
                    <a:pt x="785" y="251"/>
                    <a:pt x="794" y="218"/>
                    <a:pt x="821" y="203"/>
                  </a:cubicBezTo>
                  <a:cubicBezTo>
                    <a:pt x="823" y="202"/>
                    <a:pt x="828" y="200"/>
                    <a:pt x="828" y="200"/>
                  </a:cubicBezTo>
                  <a:cubicBezTo>
                    <a:pt x="927" y="155"/>
                    <a:pt x="1035" y="168"/>
                    <a:pt x="1101" y="234"/>
                  </a:cubicBezTo>
                  <a:cubicBezTo>
                    <a:pt x="1101" y="234"/>
                    <a:pt x="1106" y="240"/>
                    <a:pt x="1108" y="244"/>
                  </a:cubicBezTo>
                  <a:cubicBezTo>
                    <a:pt x="1122" y="270"/>
                    <a:pt x="1113" y="303"/>
                    <a:pt x="1087" y="318"/>
                  </a:cubicBezTo>
                  <a:cubicBezTo>
                    <a:pt x="1066" y="329"/>
                    <a:pt x="1041" y="326"/>
                    <a:pt x="1024" y="311"/>
                  </a:cubicBezTo>
                  <a:close/>
                  <a:moveTo>
                    <a:pt x="14" y="967"/>
                  </a:moveTo>
                  <a:cubicBezTo>
                    <a:pt x="53" y="1037"/>
                    <a:pt x="53" y="1037"/>
                    <a:pt x="53" y="1037"/>
                  </a:cubicBezTo>
                  <a:cubicBezTo>
                    <a:pt x="67" y="1062"/>
                    <a:pt x="94" y="1074"/>
                    <a:pt x="115" y="1064"/>
                  </a:cubicBezTo>
                  <a:cubicBezTo>
                    <a:pt x="24" y="900"/>
                    <a:pt x="24" y="900"/>
                    <a:pt x="24" y="900"/>
                  </a:cubicBezTo>
                  <a:cubicBezTo>
                    <a:pt x="5" y="912"/>
                    <a:pt x="0" y="941"/>
                    <a:pt x="14" y="967"/>
                  </a:cubicBezTo>
                  <a:close/>
                  <a:moveTo>
                    <a:pt x="400" y="959"/>
                  </a:moveTo>
                  <a:cubicBezTo>
                    <a:pt x="265" y="714"/>
                    <a:pt x="265" y="714"/>
                    <a:pt x="265" y="714"/>
                  </a:cubicBezTo>
                  <a:cubicBezTo>
                    <a:pt x="248" y="685"/>
                    <a:pt x="215" y="672"/>
                    <a:pt x="190" y="686"/>
                  </a:cubicBezTo>
                  <a:cubicBezTo>
                    <a:pt x="166" y="699"/>
                    <a:pt x="159" y="734"/>
                    <a:pt x="175" y="764"/>
                  </a:cubicBezTo>
                  <a:cubicBezTo>
                    <a:pt x="310" y="1008"/>
                    <a:pt x="310" y="1008"/>
                    <a:pt x="310" y="1008"/>
                  </a:cubicBezTo>
                  <a:cubicBezTo>
                    <a:pt x="327" y="1038"/>
                    <a:pt x="360" y="1051"/>
                    <a:pt x="385" y="1037"/>
                  </a:cubicBezTo>
                  <a:cubicBezTo>
                    <a:pt x="410" y="1023"/>
                    <a:pt x="416" y="988"/>
                    <a:pt x="400" y="959"/>
                  </a:cubicBezTo>
                  <a:close/>
                  <a:moveTo>
                    <a:pt x="266" y="1026"/>
                  </a:moveTo>
                  <a:cubicBezTo>
                    <a:pt x="136" y="792"/>
                    <a:pt x="136" y="792"/>
                    <a:pt x="136" y="792"/>
                  </a:cubicBezTo>
                  <a:cubicBezTo>
                    <a:pt x="121" y="764"/>
                    <a:pt x="89" y="751"/>
                    <a:pt x="65" y="764"/>
                  </a:cubicBezTo>
                  <a:cubicBezTo>
                    <a:pt x="41" y="778"/>
                    <a:pt x="35" y="811"/>
                    <a:pt x="50" y="840"/>
                  </a:cubicBezTo>
                  <a:cubicBezTo>
                    <a:pt x="180" y="1074"/>
                    <a:pt x="180" y="1074"/>
                    <a:pt x="180" y="1074"/>
                  </a:cubicBezTo>
                  <a:cubicBezTo>
                    <a:pt x="196" y="1102"/>
                    <a:pt x="228" y="1114"/>
                    <a:pt x="251" y="1101"/>
                  </a:cubicBezTo>
                  <a:cubicBezTo>
                    <a:pt x="275" y="1088"/>
                    <a:pt x="282" y="1055"/>
                    <a:pt x="266" y="1026"/>
                  </a:cubicBezTo>
                  <a:close/>
                </a:path>
              </a:pathLst>
            </a:custGeom>
            <a:solidFill>
              <a:srgbClr val="5C2D91"/>
            </a:solidFill>
            <a:ln w="19050">
              <a:noFill/>
            </a:ln>
            <a:extLst/>
          </p:spPr>
          <p:txBody>
            <a:bodyPr vert="horz" wrap="square" lIns="91414" tIns="45706" rIns="91414" bIns="45706" numCol="1" anchor="t" anchorCtr="0" compatLnSpc="1">
              <a:prstTxWarp prst="textNoShape">
                <a:avLst/>
              </a:prstTxWarp>
            </a:bodyPr>
            <a:lstStyle/>
            <a:p>
              <a:pPr defTabSz="913833">
                <a:defRPr/>
              </a:pPr>
              <a:endParaRPr lang="en-US" sz="1598" kern="0">
                <a:solidFill>
                  <a:srgbClr val="000000"/>
                </a:solidFill>
                <a:latin typeface="Calibri" panose="020F0502020204030204"/>
              </a:endParaRPr>
            </a:p>
          </p:txBody>
        </p:sp>
      </p:grpSp>
      <p:grpSp>
        <p:nvGrpSpPr>
          <p:cNvPr id="45" name="Group 44"/>
          <p:cNvGrpSpPr/>
          <p:nvPr/>
        </p:nvGrpSpPr>
        <p:grpSpPr>
          <a:xfrm>
            <a:off x="7481070" y="2552050"/>
            <a:ext cx="1931580" cy="1844486"/>
            <a:chOff x="7481428" y="2551780"/>
            <a:chExt cx="1932128" cy="1845010"/>
          </a:xfrm>
        </p:grpSpPr>
        <p:grpSp>
          <p:nvGrpSpPr>
            <p:cNvPr id="24" name="Group 23"/>
            <p:cNvGrpSpPr/>
            <p:nvPr/>
          </p:nvGrpSpPr>
          <p:grpSpPr>
            <a:xfrm>
              <a:off x="7481428" y="2551780"/>
              <a:ext cx="1932128" cy="1844920"/>
              <a:chOff x="7481428" y="2551780"/>
              <a:chExt cx="1932128" cy="1844920"/>
            </a:xfrm>
          </p:grpSpPr>
          <p:pic>
            <p:nvPicPr>
              <p:cNvPr id="18" name="Picture 17"/>
              <p:cNvPicPr>
                <a:picLocks noChangeAspect="1"/>
              </p:cNvPicPr>
              <p:nvPr/>
            </p:nvPicPr>
            <p:blipFill rotWithShape="1">
              <a:blip r:embed="rId4" cstate="email">
                <a:extLst>
                  <a:ext uri="{28A0092B-C50C-407E-A947-70E740481C1C}">
                    <a14:useLocalDpi xmlns:a14="http://schemas.microsoft.com/office/drawing/2010/main"/>
                  </a:ext>
                </a:extLst>
              </a:blip>
              <a:srcRect b="-31175"/>
              <a:stretch/>
            </p:blipFill>
            <p:spPr>
              <a:xfrm>
                <a:off x="7545888" y="2551780"/>
                <a:ext cx="1828801" cy="1828801"/>
              </a:xfrm>
              <a:prstGeom prst="ellipse">
                <a:avLst/>
              </a:prstGeom>
            </p:spPr>
          </p:pic>
          <p:sp>
            <p:nvSpPr>
              <p:cNvPr id="27" name="Freeform 26"/>
              <p:cNvSpPr/>
              <p:nvPr/>
            </p:nvSpPr>
            <p:spPr bwMode="auto">
              <a:xfrm rot="10800000">
                <a:off x="7481428" y="3563968"/>
                <a:ext cx="1932128" cy="832732"/>
              </a:xfrm>
              <a:custGeom>
                <a:avLst/>
                <a:gdLst>
                  <a:gd name="connsiteX0" fmla="*/ 866273 w 1732546"/>
                  <a:gd name="connsiteY0" fmla="*/ 0 h 877008"/>
                  <a:gd name="connsiteX1" fmla="*/ 1732546 w 1732546"/>
                  <a:gd name="connsiteY1" fmla="*/ 866273 h 877008"/>
                  <a:gd name="connsiteX2" fmla="*/ 1731464 w 1732546"/>
                  <a:gd name="connsiteY2" fmla="*/ 877008 h 877008"/>
                  <a:gd name="connsiteX3" fmla="*/ 1082 w 1732546"/>
                  <a:gd name="connsiteY3" fmla="*/ 877008 h 877008"/>
                  <a:gd name="connsiteX4" fmla="*/ 0 w 1732546"/>
                  <a:gd name="connsiteY4" fmla="*/ 866273 h 877008"/>
                  <a:gd name="connsiteX5" fmla="*/ 866273 w 1732546"/>
                  <a:gd name="connsiteY5" fmla="*/ 0 h 8770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32546" h="877008">
                    <a:moveTo>
                      <a:pt x="866273" y="0"/>
                    </a:moveTo>
                    <a:cubicBezTo>
                      <a:pt x="1344702" y="0"/>
                      <a:pt x="1732546" y="387844"/>
                      <a:pt x="1732546" y="866273"/>
                    </a:cubicBezTo>
                    <a:lnTo>
                      <a:pt x="1731464" y="877008"/>
                    </a:lnTo>
                    <a:lnTo>
                      <a:pt x="1082" y="877008"/>
                    </a:lnTo>
                    <a:lnTo>
                      <a:pt x="0" y="866273"/>
                    </a:lnTo>
                    <a:cubicBezTo>
                      <a:pt x="0" y="387844"/>
                      <a:pt x="387844" y="0"/>
                      <a:pt x="866273" y="0"/>
                    </a:cubicBezTo>
                    <a:close/>
                  </a:path>
                </a:pathLst>
              </a:cu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28" tIns="146262" rIns="182828" bIns="146262" numCol="1" spcCol="0" rtlCol="0" fromWordArt="0" anchor="t" anchorCtr="0" forceAA="0" compatLnSpc="1">
                <a:prstTxWarp prst="textNoShape">
                  <a:avLst/>
                </a:prstTxWarp>
                <a:noAutofit/>
              </a:bodyPr>
              <a:lstStyle/>
              <a:p>
                <a:pPr algn="ctr" defTabSz="932114" fontAlgn="base">
                  <a:lnSpc>
                    <a:spcPct val="90000"/>
                  </a:lnSpc>
                  <a:spcBef>
                    <a:spcPct val="0"/>
                  </a:spcBef>
                  <a:spcAft>
                    <a:spcPct val="0"/>
                  </a:spcAft>
                  <a:defRPr/>
                </a:pPr>
                <a:endParaRPr lang="en-US" sz="2400" kern="0" dirty="0" err="1">
                  <a:gradFill>
                    <a:gsLst>
                      <a:gs pos="0">
                        <a:srgbClr val="FFFFFF"/>
                      </a:gs>
                      <a:gs pos="100000">
                        <a:srgbClr val="FFFFFF"/>
                      </a:gs>
                    </a:gsLst>
                    <a:lin ang="5400000" scaled="0"/>
                  </a:gradFill>
                  <a:latin typeface="Calibri" panose="020F0502020204030204"/>
                  <a:ea typeface="Segoe UI" pitchFamily="34" charset="0"/>
                  <a:cs typeface="Segoe UI" pitchFamily="34" charset="0"/>
                </a:endParaRPr>
              </a:p>
            </p:txBody>
          </p:sp>
        </p:grpSp>
        <p:sp>
          <p:nvSpPr>
            <p:cNvPr id="17" name="Oval 16"/>
            <p:cNvSpPr/>
            <p:nvPr/>
          </p:nvSpPr>
          <p:spPr bwMode="auto">
            <a:xfrm>
              <a:off x="7529679" y="2551780"/>
              <a:ext cx="1845010" cy="1845010"/>
            </a:xfrm>
            <a:prstGeom prst="ellipse">
              <a:avLst/>
            </a:prstGeom>
            <a:noFill/>
            <a:ln w="114300">
              <a:solidFill>
                <a:schemeClr val="tx1">
                  <a:lumMod val="60000"/>
                  <a:lumOff val="40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182828" numCol="1" spcCol="0" rtlCol="0" fromWordArt="0" anchor="b" anchorCtr="0" forceAA="0" compatLnSpc="1">
              <a:prstTxWarp prst="textNoShape">
                <a:avLst/>
              </a:prstTxWarp>
              <a:noAutofit/>
            </a:bodyPr>
            <a:lstStyle/>
            <a:p>
              <a:pPr algn="ctr" defTabSz="932114" fontAlgn="base">
                <a:lnSpc>
                  <a:spcPct val="70000"/>
                </a:lnSpc>
                <a:spcBef>
                  <a:spcPct val="0"/>
                </a:spcBef>
                <a:spcAft>
                  <a:spcPct val="0"/>
                </a:spcAft>
                <a:defRPr/>
              </a:pPr>
              <a:r>
                <a:rPr lang="en-US" sz="1398" b="1" kern="0" dirty="0">
                  <a:gradFill>
                    <a:gsLst>
                      <a:gs pos="0">
                        <a:srgbClr val="505050"/>
                      </a:gs>
                      <a:gs pos="100000">
                        <a:srgbClr val="505050"/>
                      </a:gs>
                    </a:gsLst>
                    <a:lin ang="5400000" scaled="0"/>
                  </a:gradFill>
                  <a:latin typeface="Calibri" panose="020F0502020204030204"/>
                  <a:ea typeface="Segoe UI" pitchFamily="34" charset="0"/>
                  <a:cs typeface="Segoe UI" pitchFamily="34" charset="0"/>
                </a:rPr>
                <a:t>Systems of</a:t>
              </a:r>
              <a:br>
                <a:rPr lang="en-US" sz="1398" b="1" kern="0" dirty="0">
                  <a:gradFill>
                    <a:gsLst>
                      <a:gs pos="0">
                        <a:srgbClr val="505050"/>
                      </a:gs>
                      <a:gs pos="100000">
                        <a:srgbClr val="505050"/>
                      </a:gs>
                    </a:gsLst>
                    <a:lin ang="5400000" scaled="0"/>
                  </a:gradFill>
                  <a:latin typeface="Calibri" panose="020F0502020204030204"/>
                  <a:ea typeface="Segoe UI" pitchFamily="34" charset="0"/>
                  <a:cs typeface="Segoe UI" pitchFamily="34" charset="0"/>
                </a:rPr>
              </a:br>
              <a:r>
                <a:rPr lang="en-US" sz="1398" b="1" kern="0" dirty="0">
                  <a:gradFill>
                    <a:gsLst>
                      <a:gs pos="0">
                        <a:srgbClr val="505050"/>
                      </a:gs>
                      <a:gs pos="100000">
                        <a:srgbClr val="505050"/>
                      </a:gs>
                    </a:gsLst>
                    <a:lin ang="5400000" scaled="0"/>
                  </a:gradFill>
                  <a:latin typeface="Calibri" panose="020F0502020204030204"/>
                  <a:ea typeface="Segoe UI" pitchFamily="34" charset="0"/>
                  <a:cs typeface="Segoe UI" pitchFamily="34" charset="0"/>
                </a:rPr>
                <a:t>engagement</a:t>
              </a:r>
            </a:p>
          </p:txBody>
        </p:sp>
        <p:grpSp>
          <p:nvGrpSpPr>
            <p:cNvPr id="28" name="Group 27"/>
            <p:cNvGrpSpPr/>
            <p:nvPr/>
          </p:nvGrpSpPr>
          <p:grpSpPr>
            <a:xfrm>
              <a:off x="8197736" y="4012229"/>
              <a:ext cx="559891" cy="206928"/>
              <a:chOff x="9198743" y="4329159"/>
              <a:chExt cx="1487021" cy="549582"/>
            </a:xfrm>
            <a:solidFill>
              <a:schemeClr val="tx1"/>
            </a:solidFill>
          </p:grpSpPr>
          <p:sp>
            <p:nvSpPr>
              <p:cNvPr id="29" name="Freeform 357"/>
              <p:cNvSpPr>
                <a:spLocks noChangeAspect="1" noEditPoints="1"/>
              </p:cNvSpPr>
              <p:nvPr/>
            </p:nvSpPr>
            <p:spPr bwMode="auto">
              <a:xfrm>
                <a:off x="10144638" y="4329159"/>
                <a:ext cx="541126" cy="541126"/>
              </a:xfrm>
              <a:custGeom>
                <a:avLst/>
                <a:gdLst>
                  <a:gd name="T0" fmla="*/ 200 w 400"/>
                  <a:gd name="T1" fmla="*/ 400 h 400"/>
                  <a:gd name="T2" fmla="*/ 200 w 400"/>
                  <a:gd name="T3" fmla="*/ 0 h 400"/>
                  <a:gd name="T4" fmla="*/ 96 w 400"/>
                  <a:gd name="T5" fmla="*/ 190 h 400"/>
                  <a:gd name="T6" fmla="*/ 43 w 400"/>
                  <a:gd name="T7" fmla="*/ 111 h 400"/>
                  <a:gd name="T8" fmla="*/ 96 w 400"/>
                  <a:gd name="T9" fmla="*/ 190 h 400"/>
                  <a:gd name="T10" fmla="*/ 131 w 400"/>
                  <a:gd name="T11" fmla="*/ 111 h 400"/>
                  <a:gd name="T12" fmla="*/ 190 w 400"/>
                  <a:gd name="T13" fmla="*/ 190 h 400"/>
                  <a:gd name="T14" fmla="*/ 190 w 400"/>
                  <a:gd name="T15" fmla="*/ 20 h 400"/>
                  <a:gd name="T16" fmla="*/ 190 w 400"/>
                  <a:gd name="T17" fmla="*/ 91 h 400"/>
                  <a:gd name="T18" fmla="*/ 56 w 400"/>
                  <a:gd name="T19" fmla="*/ 91 h 400"/>
                  <a:gd name="T20" fmla="*/ 158 w 400"/>
                  <a:gd name="T21" fmla="*/ 24 h 400"/>
                  <a:gd name="T22" fmla="*/ 380 w 400"/>
                  <a:gd name="T23" fmla="*/ 190 h 400"/>
                  <a:gd name="T24" fmla="*/ 290 w 400"/>
                  <a:gd name="T25" fmla="*/ 111 h 400"/>
                  <a:gd name="T26" fmla="*/ 380 w 400"/>
                  <a:gd name="T27" fmla="*/ 190 h 400"/>
                  <a:gd name="T28" fmla="*/ 284 w 400"/>
                  <a:gd name="T29" fmla="*/ 190 h 400"/>
                  <a:gd name="T30" fmla="*/ 210 w 400"/>
                  <a:gd name="T31" fmla="*/ 111 h 400"/>
                  <a:gd name="T32" fmla="*/ 210 w 400"/>
                  <a:gd name="T33" fmla="*/ 91 h 400"/>
                  <a:gd name="T34" fmla="*/ 210 w 400"/>
                  <a:gd name="T35" fmla="*/ 20 h 400"/>
                  <a:gd name="T36" fmla="*/ 242 w 400"/>
                  <a:gd name="T37" fmla="*/ 24 h 400"/>
                  <a:gd name="T38" fmla="*/ 344 w 400"/>
                  <a:gd name="T39" fmla="*/ 91 h 400"/>
                  <a:gd name="T40" fmla="*/ 20 w 400"/>
                  <a:gd name="T41" fmla="*/ 210 h 400"/>
                  <a:gd name="T42" fmla="*/ 110 w 400"/>
                  <a:gd name="T43" fmla="*/ 289 h 400"/>
                  <a:gd name="T44" fmla="*/ 20 w 400"/>
                  <a:gd name="T45" fmla="*/ 210 h 400"/>
                  <a:gd name="T46" fmla="*/ 116 w 400"/>
                  <a:gd name="T47" fmla="*/ 210 h 400"/>
                  <a:gd name="T48" fmla="*/ 190 w 400"/>
                  <a:gd name="T49" fmla="*/ 289 h 400"/>
                  <a:gd name="T50" fmla="*/ 190 w 400"/>
                  <a:gd name="T51" fmla="*/ 309 h 400"/>
                  <a:gd name="T52" fmla="*/ 190 w 400"/>
                  <a:gd name="T53" fmla="*/ 380 h 400"/>
                  <a:gd name="T54" fmla="*/ 158 w 400"/>
                  <a:gd name="T55" fmla="*/ 376 h 400"/>
                  <a:gd name="T56" fmla="*/ 56 w 400"/>
                  <a:gd name="T57" fmla="*/ 309 h 400"/>
                  <a:gd name="T58" fmla="*/ 304 w 400"/>
                  <a:gd name="T59" fmla="*/ 210 h 400"/>
                  <a:gd name="T60" fmla="*/ 357 w 400"/>
                  <a:gd name="T61" fmla="*/ 289 h 400"/>
                  <a:gd name="T62" fmla="*/ 304 w 400"/>
                  <a:gd name="T63" fmla="*/ 210 h 400"/>
                  <a:gd name="T64" fmla="*/ 269 w 400"/>
                  <a:gd name="T65" fmla="*/ 289 h 400"/>
                  <a:gd name="T66" fmla="*/ 210 w 400"/>
                  <a:gd name="T67" fmla="*/ 210 h 400"/>
                  <a:gd name="T68" fmla="*/ 210 w 400"/>
                  <a:gd name="T69" fmla="*/ 380 h 400"/>
                  <a:gd name="T70" fmla="*/ 210 w 400"/>
                  <a:gd name="T71" fmla="*/ 309 h 400"/>
                  <a:gd name="T72" fmla="*/ 344 w 400"/>
                  <a:gd name="T73" fmla="*/ 309 h 400"/>
                  <a:gd name="T74" fmla="*/ 242 w 400"/>
                  <a:gd name="T75" fmla="*/ 376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00" h="400">
                    <a:moveTo>
                      <a:pt x="400" y="200"/>
                    </a:moveTo>
                    <a:cubicBezTo>
                      <a:pt x="400" y="310"/>
                      <a:pt x="310" y="400"/>
                      <a:pt x="200" y="400"/>
                    </a:cubicBezTo>
                    <a:cubicBezTo>
                      <a:pt x="90" y="400"/>
                      <a:pt x="0" y="310"/>
                      <a:pt x="0" y="200"/>
                    </a:cubicBezTo>
                    <a:cubicBezTo>
                      <a:pt x="0" y="90"/>
                      <a:pt x="90" y="0"/>
                      <a:pt x="200" y="0"/>
                    </a:cubicBezTo>
                    <a:cubicBezTo>
                      <a:pt x="310" y="0"/>
                      <a:pt x="400" y="90"/>
                      <a:pt x="400" y="200"/>
                    </a:cubicBezTo>
                    <a:close/>
                    <a:moveTo>
                      <a:pt x="96" y="190"/>
                    </a:moveTo>
                    <a:cubicBezTo>
                      <a:pt x="97" y="162"/>
                      <a:pt x="102" y="135"/>
                      <a:pt x="110" y="111"/>
                    </a:cubicBezTo>
                    <a:cubicBezTo>
                      <a:pt x="43" y="111"/>
                      <a:pt x="43" y="111"/>
                      <a:pt x="43" y="111"/>
                    </a:cubicBezTo>
                    <a:cubicBezTo>
                      <a:pt x="30" y="134"/>
                      <a:pt x="21" y="161"/>
                      <a:pt x="20" y="190"/>
                    </a:cubicBezTo>
                    <a:lnTo>
                      <a:pt x="96" y="190"/>
                    </a:lnTo>
                    <a:close/>
                    <a:moveTo>
                      <a:pt x="190" y="111"/>
                    </a:moveTo>
                    <a:cubicBezTo>
                      <a:pt x="131" y="111"/>
                      <a:pt x="131" y="111"/>
                      <a:pt x="131" y="111"/>
                    </a:cubicBezTo>
                    <a:cubicBezTo>
                      <a:pt x="122" y="135"/>
                      <a:pt x="117" y="162"/>
                      <a:pt x="116" y="190"/>
                    </a:cubicBezTo>
                    <a:cubicBezTo>
                      <a:pt x="190" y="190"/>
                      <a:pt x="190" y="190"/>
                      <a:pt x="190" y="190"/>
                    </a:cubicBezTo>
                    <a:cubicBezTo>
                      <a:pt x="190" y="111"/>
                      <a:pt x="190" y="111"/>
                      <a:pt x="190" y="111"/>
                    </a:cubicBezTo>
                    <a:close/>
                    <a:moveTo>
                      <a:pt x="190" y="20"/>
                    </a:moveTo>
                    <a:cubicBezTo>
                      <a:pt x="169" y="39"/>
                      <a:pt x="151" y="63"/>
                      <a:pt x="139" y="91"/>
                    </a:cubicBezTo>
                    <a:cubicBezTo>
                      <a:pt x="190" y="91"/>
                      <a:pt x="190" y="91"/>
                      <a:pt x="190" y="91"/>
                    </a:cubicBezTo>
                    <a:lnTo>
                      <a:pt x="190" y="20"/>
                    </a:lnTo>
                    <a:close/>
                    <a:moveTo>
                      <a:pt x="56" y="91"/>
                    </a:moveTo>
                    <a:cubicBezTo>
                      <a:pt x="117" y="91"/>
                      <a:pt x="117" y="91"/>
                      <a:pt x="117" y="91"/>
                    </a:cubicBezTo>
                    <a:cubicBezTo>
                      <a:pt x="128" y="66"/>
                      <a:pt x="142" y="43"/>
                      <a:pt x="158" y="24"/>
                    </a:cubicBezTo>
                    <a:cubicBezTo>
                      <a:pt x="116" y="34"/>
                      <a:pt x="80" y="59"/>
                      <a:pt x="56" y="91"/>
                    </a:cubicBezTo>
                    <a:close/>
                    <a:moveTo>
                      <a:pt x="380" y="190"/>
                    </a:moveTo>
                    <a:cubicBezTo>
                      <a:pt x="379" y="161"/>
                      <a:pt x="370" y="134"/>
                      <a:pt x="357" y="111"/>
                    </a:cubicBezTo>
                    <a:cubicBezTo>
                      <a:pt x="290" y="111"/>
                      <a:pt x="290" y="111"/>
                      <a:pt x="290" y="111"/>
                    </a:cubicBezTo>
                    <a:cubicBezTo>
                      <a:pt x="298" y="135"/>
                      <a:pt x="303" y="162"/>
                      <a:pt x="304" y="190"/>
                    </a:cubicBezTo>
                    <a:lnTo>
                      <a:pt x="380" y="190"/>
                    </a:lnTo>
                    <a:close/>
                    <a:moveTo>
                      <a:pt x="210" y="190"/>
                    </a:moveTo>
                    <a:cubicBezTo>
                      <a:pt x="284" y="190"/>
                      <a:pt x="284" y="190"/>
                      <a:pt x="284" y="190"/>
                    </a:cubicBezTo>
                    <a:cubicBezTo>
                      <a:pt x="283" y="162"/>
                      <a:pt x="278" y="135"/>
                      <a:pt x="269" y="111"/>
                    </a:cubicBezTo>
                    <a:cubicBezTo>
                      <a:pt x="210" y="111"/>
                      <a:pt x="210" y="111"/>
                      <a:pt x="210" y="111"/>
                    </a:cubicBezTo>
                    <a:lnTo>
                      <a:pt x="210" y="190"/>
                    </a:lnTo>
                    <a:close/>
                    <a:moveTo>
                      <a:pt x="210" y="91"/>
                    </a:moveTo>
                    <a:cubicBezTo>
                      <a:pt x="261" y="91"/>
                      <a:pt x="261" y="91"/>
                      <a:pt x="261" y="91"/>
                    </a:cubicBezTo>
                    <a:cubicBezTo>
                      <a:pt x="249" y="63"/>
                      <a:pt x="231" y="39"/>
                      <a:pt x="210" y="20"/>
                    </a:cubicBezTo>
                    <a:lnTo>
                      <a:pt x="210" y="91"/>
                    </a:lnTo>
                    <a:close/>
                    <a:moveTo>
                      <a:pt x="242" y="24"/>
                    </a:moveTo>
                    <a:cubicBezTo>
                      <a:pt x="258" y="43"/>
                      <a:pt x="272" y="66"/>
                      <a:pt x="283" y="91"/>
                    </a:cubicBezTo>
                    <a:cubicBezTo>
                      <a:pt x="344" y="91"/>
                      <a:pt x="344" y="91"/>
                      <a:pt x="344" y="91"/>
                    </a:cubicBezTo>
                    <a:cubicBezTo>
                      <a:pt x="320" y="59"/>
                      <a:pt x="284" y="34"/>
                      <a:pt x="242" y="24"/>
                    </a:cubicBezTo>
                    <a:close/>
                    <a:moveTo>
                      <a:pt x="20" y="210"/>
                    </a:moveTo>
                    <a:cubicBezTo>
                      <a:pt x="21" y="239"/>
                      <a:pt x="30" y="266"/>
                      <a:pt x="43" y="289"/>
                    </a:cubicBezTo>
                    <a:cubicBezTo>
                      <a:pt x="110" y="289"/>
                      <a:pt x="110" y="289"/>
                      <a:pt x="110" y="289"/>
                    </a:cubicBezTo>
                    <a:cubicBezTo>
                      <a:pt x="102" y="265"/>
                      <a:pt x="97" y="238"/>
                      <a:pt x="96" y="210"/>
                    </a:cubicBezTo>
                    <a:cubicBezTo>
                      <a:pt x="20" y="210"/>
                      <a:pt x="20" y="210"/>
                      <a:pt x="20" y="210"/>
                    </a:cubicBezTo>
                    <a:close/>
                    <a:moveTo>
                      <a:pt x="190" y="210"/>
                    </a:moveTo>
                    <a:cubicBezTo>
                      <a:pt x="116" y="210"/>
                      <a:pt x="116" y="210"/>
                      <a:pt x="116" y="210"/>
                    </a:cubicBezTo>
                    <a:cubicBezTo>
                      <a:pt x="117" y="238"/>
                      <a:pt x="122" y="265"/>
                      <a:pt x="131" y="289"/>
                    </a:cubicBezTo>
                    <a:cubicBezTo>
                      <a:pt x="190" y="289"/>
                      <a:pt x="190" y="289"/>
                      <a:pt x="190" y="289"/>
                    </a:cubicBezTo>
                    <a:lnTo>
                      <a:pt x="190" y="210"/>
                    </a:lnTo>
                    <a:close/>
                    <a:moveTo>
                      <a:pt x="190" y="309"/>
                    </a:moveTo>
                    <a:cubicBezTo>
                      <a:pt x="139" y="309"/>
                      <a:pt x="139" y="309"/>
                      <a:pt x="139" y="309"/>
                    </a:cubicBezTo>
                    <a:cubicBezTo>
                      <a:pt x="151" y="337"/>
                      <a:pt x="169" y="361"/>
                      <a:pt x="190" y="380"/>
                    </a:cubicBezTo>
                    <a:cubicBezTo>
                      <a:pt x="190" y="309"/>
                      <a:pt x="190" y="309"/>
                      <a:pt x="190" y="309"/>
                    </a:cubicBezTo>
                    <a:close/>
                    <a:moveTo>
                      <a:pt x="158" y="376"/>
                    </a:moveTo>
                    <a:cubicBezTo>
                      <a:pt x="142" y="357"/>
                      <a:pt x="128" y="334"/>
                      <a:pt x="117" y="309"/>
                    </a:cubicBezTo>
                    <a:cubicBezTo>
                      <a:pt x="56" y="309"/>
                      <a:pt x="56" y="309"/>
                      <a:pt x="56" y="309"/>
                    </a:cubicBezTo>
                    <a:cubicBezTo>
                      <a:pt x="80" y="341"/>
                      <a:pt x="116" y="366"/>
                      <a:pt x="158" y="376"/>
                    </a:cubicBezTo>
                    <a:close/>
                    <a:moveTo>
                      <a:pt x="304" y="210"/>
                    </a:moveTo>
                    <a:cubicBezTo>
                      <a:pt x="303" y="238"/>
                      <a:pt x="298" y="265"/>
                      <a:pt x="290" y="289"/>
                    </a:cubicBezTo>
                    <a:cubicBezTo>
                      <a:pt x="357" y="289"/>
                      <a:pt x="357" y="289"/>
                      <a:pt x="357" y="289"/>
                    </a:cubicBezTo>
                    <a:cubicBezTo>
                      <a:pt x="370" y="266"/>
                      <a:pt x="379" y="239"/>
                      <a:pt x="380" y="210"/>
                    </a:cubicBezTo>
                    <a:cubicBezTo>
                      <a:pt x="304" y="210"/>
                      <a:pt x="304" y="210"/>
                      <a:pt x="304" y="210"/>
                    </a:cubicBezTo>
                    <a:close/>
                    <a:moveTo>
                      <a:pt x="210" y="289"/>
                    </a:moveTo>
                    <a:cubicBezTo>
                      <a:pt x="269" y="289"/>
                      <a:pt x="269" y="289"/>
                      <a:pt x="269" y="289"/>
                    </a:cubicBezTo>
                    <a:cubicBezTo>
                      <a:pt x="278" y="265"/>
                      <a:pt x="283" y="238"/>
                      <a:pt x="284" y="210"/>
                    </a:cubicBezTo>
                    <a:cubicBezTo>
                      <a:pt x="210" y="210"/>
                      <a:pt x="210" y="210"/>
                      <a:pt x="210" y="210"/>
                    </a:cubicBezTo>
                    <a:lnTo>
                      <a:pt x="210" y="289"/>
                    </a:lnTo>
                    <a:close/>
                    <a:moveTo>
                      <a:pt x="210" y="380"/>
                    </a:moveTo>
                    <a:cubicBezTo>
                      <a:pt x="231" y="361"/>
                      <a:pt x="249" y="337"/>
                      <a:pt x="261" y="309"/>
                    </a:cubicBezTo>
                    <a:cubicBezTo>
                      <a:pt x="210" y="309"/>
                      <a:pt x="210" y="309"/>
                      <a:pt x="210" y="309"/>
                    </a:cubicBezTo>
                    <a:lnTo>
                      <a:pt x="210" y="380"/>
                    </a:lnTo>
                    <a:close/>
                    <a:moveTo>
                      <a:pt x="344" y="309"/>
                    </a:moveTo>
                    <a:cubicBezTo>
                      <a:pt x="283" y="309"/>
                      <a:pt x="283" y="309"/>
                      <a:pt x="283" y="309"/>
                    </a:cubicBezTo>
                    <a:cubicBezTo>
                      <a:pt x="272" y="334"/>
                      <a:pt x="258" y="357"/>
                      <a:pt x="242" y="376"/>
                    </a:cubicBezTo>
                    <a:cubicBezTo>
                      <a:pt x="284" y="366"/>
                      <a:pt x="320" y="341"/>
                      <a:pt x="344" y="309"/>
                    </a:cubicBezTo>
                    <a:close/>
                  </a:path>
                </a:pathLst>
              </a:custGeom>
              <a:grpFill/>
              <a:ln>
                <a:noFill/>
              </a:ln>
              <a:extLst/>
            </p:spPr>
            <p:txBody>
              <a:bodyPr vert="horz" wrap="square" lIns="91414" tIns="45706" rIns="91414" bIns="45706" numCol="1" anchor="t" anchorCtr="0" compatLnSpc="1">
                <a:prstTxWarp prst="textNoShape">
                  <a:avLst/>
                </a:prstTxWarp>
              </a:bodyPr>
              <a:lstStyle/>
              <a:p>
                <a:pPr defTabSz="914012">
                  <a:defRPr/>
                </a:pPr>
                <a:endParaRPr lang="en-US" sz="1700" kern="0">
                  <a:solidFill>
                    <a:srgbClr val="FFFFFF"/>
                  </a:solidFill>
                  <a:latin typeface="Calibri" panose="020F0502020204030204"/>
                </a:endParaRPr>
              </a:p>
            </p:txBody>
          </p:sp>
          <p:sp>
            <p:nvSpPr>
              <p:cNvPr id="30" name="Freeform 26"/>
              <p:cNvSpPr>
                <a:spLocks noEditPoints="1"/>
              </p:cNvSpPr>
              <p:nvPr/>
            </p:nvSpPr>
            <p:spPr bwMode="auto">
              <a:xfrm>
                <a:off x="9705483" y="4329159"/>
                <a:ext cx="352262" cy="515641"/>
              </a:xfrm>
              <a:custGeom>
                <a:avLst/>
                <a:gdLst>
                  <a:gd name="T0" fmla="*/ 540 w 540"/>
                  <a:gd name="T1" fmla="*/ 520 h 800"/>
                  <a:gd name="T2" fmla="*/ 540 w 540"/>
                  <a:gd name="T3" fmla="*/ 331 h 800"/>
                  <a:gd name="T4" fmla="*/ 482 w 540"/>
                  <a:gd name="T5" fmla="*/ 328 h 800"/>
                  <a:gd name="T6" fmla="*/ 482 w 540"/>
                  <a:gd name="T7" fmla="*/ 212 h 800"/>
                  <a:gd name="T8" fmla="*/ 482 w 540"/>
                  <a:gd name="T9" fmla="*/ 212 h 800"/>
                  <a:gd name="T10" fmla="*/ 270 w 540"/>
                  <a:gd name="T11" fmla="*/ 0 h 800"/>
                  <a:gd name="T12" fmla="*/ 58 w 540"/>
                  <a:gd name="T13" fmla="*/ 212 h 800"/>
                  <a:gd name="T14" fmla="*/ 58 w 540"/>
                  <a:gd name="T15" fmla="*/ 212 h 800"/>
                  <a:gd name="T16" fmla="*/ 58 w 540"/>
                  <a:gd name="T17" fmla="*/ 328 h 800"/>
                  <a:gd name="T18" fmla="*/ 0 w 540"/>
                  <a:gd name="T19" fmla="*/ 331 h 800"/>
                  <a:gd name="T20" fmla="*/ 0 w 540"/>
                  <a:gd name="T21" fmla="*/ 520 h 800"/>
                  <a:gd name="T22" fmla="*/ 0 w 540"/>
                  <a:gd name="T23" fmla="*/ 520 h 800"/>
                  <a:gd name="T24" fmla="*/ 0 w 540"/>
                  <a:gd name="T25" fmla="*/ 594 h 800"/>
                  <a:gd name="T26" fmla="*/ 0 w 540"/>
                  <a:gd name="T27" fmla="*/ 594 h 800"/>
                  <a:gd name="T28" fmla="*/ 0 w 540"/>
                  <a:gd name="T29" fmla="*/ 783 h 800"/>
                  <a:gd name="T30" fmla="*/ 270 w 540"/>
                  <a:gd name="T31" fmla="*/ 800 h 800"/>
                  <a:gd name="T32" fmla="*/ 270 w 540"/>
                  <a:gd name="T33" fmla="*/ 800 h 800"/>
                  <a:gd name="T34" fmla="*/ 270 w 540"/>
                  <a:gd name="T35" fmla="*/ 800 h 800"/>
                  <a:gd name="T36" fmla="*/ 540 w 540"/>
                  <a:gd name="T37" fmla="*/ 783 h 800"/>
                  <a:gd name="T38" fmla="*/ 540 w 540"/>
                  <a:gd name="T39" fmla="*/ 594 h 800"/>
                  <a:gd name="T40" fmla="*/ 540 w 540"/>
                  <a:gd name="T41" fmla="*/ 594 h 800"/>
                  <a:gd name="T42" fmla="*/ 540 w 540"/>
                  <a:gd name="T43" fmla="*/ 520 h 800"/>
                  <a:gd name="T44" fmla="*/ 270 w 540"/>
                  <a:gd name="T45" fmla="*/ 314 h 800"/>
                  <a:gd name="T46" fmla="*/ 270 w 540"/>
                  <a:gd name="T47" fmla="*/ 314 h 800"/>
                  <a:gd name="T48" fmla="*/ 122 w 540"/>
                  <a:gd name="T49" fmla="*/ 324 h 800"/>
                  <a:gd name="T50" fmla="*/ 122 w 540"/>
                  <a:gd name="T51" fmla="*/ 212 h 800"/>
                  <a:gd name="T52" fmla="*/ 122 w 540"/>
                  <a:gd name="T53" fmla="*/ 212 h 800"/>
                  <a:gd name="T54" fmla="*/ 270 w 540"/>
                  <a:gd name="T55" fmla="*/ 64 h 800"/>
                  <a:gd name="T56" fmla="*/ 418 w 540"/>
                  <a:gd name="T57" fmla="*/ 212 h 800"/>
                  <a:gd name="T58" fmla="*/ 418 w 540"/>
                  <a:gd name="T59" fmla="*/ 212 h 800"/>
                  <a:gd name="T60" fmla="*/ 418 w 540"/>
                  <a:gd name="T61" fmla="*/ 324 h 800"/>
                  <a:gd name="T62" fmla="*/ 270 w 540"/>
                  <a:gd name="T63" fmla="*/ 314 h 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40" h="800">
                    <a:moveTo>
                      <a:pt x="540" y="520"/>
                    </a:moveTo>
                    <a:cubicBezTo>
                      <a:pt x="540" y="331"/>
                      <a:pt x="540" y="331"/>
                      <a:pt x="540" y="331"/>
                    </a:cubicBezTo>
                    <a:cubicBezTo>
                      <a:pt x="482" y="328"/>
                      <a:pt x="482" y="328"/>
                      <a:pt x="482" y="328"/>
                    </a:cubicBezTo>
                    <a:cubicBezTo>
                      <a:pt x="482" y="212"/>
                      <a:pt x="482" y="212"/>
                      <a:pt x="482" y="212"/>
                    </a:cubicBezTo>
                    <a:cubicBezTo>
                      <a:pt x="482" y="212"/>
                      <a:pt x="482" y="212"/>
                      <a:pt x="482" y="212"/>
                    </a:cubicBezTo>
                    <a:cubicBezTo>
                      <a:pt x="482" y="95"/>
                      <a:pt x="387" y="0"/>
                      <a:pt x="270" y="0"/>
                    </a:cubicBezTo>
                    <a:cubicBezTo>
                      <a:pt x="153" y="0"/>
                      <a:pt x="58" y="95"/>
                      <a:pt x="58" y="212"/>
                    </a:cubicBezTo>
                    <a:cubicBezTo>
                      <a:pt x="58" y="212"/>
                      <a:pt x="58" y="212"/>
                      <a:pt x="58" y="212"/>
                    </a:cubicBezTo>
                    <a:cubicBezTo>
                      <a:pt x="58" y="328"/>
                      <a:pt x="58" y="328"/>
                      <a:pt x="58" y="328"/>
                    </a:cubicBezTo>
                    <a:cubicBezTo>
                      <a:pt x="0" y="331"/>
                      <a:pt x="0" y="331"/>
                      <a:pt x="0" y="331"/>
                    </a:cubicBezTo>
                    <a:cubicBezTo>
                      <a:pt x="0" y="520"/>
                      <a:pt x="0" y="520"/>
                      <a:pt x="0" y="520"/>
                    </a:cubicBezTo>
                    <a:cubicBezTo>
                      <a:pt x="0" y="520"/>
                      <a:pt x="0" y="520"/>
                      <a:pt x="0" y="520"/>
                    </a:cubicBezTo>
                    <a:cubicBezTo>
                      <a:pt x="0" y="594"/>
                      <a:pt x="0" y="594"/>
                      <a:pt x="0" y="594"/>
                    </a:cubicBezTo>
                    <a:cubicBezTo>
                      <a:pt x="0" y="594"/>
                      <a:pt x="0" y="594"/>
                      <a:pt x="0" y="594"/>
                    </a:cubicBezTo>
                    <a:cubicBezTo>
                      <a:pt x="0" y="783"/>
                      <a:pt x="0" y="783"/>
                      <a:pt x="0" y="783"/>
                    </a:cubicBezTo>
                    <a:cubicBezTo>
                      <a:pt x="270" y="800"/>
                      <a:pt x="270" y="800"/>
                      <a:pt x="270" y="800"/>
                    </a:cubicBezTo>
                    <a:cubicBezTo>
                      <a:pt x="270" y="800"/>
                      <a:pt x="270" y="800"/>
                      <a:pt x="270" y="800"/>
                    </a:cubicBezTo>
                    <a:cubicBezTo>
                      <a:pt x="270" y="800"/>
                      <a:pt x="270" y="800"/>
                      <a:pt x="270" y="800"/>
                    </a:cubicBezTo>
                    <a:cubicBezTo>
                      <a:pt x="540" y="783"/>
                      <a:pt x="540" y="783"/>
                      <a:pt x="540" y="783"/>
                    </a:cubicBezTo>
                    <a:cubicBezTo>
                      <a:pt x="540" y="594"/>
                      <a:pt x="540" y="594"/>
                      <a:pt x="540" y="594"/>
                    </a:cubicBezTo>
                    <a:cubicBezTo>
                      <a:pt x="540" y="594"/>
                      <a:pt x="540" y="594"/>
                      <a:pt x="540" y="594"/>
                    </a:cubicBezTo>
                    <a:cubicBezTo>
                      <a:pt x="540" y="520"/>
                      <a:pt x="540" y="520"/>
                      <a:pt x="540" y="520"/>
                    </a:cubicBezTo>
                    <a:close/>
                    <a:moveTo>
                      <a:pt x="270" y="314"/>
                    </a:moveTo>
                    <a:cubicBezTo>
                      <a:pt x="270" y="314"/>
                      <a:pt x="270" y="314"/>
                      <a:pt x="270" y="314"/>
                    </a:cubicBezTo>
                    <a:cubicBezTo>
                      <a:pt x="122" y="324"/>
                      <a:pt x="122" y="324"/>
                      <a:pt x="122" y="324"/>
                    </a:cubicBezTo>
                    <a:cubicBezTo>
                      <a:pt x="122" y="212"/>
                      <a:pt x="122" y="212"/>
                      <a:pt x="122" y="212"/>
                    </a:cubicBezTo>
                    <a:cubicBezTo>
                      <a:pt x="122" y="212"/>
                      <a:pt x="122" y="212"/>
                      <a:pt x="122" y="212"/>
                    </a:cubicBezTo>
                    <a:cubicBezTo>
                      <a:pt x="122" y="130"/>
                      <a:pt x="189" y="64"/>
                      <a:pt x="270" y="64"/>
                    </a:cubicBezTo>
                    <a:cubicBezTo>
                      <a:pt x="351" y="64"/>
                      <a:pt x="418" y="130"/>
                      <a:pt x="418" y="212"/>
                    </a:cubicBezTo>
                    <a:cubicBezTo>
                      <a:pt x="418" y="212"/>
                      <a:pt x="418" y="212"/>
                      <a:pt x="418" y="212"/>
                    </a:cubicBezTo>
                    <a:cubicBezTo>
                      <a:pt x="418" y="324"/>
                      <a:pt x="418" y="324"/>
                      <a:pt x="418" y="324"/>
                    </a:cubicBezTo>
                    <a:cubicBezTo>
                      <a:pt x="270" y="314"/>
                      <a:pt x="270" y="314"/>
                      <a:pt x="270" y="314"/>
                    </a:cubicBezTo>
                    <a:close/>
                  </a:path>
                </a:pathLst>
              </a:custGeom>
              <a:grpFill/>
              <a:ln>
                <a:noFill/>
              </a:ln>
            </p:spPr>
            <p:txBody>
              <a:bodyPr vert="horz" wrap="square" lIns="91414" tIns="45706" rIns="91414" bIns="45706" numCol="1" anchor="t" anchorCtr="0" compatLnSpc="1">
                <a:prstTxWarp prst="textNoShape">
                  <a:avLst/>
                </a:prstTxWarp>
              </a:bodyPr>
              <a:lstStyle/>
              <a:p>
                <a:pPr defTabSz="914012">
                  <a:defRPr/>
                </a:pPr>
                <a:endParaRPr lang="en-US" sz="1700" kern="0">
                  <a:solidFill>
                    <a:srgbClr val="FFFFFF"/>
                  </a:solidFill>
                  <a:latin typeface="Calibri" panose="020F0502020204030204"/>
                </a:endParaRPr>
              </a:p>
            </p:txBody>
          </p:sp>
          <p:sp>
            <p:nvSpPr>
              <p:cNvPr id="31" name="Freeform 6"/>
              <p:cNvSpPr>
                <a:spLocks noChangeAspect="1" noEditPoints="1"/>
              </p:cNvSpPr>
              <p:nvPr/>
            </p:nvSpPr>
            <p:spPr bwMode="black">
              <a:xfrm>
                <a:off x="9198743" y="4329159"/>
                <a:ext cx="429626" cy="549582"/>
              </a:xfrm>
              <a:custGeom>
                <a:avLst/>
                <a:gdLst>
                  <a:gd name="T0" fmla="*/ 326 w 813"/>
                  <a:gd name="T1" fmla="*/ 0 h 1040"/>
                  <a:gd name="T2" fmla="*/ 121 w 813"/>
                  <a:gd name="T3" fmla="*/ 174 h 1040"/>
                  <a:gd name="T4" fmla="*/ 121 w 813"/>
                  <a:gd name="T5" fmla="*/ 254 h 1040"/>
                  <a:gd name="T6" fmla="*/ 0 w 813"/>
                  <a:gd name="T7" fmla="*/ 357 h 1040"/>
                  <a:gd name="T8" fmla="*/ 0 w 813"/>
                  <a:gd name="T9" fmla="*/ 1040 h 1040"/>
                  <a:gd name="T10" fmla="*/ 692 w 813"/>
                  <a:gd name="T11" fmla="*/ 1040 h 1040"/>
                  <a:gd name="T12" fmla="*/ 692 w 813"/>
                  <a:gd name="T13" fmla="*/ 857 h 1040"/>
                  <a:gd name="T14" fmla="*/ 813 w 813"/>
                  <a:gd name="T15" fmla="*/ 857 h 1040"/>
                  <a:gd name="T16" fmla="*/ 813 w 813"/>
                  <a:gd name="T17" fmla="*/ 0 h 1040"/>
                  <a:gd name="T18" fmla="*/ 326 w 813"/>
                  <a:gd name="T19" fmla="*/ 0 h 1040"/>
                  <a:gd name="T20" fmla="*/ 619 w 813"/>
                  <a:gd name="T21" fmla="*/ 978 h 1040"/>
                  <a:gd name="T22" fmla="*/ 73 w 813"/>
                  <a:gd name="T23" fmla="*/ 978 h 1040"/>
                  <a:gd name="T24" fmla="*/ 73 w 813"/>
                  <a:gd name="T25" fmla="*/ 424 h 1040"/>
                  <a:gd name="T26" fmla="*/ 121 w 813"/>
                  <a:gd name="T27" fmla="*/ 424 h 1040"/>
                  <a:gd name="T28" fmla="*/ 121 w 813"/>
                  <a:gd name="T29" fmla="*/ 857 h 1040"/>
                  <a:gd name="T30" fmla="*/ 619 w 813"/>
                  <a:gd name="T31" fmla="*/ 857 h 1040"/>
                  <a:gd name="T32" fmla="*/ 619 w 813"/>
                  <a:gd name="T33" fmla="*/ 978 h 1040"/>
                  <a:gd name="T34" fmla="*/ 740 w 813"/>
                  <a:gd name="T35" fmla="*/ 796 h 1040"/>
                  <a:gd name="T36" fmla="*/ 194 w 813"/>
                  <a:gd name="T37" fmla="*/ 796 h 1040"/>
                  <a:gd name="T38" fmla="*/ 194 w 813"/>
                  <a:gd name="T39" fmla="*/ 241 h 1040"/>
                  <a:gd name="T40" fmla="*/ 404 w 813"/>
                  <a:gd name="T41" fmla="*/ 241 h 1040"/>
                  <a:gd name="T42" fmla="*/ 404 w 813"/>
                  <a:gd name="T43" fmla="*/ 62 h 1040"/>
                  <a:gd name="T44" fmla="*/ 740 w 813"/>
                  <a:gd name="T45" fmla="*/ 62 h 1040"/>
                  <a:gd name="T46" fmla="*/ 740 w 813"/>
                  <a:gd name="T47" fmla="*/ 796 h 10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813" h="1040">
                    <a:moveTo>
                      <a:pt x="326" y="0"/>
                    </a:moveTo>
                    <a:lnTo>
                      <a:pt x="121" y="174"/>
                    </a:lnTo>
                    <a:lnTo>
                      <a:pt x="121" y="254"/>
                    </a:lnTo>
                    <a:lnTo>
                      <a:pt x="0" y="357"/>
                    </a:lnTo>
                    <a:lnTo>
                      <a:pt x="0" y="1040"/>
                    </a:lnTo>
                    <a:lnTo>
                      <a:pt x="692" y="1040"/>
                    </a:lnTo>
                    <a:lnTo>
                      <a:pt x="692" y="857"/>
                    </a:lnTo>
                    <a:lnTo>
                      <a:pt x="813" y="857"/>
                    </a:lnTo>
                    <a:lnTo>
                      <a:pt x="813" y="0"/>
                    </a:lnTo>
                    <a:lnTo>
                      <a:pt x="326" y="0"/>
                    </a:lnTo>
                    <a:close/>
                    <a:moveTo>
                      <a:pt x="619" y="978"/>
                    </a:moveTo>
                    <a:lnTo>
                      <a:pt x="73" y="978"/>
                    </a:lnTo>
                    <a:lnTo>
                      <a:pt x="73" y="424"/>
                    </a:lnTo>
                    <a:lnTo>
                      <a:pt x="121" y="424"/>
                    </a:lnTo>
                    <a:lnTo>
                      <a:pt x="121" y="857"/>
                    </a:lnTo>
                    <a:lnTo>
                      <a:pt x="619" y="857"/>
                    </a:lnTo>
                    <a:lnTo>
                      <a:pt x="619" y="978"/>
                    </a:lnTo>
                    <a:close/>
                    <a:moveTo>
                      <a:pt x="740" y="796"/>
                    </a:moveTo>
                    <a:lnTo>
                      <a:pt x="194" y="796"/>
                    </a:lnTo>
                    <a:lnTo>
                      <a:pt x="194" y="241"/>
                    </a:lnTo>
                    <a:lnTo>
                      <a:pt x="404" y="241"/>
                    </a:lnTo>
                    <a:lnTo>
                      <a:pt x="404" y="62"/>
                    </a:lnTo>
                    <a:lnTo>
                      <a:pt x="740" y="62"/>
                    </a:lnTo>
                    <a:lnTo>
                      <a:pt x="740" y="796"/>
                    </a:lnTo>
                    <a:close/>
                  </a:path>
                </a:pathLst>
              </a:custGeom>
              <a:grpFill/>
              <a:ln w="7" cap="flat">
                <a:noFill/>
                <a:prstDash val="solid"/>
                <a:miter lim="800000"/>
                <a:headEnd/>
                <a:tailEnd/>
              </a:ln>
            </p:spPr>
            <p:txBody>
              <a:bodyPr vert="horz" wrap="square" lIns="91414" tIns="45706" rIns="91414" bIns="45706" numCol="1" anchor="t" anchorCtr="0" compatLnSpc="1">
                <a:prstTxWarp prst="textNoShape">
                  <a:avLst/>
                </a:prstTxWarp>
              </a:bodyPr>
              <a:lstStyle/>
              <a:p>
                <a:pPr defTabSz="913833">
                  <a:defRPr/>
                </a:pPr>
                <a:endParaRPr lang="en-US" sz="1700" kern="0">
                  <a:solidFill>
                    <a:srgbClr val="000000"/>
                  </a:solidFill>
                  <a:latin typeface="Calibri" panose="020F0502020204030204"/>
                </a:endParaRPr>
              </a:p>
            </p:txBody>
          </p:sp>
        </p:grpSp>
      </p:grpSp>
      <p:grpSp>
        <p:nvGrpSpPr>
          <p:cNvPr id="32" name="Group 31"/>
          <p:cNvGrpSpPr/>
          <p:nvPr/>
        </p:nvGrpSpPr>
        <p:grpSpPr>
          <a:xfrm>
            <a:off x="7486149" y="4803657"/>
            <a:ext cx="1931580" cy="1844486"/>
            <a:chOff x="7486509" y="4804027"/>
            <a:chExt cx="1932128" cy="1845010"/>
          </a:xfrm>
        </p:grpSpPr>
        <p:pic>
          <p:nvPicPr>
            <p:cNvPr id="7" name="Picture 6"/>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7531975" y="4828371"/>
              <a:ext cx="1828800" cy="1809581"/>
            </a:xfrm>
            <a:prstGeom prst="ellipse">
              <a:avLst/>
            </a:prstGeom>
          </p:spPr>
        </p:pic>
        <p:sp>
          <p:nvSpPr>
            <p:cNvPr id="39" name="Freeform 38"/>
            <p:cNvSpPr/>
            <p:nvPr/>
          </p:nvSpPr>
          <p:spPr bwMode="auto">
            <a:xfrm rot="10800000">
              <a:off x="7486509" y="5795293"/>
              <a:ext cx="1932128" cy="842658"/>
            </a:xfrm>
            <a:custGeom>
              <a:avLst/>
              <a:gdLst>
                <a:gd name="connsiteX0" fmla="*/ 866273 w 1732546"/>
                <a:gd name="connsiteY0" fmla="*/ 0 h 877008"/>
                <a:gd name="connsiteX1" fmla="*/ 1732546 w 1732546"/>
                <a:gd name="connsiteY1" fmla="*/ 866273 h 877008"/>
                <a:gd name="connsiteX2" fmla="*/ 1731464 w 1732546"/>
                <a:gd name="connsiteY2" fmla="*/ 877008 h 877008"/>
                <a:gd name="connsiteX3" fmla="*/ 1082 w 1732546"/>
                <a:gd name="connsiteY3" fmla="*/ 877008 h 877008"/>
                <a:gd name="connsiteX4" fmla="*/ 0 w 1732546"/>
                <a:gd name="connsiteY4" fmla="*/ 866273 h 877008"/>
                <a:gd name="connsiteX5" fmla="*/ 866273 w 1732546"/>
                <a:gd name="connsiteY5" fmla="*/ 0 h 8770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32546" h="877008">
                  <a:moveTo>
                    <a:pt x="866273" y="0"/>
                  </a:moveTo>
                  <a:cubicBezTo>
                    <a:pt x="1344702" y="0"/>
                    <a:pt x="1732546" y="387844"/>
                    <a:pt x="1732546" y="866273"/>
                  </a:cubicBezTo>
                  <a:lnTo>
                    <a:pt x="1731464" y="877008"/>
                  </a:lnTo>
                  <a:lnTo>
                    <a:pt x="1082" y="877008"/>
                  </a:lnTo>
                  <a:lnTo>
                    <a:pt x="0" y="866273"/>
                  </a:lnTo>
                  <a:cubicBezTo>
                    <a:pt x="0" y="387844"/>
                    <a:pt x="387844" y="0"/>
                    <a:pt x="866273" y="0"/>
                  </a:cubicBezTo>
                  <a:close/>
                </a:path>
              </a:pathLst>
            </a:cu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28" tIns="146262" rIns="182828" bIns="146262" numCol="1" spcCol="0" rtlCol="0" fromWordArt="0" anchor="t" anchorCtr="0" forceAA="0" compatLnSpc="1">
              <a:prstTxWarp prst="textNoShape">
                <a:avLst/>
              </a:prstTxWarp>
              <a:noAutofit/>
            </a:bodyPr>
            <a:lstStyle/>
            <a:p>
              <a:pPr algn="ctr" defTabSz="932114" fontAlgn="base">
                <a:lnSpc>
                  <a:spcPct val="90000"/>
                </a:lnSpc>
                <a:spcBef>
                  <a:spcPct val="0"/>
                </a:spcBef>
                <a:spcAft>
                  <a:spcPct val="0"/>
                </a:spcAft>
                <a:defRPr/>
              </a:pPr>
              <a:endParaRPr lang="en-US" sz="2400" kern="0" dirty="0" err="1">
                <a:gradFill>
                  <a:gsLst>
                    <a:gs pos="0">
                      <a:srgbClr val="FFFFFF"/>
                    </a:gs>
                    <a:gs pos="100000">
                      <a:srgbClr val="FFFFFF"/>
                    </a:gs>
                  </a:gsLst>
                  <a:lin ang="5400000" scaled="0"/>
                </a:gradFill>
                <a:latin typeface="Calibri" panose="020F0502020204030204"/>
                <a:ea typeface="Segoe UI" pitchFamily="34" charset="0"/>
                <a:cs typeface="Segoe UI" pitchFamily="34" charset="0"/>
              </a:endParaRPr>
            </a:p>
          </p:txBody>
        </p:sp>
        <p:sp>
          <p:nvSpPr>
            <p:cNvPr id="16" name="Oval 15"/>
            <p:cNvSpPr/>
            <p:nvPr/>
          </p:nvSpPr>
          <p:spPr bwMode="auto">
            <a:xfrm>
              <a:off x="7529679" y="4804027"/>
              <a:ext cx="1845010" cy="1845010"/>
            </a:xfrm>
            <a:prstGeom prst="ellipse">
              <a:avLst/>
            </a:prstGeom>
            <a:noFill/>
            <a:ln w="114300">
              <a:solidFill>
                <a:schemeClr val="tx1">
                  <a:lumMod val="60000"/>
                  <a:lumOff val="40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182828" numCol="1" spcCol="0" rtlCol="0" fromWordArt="0" anchor="b" anchorCtr="0" forceAA="0" compatLnSpc="1">
              <a:prstTxWarp prst="textNoShape">
                <a:avLst/>
              </a:prstTxWarp>
              <a:noAutofit/>
            </a:bodyPr>
            <a:lstStyle/>
            <a:p>
              <a:pPr algn="ctr" defTabSz="932114" fontAlgn="base">
                <a:lnSpc>
                  <a:spcPct val="70000"/>
                </a:lnSpc>
                <a:spcBef>
                  <a:spcPct val="0"/>
                </a:spcBef>
                <a:spcAft>
                  <a:spcPct val="0"/>
                </a:spcAft>
                <a:defRPr/>
              </a:pPr>
              <a:r>
                <a:rPr lang="en-US" sz="1398" b="1" kern="0" dirty="0">
                  <a:gradFill>
                    <a:gsLst>
                      <a:gs pos="0">
                        <a:srgbClr val="505050"/>
                      </a:gs>
                      <a:gs pos="100000">
                        <a:srgbClr val="505050"/>
                      </a:gs>
                    </a:gsLst>
                    <a:lin ang="5400000" scaled="0"/>
                  </a:gradFill>
                  <a:latin typeface="Calibri" panose="020F0502020204030204"/>
                  <a:ea typeface="Segoe UI" pitchFamily="34" charset="0"/>
                  <a:cs typeface="Segoe UI" pitchFamily="34" charset="0"/>
                </a:rPr>
                <a:t>Systems of</a:t>
              </a:r>
              <a:br>
                <a:rPr lang="en-US" sz="1398" b="1" kern="0" dirty="0">
                  <a:gradFill>
                    <a:gsLst>
                      <a:gs pos="0">
                        <a:srgbClr val="505050"/>
                      </a:gs>
                      <a:gs pos="100000">
                        <a:srgbClr val="505050"/>
                      </a:gs>
                    </a:gsLst>
                    <a:lin ang="5400000" scaled="0"/>
                  </a:gradFill>
                  <a:latin typeface="Calibri" panose="020F0502020204030204"/>
                  <a:ea typeface="Segoe UI" pitchFamily="34" charset="0"/>
                  <a:cs typeface="Segoe UI" pitchFamily="34" charset="0"/>
                </a:rPr>
              </a:br>
              <a:r>
                <a:rPr lang="en-US" sz="1398" b="1" kern="0" dirty="0">
                  <a:gradFill>
                    <a:gsLst>
                      <a:gs pos="0">
                        <a:srgbClr val="505050"/>
                      </a:gs>
                      <a:gs pos="100000">
                        <a:srgbClr val="505050"/>
                      </a:gs>
                    </a:gsLst>
                    <a:lin ang="5400000" scaled="0"/>
                  </a:gradFill>
                  <a:latin typeface="Calibri" panose="020F0502020204030204"/>
                  <a:ea typeface="Segoe UI" pitchFamily="34" charset="0"/>
                  <a:cs typeface="Segoe UI" pitchFamily="34" charset="0"/>
                </a:rPr>
                <a:t>record</a:t>
              </a:r>
            </a:p>
          </p:txBody>
        </p:sp>
        <p:grpSp>
          <p:nvGrpSpPr>
            <p:cNvPr id="33" name="Group 86"/>
            <p:cNvGrpSpPr>
              <a:grpSpLocks noChangeAspect="1"/>
            </p:cNvGrpSpPr>
            <p:nvPr/>
          </p:nvGrpSpPr>
          <p:grpSpPr bwMode="auto">
            <a:xfrm>
              <a:off x="8359498" y="6210883"/>
              <a:ext cx="160493" cy="332375"/>
              <a:chOff x="3383" y="1210"/>
              <a:chExt cx="916" cy="1897"/>
            </a:xfrm>
            <a:solidFill>
              <a:schemeClr val="tx1"/>
            </a:solidFill>
          </p:grpSpPr>
          <p:sp>
            <p:nvSpPr>
              <p:cNvPr id="34" name="Freeform 87"/>
              <p:cNvSpPr>
                <a:spLocks/>
              </p:cNvSpPr>
              <p:nvPr/>
            </p:nvSpPr>
            <p:spPr bwMode="auto">
              <a:xfrm>
                <a:off x="3562" y="2237"/>
                <a:ext cx="553" cy="147"/>
              </a:xfrm>
              <a:custGeom>
                <a:avLst/>
                <a:gdLst>
                  <a:gd name="T0" fmla="*/ 230 w 234"/>
                  <a:gd name="T1" fmla="*/ 0 h 62"/>
                  <a:gd name="T2" fmla="*/ 199 w 234"/>
                  <a:gd name="T3" fmla="*/ 0 h 62"/>
                  <a:gd name="T4" fmla="*/ 134 w 234"/>
                  <a:gd name="T5" fmla="*/ 0 h 62"/>
                  <a:gd name="T6" fmla="*/ 76 w 234"/>
                  <a:gd name="T7" fmla="*/ 0 h 62"/>
                  <a:gd name="T8" fmla="*/ 27 w 234"/>
                  <a:gd name="T9" fmla="*/ 0 h 62"/>
                  <a:gd name="T10" fmla="*/ 2 w 234"/>
                  <a:gd name="T11" fmla="*/ 0 h 62"/>
                  <a:gd name="T12" fmla="*/ 0 w 234"/>
                  <a:gd name="T13" fmla="*/ 4 h 62"/>
                  <a:gd name="T14" fmla="*/ 0 w 234"/>
                  <a:gd name="T15" fmla="*/ 59 h 62"/>
                  <a:gd name="T16" fmla="*/ 2 w 234"/>
                  <a:gd name="T17" fmla="*/ 62 h 62"/>
                  <a:gd name="T18" fmla="*/ 34 w 234"/>
                  <a:gd name="T19" fmla="*/ 62 h 62"/>
                  <a:gd name="T20" fmla="*/ 99 w 234"/>
                  <a:gd name="T21" fmla="*/ 62 h 62"/>
                  <a:gd name="T22" fmla="*/ 157 w 234"/>
                  <a:gd name="T23" fmla="*/ 62 h 62"/>
                  <a:gd name="T24" fmla="*/ 209 w 234"/>
                  <a:gd name="T25" fmla="*/ 62 h 62"/>
                  <a:gd name="T26" fmla="*/ 230 w 234"/>
                  <a:gd name="T27" fmla="*/ 62 h 62"/>
                  <a:gd name="T28" fmla="*/ 234 w 234"/>
                  <a:gd name="T29" fmla="*/ 60 h 62"/>
                  <a:gd name="T30" fmla="*/ 234 w 234"/>
                  <a:gd name="T31" fmla="*/ 59 h 62"/>
                  <a:gd name="T32" fmla="*/ 234 w 234"/>
                  <a:gd name="T33" fmla="*/ 4 h 62"/>
                  <a:gd name="T34" fmla="*/ 230 w 234"/>
                  <a:gd name="T35" fmla="*/ 0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34" h="62">
                    <a:moveTo>
                      <a:pt x="230" y="0"/>
                    </a:moveTo>
                    <a:cubicBezTo>
                      <a:pt x="218" y="0"/>
                      <a:pt x="213" y="0"/>
                      <a:pt x="199" y="0"/>
                    </a:cubicBezTo>
                    <a:cubicBezTo>
                      <a:pt x="171" y="0"/>
                      <a:pt x="163" y="0"/>
                      <a:pt x="134" y="0"/>
                    </a:cubicBezTo>
                    <a:cubicBezTo>
                      <a:pt x="100" y="0"/>
                      <a:pt x="111" y="0"/>
                      <a:pt x="76" y="0"/>
                    </a:cubicBezTo>
                    <a:cubicBezTo>
                      <a:pt x="50" y="0"/>
                      <a:pt x="52" y="0"/>
                      <a:pt x="27" y="0"/>
                    </a:cubicBezTo>
                    <a:cubicBezTo>
                      <a:pt x="17" y="0"/>
                      <a:pt x="12" y="0"/>
                      <a:pt x="2" y="0"/>
                    </a:cubicBezTo>
                    <a:cubicBezTo>
                      <a:pt x="0" y="0"/>
                      <a:pt x="0" y="2"/>
                      <a:pt x="0" y="4"/>
                    </a:cubicBezTo>
                    <a:cubicBezTo>
                      <a:pt x="0" y="22"/>
                      <a:pt x="0" y="41"/>
                      <a:pt x="0" y="59"/>
                    </a:cubicBezTo>
                    <a:cubicBezTo>
                      <a:pt x="0" y="59"/>
                      <a:pt x="0" y="62"/>
                      <a:pt x="2" y="62"/>
                    </a:cubicBezTo>
                    <a:cubicBezTo>
                      <a:pt x="15" y="62"/>
                      <a:pt x="21" y="62"/>
                      <a:pt x="34" y="62"/>
                    </a:cubicBezTo>
                    <a:cubicBezTo>
                      <a:pt x="63" y="62"/>
                      <a:pt x="71" y="62"/>
                      <a:pt x="99" y="62"/>
                    </a:cubicBezTo>
                    <a:cubicBezTo>
                      <a:pt x="134" y="62"/>
                      <a:pt x="123" y="62"/>
                      <a:pt x="157" y="62"/>
                    </a:cubicBezTo>
                    <a:cubicBezTo>
                      <a:pt x="184" y="62"/>
                      <a:pt x="180" y="62"/>
                      <a:pt x="209" y="62"/>
                    </a:cubicBezTo>
                    <a:cubicBezTo>
                      <a:pt x="215" y="62"/>
                      <a:pt x="224" y="62"/>
                      <a:pt x="230" y="62"/>
                    </a:cubicBezTo>
                    <a:cubicBezTo>
                      <a:pt x="232" y="62"/>
                      <a:pt x="232" y="62"/>
                      <a:pt x="234" y="60"/>
                    </a:cubicBezTo>
                    <a:cubicBezTo>
                      <a:pt x="234" y="59"/>
                      <a:pt x="234" y="59"/>
                      <a:pt x="234" y="59"/>
                    </a:cubicBezTo>
                    <a:cubicBezTo>
                      <a:pt x="234" y="41"/>
                      <a:pt x="234" y="22"/>
                      <a:pt x="234" y="4"/>
                    </a:cubicBezTo>
                    <a:cubicBezTo>
                      <a:pt x="234" y="2"/>
                      <a:pt x="232" y="0"/>
                      <a:pt x="230" y="0"/>
                    </a:cubicBezTo>
                    <a:close/>
                  </a:path>
                </a:pathLst>
              </a:custGeom>
              <a:grpFill/>
              <a:ln>
                <a:noFill/>
              </a:ln>
            </p:spPr>
            <p:txBody>
              <a:bodyPr vert="horz" wrap="square" lIns="91414" tIns="45706" rIns="91414" bIns="45706" numCol="1" anchor="t" anchorCtr="0" compatLnSpc="1">
                <a:prstTxWarp prst="textNoShape">
                  <a:avLst/>
                </a:prstTxWarp>
              </a:bodyPr>
              <a:lstStyle/>
              <a:p>
                <a:pPr defTabSz="913833">
                  <a:defRPr/>
                </a:pPr>
                <a:endParaRPr lang="en-US" sz="1700" kern="0">
                  <a:solidFill>
                    <a:srgbClr val="000000"/>
                  </a:solidFill>
                  <a:latin typeface="Calibri" panose="020F0502020204030204"/>
                </a:endParaRPr>
              </a:p>
            </p:txBody>
          </p:sp>
          <p:sp>
            <p:nvSpPr>
              <p:cNvPr id="35" name="Freeform 88"/>
              <p:cNvSpPr>
                <a:spLocks/>
              </p:cNvSpPr>
              <p:nvPr/>
            </p:nvSpPr>
            <p:spPr bwMode="auto">
              <a:xfrm>
                <a:off x="3562" y="1999"/>
                <a:ext cx="553" cy="146"/>
              </a:xfrm>
              <a:custGeom>
                <a:avLst/>
                <a:gdLst>
                  <a:gd name="T0" fmla="*/ 230 w 234"/>
                  <a:gd name="T1" fmla="*/ 0 h 62"/>
                  <a:gd name="T2" fmla="*/ 199 w 234"/>
                  <a:gd name="T3" fmla="*/ 0 h 62"/>
                  <a:gd name="T4" fmla="*/ 134 w 234"/>
                  <a:gd name="T5" fmla="*/ 0 h 62"/>
                  <a:gd name="T6" fmla="*/ 76 w 234"/>
                  <a:gd name="T7" fmla="*/ 0 h 62"/>
                  <a:gd name="T8" fmla="*/ 27 w 234"/>
                  <a:gd name="T9" fmla="*/ 0 h 62"/>
                  <a:gd name="T10" fmla="*/ 2 w 234"/>
                  <a:gd name="T11" fmla="*/ 0 h 62"/>
                  <a:gd name="T12" fmla="*/ 0 w 234"/>
                  <a:gd name="T13" fmla="*/ 4 h 62"/>
                  <a:gd name="T14" fmla="*/ 0 w 234"/>
                  <a:gd name="T15" fmla="*/ 58 h 62"/>
                  <a:gd name="T16" fmla="*/ 2 w 234"/>
                  <a:gd name="T17" fmla="*/ 62 h 62"/>
                  <a:gd name="T18" fmla="*/ 34 w 234"/>
                  <a:gd name="T19" fmla="*/ 62 h 62"/>
                  <a:gd name="T20" fmla="*/ 99 w 234"/>
                  <a:gd name="T21" fmla="*/ 62 h 62"/>
                  <a:gd name="T22" fmla="*/ 157 w 234"/>
                  <a:gd name="T23" fmla="*/ 62 h 62"/>
                  <a:gd name="T24" fmla="*/ 209 w 234"/>
                  <a:gd name="T25" fmla="*/ 62 h 62"/>
                  <a:gd name="T26" fmla="*/ 230 w 234"/>
                  <a:gd name="T27" fmla="*/ 62 h 62"/>
                  <a:gd name="T28" fmla="*/ 234 w 234"/>
                  <a:gd name="T29" fmla="*/ 62 h 62"/>
                  <a:gd name="T30" fmla="*/ 234 w 234"/>
                  <a:gd name="T31" fmla="*/ 58 h 62"/>
                  <a:gd name="T32" fmla="*/ 234 w 234"/>
                  <a:gd name="T33" fmla="*/ 4 h 62"/>
                  <a:gd name="T34" fmla="*/ 230 w 234"/>
                  <a:gd name="T35" fmla="*/ 0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34" h="62">
                    <a:moveTo>
                      <a:pt x="230" y="0"/>
                    </a:moveTo>
                    <a:cubicBezTo>
                      <a:pt x="218" y="0"/>
                      <a:pt x="213" y="0"/>
                      <a:pt x="199" y="0"/>
                    </a:cubicBezTo>
                    <a:cubicBezTo>
                      <a:pt x="171" y="0"/>
                      <a:pt x="163" y="0"/>
                      <a:pt x="134" y="0"/>
                    </a:cubicBezTo>
                    <a:cubicBezTo>
                      <a:pt x="100" y="0"/>
                      <a:pt x="111" y="0"/>
                      <a:pt x="76" y="0"/>
                    </a:cubicBezTo>
                    <a:cubicBezTo>
                      <a:pt x="50" y="0"/>
                      <a:pt x="52" y="0"/>
                      <a:pt x="27" y="0"/>
                    </a:cubicBezTo>
                    <a:cubicBezTo>
                      <a:pt x="17" y="0"/>
                      <a:pt x="12" y="0"/>
                      <a:pt x="2" y="0"/>
                    </a:cubicBezTo>
                    <a:cubicBezTo>
                      <a:pt x="0" y="0"/>
                      <a:pt x="0" y="2"/>
                      <a:pt x="0" y="4"/>
                    </a:cubicBezTo>
                    <a:cubicBezTo>
                      <a:pt x="0" y="21"/>
                      <a:pt x="0" y="41"/>
                      <a:pt x="0" y="58"/>
                    </a:cubicBezTo>
                    <a:cubicBezTo>
                      <a:pt x="0" y="60"/>
                      <a:pt x="0" y="62"/>
                      <a:pt x="2" y="62"/>
                    </a:cubicBezTo>
                    <a:cubicBezTo>
                      <a:pt x="15" y="62"/>
                      <a:pt x="21" y="62"/>
                      <a:pt x="34" y="62"/>
                    </a:cubicBezTo>
                    <a:cubicBezTo>
                      <a:pt x="63" y="62"/>
                      <a:pt x="71" y="62"/>
                      <a:pt x="99" y="62"/>
                    </a:cubicBezTo>
                    <a:cubicBezTo>
                      <a:pt x="134" y="62"/>
                      <a:pt x="123" y="62"/>
                      <a:pt x="157" y="62"/>
                    </a:cubicBezTo>
                    <a:cubicBezTo>
                      <a:pt x="184" y="62"/>
                      <a:pt x="180" y="62"/>
                      <a:pt x="209" y="62"/>
                    </a:cubicBezTo>
                    <a:cubicBezTo>
                      <a:pt x="215" y="62"/>
                      <a:pt x="224" y="62"/>
                      <a:pt x="230" y="62"/>
                    </a:cubicBezTo>
                    <a:cubicBezTo>
                      <a:pt x="232" y="62"/>
                      <a:pt x="232" y="62"/>
                      <a:pt x="234" y="62"/>
                    </a:cubicBezTo>
                    <a:cubicBezTo>
                      <a:pt x="234" y="60"/>
                      <a:pt x="234" y="60"/>
                      <a:pt x="234" y="58"/>
                    </a:cubicBezTo>
                    <a:cubicBezTo>
                      <a:pt x="234" y="41"/>
                      <a:pt x="234" y="21"/>
                      <a:pt x="234" y="4"/>
                    </a:cubicBezTo>
                    <a:cubicBezTo>
                      <a:pt x="234" y="2"/>
                      <a:pt x="232" y="0"/>
                      <a:pt x="230" y="0"/>
                    </a:cubicBezTo>
                    <a:close/>
                  </a:path>
                </a:pathLst>
              </a:custGeom>
              <a:grpFill/>
              <a:ln>
                <a:noFill/>
              </a:ln>
            </p:spPr>
            <p:txBody>
              <a:bodyPr vert="horz" wrap="square" lIns="91414" tIns="45706" rIns="91414" bIns="45706" numCol="1" anchor="t" anchorCtr="0" compatLnSpc="1">
                <a:prstTxWarp prst="textNoShape">
                  <a:avLst/>
                </a:prstTxWarp>
              </a:bodyPr>
              <a:lstStyle/>
              <a:p>
                <a:pPr defTabSz="913833">
                  <a:defRPr/>
                </a:pPr>
                <a:endParaRPr lang="en-US" sz="1700" kern="0">
                  <a:solidFill>
                    <a:srgbClr val="000000"/>
                  </a:solidFill>
                  <a:latin typeface="Calibri" panose="020F0502020204030204"/>
                </a:endParaRPr>
              </a:p>
            </p:txBody>
          </p:sp>
          <p:sp>
            <p:nvSpPr>
              <p:cNvPr id="36" name="Freeform 89"/>
              <p:cNvSpPr>
                <a:spLocks/>
              </p:cNvSpPr>
              <p:nvPr/>
            </p:nvSpPr>
            <p:spPr bwMode="auto">
              <a:xfrm>
                <a:off x="3562" y="1760"/>
                <a:ext cx="553" cy="147"/>
              </a:xfrm>
              <a:custGeom>
                <a:avLst/>
                <a:gdLst>
                  <a:gd name="T0" fmla="*/ 230 w 234"/>
                  <a:gd name="T1" fmla="*/ 0 h 62"/>
                  <a:gd name="T2" fmla="*/ 199 w 234"/>
                  <a:gd name="T3" fmla="*/ 0 h 62"/>
                  <a:gd name="T4" fmla="*/ 134 w 234"/>
                  <a:gd name="T5" fmla="*/ 0 h 62"/>
                  <a:gd name="T6" fmla="*/ 76 w 234"/>
                  <a:gd name="T7" fmla="*/ 0 h 62"/>
                  <a:gd name="T8" fmla="*/ 27 w 234"/>
                  <a:gd name="T9" fmla="*/ 0 h 62"/>
                  <a:gd name="T10" fmla="*/ 2 w 234"/>
                  <a:gd name="T11" fmla="*/ 0 h 62"/>
                  <a:gd name="T12" fmla="*/ 0 w 234"/>
                  <a:gd name="T13" fmla="*/ 4 h 62"/>
                  <a:gd name="T14" fmla="*/ 0 w 234"/>
                  <a:gd name="T15" fmla="*/ 58 h 62"/>
                  <a:gd name="T16" fmla="*/ 2 w 234"/>
                  <a:gd name="T17" fmla="*/ 62 h 62"/>
                  <a:gd name="T18" fmla="*/ 34 w 234"/>
                  <a:gd name="T19" fmla="*/ 62 h 62"/>
                  <a:gd name="T20" fmla="*/ 99 w 234"/>
                  <a:gd name="T21" fmla="*/ 62 h 62"/>
                  <a:gd name="T22" fmla="*/ 157 w 234"/>
                  <a:gd name="T23" fmla="*/ 62 h 62"/>
                  <a:gd name="T24" fmla="*/ 209 w 234"/>
                  <a:gd name="T25" fmla="*/ 62 h 62"/>
                  <a:gd name="T26" fmla="*/ 230 w 234"/>
                  <a:gd name="T27" fmla="*/ 62 h 62"/>
                  <a:gd name="T28" fmla="*/ 234 w 234"/>
                  <a:gd name="T29" fmla="*/ 60 h 62"/>
                  <a:gd name="T30" fmla="*/ 234 w 234"/>
                  <a:gd name="T31" fmla="*/ 58 h 62"/>
                  <a:gd name="T32" fmla="*/ 234 w 234"/>
                  <a:gd name="T33" fmla="*/ 4 h 62"/>
                  <a:gd name="T34" fmla="*/ 230 w 234"/>
                  <a:gd name="T35" fmla="*/ 0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34" h="62">
                    <a:moveTo>
                      <a:pt x="230" y="0"/>
                    </a:moveTo>
                    <a:cubicBezTo>
                      <a:pt x="218" y="0"/>
                      <a:pt x="213" y="0"/>
                      <a:pt x="199" y="0"/>
                    </a:cubicBezTo>
                    <a:cubicBezTo>
                      <a:pt x="171" y="0"/>
                      <a:pt x="163" y="0"/>
                      <a:pt x="134" y="0"/>
                    </a:cubicBezTo>
                    <a:cubicBezTo>
                      <a:pt x="100" y="0"/>
                      <a:pt x="111" y="0"/>
                      <a:pt x="76" y="0"/>
                    </a:cubicBezTo>
                    <a:cubicBezTo>
                      <a:pt x="50" y="0"/>
                      <a:pt x="52" y="0"/>
                      <a:pt x="27" y="0"/>
                    </a:cubicBezTo>
                    <a:cubicBezTo>
                      <a:pt x="17" y="0"/>
                      <a:pt x="12" y="0"/>
                      <a:pt x="2" y="0"/>
                    </a:cubicBezTo>
                    <a:cubicBezTo>
                      <a:pt x="0" y="0"/>
                      <a:pt x="0" y="2"/>
                      <a:pt x="0" y="4"/>
                    </a:cubicBezTo>
                    <a:cubicBezTo>
                      <a:pt x="0" y="21"/>
                      <a:pt x="0" y="40"/>
                      <a:pt x="0" y="58"/>
                    </a:cubicBezTo>
                    <a:cubicBezTo>
                      <a:pt x="0" y="60"/>
                      <a:pt x="0" y="62"/>
                      <a:pt x="2" y="62"/>
                    </a:cubicBezTo>
                    <a:cubicBezTo>
                      <a:pt x="15" y="62"/>
                      <a:pt x="21" y="62"/>
                      <a:pt x="34" y="62"/>
                    </a:cubicBezTo>
                    <a:cubicBezTo>
                      <a:pt x="63" y="62"/>
                      <a:pt x="71" y="62"/>
                      <a:pt x="99" y="62"/>
                    </a:cubicBezTo>
                    <a:cubicBezTo>
                      <a:pt x="134" y="62"/>
                      <a:pt x="123" y="62"/>
                      <a:pt x="157" y="62"/>
                    </a:cubicBezTo>
                    <a:cubicBezTo>
                      <a:pt x="184" y="62"/>
                      <a:pt x="180" y="62"/>
                      <a:pt x="209" y="62"/>
                    </a:cubicBezTo>
                    <a:cubicBezTo>
                      <a:pt x="215" y="62"/>
                      <a:pt x="224" y="62"/>
                      <a:pt x="230" y="62"/>
                    </a:cubicBezTo>
                    <a:cubicBezTo>
                      <a:pt x="232" y="62"/>
                      <a:pt x="232" y="62"/>
                      <a:pt x="234" y="60"/>
                    </a:cubicBezTo>
                    <a:cubicBezTo>
                      <a:pt x="234" y="60"/>
                      <a:pt x="234" y="60"/>
                      <a:pt x="234" y="58"/>
                    </a:cubicBezTo>
                    <a:cubicBezTo>
                      <a:pt x="234" y="40"/>
                      <a:pt x="234" y="21"/>
                      <a:pt x="234" y="4"/>
                    </a:cubicBezTo>
                    <a:cubicBezTo>
                      <a:pt x="234" y="2"/>
                      <a:pt x="232" y="0"/>
                      <a:pt x="230" y="0"/>
                    </a:cubicBezTo>
                    <a:close/>
                  </a:path>
                </a:pathLst>
              </a:custGeom>
              <a:grpFill/>
              <a:ln>
                <a:noFill/>
              </a:ln>
            </p:spPr>
            <p:txBody>
              <a:bodyPr vert="horz" wrap="square" lIns="91414" tIns="45706" rIns="91414" bIns="45706" numCol="1" anchor="t" anchorCtr="0" compatLnSpc="1">
                <a:prstTxWarp prst="textNoShape">
                  <a:avLst/>
                </a:prstTxWarp>
              </a:bodyPr>
              <a:lstStyle/>
              <a:p>
                <a:pPr defTabSz="913833">
                  <a:defRPr/>
                </a:pPr>
                <a:endParaRPr lang="en-US" sz="1700" kern="0">
                  <a:solidFill>
                    <a:srgbClr val="000000"/>
                  </a:solidFill>
                  <a:latin typeface="Calibri" panose="020F0502020204030204"/>
                </a:endParaRPr>
              </a:p>
            </p:txBody>
          </p:sp>
          <p:sp>
            <p:nvSpPr>
              <p:cNvPr id="37" name="Freeform 90"/>
              <p:cNvSpPr>
                <a:spLocks/>
              </p:cNvSpPr>
              <p:nvPr/>
            </p:nvSpPr>
            <p:spPr bwMode="auto">
              <a:xfrm>
                <a:off x="3562" y="1522"/>
                <a:ext cx="553" cy="141"/>
              </a:xfrm>
              <a:custGeom>
                <a:avLst/>
                <a:gdLst>
                  <a:gd name="T0" fmla="*/ 230 w 234"/>
                  <a:gd name="T1" fmla="*/ 0 h 60"/>
                  <a:gd name="T2" fmla="*/ 199 w 234"/>
                  <a:gd name="T3" fmla="*/ 0 h 60"/>
                  <a:gd name="T4" fmla="*/ 134 w 234"/>
                  <a:gd name="T5" fmla="*/ 0 h 60"/>
                  <a:gd name="T6" fmla="*/ 76 w 234"/>
                  <a:gd name="T7" fmla="*/ 0 h 60"/>
                  <a:gd name="T8" fmla="*/ 27 w 234"/>
                  <a:gd name="T9" fmla="*/ 0 h 60"/>
                  <a:gd name="T10" fmla="*/ 2 w 234"/>
                  <a:gd name="T11" fmla="*/ 0 h 60"/>
                  <a:gd name="T12" fmla="*/ 0 w 234"/>
                  <a:gd name="T13" fmla="*/ 4 h 60"/>
                  <a:gd name="T14" fmla="*/ 0 w 234"/>
                  <a:gd name="T15" fmla="*/ 57 h 60"/>
                  <a:gd name="T16" fmla="*/ 2 w 234"/>
                  <a:gd name="T17" fmla="*/ 60 h 60"/>
                  <a:gd name="T18" fmla="*/ 34 w 234"/>
                  <a:gd name="T19" fmla="*/ 60 h 60"/>
                  <a:gd name="T20" fmla="*/ 99 w 234"/>
                  <a:gd name="T21" fmla="*/ 60 h 60"/>
                  <a:gd name="T22" fmla="*/ 157 w 234"/>
                  <a:gd name="T23" fmla="*/ 60 h 60"/>
                  <a:gd name="T24" fmla="*/ 209 w 234"/>
                  <a:gd name="T25" fmla="*/ 60 h 60"/>
                  <a:gd name="T26" fmla="*/ 230 w 234"/>
                  <a:gd name="T27" fmla="*/ 60 h 60"/>
                  <a:gd name="T28" fmla="*/ 234 w 234"/>
                  <a:gd name="T29" fmla="*/ 58 h 60"/>
                  <a:gd name="T30" fmla="*/ 234 w 234"/>
                  <a:gd name="T31" fmla="*/ 57 h 60"/>
                  <a:gd name="T32" fmla="*/ 234 w 234"/>
                  <a:gd name="T33" fmla="*/ 4 h 60"/>
                  <a:gd name="T34" fmla="*/ 230 w 234"/>
                  <a:gd name="T35" fmla="*/ 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34" h="60">
                    <a:moveTo>
                      <a:pt x="230" y="0"/>
                    </a:moveTo>
                    <a:cubicBezTo>
                      <a:pt x="218" y="0"/>
                      <a:pt x="213" y="0"/>
                      <a:pt x="199" y="0"/>
                    </a:cubicBezTo>
                    <a:cubicBezTo>
                      <a:pt x="171" y="0"/>
                      <a:pt x="163" y="0"/>
                      <a:pt x="134" y="0"/>
                    </a:cubicBezTo>
                    <a:cubicBezTo>
                      <a:pt x="100" y="0"/>
                      <a:pt x="111" y="0"/>
                      <a:pt x="76" y="0"/>
                    </a:cubicBezTo>
                    <a:cubicBezTo>
                      <a:pt x="50" y="0"/>
                      <a:pt x="52" y="0"/>
                      <a:pt x="27" y="0"/>
                    </a:cubicBezTo>
                    <a:cubicBezTo>
                      <a:pt x="17" y="0"/>
                      <a:pt x="12" y="0"/>
                      <a:pt x="2" y="0"/>
                    </a:cubicBezTo>
                    <a:cubicBezTo>
                      <a:pt x="0" y="0"/>
                      <a:pt x="0" y="2"/>
                      <a:pt x="0" y="4"/>
                    </a:cubicBezTo>
                    <a:cubicBezTo>
                      <a:pt x="0" y="21"/>
                      <a:pt x="0" y="40"/>
                      <a:pt x="0" y="57"/>
                    </a:cubicBezTo>
                    <a:cubicBezTo>
                      <a:pt x="0" y="58"/>
                      <a:pt x="0" y="60"/>
                      <a:pt x="2" y="60"/>
                    </a:cubicBezTo>
                    <a:cubicBezTo>
                      <a:pt x="15" y="60"/>
                      <a:pt x="21" y="60"/>
                      <a:pt x="34" y="60"/>
                    </a:cubicBezTo>
                    <a:cubicBezTo>
                      <a:pt x="63" y="60"/>
                      <a:pt x="71" y="60"/>
                      <a:pt x="99" y="60"/>
                    </a:cubicBezTo>
                    <a:cubicBezTo>
                      <a:pt x="134" y="60"/>
                      <a:pt x="123" y="60"/>
                      <a:pt x="157" y="60"/>
                    </a:cubicBezTo>
                    <a:cubicBezTo>
                      <a:pt x="184" y="60"/>
                      <a:pt x="180" y="60"/>
                      <a:pt x="209" y="60"/>
                    </a:cubicBezTo>
                    <a:cubicBezTo>
                      <a:pt x="215" y="60"/>
                      <a:pt x="224" y="60"/>
                      <a:pt x="230" y="60"/>
                    </a:cubicBezTo>
                    <a:cubicBezTo>
                      <a:pt x="232" y="60"/>
                      <a:pt x="232" y="60"/>
                      <a:pt x="234" y="58"/>
                    </a:cubicBezTo>
                    <a:cubicBezTo>
                      <a:pt x="234" y="58"/>
                      <a:pt x="234" y="58"/>
                      <a:pt x="234" y="57"/>
                    </a:cubicBezTo>
                    <a:cubicBezTo>
                      <a:pt x="234" y="40"/>
                      <a:pt x="234" y="21"/>
                      <a:pt x="234" y="4"/>
                    </a:cubicBezTo>
                    <a:cubicBezTo>
                      <a:pt x="234" y="2"/>
                      <a:pt x="232" y="0"/>
                      <a:pt x="230" y="0"/>
                    </a:cubicBezTo>
                    <a:close/>
                  </a:path>
                </a:pathLst>
              </a:custGeom>
              <a:grpFill/>
              <a:ln>
                <a:noFill/>
              </a:ln>
            </p:spPr>
            <p:txBody>
              <a:bodyPr vert="horz" wrap="square" lIns="91414" tIns="45706" rIns="91414" bIns="45706" numCol="1" anchor="t" anchorCtr="0" compatLnSpc="1">
                <a:prstTxWarp prst="textNoShape">
                  <a:avLst/>
                </a:prstTxWarp>
              </a:bodyPr>
              <a:lstStyle/>
              <a:p>
                <a:pPr defTabSz="913833">
                  <a:defRPr/>
                </a:pPr>
                <a:endParaRPr lang="en-US" sz="1700" kern="0">
                  <a:solidFill>
                    <a:srgbClr val="000000"/>
                  </a:solidFill>
                  <a:latin typeface="Calibri" panose="020F0502020204030204"/>
                </a:endParaRPr>
              </a:p>
            </p:txBody>
          </p:sp>
          <p:sp>
            <p:nvSpPr>
              <p:cNvPr id="38" name="Freeform 91"/>
              <p:cNvSpPr>
                <a:spLocks noEditPoints="1"/>
              </p:cNvSpPr>
              <p:nvPr/>
            </p:nvSpPr>
            <p:spPr bwMode="auto">
              <a:xfrm>
                <a:off x="3383" y="1210"/>
                <a:ext cx="916" cy="1897"/>
              </a:xfrm>
              <a:custGeom>
                <a:avLst/>
                <a:gdLst>
                  <a:gd name="T0" fmla="*/ 366 w 388"/>
                  <a:gd name="T1" fmla="*/ 38 h 803"/>
                  <a:gd name="T2" fmla="*/ 334 w 388"/>
                  <a:gd name="T3" fmla="*/ 16 h 803"/>
                  <a:gd name="T4" fmla="*/ 285 w 388"/>
                  <a:gd name="T5" fmla="*/ 0 h 803"/>
                  <a:gd name="T6" fmla="*/ 103 w 388"/>
                  <a:gd name="T7" fmla="*/ 0 h 803"/>
                  <a:gd name="T8" fmla="*/ 54 w 388"/>
                  <a:gd name="T9" fmla="*/ 16 h 803"/>
                  <a:gd name="T10" fmla="*/ 22 w 388"/>
                  <a:gd name="T11" fmla="*/ 38 h 803"/>
                  <a:gd name="T12" fmla="*/ 0 w 388"/>
                  <a:gd name="T13" fmla="*/ 81 h 803"/>
                  <a:gd name="T14" fmla="*/ 0 w 388"/>
                  <a:gd name="T15" fmla="*/ 776 h 803"/>
                  <a:gd name="T16" fmla="*/ 27 w 388"/>
                  <a:gd name="T17" fmla="*/ 803 h 803"/>
                  <a:gd name="T18" fmla="*/ 361 w 388"/>
                  <a:gd name="T19" fmla="*/ 803 h 803"/>
                  <a:gd name="T20" fmla="*/ 388 w 388"/>
                  <a:gd name="T21" fmla="*/ 776 h 803"/>
                  <a:gd name="T22" fmla="*/ 388 w 388"/>
                  <a:gd name="T23" fmla="*/ 81 h 803"/>
                  <a:gd name="T24" fmla="*/ 366 w 388"/>
                  <a:gd name="T25" fmla="*/ 38 h 803"/>
                  <a:gd name="T26" fmla="*/ 356 w 388"/>
                  <a:gd name="T27" fmla="*/ 756 h 803"/>
                  <a:gd name="T28" fmla="*/ 30 w 388"/>
                  <a:gd name="T29" fmla="*/ 756 h 803"/>
                  <a:gd name="T30" fmla="*/ 30 w 388"/>
                  <a:gd name="T31" fmla="*/ 731 h 803"/>
                  <a:gd name="T32" fmla="*/ 356 w 388"/>
                  <a:gd name="T33" fmla="*/ 731 h 803"/>
                  <a:gd name="T34" fmla="*/ 356 w 388"/>
                  <a:gd name="T35" fmla="*/ 756 h 803"/>
                  <a:gd name="T36" fmla="*/ 31 w 388"/>
                  <a:gd name="T37" fmla="*/ 676 h 803"/>
                  <a:gd name="T38" fmla="*/ 55 w 388"/>
                  <a:gd name="T39" fmla="*/ 652 h 803"/>
                  <a:gd name="T40" fmla="*/ 79 w 388"/>
                  <a:gd name="T41" fmla="*/ 676 h 803"/>
                  <a:gd name="T42" fmla="*/ 55 w 388"/>
                  <a:gd name="T43" fmla="*/ 700 h 803"/>
                  <a:gd name="T44" fmla="*/ 31 w 388"/>
                  <a:gd name="T45" fmla="*/ 676 h 803"/>
                  <a:gd name="T46" fmla="*/ 120 w 388"/>
                  <a:gd name="T47" fmla="*/ 676 h 803"/>
                  <a:gd name="T48" fmla="*/ 144 w 388"/>
                  <a:gd name="T49" fmla="*/ 652 h 803"/>
                  <a:gd name="T50" fmla="*/ 168 w 388"/>
                  <a:gd name="T51" fmla="*/ 676 h 803"/>
                  <a:gd name="T52" fmla="*/ 144 w 388"/>
                  <a:gd name="T53" fmla="*/ 700 h 803"/>
                  <a:gd name="T54" fmla="*/ 120 w 388"/>
                  <a:gd name="T55" fmla="*/ 676 h 803"/>
                  <a:gd name="T56" fmla="*/ 356 w 388"/>
                  <a:gd name="T57" fmla="*/ 615 h 803"/>
                  <a:gd name="T58" fmla="*/ 30 w 388"/>
                  <a:gd name="T59" fmla="*/ 615 h 803"/>
                  <a:gd name="T60" fmla="*/ 30 w 388"/>
                  <a:gd name="T61" fmla="*/ 588 h 803"/>
                  <a:gd name="T62" fmla="*/ 356 w 388"/>
                  <a:gd name="T63" fmla="*/ 588 h 803"/>
                  <a:gd name="T64" fmla="*/ 356 w 388"/>
                  <a:gd name="T65" fmla="*/ 615 h 803"/>
                  <a:gd name="T66" fmla="*/ 356 w 388"/>
                  <a:gd name="T67" fmla="*/ 518 h 803"/>
                  <a:gd name="T68" fmla="*/ 331 w 388"/>
                  <a:gd name="T69" fmla="*/ 545 h 803"/>
                  <a:gd name="T70" fmla="*/ 318 w 388"/>
                  <a:gd name="T71" fmla="*/ 545 h 803"/>
                  <a:gd name="T72" fmla="*/ 216 w 388"/>
                  <a:gd name="T73" fmla="*/ 545 h 803"/>
                  <a:gd name="T74" fmla="*/ 143 w 388"/>
                  <a:gd name="T75" fmla="*/ 545 h 803"/>
                  <a:gd name="T76" fmla="*/ 51 w 388"/>
                  <a:gd name="T77" fmla="*/ 545 h 803"/>
                  <a:gd name="T78" fmla="*/ 46 w 388"/>
                  <a:gd name="T79" fmla="*/ 545 h 803"/>
                  <a:gd name="T80" fmla="*/ 30 w 388"/>
                  <a:gd name="T81" fmla="*/ 518 h 803"/>
                  <a:gd name="T82" fmla="*/ 30 w 388"/>
                  <a:gd name="T83" fmla="*/ 113 h 803"/>
                  <a:gd name="T84" fmla="*/ 57 w 388"/>
                  <a:gd name="T85" fmla="*/ 86 h 803"/>
                  <a:gd name="T86" fmla="*/ 329 w 388"/>
                  <a:gd name="T87" fmla="*/ 86 h 803"/>
                  <a:gd name="T88" fmla="*/ 356 w 388"/>
                  <a:gd name="T89" fmla="*/ 113 h 803"/>
                  <a:gd name="T90" fmla="*/ 356 w 388"/>
                  <a:gd name="T91" fmla="*/ 518 h 8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88" h="803">
                    <a:moveTo>
                      <a:pt x="366" y="38"/>
                    </a:moveTo>
                    <a:cubicBezTo>
                      <a:pt x="334" y="16"/>
                      <a:pt x="334" y="16"/>
                      <a:pt x="334" y="16"/>
                    </a:cubicBezTo>
                    <a:cubicBezTo>
                      <a:pt x="322" y="7"/>
                      <a:pt x="300" y="0"/>
                      <a:pt x="285" y="0"/>
                    </a:cubicBezTo>
                    <a:cubicBezTo>
                      <a:pt x="103" y="0"/>
                      <a:pt x="103" y="0"/>
                      <a:pt x="103" y="0"/>
                    </a:cubicBezTo>
                    <a:cubicBezTo>
                      <a:pt x="88" y="0"/>
                      <a:pt x="66" y="7"/>
                      <a:pt x="54" y="16"/>
                    </a:cubicBezTo>
                    <a:cubicBezTo>
                      <a:pt x="22" y="38"/>
                      <a:pt x="22" y="38"/>
                      <a:pt x="22" y="38"/>
                    </a:cubicBezTo>
                    <a:cubicBezTo>
                      <a:pt x="10" y="47"/>
                      <a:pt x="0" y="66"/>
                      <a:pt x="0" y="81"/>
                    </a:cubicBezTo>
                    <a:cubicBezTo>
                      <a:pt x="0" y="776"/>
                      <a:pt x="0" y="776"/>
                      <a:pt x="0" y="776"/>
                    </a:cubicBezTo>
                    <a:cubicBezTo>
                      <a:pt x="0" y="791"/>
                      <a:pt x="12" y="803"/>
                      <a:pt x="27" y="803"/>
                    </a:cubicBezTo>
                    <a:cubicBezTo>
                      <a:pt x="361" y="803"/>
                      <a:pt x="361" y="803"/>
                      <a:pt x="361" y="803"/>
                    </a:cubicBezTo>
                    <a:cubicBezTo>
                      <a:pt x="376" y="803"/>
                      <a:pt x="388" y="791"/>
                      <a:pt x="388" y="776"/>
                    </a:cubicBezTo>
                    <a:cubicBezTo>
                      <a:pt x="388" y="81"/>
                      <a:pt x="388" y="81"/>
                      <a:pt x="388" y="81"/>
                    </a:cubicBezTo>
                    <a:cubicBezTo>
                      <a:pt x="388" y="66"/>
                      <a:pt x="378" y="47"/>
                      <a:pt x="366" y="38"/>
                    </a:cubicBezTo>
                    <a:close/>
                    <a:moveTo>
                      <a:pt x="356" y="756"/>
                    </a:moveTo>
                    <a:cubicBezTo>
                      <a:pt x="94" y="756"/>
                      <a:pt x="40" y="756"/>
                      <a:pt x="30" y="756"/>
                    </a:cubicBezTo>
                    <a:cubicBezTo>
                      <a:pt x="30" y="731"/>
                      <a:pt x="30" y="731"/>
                      <a:pt x="30" y="731"/>
                    </a:cubicBezTo>
                    <a:cubicBezTo>
                      <a:pt x="292" y="731"/>
                      <a:pt x="346" y="731"/>
                      <a:pt x="356" y="731"/>
                    </a:cubicBezTo>
                    <a:cubicBezTo>
                      <a:pt x="356" y="756"/>
                      <a:pt x="356" y="756"/>
                      <a:pt x="356" y="756"/>
                    </a:cubicBezTo>
                    <a:close/>
                    <a:moveTo>
                      <a:pt x="31" y="676"/>
                    </a:moveTo>
                    <a:cubicBezTo>
                      <a:pt x="31" y="663"/>
                      <a:pt x="42" y="652"/>
                      <a:pt x="55" y="652"/>
                    </a:cubicBezTo>
                    <a:cubicBezTo>
                      <a:pt x="68" y="652"/>
                      <a:pt x="79" y="663"/>
                      <a:pt x="79" y="676"/>
                    </a:cubicBezTo>
                    <a:cubicBezTo>
                      <a:pt x="79" y="689"/>
                      <a:pt x="68" y="700"/>
                      <a:pt x="55" y="700"/>
                    </a:cubicBezTo>
                    <a:cubicBezTo>
                      <a:pt x="42" y="700"/>
                      <a:pt x="31" y="689"/>
                      <a:pt x="31" y="676"/>
                    </a:cubicBezTo>
                    <a:close/>
                    <a:moveTo>
                      <a:pt x="120" y="676"/>
                    </a:moveTo>
                    <a:cubicBezTo>
                      <a:pt x="120" y="663"/>
                      <a:pt x="130" y="652"/>
                      <a:pt x="144" y="652"/>
                    </a:cubicBezTo>
                    <a:cubicBezTo>
                      <a:pt x="157" y="652"/>
                      <a:pt x="168" y="663"/>
                      <a:pt x="168" y="676"/>
                    </a:cubicBezTo>
                    <a:cubicBezTo>
                      <a:pt x="168" y="689"/>
                      <a:pt x="157" y="700"/>
                      <a:pt x="144" y="700"/>
                    </a:cubicBezTo>
                    <a:cubicBezTo>
                      <a:pt x="130" y="700"/>
                      <a:pt x="120" y="689"/>
                      <a:pt x="120" y="676"/>
                    </a:cubicBezTo>
                    <a:close/>
                    <a:moveTo>
                      <a:pt x="356" y="615"/>
                    </a:moveTo>
                    <a:cubicBezTo>
                      <a:pt x="94" y="615"/>
                      <a:pt x="40" y="615"/>
                      <a:pt x="30" y="615"/>
                    </a:cubicBezTo>
                    <a:cubicBezTo>
                      <a:pt x="30" y="588"/>
                      <a:pt x="30" y="588"/>
                      <a:pt x="30" y="588"/>
                    </a:cubicBezTo>
                    <a:cubicBezTo>
                      <a:pt x="292" y="588"/>
                      <a:pt x="346" y="588"/>
                      <a:pt x="356" y="588"/>
                    </a:cubicBezTo>
                    <a:cubicBezTo>
                      <a:pt x="356" y="615"/>
                      <a:pt x="356" y="615"/>
                      <a:pt x="356" y="615"/>
                    </a:cubicBezTo>
                    <a:close/>
                    <a:moveTo>
                      <a:pt x="356" y="518"/>
                    </a:moveTo>
                    <a:cubicBezTo>
                      <a:pt x="356" y="533"/>
                      <a:pt x="345" y="545"/>
                      <a:pt x="331" y="545"/>
                    </a:cubicBezTo>
                    <a:cubicBezTo>
                      <a:pt x="331" y="545"/>
                      <a:pt x="331" y="545"/>
                      <a:pt x="318" y="545"/>
                    </a:cubicBezTo>
                    <a:cubicBezTo>
                      <a:pt x="285" y="545"/>
                      <a:pt x="251" y="545"/>
                      <a:pt x="216" y="545"/>
                    </a:cubicBezTo>
                    <a:cubicBezTo>
                      <a:pt x="178" y="545"/>
                      <a:pt x="183" y="545"/>
                      <a:pt x="143" y="545"/>
                    </a:cubicBezTo>
                    <a:cubicBezTo>
                      <a:pt x="112" y="545"/>
                      <a:pt x="82" y="545"/>
                      <a:pt x="51" y="545"/>
                    </a:cubicBezTo>
                    <a:cubicBezTo>
                      <a:pt x="46" y="545"/>
                      <a:pt x="46" y="545"/>
                      <a:pt x="46" y="545"/>
                    </a:cubicBezTo>
                    <a:cubicBezTo>
                      <a:pt x="37" y="545"/>
                      <a:pt x="30" y="533"/>
                      <a:pt x="30" y="518"/>
                    </a:cubicBezTo>
                    <a:cubicBezTo>
                      <a:pt x="30" y="113"/>
                      <a:pt x="30" y="113"/>
                      <a:pt x="30" y="113"/>
                    </a:cubicBezTo>
                    <a:cubicBezTo>
                      <a:pt x="30" y="98"/>
                      <a:pt x="42" y="86"/>
                      <a:pt x="57" y="86"/>
                    </a:cubicBezTo>
                    <a:cubicBezTo>
                      <a:pt x="329" y="86"/>
                      <a:pt x="329" y="86"/>
                      <a:pt x="329" y="86"/>
                    </a:cubicBezTo>
                    <a:cubicBezTo>
                      <a:pt x="344" y="86"/>
                      <a:pt x="356" y="98"/>
                      <a:pt x="356" y="113"/>
                    </a:cubicBezTo>
                    <a:lnTo>
                      <a:pt x="356" y="518"/>
                    </a:lnTo>
                    <a:close/>
                  </a:path>
                </a:pathLst>
              </a:custGeom>
              <a:grpFill/>
              <a:ln>
                <a:noFill/>
              </a:ln>
            </p:spPr>
            <p:txBody>
              <a:bodyPr vert="horz" wrap="square" lIns="91414" tIns="45706" rIns="91414" bIns="45706" numCol="1" anchor="t" anchorCtr="0" compatLnSpc="1">
                <a:prstTxWarp prst="textNoShape">
                  <a:avLst/>
                </a:prstTxWarp>
              </a:bodyPr>
              <a:lstStyle/>
              <a:p>
                <a:pPr defTabSz="913833">
                  <a:defRPr/>
                </a:pPr>
                <a:endParaRPr lang="en-US" sz="1700" kern="0">
                  <a:solidFill>
                    <a:srgbClr val="000000"/>
                  </a:solidFill>
                  <a:latin typeface="Calibri" panose="020F0502020204030204"/>
                </a:endParaRPr>
              </a:p>
            </p:txBody>
          </p:sp>
        </p:grpSp>
      </p:grpSp>
    </p:spTree>
    <p:extLst>
      <p:ext uri="{BB962C8B-B14F-4D97-AF65-F5344CB8AC3E}">
        <p14:creationId xmlns:p14="http://schemas.microsoft.com/office/powerpoint/2010/main" val="34941986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1)">
                                      <p:cBhvr>
                                        <p:cTn id="7" dur="500"/>
                                        <p:tgtEl>
                                          <p:spTgt spid="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3"/>
                                        </p:tgtEl>
                                        <p:attrNameLst>
                                          <p:attrName>style.visibility</p:attrName>
                                        </p:attrNameLst>
                                      </p:cBhvr>
                                      <p:to>
                                        <p:strVal val="visible"/>
                                      </p:to>
                                    </p:set>
                                    <p:animEffect transition="in" filter="fade">
                                      <p:cBhvr>
                                        <p:cTn id="10" dur="500"/>
                                        <p:tgtEl>
                                          <p:spTgt spid="43"/>
                                        </p:tgtEl>
                                      </p:cBhvr>
                                    </p:animEffect>
                                  </p:childTnLst>
                                </p:cTn>
                              </p:par>
                            </p:childTnLst>
                          </p:cTn>
                        </p:par>
                        <p:par>
                          <p:cTn id="11" fill="hold">
                            <p:stCondLst>
                              <p:cond delay="500"/>
                            </p:stCondLst>
                            <p:childTnLst>
                              <p:par>
                                <p:cTn id="12" presetID="2" presetClass="entr" presetSubtype="8" decel="100000" fill="hold" nodeType="after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additive="base">
                                        <p:cTn id="14" dur="1000" fill="hold"/>
                                        <p:tgtEl>
                                          <p:spTgt spid="9"/>
                                        </p:tgtEl>
                                        <p:attrNameLst>
                                          <p:attrName>ppt_x</p:attrName>
                                        </p:attrNameLst>
                                      </p:cBhvr>
                                      <p:tavLst>
                                        <p:tav tm="0">
                                          <p:val>
                                            <p:strVal val="0-#ppt_w/2"/>
                                          </p:val>
                                        </p:tav>
                                        <p:tav tm="100000">
                                          <p:val>
                                            <p:strVal val="#ppt_x"/>
                                          </p:val>
                                        </p:tav>
                                      </p:tavLst>
                                    </p:anim>
                                    <p:anim calcmode="lin" valueType="num">
                                      <p:cBhvr additive="base">
                                        <p:cTn id="15" dur="1000" fill="hold"/>
                                        <p:tgtEl>
                                          <p:spTgt spid="9"/>
                                        </p:tgtEl>
                                        <p:attrNameLst>
                                          <p:attrName>ppt_y</p:attrName>
                                        </p:attrNameLst>
                                      </p:cBhvr>
                                      <p:tavLst>
                                        <p:tav tm="0">
                                          <p:val>
                                            <p:strVal val="#ppt_y"/>
                                          </p:val>
                                        </p:tav>
                                        <p:tav tm="100000">
                                          <p:val>
                                            <p:strVal val="#ppt_y"/>
                                          </p:val>
                                        </p:tav>
                                      </p:tavLst>
                                    </p:anim>
                                  </p:childTnLst>
                                </p:cTn>
                              </p:par>
                            </p:childTnLst>
                          </p:cTn>
                        </p:par>
                        <p:par>
                          <p:cTn id="16" fill="hold">
                            <p:stCondLst>
                              <p:cond delay="1500"/>
                            </p:stCondLst>
                            <p:childTnLst>
                              <p:par>
                                <p:cTn id="17" presetID="53" presetClass="entr" presetSubtype="16" fill="hold" nodeType="afterEffect">
                                  <p:stCondLst>
                                    <p:cond delay="0"/>
                                  </p:stCondLst>
                                  <p:childTnLst>
                                    <p:set>
                                      <p:cBhvr>
                                        <p:cTn id="18" dur="1" fill="hold">
                                          <p:stCondLst>
                                            <p:cond delay="0"/>
                                          </p:stCondLst>
                                        </p:cTn>
                                        <p:tgtEl>
                                          <p:spTgt spid="32"/>
                                        </p:tgtEl>
                                        <p:attrNameLst>
                                          <p:attrName>style.visibility</p:attrName>
                                        </p:attrNameLst>
                                      </p:cBhvr>
                                      <p:to>
                                        <p:strVal val="visible"/>
                                      </p:to>
                                    </p:set>
                                    <p:anim calcmode="lin" valueType="num">
                                      <p:cBhvr>
                                        <p:cTn id="19" dur="500" fill="hold"/>
                                        <p:tgtEl>
                                          <p:spTgt spid="32"/>
                                        </p:tgtEl>
                                        <p:attrNameLst>
                                          <p:attrName>ppt_w</p:attrName>
                                        </p:attrNameLst>
                                      </p:cBhvr>
                                      <p:tavLst>
                                        <p:tav tm="0">
                                          <p:val>
                                            <p:fltVal val="0"/>
                                          </p:val>
                                        </p:tav>
                                        <p:tav tm="100000">
                                          <p:val>
                                            <p:strVal val="#ppt_w"/>
                                          </p:val>
                                        </p:tav>
                                      </p:tavLst>
                                    </p:anim>
                                    <p:anim calcmode="lin" valueType="num">
                                      <p:cBhvr>
                                        <p:cTn id="20" dur="500" fill="hold"/>
                                        <p:tgtEl>
                                          <p:spTgt spid="32"/>
                                        </p:tgtEl>
                                        <p:attrNameLst>
                                          <p:attrName>ppt_h</p:attrName>
                                        </p:attrNameLst>
                                      </p:cBhvr>
                                      <p:tavLst>
                                        <p:tav tm="0">
                                          <p:val>
                                            <p:fltVal val="0"/>
                                          </p:val>
                                        </p:tav>
                                        <p:tav tm="100000">
                                          <p:val>
                                            <p:strVal val="#ppt_h"/>
                                          </p:val>
                                        </p:tav>
                                      </p:tavLst>
                                    </p:anim>
                                    <p:animEffect transition="in" filter="fade">
                                      <p:cBhvr>
                                        <p:cTn id="21" dur="500"/>
                                        <p:tgtEl>
                                          <p:spTgt spid="32"/>
                                        </p:tgtEl>
                                      </p:cBhvr>
                                    </p:animEffect>
                                  </p:childTnLst>
                                </p:cTn>
                              </p:par>
                            </p:childTnLst>
                          </p:cTn>
                        </p:par>
                        <p:par>
                          <p:cTn id="22" fill="hold">
                            <p:stCondLst>
                              <p:cond delay="2000"/>
                            </p:stCondLst>
                            <p:childTnLst>
                              <p:par>
                                <p:cTn id="23" presetID="21" presetClass="entr" presetSubtype="1" fill="hold" grpId="0" nodeType="afterEffect">
                                  <p:stCondLst>
                                    <p:cond delay="0"/>
                                  </p:stCondLst>
                                  <p:childTnLst>
                                    <p:set>
                                      <p:cBhvr>
                                        <p:cTn id="24" dur="1" fill="hold">
                                          <p:stCondLst>
                                            <p:cond delay="0"/>
                                          </p:stCondLst>
                                        </p:cTn>
                                        <p:tgtEl>
                                          <p:spTgt spid="4"/>
                                        </p:tgtEl>
                                        <p:attrNameLst>
                                          <p:attrName>style.visibility</p:attrName>
                                        </p:attrNameLst>
                                      </p:cBhvr>
                                      <p:to>
                                        <p:strVal val="visible"/>
                                      </p:to>
                                    </p:set>
                                    <p:animEffect transition="in" filter="wheel(1)">
                                      <p:cBhvr>
                                        <p:cTn id="25" dur="500"/>
                                        <p:tgtEl>
                                          <p:spTgt spid="4"/>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41"/>
                                        </p:tgtEl>
                                        <p:attrNameLst>
                                          <p:attrName>style.visibility</p:attrName>
                                        </p:attrNameLst>
                                      </p:cBhvr>
                                      <p:to>
                                        <p:strVal val="visible"/>
                                      </p:to>
                                    </p:set>
                                    <p:animEffect transition="in" filter="fade">
                                      <p:cBhvr>
                                        <p:cTn id="28" dur="500"/>
                                        <p:tgtEl>
                                          <p:spTgt spid="41"/>
                                        </p:tgtEl>
                                      </p:cBhvr>
                                    </p:animEffect>
                                  </p:childTnLst>
                                </p:cTn>
                              </p:par>
                            </p:childTnLst>
                          </p:cTn>
                        </p:par>
                        <p:par>
                          <p:cTn id="29" fill="hold">
                            <p:stCondLst>
                              <p:cond delay="2500"/>
                            </p:stCondLst>
                            <p:childTnLst>
                              <p:par>
                                <p:cTn id="30" presetID="2" presetClass="entr" presetSubtype="8" decel="100000" fill="hold" nodeType="afterEffect">
                                  <p:stCondLst>
                                    <p:cond delay="0"/>
                                  </p:stCondLst>
                                  <p:childTnLst>
                                    <p:set>
                                      <p:cBhvr>
                                        <p:cTn id="31" dur="1" fill="hold">
                                          <p:stCondLst>
                                            <p:cond delay="0"/>
                                          </p:stCondLst>
                                        </p:cTn>
                                        <p:tgtEl>
                                          <p:spTgt spid="8"/>
                                        </p:tgtEl>
                                        <p:attrNameLst>
                                          <p:attrName>style.visibility</p:attrName>
                                        </p:attrNameLst>
                                      </p:cBhvr>
                                      <p:to>
                                        <p:strVal val="visible"/>
                                      </p:to>
                                    </p:set>
                                    <p:anim calcmode="lin" valueType="num">
                                      <p:cBhvr additive="base">
                                        <p:cTn id="32" dur="1000" fill="hold"/>
                                        <p:tgtEl>
                                          <p:spTgt spid="8"/>
                                        </p:tgtEl>
                                        <p:attrNameLst>
                                          <p:attrName>ppt_x</p:attrName>
                                        </p:attrNameLst>
                                      </p:cBhvr>
                                      <p:tavLst>
                                        <p:tav tm="0">
                                          <p:val>
                                            <p:strVal val="0-#ppt_w/2"/>
                                          </p:val>
                                        </p:tav>
                                        <p:tav tm="100000">
                                          <p:val>
                                            <p:strVal val="#ppt_x"/>
                                          </p:val>
                                        </p:tav>
                                      </p:tavLst>
                                    </p:anim>
                                    <p:anim calcmode="lin" valueType="num">
                                      <p:cBhvr additive="base">
                                        <p:cTn id="33" dur="1000" fill="hold"/>
                                        <p:tgtEl>
                                          <p:spTgt spid="8"/>
                                        </p:tgtEl>
                                        <p:attrNameLst>
                                          <p:attrName>ppt_y</p:attrName>
                                        </p:attrNameLst>
                                      </p:cBhvr>
                                      <p:tavLst>
                                        <p:tav tm="0">
                                          <p:val>
                                            <p:strVal val="#ppt_y"/>
                                          </p:val>
                                        </p:tav>
                                        <p:tav tm="100000">
                                          <p:val>
                                            <p:strVal val="#ppt_y"/>
                                          </p:val>
                                        </p:tav>
                                      </p:tavLst>
                                    </p:anim>
                                  </p:childTnLst>
                                </p:cTn>
                              </p:par>
                            </p:childTnLst>
                          </p:cTn>
                        </p:par>
                        <p:par>
                          <p:cTn id="34" fill="hold">
                            <p:stCondLst>
                              <p:cond delay="3500"/>
                            </p:stCondLst>
                            <p:childTnLst>
                              <p:par>
                                <p:cTn id="35" presetID="53" presetClass="entr" presetSubtype="16" fill="hold" nodeType="afterEffect">
                                  <p:stCondLst>
                                    <p:cond delay="0"/>
                                  </p:stCondLst>
                                  <p:childTnLst>
                                    <p:set>
                                      <p:cBhvr>
                                        <p:cTn id="36" dur="1" fill="hold">
                                          <p:stCondLst>
                                            <p:cond delay="0"/>
                                          </p:stCondLst>
                                        </p:cTn>
                                        <p:tgtEl>
                                          <p:spTgt spid="45"/>
                                        </p:tgtEl>
                                        <p:attrNameLst>
                                          <p:attrName>style.visibility</p:attrName>
                                        </p:attrNameLst>
                                      </p:cBhvr>
                                      <p:to>
                                        <p:strVal val="visible"/>
                                      </p:to>
                                    </p:set>
                                    <p:anim calcmode="lin" valueType="num">
                                      <p:cBhvr>
                                        <p:cTn id="37" dur="500" fill="hold"/>
                                        <p:tgtEl>
                                          <p:spTgt spid="45"/>
                                        </p:tgtEl>
                                        <p:attrNameLst>
                                          <p:attrName>ppt_w</p:attrName>
                                        </p:attrNameLst>
                                      </p:cBhvr>
                                      <p:tavLst>
                                        <p:tav tm="0">
                                          <p:val>
                                            <p:fltVal val="0"/>
                                          </p:val>
                                        </p:tav>
                                        <p:tav tm="100000">
                                          <p:val>
                                            <p:strVal val="#ppt_w"/>
                                          </p:val>
                                        </p:tav>
                                      </p:tavLst>
                                    </p:anim>
                                    <p:anim calcmode="lin" valueType="num">
                                      <p:cBhvr>
                                        <p:cTn id="38" dur="500" fill="hold"/>
                                        <p:tgtEl>
                                          <p:spTgt spid="45"/>
                                        </p:tgtEl>
                                        <p:attrNameLst>
                                          <p:attrName>ppt_h</p:attrName>
                                        </p:attrNameLst>
                                      </p:cBhvr>
                                      <p:tavLst>
                                        <p:tav tm="0">
                                          <p:val>
                                            <p:fltVal val="0"/>
                                          </p:val>
                                        </p:tav>
                                        <p:tav tm="100000">
                                          <p:val>
                                            <p:strVal val="#ppt_h"/>
                                          </p:val>
                                        </p:tav>
                                      </p:tavLst>
                                    </p:anim>
                                    <p:animEffect transition="in" filter="fade">
                                      <p:cBhvr>
                                        <p:cTn id="39" dur="500"/>
                                        <p:tgtEl>
                                          <p:spTgt spid="45"/>
                                        </p:tgtEl>
                                      </p:cBhvr>
                                    </p:animEffect>
                                  </p:childTnLst>
                                </p:cTn>
                              </p:par>
                            </p:childTnLst>
                          </p:cTn>
                        </p:par>
                        <p:par>
                          <p:cTn id="40" fill="hold">
                            <p:stCondLst>
                              <p:cond delay="4000"/>
                            </p:stCondLst>
                            <p:childTnLst>
                              <p:par>
                                <p:cTn id="41" presetID="21" presetClass="entr" presetSubtype="1" fill="hold" grpId="0" nodeType="afterEffect">
                                  <p:stCondLst>
                                    <p:cond delay="0"/>
                                  </p:stCondLst>
                                  <p:childTnLst>
                                    <p:set>
                                      <p:cBhvr>
                                        <p:cTn id="42" dur="1" fill="hold">
                                          <p:stCondLst>
                                            <p:cond delay="0"/>
                                          </p:stCondLst>
                                        </p:cTn>
                                        <p:tgtEl>
                                          <p:spTgt spid="5"/>
                                        </p:tgtEl>
                                        <p:attrNameLst>
                                          <p:attrName>style.visibility</p:attrName>
                                        </p:attrNameLst>
                                      </p:cBhvr>
                                      <p:to>
                                        <p:strVal val="visible"/>
                                      </p:to>
                                    </p:set>
                                    <p:animEffect transition="in" filter="wheel(1)">
                                      <p:cBhvr>
                                        <p:cTn id="43" dur="500"/>
                                        <p:tgtEl>
                                          <p:spTgt spid="5"/>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40"/>
                                        </p:tgtEl>
                                        <p:attrNameLst>
                                          <p:attrName>style.visibility</p:attrName>
                                        </p:attrNameLst>
                                      </p:cBhvr>
                                      <p:to>
                                        <p:strVal val="visible"/>
                                      </p:to>
                                    </p:set>
                                    <p:animEffect transition="in" filter="fade">
                                      <p:cBhvr>
                                        <p:cTn id="46" dur="500"/>
                                        <p:tgtEl>
                                          <p:spTgt spid="40"/>
                                        </p:tgtEl>
                                      </p:cBhvr>
                                    </p:animEffect>
                                  </p:childTnLst>
                                </p:cTn>
                              </p:par>
                            </p:childTnLst>
                          </p:cTn>
                        </p:par>
                        <p:par>
                          <p:cTn id="47" fill="hold">
                            <p:stCondLst>
                              <p:cond delay="4500"/>
                            </p:stCondLst>
                            <p:childTnLst>
                              <p:par>
                                <p:cTn id="48" presetID="2" presetClass="entr" presetSubtype="8" decel="100000" fill="hold" nodeType="afterEffect">
                                  <p:stCondLst>
                                    <p:cond delay="0"/>
                                  </p:stCondLst>
                                  <p:childTnLst>
                                    <p:set>
                                      <p:cBhvr>
                                        <p:cTn id="49" dur="1" fill="hold">
                                          <p:stCondLst>
                                            <p:cond delay="0"/>
                                          </p:stCondLst>
                                        </p:cTn>
                                        <p:tgtEl>
                                          <p:spTgt spid="6"/>
                                        </p:tgtEl>
                                        <p:attrNameLst>
                                          <p:attrName>style.visibility</p:attrName>
                                        </p:attrNameLst>
                                      </p:cBhvr>
                                      <p:to>
                                        <p:strVal val="visible"/>
                                      </p:to>
                                    </p:set>
                                    <p:anim calcmode="lin" valueType="num">
                                      <p:cBhvr additive="base">
                                        <p:cTn id="50" dur="1000" fill="hold"/>
                                        <p:tgtEl>
                                          <p:spTgt spid="6"/>
                                        </p:tgtEl>
                                        <p:attrNameLst>
                                          <p:attrName>ppt_x</p:attrName>
                                        </p:attrNameLst>
                                      </p:cBhvr>
                                      <p:tavLst>
                                        <p:tav tm="0">
                                          <p:val>
                                            <p:strVal val="0-#ppt_w/2"/>
                                          </p:val>
                                        </p:tav>
                                        <p:tav tm="100000">
                                          <p:val>
                                            <p:strVal val="#ppt_x"/>
                                          </p:val>
                                        </p:tav>
                                      </p:tavLst>
                                    </p:anim>
                                    <p:anim calcmode="lin" valueType="num">
                                      <p:cBhvr additive="base">
                                        <p:cTn id="51" dur="1000" fill="hold"/>
                                        <p:tgtEl>
                                          <p:spTgt spid="6"/>
                                        </p:tgtEl>
                                        <p:attrNameLst>
                                          <p:attrName>ppt_y</p:attrName>
                                        </p:attrNameLst>
                                      </p:cBhvr>
                                      <p:tavLst>
                                        <p:tav tm="0">
                                          <p:val>
                                            <p:strVal val="#ppt_y"/>
                                          </p:val>
                                        </p:tav>
                                        <p:tav tm="100000">
                                          <p:val>
                                            <p:strVal val="#ppt_y"/>
                                          </p:val>
                                        </p:tav>
                                      </p:tavLst>
                                    </p:anim>
                                  </p:childTnLst>
                                </p:cTn>
                              </p:par>
                            </p:childTnLst>
                          </p:cTn>
                        </p:par>
                        <p:par>
                          <p:cTn id="52" fill="hold">
                            <p:stCondLst>
                              <p:cond delay="5500"/>
                            </p:stCondLst>
                            <p:childTnLst>
                              <p:par>
                                <p:cTn id="53" presetID="53" presetClass="entr" presetSubtype="16" fill="hold" nodeType="afterEffect">
                                  <p:stCondLst>
                                    <p:cond delay="0"/>
                                  </p:stCondLst>
                                  <p:childTnLst>
                                    <p:set>
                                      <p:cBhvr>
                                        <p:cTn id="54" dur="1" fill="hold">
                                          <p:stCondLst>
                                            <p:cond delay="0"/>
                                          </p:stCondLst>
                                        </p:cTn>
                                        <p:tgtEl>
                                          <p:spTgt spid="46"/>
                                        </p:tgtEl>
                                        <p:attrNameLst>
                                          <p:attrName>style.visibility</p:attrName>
                                        </p:attrNameLst>
                                      </p:cBhvr>
                                      <p:to>
                                        <p:strVal val="visible"/>
                                      </p:to>
                                    </p:set>
                                    <p:anim calcmode="lin" valueType="num">
                                      <p:cBhvr>
                                        <p:cTn id="55" dur="500" fill="hold"/>
                                        <p:tgtEl>
                                          <p:spTgt spid="46"/>
                                        </p:tgtEl>
                                        <p:attrNameLst>
                                          <p:attrName>ppt_w</p:attrName>
                                        </p:attrNameLst>
                                      </p:cBhvr>
                                      <p:tavLst>
                                        <p:tav tm="0">
                                          <p:val>
                                            <p:fltVal val="0"/>
                                          </p:val>
                                        </p:tav>
                                        <p:tav tm="100000">
                                          <p:val>
                                            <p:strVal val="#ppt_w"/>
                                          </p:val>
                                        </p:tav>
                                      </p:tavLst>
                                    </p:anim>
                                    <p:anim calcmode="lin" valueType="num">
                                      <p:cBhvr>
                                        <p:cTn id="56" dur="500" fill="hold"/>
                                        <p:tgtEl>
                                          <p:spTgt spid="46"/>
                                        </p:tgtEl>
                                        <p:attrNameLst>
                                          <p:attrName>ppt_h</p:attrName>
                                        </p:attrNameLst>
                                      </p:cBhvr>
                                      <p:tavLst>
                                        <p:tav tm="0">
                                          <p:val>
                                            <p:fltVal val="0"/>
                                          </p:val>
                                        </p:tav>
                                        <p:tav tm="100000">
                                          <p:val>
                                            <p:strVal val="#ppt_h"/>
                                          </p:val>
                                        </p:tav>
                                      </p:tavLst>
                                    </p:anim>
                                    <p:animEffect transition="in" filter="fade">
                                      <p:cBhvr>
                                        <p:cTn id="57"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animBg="1"/>
      <p:bldP spid="41" grpId="0" animBg="1"/>
      <p:bldP spid="40" grpId="0" animBg="1"/>
      <p:bldP spid="2" grpId="0" animBg="1"/>
      <p:bldP spid="4" grpId="0" animBg="1"/>
      <p:bldP spid="5"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4" name="Picture 6" descr="http://www.klick.com/health/wp-content/uploads/2014/01/data-brain.png"/>
          <p:cNvPicPr>
            <a:picLocks noChangeAspect="1" noChangeArrowheads="1"/>
          </p:cNvPicPr>
          <p:nvPr/>
        </p:nvPicPr>
        <p:blipFill rotWithShape="1">
          <a:blip r:embed="rId2">
            <a:extLst>
              <a:ext uri="{28A0092B-C50C-407E-A947-70E740481C1C}">
                <a14:useLocalDpi xmlns:a14="http://schemas.microsoft.com/office/drawing/2010/main" val="0"/>
              </a:ext>
            </a:extLst>
          </a:blip>
          <a:srcRect l="5742" r="5381"/>
          <a:stretch/>
        </p:blipFill>
        <p:spPr bwMode="auto">
          <a:xfrm>
            <a:off x="-8148" y="-7439"/>
            <a:ext cx="12457864" cy="7001470"/>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6"/>
          <p:cNvSpPr/>
          <p:nvPr/>
        </p:nvSpPr>
        <p:spPr bwMode="auto">
          <a:xfrm>
            <a:off x="-8148" y="-7641"/>
            <a:ext cx="12443741" cy="7001670"/>
          </a:xfrm>
          <a:prstGeom prst="rect">
            <a:avLst/>
          </a:prstGeom>
          <a:solidFill>
            <a:srgbClr val="000000">
              <a:alpha val="69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algn="ctr" defTabSz="932293" fontAlgn="base">
              <a:spcBef>
                <a:spcPct val="0"/>
              </a:spcBef>
              <a:spcAft>
                <a:spcPct val="0"/>
              </a:spcAft>
              <a:defRPr/>
            </a:pPr>
            <a:endParaRPr lang="en-US" sz="2000" kern="0" dirty="0">
              <a:gradFill>
                <a:gsLst>
                  <a:gs pos="0">
                    <a:srgbClr val="FFFFFF"/>
                  </a:gs>
                  <a:gs pos="100000">
                    <a:srgbClr val="FFFFFF"/>
                  </a:gs>
                </a:gsLst>
                <a:lin ang="5400000" scaled="0"/>
              </a:gradFill>
            </a:endParaRPr>
          </a:p>
        </p:txBody>
      </p:sp>
      <p:sp>
        <p:nvSpPr>
          <p:cNvPr id="4" name="TextBox 3"/>
          <p:cNvSpPr txBox="1"/>
          <p:nvPr/>
        </p:nvSpPr>
        <p:spPr>
          <a:xfrm>
            <a:off x="199290" y="144939"/>
            <a:ext cx="7771299" cy="916822"/>
          </a:xfrm>
          <a:prstGeom prst="rect">
            <a:avLst/>
          </a:prstGeom>
          <a:noFill/>
        </p:spPr>
        <p:txBody>
          <a:bodyPr wrap="square" lIns="182854" tIns="146283" rIns="182854" bIns="146283" rtlCol="0">
            <a:spAutoFit/>
          </a:bodyPr>
          <a:lstStyle/>
          <a:p>
            <a:pPr defTabSz="914224">
              <a:lnSpc>
                <a:spcPct val="90000"/>
              </a:lnSpc>
              <a:spcAft>
                <a:spcPts val="600"/>
              </a:spcAft>
              <a:defRPr/>
            </a:pPr>
            <a:r>
              <a:rPr lang="en-US" sz="4399" kern="0" dirty="0">
                <a:solidFill>
                  <a:schemeClr val="bg1"/>
                </a:solidFill>
                <a:latin typeface="Segoe UI Light" panose="020B0502040204020203" pitchFamily="34" charset="0"/>
                <a:cs typeface="Segoe UI Light" panose="020B0502040204020203" pitchFamily="34" charset="0"/>
              </a:rPr>
              <a:t>Relationship Insights</a:t>
            </a:r>
          </a:p>
        </p:txBody>
      </p:sp>
      <p:grpSp>
        <p:nvGrpSpPr>
          <p:cNvPr id="31" name="Group 30"/>
          <p:cNvGrpSpPr/>
          <p:nvPr/>
        </p:nvGrpSpPr>
        <p:grpSpPr>
          <a:xfrm>
            <a:off x="4953180" y="2900269"/>
            <a:ext cx="1279979" cy="1279979"/>
            <a:chOff x="4815840" y="2874126"/>
            <a:chExt cx="1280160" cy="1280160"/>
          </a:xfrm>
        </p:grpSpPr>
        <p:sp>
          <p:nvSpPr>
            <p:cNvPr id="32" name="Oval 31"/>
            <p:cNvSpPr/>
            <p:nvPr/>
          </p:nvSpPr>
          <p:spPr>
            <a:xfrm>
              <a:off x="4815840" y="2874126"/>
              <a:ext cx="1280160" cy="1280160"/>
            </a:xfrm>
            <a:prstGeom prst="ellipse">
              <a:avLst/>
            </a:prstGeom>
            <a:solidFill>
              <a:schemeClr val="accent1">
                <a:lumMod val="75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97"/>
              <a:r>
                <a:rPr lang="en-US" sz="800" kern="0" dirty="0">
                  <a:solidFill>
                    <a:sysClr val="windowText" lastClr="000000"/>
                  </a:solidFill>
                </a:rPr>
                <a:t>Communication</a:t>
              </a:r>
            </a:p>
          </p:txBody>
        </p:sp>
        <p:pic>
          <p:nvPicPr>
            <p:cNvPr id="33" name="Picture 2" descr="https://mspartner.microsoft.com/en/us/publishingimages/exchange-logo-isolated.png"/>
            <p:cNvPicPr>
              <a:picLocks noChangeAspect="1" noChangeArrowheads="1"/>
            </p:cNvPicPr>
            <p:nvPr/>
          </p:nvPicPr>
          <p:blipFill>
            <a:blip r:embed="rId3" cstate="print">
              <a:biLevel thresh="25000"/>
              <a:extLst>
                <a:ext uri="{28A0092B-C50C-407E-A947-70E740481C1C}">
                  <a14:useLocalDpi xmlns:a14="http://schemas.microsoft.com/office/drawing/2010/main" val="0"/>
                </a:ext>
              </a:extLst>
            </a:blip>
            <a:srcRect/>
            <a:stretch>
              <a:fillRect/>
            </a:stretch>
          </p:blipFill>
          <p:spPr bwMode="auto">
            <a:xfrm>
              <a:off x="5407845" y="3895059"/>
              <a:ext cx="241191" cy="241191"/>
            </a:xfrm>
            <a:prstGeom prst="rect">
              <a:avLst/>
            </a:prstGeom>
            <a:noFill/>
            <a:extLst>
              <a:ext uri="{909E8E84-426E-40DD-AFC4-6F175D3DCCD1}">
                <a14:hiddenFill xmlns:a14="http://schemas.microsoft.com/office/drawing/2010/main">
                  <a:solidFill>
                    <a:srgbClr val="FFFFFF"/>
                  </a:solidFill>
                </a14:hiddenFill>
              </a:ext>
            </a:extLst>
          </p:spPr>
        </p:pic>
        <p:sp>
          <p:nvSpPr>
            <p:cNvPr id="34" name="AutoShape 74"/>
            <p:cNvSpPr>
              <a:spLocks noChangeAspect="1"/>
            </p:cNvSpPr>
            <p:nvPr/>
          </p:nvSpPr>
          <p:spPr bwMode="auto">
            <a:xfrm>
              <a:off x="4927507" y="3223764"/>
              <a:ext cx="183566" cy="18288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8765" y="0"/>
                  </a:moveTo>
                  <a:cubicBezTo>
                    <a:pt x="9365" y="0"/>
                    <a:pt x="9963" y="50"/>
                    <a:pt x="10556" y="155"/>
                  </a:cubicBezTo>
                  <a:cubicBezTo>
                    <a:pt x="11151" y="259"/>
                    <a:pt x="11733" y="417"/>
                    <a:pt x="12302" y="632"/>
                  </a:cubicBezTo>
                  <a:cubicBezTo>
                    <a:pt x="12950" y="897"/>
                    <a:pt x="13587" y="1239"/>
                    <a:pt x="14218" y="1663"/>
                  </a:cubicBezTo>
                  <a:cubicBezTo>
                    <a:pt x="14849" y="2086"/>
                    <a:pt x="15412" y="2597"/>
                    <a:pt x="15904" y="3199"/>
                  </a:cubicBezTo>
                  <a:cubicBezTo>
                    <a:pt x="16395" y="3797"/>
                    <a:pt x="16791" y="4475"/>
                    <a:pt x="17087" y="5229"/>
                  </a:cubicBezTo>
                  <a:cubicBezTo>
                    <a:pt x="17382" y="5988"/>
                    <a:pt x="17530" y="6813"/>
                    <a:pt x="17530" y="7702"/>
                  </a:cubicBezTo>
                  <a:cubicBezTo>
                    <a:pt x="17530" y="8586"/>
                    <a:pt x="17382" y="9407"/>
                    <a:pt x="17087" y="10161"/>
                  </a:cubicBezTo>
                  <a:cubicBezTo>
                    <a:pt x="16791" y="10921"/>
                    <a:pt x="16395" y="11596"/>
                    <a:pt x="15904" y="12186"/>
                  </a:cubicBezTo>
                  <a:cubicBezTo>
                    <a:pt x="15412" y="12776"/>
                    <a:pt x="14849" y="13287"/>
                    <a:pt x="14218" y="13719"/>
                  </a:cubicBezTo>
                  <a:cubicBezTo>
                    <a:pt x="13587" y="14151"/>
                    <a:pt x="12950" y="14498"/>
                    <a:pt x="12302" y="14758"/>
                  </a:cubicBezTo>
                  <a:cubicBezTo>
                    <a:pt x="11147" y="15184"/>
                    <a:pt x="9967" y="15396"/>
                    <a:pt x="8765" y="15396"/>
                  </a:cubicBezTo>
                  <a:cubicBezTo>
                    <a:pt x="8487" y="15396"/>
                    <a:pt x="8214" y="15382"/>
                    <a:pt x="7948" y="15354"/>
                  </a:cubicBezTo>
                  <a:cubicBezTo>
                    <a:pt x="7682" y="15328"/>
                    <a:pt x="7409" y="15297"/>
                    <a:pt x="7131" y="15258"/>
                  </a:cubicBezTo>
                  <a:cubicBezTo>
                    <a:pt x="6006" y="16294"/>
                    <a:pt x="4742" y="16994"/>
                    <a:pt x="3346" y="17353"/>
                  </a:cubicBezTo>
                  <a:cubicBezTo>
                    <a:pt x="3196" y="17392"/>
                    <a:pt x="3033" y="17435"/>
                    <a:pt x="2862" y="17483"/>
                  </a:cubicBezTo>
                  <a:cubicBezTo>
                    <a:pt x="2687" y="17534"/>
                    <a:pt x="2520" y="17559"/>
                    <a:pt x="2353" y="17559"/>
                  </a:cubicBezTo>
                  <a:cubicBezTo>
                    <a:pt x="2264" y="17559"/>
                    <a:pt x="2181" y="17514"/>
                    <a:pt x="2111" y="17432"/>
                  </a:cubicBezTo>
                  <a:cubicBezTo>
                    <a:pt x="2040" y="17342"/>
                    <a:pt x="2005" y="17237"/>
                    <a:pt x="2005" y="17110"/>
                  </a:cubicBezTo>
                  <a:cubicBezTo>
                    <a:pt x="2005" y="17022"/>
                    <a:pt x="2033" y="16943"/>
                    <a:pt x="2090" y="16873"/>
                  </a:cubicBezTo>
                  <a:cubicBezTo>
                    <a:pt x="2146" y="16808"/>
                    <a:pt x="2196" y="16746"/>
                    <a:pt x="2240" y="16692"/>
                  </a:cubicBezTo>
                  <a:cubicBezTo>
                    <a:pt x="2624" y="16235"/>
                    <a:pt x="2897" y="15803"/>
                    <a:pt x="3059" y="15396"/>
                  </a:cubicBezTo>
                  <a:cubicBezTo>
                    <a:pt x="3219" y="14987"/>
                    <a:pt x="3354" y="14464"/>
                    <a:pt x="3457" y="13812"/>
                  </a:cubicBezTo>
                  <a:cubicBezTo>
                    <a:pt x="2984" y="13499"/>
                    <a:pt x="2539" y="13129"/>
                    <a:pt x="2123" y="12705"/>
                  </a:cubicBezTo>
                  <a:cubicBezTo>
                    <a:pt x="1706" y="12279"/>
                    <a:pt x="1341" y="11810"/>
                    <a:pt x="1023" y="11299"/>
                  </a:cubicBezTo>
                  <a:cubicBezTo>
                    <a:pt x="710" y="10785"/>
                    <a:pt x="458" y="10229"/>
                    <a:pt x="275" y="9622"/>
                  </a:cubicBezTo>
                  <a:cubicBezTo>
                    <a:pt x="91" y="9021"/>
                    <a:pt x="0" y="8382"/>
                    <a:pt x="0" y="7702"/>
                  </a:cubicBezTo>
                  <a:cubicBezTo>
                    <a:pt x="0" y="6821"/>
                    <a:pt x="150" y="5999"/>
                    <a:pt x="449" y="5237"/>
                  </a:cubicBezTo>
                  <a:cubicBezTo>
                    <a:pt x="750" y="4478"/>
                    <a:pt x="1150" y="3797"/>
                    <a:pt x="1649" y="3199"/>
                  </a:cubicBezTo>
                  <a:cubicBezTo>
                    <a:pt x="2148" y="2597"/>
                    <a:pt x="2716" y="2086"/>
                    <a:pt x="3346" y="1663"/>
                  </a:cubicBezTo>
                  <a:cubicBezTo>
                    <a:pt x="3977" y="1239"/>
                    <a:pt x="4615" y="897"/>
                    <a:pt x="5260" y="632"/>
                  </a:cubicBezTo>
                  <a:cubicBezTo>
                    <a:pt x="5832" y="409"/>
                    <a:pt x="6411" y="248"/>
                    <a:pt x="7002" y="149"/>
                  </a:cubicBezTo>
                  <a:cubicBezTo>
                    <a:pt x="7590" y="48"/>
                    <a:pt x="8179" y="0"/>
                    <a:pt x="8765" y="0"/>
                  </a:cubicBezTo>
                  <a:moveTo>
                    <a:pt x="8765" y="2160"/>
                  </a:moveTo>
                  <a:cubicBezTo>
                    <a:pt x="8268" y="2160"/>
                    <a:pt x="7774" y="2202"/>
                    <a:pt x="7277" y="2281"/>
                  </a:cubicBezTo>
                  <a:cubicBezTo>
                    <a:pt x="6783" y="2366"/>
                    <a:pt x="6286" y="2510"/>
                    <a:pt x="5790" y="2719"/>
                  </a:cubicBezTo>
                  <a:cubicBezTo>
                    <a:pt x="5347" y="2877"/>
                    <a:pt x="4886" y="3111"/>
                    <a:pt x="4410" y="3419"/>
                  </a:cubicBezTo>
                  <a:cubicBezTo>
                    <a:pt x="3933" y="3727"/>
                    <a:pt x="3502" y="4085"/>
                    <a:pt x="3113" y="4500"/>
                  </a:cubicBezTo>
                  <a:cubicBezTo>
                    <a:pt x="2727" y="4915"/>
                    <a:pt x="2412" y="5390"/>
                    <a:pt x="2167" y="5926"/>
                  </a:cubicBezTo>
                  <a:cubicBezTo>
                    <a:pt x="1925" y="6463"/>
                    <a:pt x="1802" y="7056"/>
                    <a:pt x="1802" y="7702"/>
                  </a:cubicBezTo>
                  <a:cubicBezTo>
                    <a:pt x="1802" y="8355"/>
                    <a:pt x="1915" y="8925"/>
                    <a:pt x="2146" y="9422"/>
                  </a:cubicBezTo>
                  <a:cubicBezTo>
                    <a:pt x="2374" y="9919"/>
                    <a:pt x="2666" y="10362"/>
                    <a:pt x="3017" y="10758"/>
                  </a:cubicBezTo>
                  <a:cubicBezTo>
                    <a:pt x="3372" y="11156"/>
                    <a:pt x="3763" y="11509"/>
                    <a:pt x="4196" y="11811"/>
                  </a:cubicBezTo>
                  <a:cubicBezTo>
                    <a:pt x="4629" y="12121"/>
                    <a:pt x="5051" y="12406"/>
                    <a:pt x="5465" y="12678"/>
                  </a:cubicBezTo>
                  <a:lnTo>
                    <a:pt x="5239" y="14177"/>
                  </a:lnTo>
                  <a:cubicBezTo>
                    <a:pt x="5486" y="14019"/>
                    <a:pt x="5724" y="13827"/>
                    <a:pt x="5954" y="13609"/>
                  </a:cubicBezTo>
                  <a:cubicBezTo>
                    <a:pt x="6183" y="13395"/>
                    <a:pt x="6406" y="13189"/>
                    <a:pt x="6625" y="12988"/>
                  </a:cubicBezTo>
                  <a:cubicBezTo>
                    <a:pt x="6978" y="13042"/>
                    <a:pt x="7334" y="13098"/>
                    <a:pt x="7694" y="13152"/>
                  </a:cubicBezTo>
                  <a:cubicBezTo>
                    <a:pt x="8056" y="13208"/>
                    <a:pt x="8412" y="13231"/>
                    <a:pt x="8765" y="13231"/>
                  </a:cubicBezTo>
                  <a:cubicBezTo>
                    <a:pt x="9779" y="13231"/>
                    <a:pt x="10770" y="13048"/>
                    <a:pt x="11740" y="12678"/>
                  </a:cubicBezTo>
                  <a:cubicBezTo>
                    <a:pt x="12196" y="12517"/>
                    <a:pt x="12665" y="12280"/>
                    <a:pt x="13138" y="11978"/>
                  </a:cubicBezTo>
                  <a:cubicBezTo>
                    <a:pt x="13609" y="11670"/>
                    <a:pt x="14039" y="11306"/>
                    <a:pt x="14421" y="10879"/>
                  </a:cubicBezTo>
                  <a:cubicBezTo>
                    <a:pt x="14804" y="10459"/>
                    <a:pt x="15120" y="9981"/>
                    <a:pt x="15369" y="9453"/>
                  </a:cubicBezTo>
                  <a:cubicBezTo>
                    <a:pt x="15616" y="8928"/>
                    <a:pt x="15739" y="8344"/>
                    <a:pt x="15739" y="7703"/>
                  </a:cubicBezTo>
                  <a:cubicBezTo>
                    <a:pt x="15739" y="7056"/>
                    <a:pt x="15616" y="6463"/>
                    <a:pt x="15369" y="5927"/>
                  </a:cubicBezTo>
                  <a:cubicBezTo>
                    <a:pt x="15120" y="5390"/>
                    <a:pt x="14804" y="4916"/>
                    <a:pt x="14421" y="4501"/>
                  </a:cubicBezTo>
                  <a:cubicBezTo>
                    <a:pt x="14039" y="4086"/>
                    <a:pt x="13611" y="3727"/>
                    <a:pt x="13143" y="3419"/>
                  </a:cubicBezTo>
                  <a:cubicBezTo>
                    <a:pt x="12674" y="3112"/>
                    <a:pt x="12206" y="2877"/>
                    <a:pt x="11740" y="2719"/>
                  </a:cubicBezTo>
                  <a:cubicBezTo>
                    <a:pt x="11267" y="2510"/>
                    <a:pt x="10779" y="2366"/>
                    <a:pt x="10281" y="2281"/>
                  </a:cubicBezTo>
                  <a:cubicBezTo>
                    <a:pt x="9782" y="2202"/>
                    <a:pt x="9278" y="2160"/>
                    <a:pt x="8765" y="2160"/>
                  </a:cubicBezTo>
                  <a:moveTo>
                    <a:pt x="21599" y="11746"/>
                  </a:moveTo>
                  <a:cubicBezTo>
                    <a:pt x="21599" y="12429"/>
                    <a:pt x="21505" y="13075"/>
                    <a:pt x="21322" y="13671"/>
                  </a:cubicBezTo>
                  <a:cubicBezTo>
                    <a:pt x="21138" y="14273"/>
                    <a:pt x="20889" y="14829"/>
                    <a:pt x="20573" y="15340"/>
                  </a:cubicBezTo>
                  <a:cubicBezTo>
                    <a:pt x="20258" y="15854"/>
                    <a:pt x="19891" y="16323"/>
                    <a:pt x="19474" y="16746"/>
                  </a:cubicBezTo>
                  <a:cubicBezTo>
                    <a:pt x="19057" y="17172"/>
                    <a:pt x="18613" y="17542"/>
                    <a:pt x="18140" y="17856"/>
                  </a:cubicBezTo>
                  <a:cubicBezTo>
                    <a:pt x="18245" y="18505"/>
                    <a:pt x="18377" y="19030"/>
                    <a:pt x="18540" y="19440"/>
                  </a:cubicBezTo>
                  <a:cubicBezTo>
                    <a:pt x="18702" y="19841"/>
                    <a:pt x="18973" y="20275"/>
                    <a:pt x="19356" y="20736"/>
                  </a:cubicBezTo>
                  <a:cubicBezTo>
                    <a:pt x="19401" y="20789"/>
                    <a:pt x="19453" y="20857"/>
                    <a:pt x="19509" y="20930"/>
                  </a:cubicBezTo>
                  <a:cubicBezTo>
                    <a:pt x="19566" y="21007"/>
                    <a:pt x="19592" y="21091"/>
                    <a:pt x="19592" y="21182"/>
                  </a:cubicBezTo>
                  <a:cubicBezTo>
                    <a:pt x="19592" y="21326"/>
                    <a:pt x="19554" y="21430"/>
                    <a:pt x="19474" y="21498"/>
                  </a:cubicBezTo>
                  <a:cubicBezTo>
                    <a:pt x="19396" y="21568"/>
                    <a:pt x="19305" y="21599"/>
                    <a:pt x="19199" y="21599"/>
                  </a:cubicBezTo>
                  <a:cubicBezTo>
                    <a:pt x="19048" y="21599"/>
                    <a:pt x="18888" y="21571"/>
                    <a:pt x="18714" y="21526"/>
                  </a:cubicBezTo>
                  <a:cubicBezTo>
                    <a:pt x="18542" y="21472"/>
                    <a:pt x="18387" y="21433"/>
                    <a:pt x="18253" y="21396"/>
                  </a:cubicBezTo>
                  <a:cubicBezTo>
                    <a:pt x="16854" y="21026"/>
                    <a:pt x="15593" y="20329"/>
                    <a:pt x="14468" y="19301"/>
                  </a:cubicBezTo>
                  <a:cubicBezTo>
                    <a:pt x="14190" y="19338"/>
                    <a:pt x="13917" y="19369"/>
                    <a:pt x="13651" y="19394"/>
                  </a:cubicBezTo>
                  <a:cubicBezTo>
                    <a:pt x="13383" y="19423"/>
                    <a:pt x="13112" y="19439"/>
                    <a:pt x="12832" y="19439"/>
                  </a:cubicBezTo>
                  <a:cubicBezTo>
                    <a:pt x="11865" y="19439"/>
                    <a:pt x="10909" y="19293"/>
                    <a:pt x="9972" y="19002"/>
                  </a:cubicBezTo>
                  <a:cubicBezTo>
                    <a:pt x="9031" y="18717"/>
                    <a:pt x="8146" y="18279"/>
                    <a:pt x="7312" y="17692"/>
                  </a:cubicBezTo>
                  <a:lnTo>
                    <a:pt x="7616" y="17474"/>
                  </a:lnTo>
                  <a:cubicBezTo>
                    <a:pt x="8000" y="17531"/>
                    <a:pt x="8381" y="17559"/>
                    <a:pt x="8765" y="17559"/>
                  </a:cubicBezTo>
                  <a:cubicBezTo>
                    <a:pt x="10245" y="17559"/>
                    <a:pt x="11676" y="17279"/>
                    <a:pt x="13058" y="16720"/>
                  </a:cubicBezTo>
                  <a:cubicBezTo>
                    <a:pt x="13891" y="16387"/>
                    <a:pt x="14684" y="15935"/>
                    <a:pt x="15435" y="15374"/>
                  </a:cubicBezTo>
                  <a:cubicBezTo>
                    <a:pt x="16186" y="14812"/>
                    <a:pt x="16852" y="14148"/>
                    <a:pt x="17431" y="13380"/>
                  </a:cubicBezTo>
                  <a:cubicBezTo>
                    <a:pt x="18008" y="12618"/>
                    <a:pt x="18469" y="11759"/>
                    <a:pt x="18815" y="10814"/>
                  </a:cubicBezTo>
                  <a:cubicBezTo>
                    <a:pt x="19161" y="9865"/>
                    <a:pt x="19335" y="8831"/>
                    <a:pt x="19335" y="7702"/>
                  </a:cubicBezTo>
                  <a:cubicBezTo>
                    <a:pt x="19335" y="7332"/>
                    <a:pt x="19312" y="6957"/>
                    <a:pt x="19267" y="6567"/>
                  </a:cubicBezTo>
                  <a:cubicBezTo>
                    <a:pt x="19943" y="7216"/>
                    <a:pt x="20500" y="7979"/>
                    <a:pt x="20940" y="8854"/>
                  </a:cubicBezTo>
                  <a:cubicBezTo>
                    <a:pt x="21378" y="9727"/>
                    <a:pt x="21599" y="10692"/>
                    <a:pt x="21599" y="11746"/>
                  </a:cubicBezTo>
                </a:path>
              </a:pathLst>
            </a:custGeom>
            <a:solidFill>
              <a:sysClr val="window" lastClr="FFFFFF"/>
            </a:solidFill>
            <a:ln>
              <a:noFill/>
            </a:ln>
            <a:effectLst/>
            <a:extLst/>
          </p:spPr>
          <p:txBody>
            <a:bodyPr lIns="101563" tIns="101563" rIns="101563" bIns="101563" anchor="ctr"/>
            <a:lstStyle/>
            <a:p>
              <a:pPr defTabSz="914019">
                <a:defRPr/>
              </a:pPr>
              <a:endParaRPr lang="es-ES" sz="5799" kern="0" dirty="0">
                <a:solidFill>
                  <a:prstClr val="white"/>
                </a:solidFill>
                <a:effectLst>
                  <a:outerShdw blurRad="38100" dist="38100" dir="2700000" algn="tl">
                    <a:srgbClr val="000000"/>
                  </a:outerShdw>
                </a:effectLst>
                <a:latin typeface="Gill Sans" charset="0"/>
                <a:cs typeface="Gill Sans" charset="0"/>
                <a:sym typeface="Gill Sans" charset="0"/>
              </a:endParaRPr>
            </a:p>
          </p:txBody>
        </p:sp>
        <p:sp>
          <p:nvSpPr>
            <p:cNvPr id="35" name="Freeform 50"/>
            <p:cNvSpPr>
              <a:spLocks noChangeAspect="1" noChangeArrowheads="1"/>
            </p:cNvSpPr>
            <p:nvPr/>
          </p:nvSpPr>
          <p:spPr bwMode="auto">
            <a:xfrm>
              <a:off x="5097208" y="2966666"/>
              <a:ext cx="184710" cy="182880"/>
            </a:xfrm>
            <a:custGeom>
              <a:avLst/>
              <a:gdLst>
                <a:gd name="T0" fmla="*/ 257 w 444"/>
                <a:gd name="T1" fmla="*/ 257 h 443"/>
                <a:gd name="T2" fmla="*/ 257 w 444"/>
                <a:gd name="T3" fmla="*/ 257 h 443"/>
                <a:gd name="T4" fmla="*/ 160 w 444"/>
                <a:gd name="T5" fmla="*/ 310 h 443"/>
                <a:gd name="T6" fmla="*/ 62 w 444"/>
                <a:gd name="T7" fmla="*/ 310 h 443"/>
                <a:gd name="T8" fmla="*/ 71 w 444"/>
                <a:gd name="T9" fmla="*/ 407 h 443"/>
                <a:gd name="T10" fmla="*/ 310 w 444"/>
                <a:gd name="T11" fmla="*/ 310 h 443"/>
                <a:gd name="T12" fmla="*/ 416 w 444"/>
                <a:gd name="T13" fmla="*/ 61 h 443"/>
                <a:gd name="T14" fmla="*/ 319 w 444"/>
                <a:gd name="T15" fmla="*/ 53 h 443"/>
                <a:gd name="T16" fmla="*/ 319 w 444"/>
                <a:gd name="T17" fmla="*/ 151 h 443"/>
                <a:gd name="T18" fmla="*/ 257 w 444"/>
                <a:gd name="T19" fmla="*/ 257 h 4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44" h="443">
                  <a:moveTo>
                    <a:pt x="257" y="257"/>
                  </a:moveTo>
                  <a:lnTo>
                    <a:pt x="257" y="257"/>
                  </a:lnTo>
                  <a:cubicBezTo>
                    <a:pt x="222" y="292"/>
                    <a:pt x="177" y="327"/>
                    <a:pt x="160" y="310"/>
                  </a:cubicBezTo>
                  <a:cubicBezTo>
                    <a:pt x="133" y="283"/>
                    <a:pt x="115" y="265"/>
                    <a:pt x="62" y="310"/>
                  </a:cubicBezTo>
                  <a:cubicBezTo>
                    <a:pt x="0" y="354"/>
                    <a:pt x="44" y="389"/>
                    <a:pt x="71" y="407"/>
                  </a:cubicBezTo>
                  <a:cubicBezTo>
                    <a:pt x="97" y="442"/>
                    <a:pt x="204" y="416"/>
                    <a:pt x="310" y="310"/>
                  </a:cubicBezTo>
                  <a:cubicBezTo>
                    <a:pt x="416" y="204"/>
                    <a:pt x="443" y="97"/>
                    <a:pt x="416" y="61"/>
                  </a:cubicBezTo>
                  <a:cubicBezTo>
                    <a:pt x="390" y="35"/>
                    <a:pt x="363" y="0"/>
                    <a:pt x="319" y="53"/>
                  </a:cubicBezTo>
                  <a:cubicBezTo>
                    <a:pt x="275" y="106"/>
                    <a:pt x="293" y="123"/>
                    <a:pt x="319" y="151"/>
                  </a:cubicBezTo>
                  <a:cubicBezTo>
                    <a:pt x="337" y="167"/>
                    <a:pt x="302" y="212"/>
                    <a:pt x="257" y="257"/>
                  </a:cubicBezTo>
                </a:path>
              </a:pathLst>
            </a:custGeom>
            <a:solidFill>
              <a:sysClr val="window" lastClr="FFFFFF"/>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914224">
                <a:defRPr/>
              </a:pPr>
              <a:endParaRPr lang="en-US" kern="0" dirty="0">
                <a:solidFill>
                  <a:srgbClr val="FFFFFF"/>
                </a:solidFill>
                <a:latin typeface="Calibri"/>
              </a:endParaRPr>
            </a:p>
          </p:txBody>
        </p:sp>
        <p:sp>
          <p:nvSpPr>
            <p:cNvPr id="36" name="Freeform 76"/>
            <p:cNvSpPr>
              <a:spLocks noChangeAspect="1" noChangeArrowheads="1"/>
            </p:cNvSpPr>
            <p:nvPr/>
          </p:nvSpPr>
          <p:spPr bwMode="auto">
            <a:xfrm>
              <a:off x="5400116" y="2908087"/>
              <a:ext cx="105444" cy="182880"/>
            </a:xfrm>
            <a:custGeom>
              <a:avLst/>
              <a:gdLst>
                <a:gd name="T0" fmla="*/ 238 w 283"/>
                <a:gd name="T1" fmla="*/ 0 h 489"/>
                <a:gd name="T2" fmla="*/ 238 w 283"/>
                <a:gd name="T3" fmla="*/ 0 h 489"/>
                <a:gd name="T4" fmla="*/ 44 w 283"/>
                <a:gd name="T5" fmla="*/ 0 h 489"/>
                <a:gd name="T6" fmla="*/ 0 w 283"/>
                <a:gd name="T7" fmla="*/ 44 h 489"/>
                <a:gd name="T8" fmla="*/ 0 w 283"/>
                <a:gd name="T9" fmla="*/ 434 h 489"/>
                <a:gd name="T10" fmla="*/ 44 w 283"/>
                <a:gd name="T11" fmla="*/ 488 h 489"/>
                <a:gd name="T12" fmla="*/ 238 w 283"/>
                <a:gd name="T13" fmla="*/ 488 h 489"/>
                <a:gd name="T14" fmla="*/ 282 w 283"/>
                <a:gd name="T15" fmla="*/ 434 h 489"/>
                <a:gd name="T16" fmla="*/ 282 w 283"/>
                <a:gd name="T17" fmla="*/ 44 h 489"/>
                <a:gd name="T18" fmla="*/ 238 w 283"/>
                <a:gd name="T19" fmla="*/ 0 h 489"/>
                <a:gd name="T20" fmla="*/ 141 w 283"/>
                <a:gd name="T21" fmla="*/ 460 h 489"/>
                <a:gd name="T22" fmla="*/ 141 w 283"/>
                <a:gd name="T23" fmla="*/ 460 h 489"/>
                <a:gd name="T24" fmla="*/ 106 w 283"/>
                <a:gd name="T25" fmla="*/ 443 h 489"/>
                <a:gd name="T26" fmla="*/ 141 w 283"/>
                <a:gd name="T27" fmla="*/ 416 h 489"/>
                <a:gd name="T28" fmla="*/ 176 w 283"/>
                <a:gd name="T29" fmla="*/ 443 h 489"/>
                <a:gd name="T30" fmla="*/ 141 w 283"/>
                <a:gd name="T31" fmla="*/ 460 h 489"/>
                <a:gd name="T32" fmla="*/ 247 w 283"/>
                <a:gd name="T33" fmla="*/ 390 h 489"/>
                <a:gd name="T34" fmla="*/ 247 w 283"/>
                <a:gd name="T35" fmla="*/ 390 h 489"/>
                <a:gd name="T36" fmla="*/ 35 w 283"/>
                <a:gd name="T37" fmla="*/ 390 h 489"/>
                <a:gd name="T38" fmla="*/ 35 w 283"/>
                <a:gd name="T39" fmla="*/ 62 h 489"/>
                <a:gd name="T40" fmla="*/ 247 w 283"/>
                <a:gd name="T41" fmla="*/ 62 h 489"/>
                <a:gd name="T42" fmla="*/ 247 w 283"/>
                <a:gd name="T43" fmla="*/ 390 h 4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83" h="489">
                  <a:moveTo>
                    <a:pt x="238" y="0"/>
                  </a:moveTo>
                  <a:lnTo>
                    <a:pt x="238" y="0"/>
                  </a:lnTo>
                  <a:cubicBezTo>
                    <a:pt x="44" y="0"/>
                    <a:pt x="44" y="0"/>
                    <a:pt x="44" y="0"/>
                  </a:cubicBezTo>
                  <a:cubicBezTo>
                    <a:pt x="17" y="0"/>
                    <a:pt x="0" y="18"/>
                    <a:pt x="0" y="44"/>
                  </a:cubicBezTo>
                  <a:cubicBezTo>
                    <a:pt x="0" y="434"/>
                    <a:pt x="0" y="434"/>
                    <a:pt x="0" y="434"/>
                  </a:cubicBezTo>
                  <a:cubicBezTo>
                    <a:pt x="0" y="460"/>
                    <a:pt x="17" y="488"/>
                    <a:pt x="44" y="488"/>
                  </a:cubicBezTo>
                  <a:cubicBezTo>
                    <a:pt x="238" y="488"/>
                    <a:pt x="238" y="488"/>
                    <a:pt x="238" y="488"/>
                  </a:cubicBezTo>
                  <a:cubicBezTo>
                    <a:pt x="265" y="488"/>
                    <a:pt x="282" y="460"/>
                    <a:pt x="282" y="434"/>
                  </a:cubicBezTo>
                  <a:cubicBezTo>
                    <a:pt x="282" y="44"/>
                    <a:pt x="282" y="44"/>
                    <a:pt x="282" y="44"/>
                  </a:cubicBezTo>
                  <a:cubicBezTo>
                    <a:pt x="282" y="18"/>
                    <a:pt x="265" y="0"/>
                    <a:pt x="238" y="0"/>
                  </a:cubicBezTo>
                  <a:close/>
                  <a:moveTo>
                    <a:pt x="141" y="460"/>
                  </a:moveTo>
                  <a:lnTo>
                    <a:pt x="141" y="460"/>
                  </a:lnTo>
                  <a:cubicBezTo>
                    <a:pt x="123" y="460"/>
                    <a:pt x="106" y="451"/>
                    <a:pt x="106" y="443"/>
                  </a:cubicBezTo>
                  <a:cubicBezTo>
                    <a:pt x="106" y="425"/>
                    <a:pt x="123" y="416"/>
                    <a:pt x="141" y="416"/>
                  </a:cubicBezTo>
                  <a:cubicBezTo>
                    <a:pt x="159" y="416"/>
                    <a:pt x="176" y="425"/>
                    <a:pt x="176" y="443"/>
                  </a:cubicBezTo>
                  <a:cubicBezTo>
                    <a:pt x="176" y="451"/>
                    <a:pt x="159" y="460"/>
                    <a:pt x="141" y="460"/>
                  </a:cubicBezTo>
                  <a:close/>
                  <a:moveTo>
                    <a:pt x="247" y="390"/>
                  </a:moveTo>
                  <a:lnTo>
                    <a:pt x="247" y="390"/>
                  </a:lnTo>
                  <a:cubicBezTo>
                    <a:pt x="35" y="390"/>
                    <a:pt x="35" y="390"/>
                    <a:pt x="35" y="390"/>
                  </a:cubicBezTo>
                  <a:cubicBezTo>
                    <a:pt x="35" y="62"/>
                    <a:pt x="35" y="62"/>
                    <a:pt x="35" y="62"/>
                  </a:cubicBezTo>
                  <a:cubicBezTo>
                    <a:pt x="247" y="62"/>
                    <a:pt x="247" y="62"/>
                    <a:pt x="247" y="62"/>
                  </a:cubicBezTo>
                  <a:lnTo>
                    <a:pt x="247" y="390"/>
                  </a:lnTo>
                  <a:close/>
                </a:path>
              </a:pathLst>
            </a:custGeom>
            <a:solidFill>
              <a:sysClr val="window" lastClr="FFFFFF"/>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914224">
                <a:defRPr/>
              </a:pPr>
              <a:endParaRPr lang="en-US" kern="0" dirty="0">
                <a:solidFill>
                  <a:srgbClr val="FFFFFF"/>
                </a:solidFill>
                <a:latin typeface="Calibri"/>
              </a:endParaRPr>
            </a:p>
          </p:txBody>
        </p:sp>
        <p:sp>
          <p:nvSpPr>
            <p:cNvPr id="37" name="Freeform 51"/>
            <p:cNvSpPr>
              <a:spLocks noChangeAspect="1" noChangeArrowheads="1"/>
            </p:cNvSpPr>
            <p:nvPr/>
          </p:nvSpPr>
          <p:spPr bwMode="auto">
            <a:xfrm>
              <a:off x="4922000" y="3660920"/>
              <a:ext cx="182880" cy="113212"/>
            </a:xfrm>
            <a:custGeom>
              <a:avLst/>
              <a:gdLst>
                <a:gd name="T0" fmla="*/ 18 w 461"/>
                <a:gd name="T1" fmla="*/ 27 h 285"/>
                <a:gd name="T2" fmla="*/ 18 w 461"/>
                <a:gd name="T3" fmla="*/ 27 h 285"/>
                <a:gd name="T4" fmla="*/ 203 w 461"/>
                <a:gd name="T5" fmla="*/ 125 h 285"/>
                <a:gd name="T6" fmla="*/ 231 w 461"/>
                <a:gd name="T7" fmla="*/ 133 h 285"/>
                <a:gd name="T8" fmla="*/ 248 w 461"/>
                <a:gd name="T9" fmla="*/ 125 h 285"/>
                <a:gd name="T10" fmla="*/ 434 w 461"/>
                <a:gd name="T11" fmla="*/ 27 h 285"/>
                <a:gd name="T12" fmla="*/ 443 w 461"/>
                <a:gd name="T13" fmla="*/ 0 h 285"/>
                <a:gd name="T14" fmla="*/ 18 w 461"/>
                <a:gd name="T15" fmla="*/ 0 h 285"/>
                <a:gd name="T16" fmla="*/ 18 w 461"/>
                <a:gd name="T17" fmla="*/ 27 h 285"/>
                <a:gd name="T18" fmla="*/ 443 w 461"/>
                <a:gd name="T19" fmla="*/ 80 h 285"/>
                <a:gd name="T20" fmla="*/ 443 w 461"/>
                <a:gd name="T21" fmla="*/ 80 h 285"/>
                <a:gd name="T22" fmla="*/ 248 w 461"/>
                <a:gd name="T23" fmla="*/ 178 h 285"/>
                <a:gd name="T24" fmla="*/ 231 w 461"/>
                <a:gd name="T25" fmla="*/ 178 h 285"/>
                <a:gd name="T26" fmla="*/ 203 w 461"/>
                <a:gd name="T27" fmla="*/ 178 h 285"/>
                <a:gd name="T28" fmla="*/ 18 w 461"/>
                <a:gd name="T29" fmla="*/ 80 h 285"/>
                <a:gd name="T30" fmla="*/ 9 w 461"/>
                <a:gd name="T31" fmla="*/ 80 h 285"/>
                <a:gd name="T32" fmla="*/ 9 w 461"/>
                <a:gd name="T33" fmla="*/ 266 h 285"/>
                <a:gd name="T34" fmla="*/ 35 w 461"/>
                <a:gd name="T35" fmla="*/ 284 h 285"/>
                <a:gd name="T36" fmla="*/ 425 w 461"/>
                <a:gd name="T37" fmla="*/ 284 h 285"/>
                <a:gd name="T38" fmla="*/ 452 w 461"/>
                <a:gd name="T39" fmla="*/ 266 h 285"/>
                <a:gd name="T40" fmla="*/ 452 w 461"/>
                <a:gd name="T41" fmla="*/ 80 h 285"/>
                <a:gd name="T42" fmla="*/ 443 w 461"/>
                <a:gd name="T43" fmla="*/ 80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61" h="285">
                  <a:moveTo>
                    <a:pt x="18" y="27"/>
                  </a:moveTo>
                  <a:lnTo>
                    <a:pt x="18" y="27"/>
                  </a:lnTo>
                  <a:cubicBezTo>
                    <a:pt x="35" y="35"/>
                    <a:pt x="203" y="125"/>
                    <a:pt x="203" y="125"/>
                  </a:cubicBezTo>
                  <a:cubicBezTo>
                    <a:pt x="212" y="133"/>
                    <a:pt x="221" y="133"/>
                    <a:pt x="231" y="133"/>
                  </a:cubicBezTo>
                  <a:cubicBezTo>
                    <a:pt x="239" y="133"/>
                    <a:pt x="248" y="133"/>
                    <a:pt x="248" y="125"/>
                  </a:cubicBezTo>
                  <a:cubicBezTo>
                    <a:pt x="256" y="125"/>
                    <a:pt x="425" y="35"/>
                    <a:pt x="434" y="27"/>
                  </a:cubicBezTo>
                  <a:cubicBezTo>
                    <a:pt x="452" y="18"/>
                    <a:pt x="460" y="0"/>
                    <a:pt x="443" y="0"/>
                  </a:cubicBezTo>
                  <a:cubicBezTo>
                    <a:pt x="18" y="0"/>
                    <a:pt x="18" y="0"/>
                    <a:pt x="18" y="0"/>
                  </a:cubicBezTo>
                  <a:cubicBezTo>
                    <a:pt x="0" y="0"/>
                    <a:pt x="9" y="18"/>
                    <a:pt x="18" y="27"/>
                  </a:cubicBezTo>
                  <a:close/>
                  <a:moveTo>
                    <a:pt x="443" y="80"/>
                  </a:moveTo>
                  <a:lnTo>
                    <a:pt x="443" y="80"/>
                  </a:lnTo>
                  <a:cubicBezTo>
                    <a:pt x="434" y="80"/>
                    <a:pt x="256" y="169"/>
                    <a:pt x="248" y="178"/>
                  </a:cubicBezTo>
                  <a:cubicBezTo>
                    <a:pt x="248" y="178"/>
                    <a:pt x="239" y="178"/>
                    <a:pt x="231" y="178"/>
                  </a:cubicBezTo>
                  <a:cubicBezTo>
                    <a:pt x="221" y="178"/>
                    <a:pt x="212" y="178"/>
                    <a:pt x="203" y="178"/>
                  </a:cubicBezTo>
                  <a:cubicBezTo>
                    <a:pt x="194" y="169"/>
                    <a:pt x="27" y="80"/>
                    <a:pt x="18" y="80"/>
                  </a:cubicBezTo>
                  <a:cubicBezTo>
                    <a:pt x="9" y="72"/>
                    <a:pt x="9" y="80"/>
                    <a:pt x="9" y="80"/>
                  </a:cubicBezTo>
                  <a:cubicBezTo>
                    <a:pt x="9" y="88"/>
                    <a:pt x="9" y="266"/>
                    <a:pt x="9" y="266"/>
                  </a:cubicBezTo>
                  <a:cubicBezTo>
                    <a:pt x="9" y="275"/>
                    <a:pt x="18" y="284"/>
                    <a:pt x="35" y="284"/>
                  </a:cubicBezTo>
                  <a:cubicBezTo>
                    <a:pt x="425" y="284"/>
                    <a:pt x="425" y="284"/>
                    <a:pt x="425" y="284"/>
                  </a:cubicBezTo>
                  <a:cubicBezTo>
                    <a:pt x="443" y="284"/>
                    <a:pt x="452" y="275"/>
                    <a:pt x="452" y="266"/>
                  </a:cubicBezTo>
                  <a:cubicBezTo>
                    <a:pt x="452" y="266"/>
                    <a:pt x="452" y="88"/>
                    <a:pt x="452" y="80"/>
                  </a:cubicBezTo>
                  <a:cubicBezTo>
                    <a:pt x="452" y="80"/>
                    <a:pt x="452" y="72"/>
                    <a:pt x="443" y="80"/>
                  </a:cubicBezTo>
                  <a:close/>
                </a:path>
              </a:pathLst>
            </a:custGeom>
            <a:solidFill>
              <a:sysClr val="window" lastClr="FFFFFF"/>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914224">
                <a:defRPr/>
              </a:pPr>
              <a:endParaRPr lang="en-US" kern="0" dirty="0">
                <a:solidFill>
                  <a:srgbClr val="FFFFFF"/>
                </a:solidFill>
                <a:latin typeface="Calibri"/>
              </a:endParaRPr>
            </a:p>
          </p:txBody>
        </p:sp>
        <p:sp>
          <p:nvSpPr>
            <p:cNvPr id="38" name="AutoShape 20"/>
            <p:cNvSpPr>
              <a:spLocks noChangeAspect="1"/>
            </p:cNvSpPr>
            <p:nvPr/>
          </p:nvSpPr>
          <p:spPr bwMode="auto">
            <a:xfrm>
              <a:off x="5617044" y="2999527"/>
              <a:ext cx="183566" cy="18288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87" y="2580"/>
                  </a:moveTo>
                  <a:cubicBezTo>
                    <a:pt x="20419" y="2580"/>
                    <a:pt x="20793" y="2735"/>
                    <a:pt x="21116" y="3052"/>
                  </a:cubicBezTo>
                  <a:cubicBezTo>
                    <a:pt x="21438" y="3372"/>
                    <a:pt x="21599" y="3743"/>
                    <a:pt x="21599" y="4175"/>
                  </a:cubicBezTo>
                  <a:lnTo>
                    <a:pt x="21599" y="19987"/>
                  </a:lnTo>
                  <a:cubicBezTo>
                    <a:pt x="21599" y="20419"/>
                    <a:pt x="21438" y="20796"/>
                    <a:pt x="21116" y="21116"/>
                  </a:cubicBezTo>
                  <a:cubicBezTo>
                    <a:pt x="20793" y="21438"/>
                    <a:pt x="20419" y="21599"/>
                    <a:pt x="19987" y="21599"/>
                  </a:cubicBezTo>
                  <a:lnTo>
                    <a:pt x="1612" y="21599"/>
                  </a:lnTo>
                  <a:cubicBezTo>
                    <a:pt x="1180" y="21599"/>
                    <a:pt x="806" y="21438"/>
                    <a:pt x="483" y="21116"/>
                  </a:cubicBezTo>
                  <a:cubicBezTo>
                    <a:pt x="161" y="20796"/>
                    <a:pt x="0" y="20419"/>
                    <a:pt x="0" y="19987"/>
                  </a:cubicBezTo>
                  <a:lnTo>
                    <a:pt x="0" y="4175"/>
                  </a:lnTo>
                  <a:cubicBezTo>
                    <a:pt x="0" y="3743"/>
                    <a:pt x="161" y="3372"/>
                    <a:pt x="483" y="3052"/>
                  </a:cubicBezTo>
                  <a:cubicBezTo>
                    <a:pt x="806" y="2735"/>
                    <a:pt x="1180" y="2580"/>
                    <a:pt x="1612" y="2580"/>
                  </a:cubicBezTo>
                  <a:lnTo>
                    <a:pt x="2150" y="2580"/>
                  </a:lnTo>
                  <a:lnTo>
                    <a:pt x="2150" y="2401"/>
                  </a:lnTo>
                  <a:cubicBezTo>
                    <a:pt x="2150" y="2116"/>
                    <a:pt x="2196" y="1828"/>
                    <a:pt x="2288" y="1540"/>
                  </a:cubicBezTo>
                  <a:cubicBezTo>
                    <a:pt x="2381" y="1249"/>
                    <a:pt x="2530" y="990"/>
                    <a:pt x="2738" y="766"/>
                  </a:cubicBezTo>
                  <a:cubicBezTo>
                    <a:pt x="2942" y="541"/>
                    <a:pt x="3216" y="360"/>
                    <a:pt x="3555" y="213"/>
                  </a:cubicBezTo>
                  <a:cubicBezTo>
                    <a:pt x="3895" y="75"/>
                    <a:pt x="4310" y="0"/>
                    <a:pt x="4796" y="0"/>
                  </a:cubicBezTo>
                  <a:cubicBezTo>
                    <a:pt x="5283" y="0"/>
                    <a:pt x="5698" y="75"/>
                    <a:pt x="6037" y="213"/>
                  </a:cubicBezTo>
                  <a:cubicBezTo>
                    <a:pt x="6377" y="360"/>
                    <a:pt x="6651" y="541"/>
                    <a:pt x="6858" y="766"/>
                  </a:cubicBezTo>
                  <a:cubicBezTo>
                    <a:pt x="7062" y="990"/>
                    <a:pt x="7215" y="1255"/>
                    <a:pt x="7313" y="1546"/>
                  </a:cubicBezTo>
                  <a:cubicBezTo>
                    <a:pt x="7411" y="1840"/>
                    <a:pt x="7457" y="2125"/>
                    <a:pt x="7457" y="2401"/>
                  </a:cubicBezTo>
                  <a:lnTo>
                    <a:pt x="7457" y="2580"/>
                  </a:lnTo>
                  <a:lnTo>
                    <a:pt x="8133" y="2580"/>
                  </a:lnTo>
                  <a:lnTo>
                    <a:pt x="8133" y="2401"/>
                  </a:lnTo>
                  <a:cubicBezTo>
                    <a:pt x="8133" y="2116"/>
                    <a:pt x="8179" y="1828"/>
                    <a:pt x="8269" y="1540"/>
                  </a:cubicBezTo>
                  <a:cubicBezTo>
                    <a:pt x="8364" y="1249"/>
                    <a:pt x="8511" y="990"/>
                    <a:pt x="8718" y="766"/>
                  </a:cubicBezTo>
                  <a:cubicBezTo>
                    <a:pt x="8925" y="541"/>
                    <a:pt x="9199" y="360"/>
                    <a:pt x="9538" y="213"/>
                  </a:cubicBezTo>
                  <a:cubicBezTo>
                    <a:pt x="9878" y="74"/>
                    <a:pt x="10293" y="0"/>
                    <a:pt x="10779" y="0"/>
                  </a:cubicBezTo>
                  <a:cubicBezTo>
                    <a:pt x="11266" y="0"/>
                    <a:pt x="11678" y="74"/>
                    <a:pt x="12020" y="213"/>
                  </a:cubicBezTo>
                  <a:cubicBezTo>
                    <a:pt x="12360" y="360"/>
                    <a:pt x="12636" y="541"/>
                    <a:pt x="12852" y="766"/>
                  </a:cubicBezTo>
                  <a:cubicBezTo>
                    <a:pt x="13068" y="990"/>
                    <a:pt x="13227" y="1255"/>
                    <a:pt x="13322" y="1546"/>
                  </a:cubicBezTo>
                  <a:cubicBezTo>
                    <a:pt x="13417" y="1840"/>
                    <a:pt x="13469" y="2125"/>
                    <a:pt x="13469" y="2401"/>
                  </a:cubicBezTo>
                  <a:lnTo>
                    <a:pt x="13469" y="2580"/>
                  </a:lnTo>
                  <a:lnTo>
                    <a:pt x="14142" y="2580"/>
                  </a:lnTo>
                  <a:lnTo>
                    <a:pt x="14142" y="2401"/>
                  </a:lnTo>
                  <a:cubicBezTo>
                    <a:pt x="14142" y="2116"/>
                    <a:pt x="14191" y="1828"/>
                    <a:pt x="14286" y="1540"/>
                  </a:cubicBezTo>
                  <a:cubicBezTo>
                    <a:pt x="14384" y="1249"/>
                    <a:pt x="14534" y="990"/>
                    <a:pt x="14741" y="765"/>
                  </a:cubicBezTo>
                  <a:cubicBezTo>
                    <a:pt x="14948" y="541"/>
                    <a:pt x="15219" y="359"/>
                    <a:pt x="15556" y="213"/>
                  </a:cubicBezTo>
                  <a:cubicBezTo>
                    <a:pt x="15890" y="74"/>
                    <a:pt x="16305" y="0"/>
                    <a:pt x="16803" y="0"/>
                  </a:cubicBezTo>
                  <a:cubicBezTo>
                    <a:pt x="17289" y="0"/>
                    <a:pt x="17704" y="74"/>
                    <a:pt x="18044" y="213"/>
                  </a:cubicBezTo>
                  <a:cubicBezTo>
                    <a:pt x="18383" y="359"/>
                    <a:pt x="18657" y="541"/>
                    <a:pt x="18864" y="765"/>
                  </a:cubicBezTo>
                  <a:cubicBezTo>
                    <a:pt x="19069" y="990"/>
                    <a:pt x="19218" y="1255"/>
                    <a:pt x="19311" y="1546"/>
                  </a:cubicBezTo>
                  <a:cubicBezTo>
                    <a:pt x="19403" y="1839"/>
                    <a:pt x="19449" y="2125"/>
                    <a:pt x="19449" y="2401"/>
                  </a:cubicBezTo>
                  <a:lnTo>
                    <a:pt x="19449" y="2580"/>
                  </a:lnTo>
                  <a:lnTo>
                    <a:pt x="19987" y="2580"/>
                  </a:lnTo>
                  <a:close/>
                  <a:moveTo>
                    <a:pt x="6066" y="7968"/>
                  </a:moveTo>
                  <a:lnTo>
                    <a:pt x="2179" y="7968"/>
                  </a:lnTo>
                  <a:lnTo>
                    <a:pt x="2179" y="11443"/>
                  </a:lnTo>
                  <a:lnTo>
                    <a:pt x="6066" y="11443"/>
                  </a:lnTo>
                  <a:lnTo>
                    <a:pt x="6066" y="7968"/>
                  </a:lnTo>
                  <a:close/>
                  <a:moveTo>
                    <a:pt x="6066" y="11976"/>
                  </a:moveTo>
                  <a:lnTo>
                    <a:pt x="2179" y="11976"/>
                  </a:lnTo>
                  <a:lnTo>
                    <a:pt x="2179" y="15452"/>
                  </a:lnTo>
                  <a:lnTo>
                    <a:pt x="6066" y="15452"/>
                  </a:lnTo>
                  <a:lnTo>
                    <a:pt x="6066" y="11976"/>
                  </a:lnTo>
                  <a:close/>
                  <a:moveTo>
                    <a:pt x="6066" y="15976"/>
                  </a:moveTo>
                  <a:lnTo>
                    <a:pt x="2179" y="15976"/>
                  </a:lnTo>
                  <a:lnTo>
                    <a:pt x="2179" y="19422"/>
                  </a:lnTo>
                  <a:lnTo>
                    <a:pt x="6066" y="19422"/>
                  </a:lnTo>
                  <a:lnTo>
                    <a:pt x="6066" y="15976"/>
                  </a:lnTo>
                  <a:close/>
                  <a:moveTo>
                    <a:pt x="3754" y="5543"/>
                  </a:moveTo>
                  <a:cubicBezTo>
                    <a:pt x="3754" y="6067"/>
                    <a:pt x="4102" y="6323"/>
                    <a:pt x="4799" y="6323"/>
                  </a:cubicBezTo>
                  <a:cubicBezTo>
                    <a:pt x="5499" y="6323"/>
                    <a:pt x="5847" y="6067"/>
                    <a:pt x="5847" y="5543"/>
                  </a:cubicBezTo>
                  <a:lnTo>
                    <a:pt x="5847" y="2398"/>
                  </a:lnTo>
                  <a:cubicBezTo>
                    <a:pt x="5847" y="1877"/>
                    <a:pt x="5499" y="1612"/>
                    <a:pt x="4799" y="1612"/>
                  </a:cubicBezTo>
                  <a:cubicBezTo>
                    <a:pt x="4102" y="1612"/>
                    <a:pt x="3754" y="1877"/>
                    <a:pt x="3754" y="2398"/>
                  </a:cubicBezTo>
                  <a:lnTo>
                    <a:pt x="3754" y="5543"/>
                  </a:lnTo>
                  <a:close/>
                  <a:moveTo>
                    <a:pt x="10535" y="7968"/>
                  </a:moveTo>
                  <a:lnTo>
                    <a:pt x="6607" y="7968"/>
                  </a:lnTo>
                  <a:lnTo>
                    <a:pt x="6607" y="11443"/>
                  </a:lnTo>
                  <a:lnTo>
                    <a:pt x="10535" y="11443"/>
                  </a:lnTo>
                  <a:lnTo>
                    <a:pt x="10535" y="7968"/>
                  </a:lnTo>
                  <a:close/>
                  <a:moveTo>
                    <a:pt x="10535" y="11976"/>
                  </a:moveTo>
                  <a:lnTo>
                    <a:pt x="6607" y="11976"/>
                  </a:lnTo>
                  <a:lnTo>
                    <a:pt x="6607" y="15452"/>
                  </a:lnTo>
                  <a:lnTo>
                    <a:pt x="10535" y="15452"/>
                  </a:lnTo>
                  <a:lnTo>
                    <a:pt x="10535" y="11976"/>
                  </a:lnTo>
                  <a:close/>
                  <a:moveTo>
                    <a:pt x="10535" y="15976"/>
                  </a:moveTo>
                  <a:lnTo>
                    <a:pt x="6607" y="15976"/>
                  </a:lnTo>
                  <a:lnTo>
                    <a:pt x="6607" y="19422"/>
                  </a:lnTo>
                  <a:lnTo>
                    <a:pt x="10535" y="19422"/>
                  </a:lnTo>
                  <a:lnTo>
                    <a:pt x="10535" y="15976"/>
                  </a:lnTo>
                  <a:close/>
                  <a:moveTo>
                    <a:pt x="9774" y="5543"/>
                  </a:moveTo>
                  <a:cubicBezTo>
                    <a:pt x="9774" y="5825"/>
                    <a:pt x="9849" y="6027"/>
                    <a:pt x="9996" y="6145"/>
                  </a:cubicBezTo>
                  <a:cubicBezTo>
                    <a:pt x="10143" y="6269"/>
                    <a:pt x="10405" y="6323"/>
                    <a:pt x="10782" y="6323"/>
                  </a:cubicBezTo>
                  <a:cubicBezTo>
                    <a:pt x="11159" y="6323"/>
                    <a:pt x="11427" y="6263"/>
                    <a:pt x="11588" y="6139"/>
                  </a:cubicBezTo>
                  <a:cubicBezTo>
                    <a:pt x="11750" y="6015"/>
                    <a:pt x="11830" y="5819"/>
                    <a:pt x="11830" y="5543"/>
                  </a:cubicBezTo>
                  <a:lnTo>
                    <a:pt x="11830" y="2398"/>
                  </a:lnTo>
                  <a:cubicBezTo>
                    <a:pt x="11830" y="2128"/>
                    <a:pt x="11750" y="1932"/>
                    <a:pt x="11588" y="1802"/>
                  </a:cubicBezTo>
                  <a:cubicBezTo>
                    <a:pt x="11427" y="1673"/>
                    <a:pt x="11159" y="1612"/>
                    <a:pt x="10782" y="1612"/>
                  </a:cubicBezTo>
                  <a:cubicBezTo>
                    <a:pt x="10405" y="1612"/>
                    <a:pt x="10143" y="1679"/>
                    <a:pt x="9996" y="1814"/>
                  </a:cubicBezTo>
                  <a:cubicBezTo>
                    <a:pt x="9849" y="1944"/>
                    <a:pt x="9774" y="2139"/>
                    <a:pt x="9774" y="2398"/>
                  </a:cubicBezTo>
                  <a:lnTo>
                    <a:pt x="9774" y="5543"/>
                  </a:lnTo>
                  <a:close/>
                  <a:moveTo>
                    <a:pt x="14986" y="7968"/>
                  </a:moveTo>
                  <a:lnTo>
                    <a:pt x="11073" y="7968"/>
                  </a:lnTo>
                  <a:lnTo>
                    <a:pt x="11073" y="11443"/>
                  </a:lnTo>
                  <a:lnTo>
                    <a:pt x="14986" y="11443"/>
                  </a:lnTo>
                  <a:lnTo>
                    <a:pt x="14986" y="7968"/>
                  </a:lnTo>
                  <a:close/>
                  <a:moveTo>
                    <a:pt x="14986" y="11976"/>
                  </a:moveTo>
                  <a:lnTo>
                    <a:pt x="11073" y="11976"/>
                  </a:lnTo>
                  <a:lnTo>
                    <a:pt x="11073" y="15452"/>
                  </a:lnTo>
                  <a:lnTo>
                    <a:pt x="14986" y="15452"/>
                  </a:lnTo>
                  <a:lnTo>
                    <a:pt x="14986" y="11976"/>
                  </a:lnTo>
                  <a:close/>
                  <a:moveTo>
                    <a:pt x="14986" y="15976"/>
                  </a:moveTo>
                  <a:lnTo>
                    <a:pt x="11073" y="15976"/>
                  </a:lnTo>
                  <a:lnTo>
                    <a:pt x="11073" y="19422"/>
                  </a:lnTo>
                  <a:lnTo>
                    <a:pt x="14986" y="19422"/>
                  </a:lnTo>
                  <a:lnTo>
                    <a:pt x="14986" y="15976"/>
                  </a:lnTo>
                  <a:close/>
                  <a:moveTo>
                    <a:pt x="19423" y="7968"/>
                  </a:moveTo>
                  <a:lnTo>
                    <a:pt x="15521" y="7968"/>
                  </a:lnTo>
                  <a:lnTo>
                    <a:pt x="15521" y="11443"/>
                  </a:lnTo>
                  <a:lnTo>
                    <a:pt x="19423" y="11443"/>
                  </a:lnTo>
                  <a:lnTo>
                    <a:pt x="19423" y="7968"/>
                  </a:lnTo>
                  <a:close/>
                  <a:moveTo>
                    <a:pt x="19423" y="11976"/>
                  </a:moveTo>
                  <a:lnTo>
                    <a:pt x="15521" y="11976"/>
                  </a:lnTo>
                  <a:lnTo>
                    <a:pt x="15521" y="15452"/>
                  </a:lnTo>
                  <a:lnTo>
                    <a:pt x="19423" y="15452"/>
                  </a:lnTo>
                  <a:lnTo>
                    <a:pt x="19423" y="11976"/>
                  </a:lnTo>
                  <a:close/>
                  <a:moveTo>
                    <a:pt x="19423" y="15976"/>
                  </a:moveTo>
                  <a:lnTo>
                    <a:pt x="15521" y="15976"/>
                  </a:lnTo>
                  <a:lnTo>
                    <a:pt x="15521" y="19422"/>
                  </a:lnTo>
                  <a:lnTo>
                    <a:pt x="19423" y="19422"/>
                  </a:lnTo>
                  <a:lnTo>
                    <a:pt x="19423" y="15976"/>
                  </a:lnTo>
                  <a:close/>
                  <a:moveTo>
                    <a:pt x="15758" y="5543"/>
                  </a:moveTo>
                  <a:cubicBezTo>
                    <a:pt x="15758" y="6067"/>
                    <a:pt x="16106" y="6323"/>
                    <a:pt x="16806" y="6323"/>
                  </a:cubicBezTo>
                  <a:cubicBezTo>
                    <a:pt x="17502" y="6323"/>
                    <a:pt x="17848" y="6067"/>
                    <a:pt x="17839" y="5543"/>
                  </a:cubicBezTo>
                  <a:lnTo>
                    <a:pt x="17839" y="2398"/>
                  </a:lnTo>
                  <a:cubicBezTo>
                    <a:pt x="17839" y="1877"/>
                    <a:pt x="17494" y="1612"/>
                    <a:pt x="16806" y="1612"/>
                  </a:cubicBezTo>
                  <a:cubicBezTo>
                    <a:pt x="16106" y="1612"/>
                    <a:pt x="15758" y="1877"/>
                    <a:pt x="15758" y="2398"/>
                  </a:cubicBezTo>
                  <a:lnTo>
                    <a:pt x="15758" y="5543"/>
                  </a:lnTo>
                  <a:close/>
                </a:path>
              </a:pathLst>
            </a:custGeom>
            <a:solidFill>
              <a:sysClr val="window" lastClr="FFFFFF"/>
            </a:solidFill>
            <a:ln>
              <a:noFill/>
            </a:ln>
            <a:effectLst/>
            <a:extLst/>
          </p:spPr>
          <p:txBody>
            <a:bodyPr lIns="101563" tIns="101563" rIns="101563" bIns="101563" anchor="ctr"/>
            <a:lstStyle/>
            <a:p>
              <a:pPr defTabSz="914019">
                <a:defRPr/>
              </a:pPr>
              <a:endParaRPr lang="es-ES" sz="5799" kern="0" dirty="0">
                <a:solidFill>
                  <a:prstClr val="white"/>
                </a:solidFill>
                <a:effectLst>
                  <a:outerShdw blurRad="38100" dist="38100" dir="2700000" algn="tl">
                    <a:srgbClr val="000000"/>
                  </a:outerShdw>
                </a:effectLst>
                <a:latin typeface="Gill Sans" charset="0"/>
                <a:cs typeface="Gill Sans" charset="0"/>
                <a:sym typeface="Gill Sans" charset="0"/>
              </a:endParaRPr>
            </a:p>
          </p:txBody>
        </p:sp>
        <p:sp>
          <p:nvSpPr>
            <p:cNvPr id="39" name="Freeform 133"/>
            <p:cNvSpPr>
              <a:spLocks noChangeAspect="1" noChangeArrowheads="1"/>
            </p:cNvSpPr>
            <p:nvPr/>
          </p:nvSpPr>
          <p:spPr bwMode="auto">
            <a:xfrm>
              <a:off x="5130850" y="3832775"/>
              <a:ext cx="179462" cy="182880"/>
            </a:xfrm>
            <a:custGeom>
              <a:avLst/>
              <a:gdLst>
                <a:gd name="T0" fmla="*/ 443 w 461"/>
                <a:gd name="T1" fmla="*/ 284 h 471"/>
                <a:gd name="T2" fmla="*/ 443 w 461"/>
                <a:gd name="T3" fmla="*/ 284 h 471"/>
                <a:gd name="T4" fmla="*/ 452 w 461"/>
                <a:gd name="T5" fmla="*/ 240 h 471"/>
                <a:gd name="T6" fmla="*/ 231 w 461"/>
                <a:gd name="T7" fmla="*/ 9 h 471"/>
                <a:gd name="T8" fmla="*/ 194 w 461"/>
                <a:gd name="T9" fmla="*/ 18 h 471"/>
                <a:gd name="T10" fmla="*/ 124 w 461"/>
                <a:gd name="T11" fmla="*/ 0 h 471"/>
                <a:gd name="T12" fmla="*/ 0 w 461"/>
                <a:gd name="T13" fmla="*/ 124 h 471"/>
                <a:gd name="T14" fmla="*/ 18 w 461"/>
                <a:gd name="T15" fmla="*/ 196 h 471"/>
                <a:gd name="T16" fmla="*/ 18 w 461"/>
                <a:gd name="T17" fmla="*/ 240 h 471"/>
                <a:gd name="T18" fmla="*/ 231 w 461"/>
                <a:gd name="T19" fmla="*/ 461 h 471"/>
                <a:gd name="T20" fmla="*/ 275 w 461"/>
                <a:gd name="T21" fmla="*/ 461 h 471"/>
                <a:gd name="T22" fmla="*/ 328 w 461"/>
                <a:gd name="T23" fmla="*/ 470 h 471"/>
                <a:gd name="T24" fmla="*/ 460 w 461"/>
                <a:gd name="T25" fmla="*/ 346 h 471"/>
                <a:gd name="T26" fmla="*/ 443 w 461"/>
                <a:gd name="T27" fmla="*/ 284 h 471"/>
                <a:gd name="T28" fmla="*/ 346 w 461"/>
                <a:gd name="T29" fmla="*/ 346 h 471"/>
                <a:gd name="T30" fmla="*/ 346 w 461"/>
                <a:gd name="T31" fmla="*/ 346 h 471"/>
                <a:gd name="T32" fmla="*/ 301 w 461"/>
                <a:gd name="T33" fmla="*/ 381 h 471"/>
                <a:gd name="T34" fmla="*/ 231 w 461"/>
                <a:gd name="T35" fmla="*/ 390 h 471"/>
                <a:gd name="T36" fmla="*/ 150 w 461"/>
                <a:gd name="T37" fmla="*/ 372 h 471"/>
                <a:gd name="T38" fmla="*/ 115 w 461"/>
                <a:gd name="T39" fmla="*/ 337 h 471"/>
                <a:gd name="T40" fmla="*/ 106 w 461"/>
                <a:gd name="T41" fmla="*/ 302 h 471"/>
                <a:gd name="T42" fmla="*/ 115 w 461"/>
                <a:gd name="T43" fmla="*/ 284 h 471"/>
                <a:gd name="T44" fmla="*/ 133 w 461"/>
                <a:gd name="T45" fmla="*/ 275 h 471"/>
                <a:gd name="T46" fmla="*/ 150 w 461"/>
                <a:gd name="T47" fmla="*/ 275 h 471"/>
                <a:gd name="T48" fmla="*/ 168 w 461"/>
                <a:gd name="T49" fmla="*/ 293 h 471"/>
                <a:gd name="T50" fmla="*/ 177 w 461"/>
                <a:gd name="T51" fmla="*/ 319 h 471"/>
                <a:gd name="T52" fmla="*/ 194 w 461"/>
                <a:gd name="T53" fmla="*/ 337 h 471"/>
                <a:gd name="T54" fmla="*/ 231 w 461"/>
                <a:gd name="T55" fmla="*/ 337 h 471"/>
                <a:gd name="T56" fmla="*/ 275 w 461"/>
                <a:gd name="T57" fmla="*/ 328 h 471"/>
                <a:gd name="T58" fmla="*/ 292 w 461"/>
                <a:gd name="T59" fmla="*/ 302 h 471"/>
                <a:gd name="T60" fmla="*/ 284 w 461"/>
                <a:gd name="T61" fmla="*/ 275 h 471"/>
                <a:gd name="T62" fmla="*/ 256 w 461"/>
                <a:gd name="T63" fmla="*/ 266 h 471"/>
                <a:gd name="T64" fmla="*/ 221 w 461"/>
                <a:gd name="T65" fmla="*/ 257 h 471"/>
                <a:gd name="T66" fmla="*/ 159 w 461"/>
                <a:gd name="T67" fmla="*/ 240 h 471"/>
                <a:gd name="T68" fmla="*/ 124 w 461"/>
                <a:gd name="T69" fmla="*/ 213 h 471"/>
                <a:gd name="T70" fmla="*/ 106 w 461"/>
                <a:gd name="T71" fmla="*/ 168 h 471"/>
                <a:gd name="T72" fmla="*/ 124 w 461"/>
                <a:gd name="T73" fmla="*/ 115 h 471"/>
                <a:gd name="T74" fmla="*/ 168 w 461"/>
                <a:gd name="T75" fmla="*/ 89 h 471"/>
                <a:gd name="T76" fmla="*/ 231 w 461"/>
                <a:gd name="T77" fmla="*/ 80 h 471"/>
                <a:gd name="T78" fmla="*/ 284 w 461"/>
                <a:gd name="T79" fmla="*/ 89 h 471"/>
                <a:gd name="T80" fmla="*/ 319 w 461"/>
                <a:gd name="T81" fmla="*/ 107 h 471"/>
                <a:gd name="T82" fmla="*/ 337 w 461"/>
                <a:gd name="T83" fmla="*/ 133 h 471"/>
                <a:gd name="T84" fmla="*/ 346 w 461"/>
                <a:gd name="T85" fmla="*/ 151 h 471"/>
                <a:gd name="T86" fmla="*/ 337 w 461"/>
                <a:gd name="T87" fmla="*/ 177 h 471"/>
                <a:gd name="T88" fmla="*/ 310 w 461"/>
                <a:gd name="T89" fmla="*/ 186 h 471"/>
                <a:gd name="T90" fmla="*/ 292 w 461"/>
                <a:gd name="T91" fmla="*/ 177 h 471"/>
                <a:gd name="T92" fmla="*/ 284 w 461"/>
                <a:gd name="T93" fmla="*/ 160 h 471"/>
                <a:gd name="T94" fmla="*/ 265 w 461"/>
                <a:gd name="T95" fmla="*/ 133 h 471"/>
                <a:gd name="T96" fmla="*/ 231 w 461"/>
                <a:gd name="T97" fmla="*/ 124 h 471"/>
                <a:gd name="T98" fmla="*/ 186 w 461"/>
                <a:gd name="T99" fmla="*/ 142 h 471"/>
                <a:gd name="T100" fmla="*/ 177 w 461"/>
                <a:gd name="T101" fmla="*/ 160 h 471"/>
                <a:gd name="T102" fmla="*/ 177 w 461"/>
                <a:gd name="T103" fmla="*/ 168 h 471"/>
                <a:gd name="T104" fmla="*/ 194 w 461"/>
                <a:gd name="T105" fmla="*/ 186 h 471"/>
                <a:gd name="T106" fmla="*/ 212 w 461"/>
                <a:gd name="T107" fmla="*/ 186 h 471"/>
                <a:gd name="T108" fmla="*/ 239 w 461"/>
                <a:gd name="T109" fmla="*/ 196 h 471"/>
                <a:gd name="T110" fmla="*/ 292 w 461"/>
                <a:gd name="T111" fmla="*/ 213 h 471"/>
                <a:gd name="T112" fmla="*/ 328 w 461"/>
                <a:gd name="T113" fmla="*/ 231 h 471"/>
                <a:gd name="T114" fmla="*/ 354 w 461"/>
                <a:gd name="T115" fmla="*/ 257 h 471"/>
                <a:gd name="T116" fmla="*/ 363 w 461"/>
                <a:gd name="T117" fmla="*/ 293 h 471"/>
                <a:gd name="T118" fmla="*/ 346 w 461"/>
                <a:gd name="T119" fmla="*/ 346 h 4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61" h="471">
                  <a:moveTo>
                    <a:pt x="443" y="284"/>
                  </a:moveTo>
                  <a:lnTo>
                    <a:pt x="443" y="284"/>
                  </a:lnTo>
                  <a:cubicBezTo>
                    <a:pt x="452" y="266"/>
                    <a:pt x="452" y="257"/>
                    <a:pt x="452" y="240"/>
                  </a:cubicBezTo>
                  <a:cubicBezTo>
                    <a:pt x="452" y="115"/>
                    <a:pt x="354" y="9"/>
                    <a:pt x="231" y="9"/>
                  </a:cubicBezTo>
                  <a:cubicBezTo>
                    <a:pt x="221" y="9"/>
                    <a:pt x="203" y="18"/>
                    <a:pt x="194" y="18"/>
                  </a:cubicBezTo>
                  <a:cubicBezTo>
                    <a:pt x="177" y="0"/>
                    <a:pt x="150" y="0"/>
                    <a:pt x="124" y="0"/>
                  </a:cubicBezTo>
                  <a:cubicBezTo>
                    <a:pt x="62" y="0"/>
                    <a:pt x="0" y="54"/>
                    <a:pt x="0" y="124"/>
                  </a:cubicBezTo>
                  <a:cubicBezTo>
                    <a:pt x="0" y="151"/>
                    <a:pt x="9" y="168"/>
                    <a:pt x="18" y="196"/>
                  </a:cubicBezTo>
                  <a:cubicBezTo>
                    <a:pt x="18" y="204"/>
                    <a:pt x="18" y="221"/>
                    <a:pt x="18" y="240"/>
                  </a:cubicBezTo>
                  <a:cubicBezTo>
                    <a:pt x="18" y="364"/>
                    <a:pt x="115" y="461"/>
                    <a:pt x="231" y="461"/>
                  </a:cubicBezTo>
                  <a:cubicBezTo>
                    <a:pt x="248" y="461"/>
                    <a:pt x="256" y="461"/>
                    <a:pt x="275" y="461"/>
                  </a:cubicBezTo>
                  <a:cubicBezTo>
                    <a:pt x="292" y="470"/>
                    <a:pt x="310" y="470"/>
                    <a:pt x="328" y="470"/>
                  </a:cubicBezTo>
                  <a:cubicBezTo>
                    <a:pt x="399" y="470"/>
                    <a:pt x="460" y="417"/>
                    <a:pt x="460" y="346"/>
                  </a:cubicBezTo>
                  <a:cubicBezTo>
                    <a:pt x="460" y="319"/>
                    <a:pt x="452" y="302"/>
                    <a:pt x="443" y="284"/>
                  </a:cubicBezTo>
                  <a:close/>
                  <a:moveTo>
                    <a:pt x="346" y="346"/>
                  </a:moveTo>
                  <a:lnTo>
                    <a:pt x="346" y="346"/>
                  </a:lnTo>
                  <a:cubicBezTo>
                    <a:pt x="337" y="355"/>
                    <a:pt x="319" y="372"/>
                    <a:pt x="301" y="381"/>
                  </a:cubicBezTo>
                  <a:cubicBezTo>
                    <a:pt x="284" y="390"/>
                    <a:pt x="256" y="390"/>
                    <a:pt x="231" y="390"/>
                  </a:cubicBezTo>
                  <a:cubicBezTo>
                    <a:pt x="203" y="390"/>
                    <a:pt x="177" y="381"/>
                    <a:pt x="150" y="372"/>
                  </a:cubicBezTo>
                  <a:cubicBezTo>
                    <a:pt x="141" y="364"/>
                    <a:pt x="124" y="355"/>
                    <a:pt x="115" y="337"/>
                  </a:cubicBezTo>
                  <a:cubicBezTo>
                    <a:pt x="106" y="328"/>
                    <a:pt x="106" y="311"/>
                    <a:pt x="106" y="302"/>
                  </a:cubicBezTo>
                  <a:cubicBezTo>
                    <a:pt x="106" y="293"/>
                    <a:pt x="106" y="284"/>
                    <a:pt x="115" y="284"/>
                  </a:cubicBezTo>
                  <a:cubicBezTo>
                    <a:pt x="115" y="275"/>
                    <a:pt x="124" y="275"/>
                    <a:pt x="133" y="275"/>
                  </a:cubicBezTo>
                  <a:cubicBezTo>
                    <a:pt x="141" y="275"/>
                    <a:pt x="150" y="275"/>
                    <a:pt x="150" y="275"/>
                  </a:cubicBezTo>
                  <a:cubicBezTo>
                    <a:pt x="159" y="284"/>
                    <a:pt x="168" y="293"/>
                    <a:pt x="168" y="293"/>
                  </a:cubicBezTo>
                  <a:cubicBezTo>
                    <a:pt x="168" y="311"/>
                    <a:pt x="177" y="311"/>
                    <a:pt x="177" y="319"/>
                  </a:cubicBezTo>
                  <a:cubicBezTo>
                    <a:pt x="186" y="328"/>
                    <a:pt x="194" y="328"/>
                    <a:pt x="194" y="337"/>
                  </a:cubicBezTo>
                  <a:cubicBezTo>
                    <a:pt x="203" y="337"/>
                    <a:pt x="212" y="337"/>
                    <a:pt x="231" y="337"/>
                  </a:cubicBezTo>
                  <a:cubicBezTo>
                    <a:pt x="248" y="337"/>
                    <a:pt x="265" y="337"/>
                    <a:pt x="275" y="328"/>
                  </a:cubicBezTo>
                  <a:cubicBezTo>
                    <a:pt x="284" y="319"/>
                    <a:pt x="292" y="311"/>
                    <a:pt x="292" y="302"/>
                  </a:cubicBezTo>
                  <a:cubicBezTo>
                    <a:pt x="292" y="293"/>
                    <a:pt x="284" y="284"/>
                    <a:pt x="284" y="275"/>
                  </a:cubicBezTo>
                  <a:cubicBezTo>
                    <a:pt x="275" y="275"/>
                    <a:pt x="265" y="266"/>
                    <a:pt x="256" y="266"/>
                  </a:cubicBezTo>
                  <a:cubicBezTo>
                    <a:pt x="248" y="266"/>
                    <a:pt x="239" y="257"/>
                    <a:pt x="221" y="257"/>
                  </a:cubicBezTo>
                  <a:cubicBezTo>
                    <a:pt x="194" y="249"/>
                    <a:pt x="177" y="249"/>
                    <a:pt x="159" y="240"/>
                  </a:cubicBezTo>
                  <a:cubicBezTo>
                    <a:pt x="141" y="231"/>
                    <a:pt x="133" y="221"/>
                    <a:pt x="124" y="213"/>
                  </a:cubicBezTo>
                  <a:cubicBezTo>
                    <a:pt x="115" y="196"/>
                    <a:pt x="106" y="186"/>
                    <a:pt x="106" y="168"/>
                  </a:cubicBezTo>
                  <a:cubicBezTo>
                    <a:pt x="106" y="151"/>
                    <a:pt x="115" y="133"/>
                    <a:pt x="124" y="115"/>
                  </a:cubicBezTo>
                  <a:cubicBezTo>
                    <a:pt x="133" y="107"/>
                    <a:pt x="150" y="98"/>
                    <a:pt x="168" y="89"/>
                  </a:cubicBezTo>
                  <a:cubicBezTo>
                    <a:pt x="186" y="80"/>
                    <a:pt x="203" y="80"/>
                    <a:pt x="231" y="80"/>
                  </a:cubicBezTo>
                  <a:cubicBezTo>
                    <a:pt x="248" y="80"/>
                    <a:pt x="265" y="80"/>
                    <a:pt x="284" y="89"/>
                  </a:cubicBezTo>
                  <a:cubicBezTo>
                    <a:pt x="292" y="89"/>
                    <a:pt x="310" y="98"/>
                    <a:pt x="319" y="107"/>
                  </a:cubicBezTo>
                  <a:cubicBezTo>
                    <a:pt x="328" y="115"/>
                    <a:pt x="337" y="124"/>
                    <a:pt x="337" y="133"/>
                  </a:cubicBezTo>
                  <a:cubicBezTo>
                    <a:pt x="346" y="142"/>
                    <a:pt x="346" y="142"/>
                    <a:pt x="346" y="151"/>
                  </a:cubicBezTo>
                  <a:cubicBezTo>
                    <a:pt x="346" y="160"/>
                    <a:pt x="346" y="168"/>
                    <a:pt x="337" y="177"/>
                  </a:cubicBezTo>
                  <a:cubicBezTo>
                    <a:pt x="328" y="186"/>
                    <a:pt x="319" y="186"/>
                    <a:pt x="310" y="186"/>
                  </a:cubicBezTo>
                  <a:cubicBezTo>
                    <a:pt x="310" y="186"/>
                    <a:pt x="301" y="186"/>
                    <a:pt x="292" y="177"/>
                  </a:cubicBezTo>
                  <a:cubicBezTo>
                    <a:pt x="292" y="177"/>
                    <a:pt x="284" y="168"/>
                    <a:pt x="284" y="160"/>
                  </a:cubicBezTo>
                  <a:cubicBezTo>
                    <a:pt x="275" y="151"/>
                    <a:pt x="275" y="142"/>
                    <a:pt x="265" y="133"/>
                  </a:cubicBezTo>
                  <a:cubicBezTo>
                    <a:pt x="256" y="133"/>
                    <a:pt x="239" y="124"/>
                    <a:pt x="231" y="124"/>
                  </a:cubicBezTo>
                  <a:cubicBezTo>
                    <a:pt x="212" y="124"/>
                    <a:pt x="194" y="133"/>
                    <a:pt x="186" y="142"/>
                  </a:cubicBezTo>
                  <a:cubicBezTo>
                    <a:pt x="177" y="142"/>
                    <a:pt x="177" y="151"/>
                    <a:pt x="177" y="160"/>
                  </a:cubicBezTo>
                  <a:cubicBezTo>
                    <a:pt x="177" y="168"/>
                    <a:pt x="177" y="168"/>
                    <a:pt x="177" y="168"/>
                  </a:cubicBezTo>
                  <a:cubicBezTo>
                    <a:pt x="186" y="177"/>
                    <a:pt x="186" y="177"/>
                    <a:pt x="194" y="186"/>
                  </a:cubicBezTo>
                  <a:cubicBezTo>
                    <a:pt x="194" y="186"/>
                    <a:pt x="203" y="186"/>
                    <a:pt x="212" y="186"/>
                  </a:cubicBezTo>
                  <a:cubicBezTo>
                    <a:pt x="212" y="196"/>
                    <a:pt x="231" y="196"/>
                    <a:pt x="239" y="196"/>
                  </a:cubicBezTo>
                  <a:cubicBezTo>
                    <a:pt x="256" y="204"/>
                    <a:pt x="275" y="204"/>
                    <a:pt x="292" y="213"/>
                  </a:cubicBezTo>
                  <a:cubicBezTo>
                    <a:pt x="301" y="213"/>
                    <a:pt x="319" y="221"/>
                    <a:pt x="328" y="231"/>
                  </a:cubicBezTo>
                  <a:cubicBezTo>
                    <a:pt x="337" y="231"/>
                    <a:pt x="346" y="240"/>
                    <a:pt x="354" y="257"/>
                  </a:cubicBezTo>
                  <a:cubicBezTo>
                    <a:pt x="354" y="266"/>
                    <a:pt x="363" y="275"/>
                    <a:pt x="363" y="293"/>
                  </a:cubicBezTo>
                  <a:cubicBezTo>
                    <a:pt x="363" y="311"/>
                    <a:pt x="354" y="328"/>
                    <a:pt x="346" y="346"/>
                  </a:cubicBezTo>
                  <a:close/>
                </a:path>
              </a:pathLst>
            </a:custGeom>
            <a:solidFill>
              <a:sysClr val="window" lastClr="FFFFFF"/>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pPr defTabSz="914224">
                <a:defRPr/>
              </a:pPr>
              <a:endParaRPr lang="en-US" kern="0" dirty="0">
                <a:solidFill>
                  <a:srgbClr val="FFFFFF"/>
                </a:solidFill>
                <a:latin typeface="Calibri"/>
              </a:endParaRPr>
            </a:p>
          </p:txBody>
        </p:sp>
      </p:grpSp>
      <p:grpSp>
        <p:nvGrpSpPr>
          <p:cNvPr id="40" name="Group 39"/>
          <p:cNvGrpSpPr/>
          <p:nvPr/>
        </p:nvGrpSpPr>
        <p:grpSpPr>
          <a:xfrm>
            <a:off x="6024053" y="2902987"/>
            <a:ext cx="1279979" cy="1279979"/>
            <a:chOff x="6024025" y="705532"/>
            <a:chExt cx="1280160" cy="1280160"/>
          </a:xfrm>
        </p:grpSpPr>
        <p:sp>
          <p:nvSpPr>
            <p:cNvPr id="41" name="Oval 40"/>
            <p:cNvSpPr/>
            <p:nvPr/>
          </p:nvSpPr>
          <p:spPr>
            <a:xfrm>
              <a:off x="6024025" y="705532"/>
              <a:ext cx="1280160" cy="1280160"/>
            </a:xfrm>
            <a:prstGeom prst="ellipse">
              <a:avLst/>
            </a:prstGeom>
            <a:solidFill>
              <a:srgbClr val="5A26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97"/>
              <a:r>
                <a:rPr lang="en-US" sz="1199" kern="0" dirty="0">
                  <a:solidFill>
                    <a:sysClr val="windowText" lastClr="000000"/>
                  </a:solidFill>
                </a:rPr>
                <a:t>CRM</a:t>
              </a:r>
            </a:p>
          </p:txBody>
        </p:sp>
        <p:pic>
          <p:nvPicPr>
            <p:cNvPr id="42" name="Picture 2"/>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6830201" y="1514878"/>
              <a:ext cx="293170" cy="293170"/>
            </a:xfrm>
            <a:prstGeom prst="rect">
              <a:avLst/>
            </a:prstGeom>
            <a:noFill/>
            <a:extLst>
              <a:ext uri="{909E8E84-426E-40DD-AFC4-6F175D3DCCD1}">
                <a14:hiddenFill xmlns:a14="http://schemas.microsoft.com/office/drawing/2010/main">
                  <a:solidFill>
                    <a:srgbClr val="FFFFFF"/>
                  </a:solidFill>
                </a14:hiddenFill>
              </a:ext>
            </a:extLst>
          </p:spPr>
        </p:pic>
        <p:pic>
          <p:nvPicPr>
            <p:cNvPr id="43" name="Picture 4" descr="https://c.s-microsoft.com/en-us/CMSImages/icon-enterpriseorganizations-blue.png?version=2dd41582-5c13-eacf-cfe2-97e925cfeddc"/>
            <p:cNvPicPr>
              <a:picLocks noChangeAspect="1" noChangeArrowheads="1"/>
            </p:cNvPicPr>
            <p:nvPr/>
          </p:nvPicPr>
          <p:blipFill>
            <a:blip r:embed="rId5" cstate="print">
              <a:biLevel thresh="25000"/>
              <a:extLst>
                <a:ext uri="{28A0092B-C50C-407E-A947-70E740481C1C}">
                  <a14:useLocalDpi xmlns:a14="http://schemas.microsoft.com/office/drawing/2010/main" val="0"/>
                </a:ext>
              </a:extLst>
            </a:blip>
            <a:srcRect/>
            <a:stretch>
              <a:fillRect/>
            </a:stretch>
          </p:blipFill>
          <p:spPr bwMode="auto">
            <a:xfrm>
              <a:off x="6510393" y="1650231"/>
              <a:ext cx="260314" cy="260314"/>
            </a:xfrm>
            <a:prstGeom prst="rect">
              <a:avLst/>
            </a:prstGeom>
            <a:noFill/>
            <a:extLst>
              <a:ext uri="{909E8E84-426E-40DD-AFC4-6F175D3DCCD1}">
                <a14:hiddenFill xmlns:a14="http://schemas.microsoft.com/office/drawing/2010/main">
                  <a:solidFill>
                    <a:srgbClr val="FFFFFF"/>
                  </a:solidFill>
                </a14:hiddenFill>
              </a:ext>
            </a:extLst>
          </p:spPr>
        </p:pic>
        <p:pic>
          <p:nvPicPr>
            <p:cNvPr id="44" name="Picture 8" descr="https://cdn1.iconfinder.com/data/icons/business-and-finance-20/200/vector_65_12-512.png"/>
            <p:cNvPicPr>
              <a:picLocks noChangeAspect="1" noChangeArrowheads="1"/>
            </p:cNvPicPr>
            <p:nvPr/>
          </p:nvPicPr>
          <p:blipFill>
            <a:blip r:embed="rId6" cstate="print">
              <a:biLevel thresh="25000"/>
              <a:extLst>
                <a:ext uri="{28A0092B-C50C-407E-A947-70E740481C1C}">
                  <a14:useLocalDpi xmlns:a14="http://schemas.microsoft.com/office/drawing/2010/main" val="0"/>
                </a:ext>
              </a:extLst>
            </a:blip>
            <a:srcRect/>
            <a:stretch>
              <a:fillRect/>
            </a:stretch>
          </p:blipFill>
          <p:spPr bwMode="auto">
            <a:xfrm>
              <a:off x="6192592" y="1518734"/>
              <a:ext cx="288054" cy="288054"/>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45" name="Group 44"/>
          <p:cNvGrpSpPr/>
          <p:nvPr/>
        </p:nvGrpSpPr>
        <p:grpSpPr>
          <a:xfrm>
            <a:off x="427859" y="1196967"/>
            <a:ext cx="4248370" cy="1736403"/>
            <a:chOff x="725085" y="1196640"/>
            <a:chExt cx="4248973" cy="1736649"/>
          </a:xfrm>
        </p:grpSpPr>
        <p:sp>
          <p:nvSpPr>
            <p:cNvPr id="46" name="TextBox 45"/>
            <p:cNvSpPr txBox="1"/>
            <p:nvPr/>
          </p:nvSpPr>
          <p:spPr>
            <a:xfrm>
              <a:off x="725085" y="1196640"/>
              <a:ext cx="3665614" cy="882549"/>
            </a:xfrm>
            <a:prstGeom prst="rect">
              <a:avLst/>
            </a:prstGeom>
            <a:noFill/>
          </p:spPr>
          <p:txBody>
            <a:bodyPr wrap="square" lIns="182854" tIns="146283" rIns="182854" bIns="146283" rtlCol="0">
              <a:spAutoFit/>
            </a:bodyPr>
            <a:lstStyle/>
            <a:p>
              <a:pPr defTabSz="932597">
                <a:lnSpc>
                  <a:spcPct val="90000"/>
                </a:lnSpc>
                <a:spcAft>
                  <a:spcPts val="600"/>
                </a:spcAft>
              </a:pPr>
              <a:r>
                <a:rPr lang="en-US" kern="0" dirty="0">
                  <a:solidFill>
                    <a:schemeClr val="bg1"/>
                  </a:solidFill>
                  <a:latin typeface="+mj-lt"/>
                </a:rPr>
                <a:t>Spend more time selling</a:t>
              </a:r>
            </a:p>
            <a:p>
              <a:pPr defTabSz="932597">
                <a:lnSpc>
                  <a:spcPct val="90000"/>
                </a:lnSpc>
                <a:spcAft>
                  <a:spcPts val="600"/>
                </a:spcAft>
              </a:pPr>
              <a:r>
                <a:rPr lang="en-US" kern="0" dirty="0">
                  <a:solidFill>
                    <a:schemeClr val="bg1"/>
                  </a:solidFill>
                  <a:latin typeface="+mj-lt"/>
                </a:rPr>
                <a:t>with automated data capture</a:t>
              </a:r>
            </a:p>
          </p:txBody>
        </p:sp>
        <p:grpSp>
          <p:nvGrpSpPr>
            <p:cNvPr id="47" name="Group 46"/>
            <p:cNvGrpSpPr/>
            <p:nvPr/>
          </p:nvGrpSpPr>
          <p:grpSpPr>
            <a:xfrm>
              <a:off x="861786" y="2062281"/>
              <a:ext cx="4112272" cy="871008"/>
              <a:chOff x="861786" y="2062281"/>
              <a:chExt cx="4112272" cy="871008"/>
            </a:xfrm>
          </p:grpSpPr>
          <p:cxnSp>
            <p:nvCxnSpPr>
              <p:cNvPr id="48" name="Straight Connector 47"/>
              <p:cNvCxnSpPr/>
              <p:nvPr/>
            </p:nvCxnSpPr>
            <p:spPr>
              <a:xfrm flipH="1" flipV="1">
                <a:off x="3630736" y="2067648"/>
                <a:ext cx="1343322" cy="865641"/>
              </a:xfrm>
              <a:prstGeom prst="line">
                <a:avLst/>
              </a:prstGeom>
              <a:ln w="5715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9" name="Straight Connector 48"/>
              <p:cNvCxnSpPr/>
              <p:nvPr/>
            </p:nvCxnSpPr>
            <p:spPr>
              <a:xfrm>
                <a:off x="861786" y="2062281"/>
                <a:ext cx="2795700" cy="14605"/>
              </a:xfrm>
              <a:prstGeom prst="line">
                <a:avLst/>
              </a:prstGeom>
              <a:ln w="5715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grpSp>
      </p:grpSp>
      <p:grpSp>
        <p:nvGrpSpPr>
          <p:cNvPr id="50" name="Group 49"/>
          <p:cNvGrpSpPr/>
          <p:nvPr/>
        </p:nvGrpSpPr>
        <p:grpSpPr>
          <a:xfrm>
            <a:off x="427859" y="4436587"/>
            <a:ext cx="4248509" cy="1693161"/>
            <a:chOff x="725085" y="4436722"/>
            <a:chExt cx="4249112" cy="1693401"/>
          </a:xfrm>
        </p:grpSpPr>
        <p:sp>
          <p:nvSpPr>
            <p:cNvPr id="51" name="TextBox 50"/>
            <p:cNvSpPr txBox="1"/>
            <p:nvPr/>
          </p:nvSpPr>
          <p:spPr>
            <a:xfrm>
              <a:off x="725085" y="5326062"/>
              <a:ext cx="3665614" cy="804061"/>
            </a:xfrm>
            <a:prstGeom prst="rect">
              <a:avLst/>
            </a:prstGeom>
            <a:noFill/>
          </p:spPr>
          <p:txBody>
            <a:bodyPr wrap="square" lIns="182854" tIns="146283" rIns="182854" bIns="146283" rtlCol="0">
              <a:spAutoFit/>
            </a:bodyPr>
            <a:lstStyle/>
            <a:p>
              <a:pPr defTabSz="932597">
                <a:lnSpc>
                  <a:spcPct val="90000"/>
                </a:lnSpc>
                <a:spcAft>
                  <a:spcPts val="600"/>
                </a:spcAft>
              </a:pPr>
              <a:r>
                <a:rPr lang="en-US" kern="0" dirty="0">
                  <a:solidFill>
                    <a:schemeClr val="bg1"/>
                  </a:solidFill>
                  <a:latin typeface="+mj-lt"/>
                </a:rPr>
                <a:t>Stay on top of your relationships and uncover new ones</a:t>
              </a:r>
            </a:p>
          </p:txBody>
        </p:sp>
        <p:grpSp>
          <p:nvGrpSpPr>
            <p:cNvPr id="52" name="Group 51"/>
            <p:cNvGrpSpPr/>
            <p:nvPr/>
          </p:nvGrpSpPr>
          <p:grpSpPr>
            <a:xfrm flipV="1">
              <a:off x="861925" y="4436722"/>
              <a:ext cx="4112272" cy="871008"/>
              <a:chOff x="861786" y="2062281"/>
              <a:chExt cx="4112272" cy="871008"/>
            </a:xfrm>
          </p:grpSpPr>
          <p:cxnSp>
            <p:nvCxnSpPr>
              <p:cNvPr id="53" name="Straight Connector 52"/>
              <p:cNvCxnSpPr/>
              <p:nvPr/>
            </p:nvCxnSpPr>
            <p:spPr>
              <a:xfrm flipH="1" flipV="1">
                <a:off x="3630736" y="2067648"/>
                <a:ext cx="1343322" cy="865641"/>
              </a:xfrm>
              <a:prstGeom prst="line">
                <a:avLst/>
              </a:prstGeom>
              <a:ln w="5715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54" name="Straight Connector 53"/>
              <p:cNvCxnSpPr/>
              <p:nvPr/>
            </p:nvCxnSpPr>
            <p:spPr>
              <a:xfrm>
                <a:off x="861786" y="2062281"/>
                <a:ext cx="2795700" cy="14605"/>
              </a:xfrm>
              <a:prstGeom prst="line">
                <a:avLst/>
              </a:prstGeom>
              <a:ln w="5715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grpSp>
      </p:grpSp>
      <p:grpSp>
        <p:nvGrpSpPr>
          <p:cNvPr id="55" name="Group 54"/>
          <p:cNvGrpSpPr/>
          <p:nvPr/>
        </p:nvGrpSpPr>
        <p:grpSpPr>
          <a:xfrm>
            <a:off x="7410908" y="1235434"/>
            <a:ext cx="4758099" cy="1697936"/>
            <a:chOff x="7411077" y="1235112"/>
            <a:chExt cx="4758774" cy="1698177"/>
          </a:xfrm>
        </p:grpSpPr>
        <p:sp>
          <p:nvSpPr>
            <p:cNvPr id="56" name="TextBox 55"/>
            <p:cNvSpPr txBox="1"/>
            <p:nvPr/>
          </p:nvSpPr>
          <p:spPr>
            <a:xfrm>
              <a:off x="8504237" y="1235112"/>
              <a:ext cx="3665614" cy="794134"/>
            </a:xfrm>
            <a:prstGeom prst="rect">
              <a:avLst/>
            </a:prstGeom>
            <a:noFill/>
          </p:spPr>
          <p:txBody>
            <a:bodyPr wrap="square" lIns="182854" tIns="146283" rIns="182854" bIns="146283" rtlCol="0">
              <a:spAutoFit/>
            </a:bodyPr>
            <a:lstStyle/>
            <a:p>
              <a:pPr defTabSz="932597">
                <a:lnSpc>
                  <a:spcPct val="90000"/>
                </a:lnSpc>
                <a:spcAft>
                  <a:spcPts val="600"/>
                </a:spcAft>
              </a:pPr>
              <a:r>
                <a:rPr lang="en-US" kern="0" dirty="0">
                  <a:solidFill>
                    <a:schemeClr val="bg1"/>
                  </a:solidFill>
                  <a:latin typeface="+mj-lt"/>
                </a:rPr>
                <a:t>Focus on what’s important in your pipeline with actionable insights</a:t>
              </a:r>
            </a:p>
          </p:txBody>
        </p:sp>
        <p:grpSp>
          <p:nvGrpSpPr>
            <p:cNvPr id="57" name="Group 56"/>
            <p:cNvGrpSpPr/>
            <p:nvPr/>
          </p:nvGrpSpPr>
          <p:grpSpPr>
            <a:xfrm flipH="1">
              <a:off x="7411077" y="2062281"/>
              <a:ext cx="4112272" cy="871008"/>
              <a:chOff x="861786" y="2062281"/>
              <a:chExt cx="4112272" cy="871008"/>
            </a:xfrm>
          </p:grpSpPr>
          <p:cxnSp>
            <p:nvCxnSpPr>
              <p:cNvPr id="58" name="Straight Connector 57"/>
              <p:cNvCxnSpPr/>
              <p:nvPr/>
            </p:nvCxnSpPr>
            <p:spPr>
              <a:xfrm flipH="1" flipV="1">
                <a:off x="3630736" y="2067648"/>
                <a:ext cx="1343322" cy="865641"/>
              </a:xfrm>
              <a:prstGeom prst="line">
                <a:avLst/>
              </a:prstGeom>
              <a:ln w="5715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59" name="Straight Connector 58"/>
              <p:cNvCxnSpPr/>
              <p:nvPr/>
            </p:nvCxnSpPr>
            <p:spPr>
              <a:xfrm>
                <a:off x="861786" y="2062281"/>
                <a:ext cx="2795700" cy="14605"/>
              </a:xfrm>
              <a:prstGeom prst="line">
                <a:avLst/>
              </a:prstGeom>
              <a:ln w="5715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grpSp>
      </p:grpSp>
      <p:grpSp>
        <p:nvGrpSpPr>
          <p:cNvPr id="60" name="Group 59"/>
          <p:cNvGrpSpPr/>
          <p:nvPr/>
        </p:nvGrpSpPr>
        <p:grpSpPr>
          <a:xfrm>
            <a:off x="7410908" y="4436587"/>
            <a:ext cx="4758099" cy="1693161"/>
            <a:chOff x="7411077" y="4436722"/>
            <a:chExt cx="4758774" cy="1693401"/>
          </a:xfrm>
        </p:grpSpPr>
        <p:sp>
          <p:nvSpPr>
            <p:cNvPr id="61" name="TextBox 60"/>
            <p:cNvSpPr txBox="1"/>
            <p:nvPr/>
          </p:nvSpPr>
          <p:spPr>
            <a:xfrm>
              <a:off x="8504237" y="5326062"/>
              <a:ext cx="3665614" cy="804061"/>
            </a:xfrm>
            <a:prstGeom prst="rect">
              <a:avLst/>
            </a:prstGeom>
            <a:noFill/>
          </p:spPr>
          <p:txBody>
            <a:bodyPr wrap="square" lIns="182854" tIns="146283" rIns="182854" bIns="146283" rtlCol="0">
              <a:spAutoFit/>
            </a:bodyPr>
            <a:lstStyle/>
            <a:p>
              <a:pPr defTabSz="932597">
                <a:lnSpc>
                  <a:spcPct val="90000"/>
                </a:lnSpc>
                <a:spcAft>
                  <a:spcPts val="600"/>
                </a:spcAft>
              </a:pPr>
              <a:r>
                <a:rPr lang="en-US" kern="0" dirty="0">
                  <a:solidFill>
                    <a:schemeClr val="bg1"/>
                  </a:solidFill>
                  <a:latin typeface="+mj-lt"/>
                </a:rPr>
                <a:t>Find trends relevant to your business</a:t>
              </a:r>
            </a:p>
          </p:txBody>
        </p:sp>
        <p:grpSp>
          <p:nvGrpSpPr>
            <p:cNvPr id="62" name="Group 61"/>
            <p:cNvGrpSpPr/>
            <p:nvPr/>
          </p:nvGrpSpPr>
          <p:grpSpPr>
            <a:xfrm flipH="1" flipV="1">
              <a:off x="7411077" y="4436722"/>
              <a:ext cx="4112272" cy="871008"/>
              <a:chOff x="861786" y="2062281"/>
              <a:chExt cx="4112272" cy="871008"/>
            </a:xfrm>
          </p:grpSpPr>
          <p:cxnSp>
            <p:nvCxnSpPr>
              <p:cNvPr id="63" name="Straight Connector 62"/>
              <p:cNvCxnSpPr/>
              <p:nvPr/>
            </p:nvCxnSpPr>
            <p:spPr>
              <a:xfrm flipH="1" flipV="1">
                <a:off x="3630736" y="2067648"/>
                <a:ext cx="1343322" cy="865641"/>
              </a:xfrm>
              <a:prstGeom prst="line">
                <a:avLst/>
              </a:prstGeom>
              <a:ln w="5715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64" name="Straight Connector 63"/>
              <p:cNvCxnSpPr/>
              <p:nvPr/>
            </p:nvCxnSpPr>
            <p:spPr>
              <a:xfrm>
                <a:off x="861786" y="2062281"/>
                <a:ext cx="2795700" cy="14605"/>
              </a:xfrm>
              <a:prstGeom prst="line">
                <a:avLst/>
              </a:prstGeom>
              <a:ln w="5715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grpSp>
      </p:grpSp>
    </p:spTree>
    <p:extLst>
      <p:ext uri="{BB962C8B-B14F-4D97-AF65-F5344CB8AC3E}">
        <p14:creationId xmlns:p14="http://schemas.microsoft.com/office/powerpoint/2010/main" val="37057939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2" presetClass="entr" presetSubtype="8" fill="hold" nodeType="afterEffect">
                                  <p:stCondLst>
                                    <p:cond delay="0"/>
                                  </p:stCondLst>
                                  <p:childTnLst>
                                    <p:set>
                                      <p:cBhvr>
                                        <p:cTn id="10" dur="1" fill="hold">
                                          <p:stCondLst>
                                            <p:cond delay="0"/>
                                          </p:stCondLst>
                                        </p:cTn>
                                        <p:tgtEl>
                                          <p:spTgt spid="31"/>
                                        </p:tgtEl>
                                        <p:attrNameLst>
                                          <p:attrName>style.visibility</p:attrName>
                                        </p:attrNameLst>
                                      </p:cBhvr>
                                      <p:to>
                                        <p:strVal val="visible"/>
                                      </p:to>
                                    </p:set>
                                    <p:anim calcmode="lin" valueType="num">
                                      <p:cBhvr additive="base">
                                        <p:cTn id="11" dur="2000" fill="hold"/>
                                        <p:tgtEl>
                                          <p:spTgt spid="31"/>
                                        </p:tgtEl>
                                        <p:attrNameLst>
                                          <p:attrName>ppt_x</p:attrName>
                                        </p:attrNameLst>
                                      </p:cBhvr>
                                      <p:tavLst>
                                        <p:tav tm="0">
                                          <p:val>
                                            <p:strVal val="0-#ppt_w/2"/>
                                          </p:val>
                                        </p:tav>
                                        <p:tav tm="100000">
                                          <p:val>
                                            <p:strVal val="#ppt_x"/>
                                          </p:val>
                                        </p:tav>
                                      </p:tavLst>
                                    </p:anim>
                                    <p:anim calcmode="lin" valueType="num">
                                      <p:cBhvr additive="base">
                                        <p:cTn id="12" dur="2000" fill="hold"/>
                                        <p:tgtEl>
                                          <p:spTgt spid="31"/>
                                        </p:tgtEl>
                                        <p:attrNameLst>
                                          <p:attrName>ppt_y</p:attrName>
                                        </p:attrNameLst>
                                      </p:cBhvr>
                                      <p:tavLst>
                                        <p:tav tm="0">
                                          <p:val>
                                            <p:strVal val="#ppt_y"/>
                                          </p:val>
                                        </p:tav>
                                        <p:tav tm="100000">
                                          <p:val>
                                            <p:strVal val="#ppt_y"/>
                                          </p:val>
                                        </p:tav>
                                      </p:tavLst>
                                    </p:anim>
                                  </p:childTnLst>
                                </p:cTn>
                              </p:par>
                              <p:par>
                                <p:cTn id="13" presetID="2" presetClass="entr" presetSubtype="2" fill="hold" nodeType="withEffect">
                                  <p:stCondLst>
                                    <p:cond delay="0"/>
                                  </p:stCondLst>
                                  <p:childTnLst>
                                    <p:set>
                                      <p:cBhvr>
                                        <p:cTn id="14" dur="1" fill="hold">
                                          <p:stCondLst>
                                            <p:cond delay="0"/>
                                          </p:stCondLst>
                                        </p:cTn>
                                        <p:tgtEl>
                                          <p:spTgt spid="40"/>
                                        </p:tgtEl>
                                        <p:attrNameLst>
                                          <p:attrName>style.visibility</p:attrName>
                                        </p:attrNameLst>
                                      </p:cBhvr>
                                      <p:to>
                                        <p:strVal val="visible"/>
                                      </p:to>
                                    </p:set>
                                    <p:anim calcmode="lin" valueType="num">
                                      <p:cBhvr additive="base">
                                        <p:cTn id="15" dur="2000" fill="hold"/>
                                        <p:tgtEl>
                                          <p:spTgt spid="40"/>
                                        </p:tgtEl>
                                        <p:attrNameLst>
                                          <p:attrName>ppt_x</p:attrName>
                                        </p:attrNameLst>
                                      </p:cBhvr>
                                      <p:tavLst>
                                        <p:tav tm="0">
                                          <p:val>
                                            <p:strVal val="1+#ppt_w/2"/>
                                          </p:val>
                                        </p:tav>
                                        <p:tav tm="100000">
                                          <p:val>
                                            <p:strVal val="#ppt_x"/>
                                          </p:val>
                                        </p:tav>
                                      </p:tavLst>
                                    </p:anim>
                                    <p:anim calcmode="lin" valueType="num">
                                      <p:cBhvr additive="base">
                                        <p:cTn id="16" dur="2000" fill="hold"/>
                                        <p:tgtEl>
                                          <p:spTgt spid="40"/>
                                        </p:tgtEl>
                                        <p:attrNameLst>
                                          <p:attrName>ppt_y</p:attrName>
                                        </p:attrNameLst>
                                      </p:cBhvr>
                                      <p:tavLst>
                                        <p:tav tm="0">
                                          <p:val>
                                            <p:strVal val="#ppt_y"/>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fade">
                                      <p:cBhvr>
                                        <p:cTn id="21" dur="500"/>
                                        <p:tgtEl>
                                          <p:spTgt spid="4"/>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2" fill="hold" nodeType="clickEffect">
                                  <p:stCondLst>
                                    <p:cond delay="0"/>
                                  </p:stCondLst>
                                  <p:childTnLst>
                                    <p:set>
                                      <p:cBhvr>
                                        <p:cTn id="25" dur="1" fill="hold">
                                          <p:stCondLst>
                                            <p:cond delay="0"/>
                                          </p:stCondLst>
                                        </p:cTn>
                                        <p:tgtEl>
                                          <p:spTgt spid="45"/>
                                        </p:tgtEl>
                                        <p:attrNameLst>
                                          <p:attrName>style.visibility</p:attrName>
                                        </p:attrNameLst>
                                      </p:cBhvr>
                                      <p:to>
                                        <p:strVal val="visible"/>
                                      </p:to>
                                    </p:set>
                                    <p:animEffect transition="in" filter="wipe(right)">
                                      <p:cBhvr>
                                        <p:cTn id="26" dur="1250"/>
                                        <p:tgtEl>
                                          <p:spTgt spid="45"/>
                                        </p:tgtEl>
                                      </p:cBhvr>
                                    </p:animEffect>
                                  </p:childTnLst>
                                </p:cTn>
                              </p:par>
                            </p:childTnLst>
                          </p:cTn>
                        </p:par>
                        <p:par>
                          <p:cTn id="27" fill="hold">
                            <p:stCondLst>
                              <p:cond delay="1250"/>
                            </p:stCondLst>
                            <p:childTnLst>
                              <p:par>
                                <p:cTn id="28" presetID="22" presetClass="entr" presetSubtype="8" fill="hold" nodeType="afterEffect">
                                  <p:stCondLst>
                                    <p:cond delay="0"/>
                                  </p:stCondLst>
                                  <p:childTnLst>
                                    <p:set>
                                      <p:cBhvr>
                                        <p:cTn id="29" dur="1" fill="hold">
                                          <p:stCondLst>
                                            <p:cond delay="0"/>
                                          </p:stCondLst>
                                        </p:cTn>
                                        <p:tgtEl>
                                          <p:spTgt spid="55"/>
                                        </p:tgtEl>
                                        <p:attrNameLst>
                                          <p:attrName>style.visibility</p:attrName>
                                        </p:attrNameLst>
                                      </p:cBhvr>
                                      <p:to>
                                        <p:strVal val="visible"/>
                                      </p:to>
                                    </p:set>
                                    <p:animEffect transition="in" filter="wipe(left)">
                                      <p:cBhvr>
                                        <p:cTn id="30" dur="1250"/>
                                        <p:tgtEl>
                                          <p:spTgt spid="55"/>
                                        </p:tgtEl>
                                      </p:cBhvr>
                                    </p:animEffect>
                                  </p:childTnLst>
                                </p:cTn>
                              </p:par>
                            </p:childTnLst>
                          </p:cTn>
                        </p:par>
                        <p:par>
                          <p:cTn id="31" fill="hold">
                            <p:stCondLst>
                              <p:cond delay="2500"/>
                            </p:stCondLst>
                            <p:childTnLst>
                              <p:par>
                                <p:cTn id="32" presetID="22" presetClass="entr" presetSubtype="2" fill="hold" nodeType="afterEffect">
                                  <p:stCondLst>
                                    <p:cond delay="0"/>
                                  </p:stCondLst>
                                  <p:childTnLst>
                                    <p:set>
                                      <p:cBhvr>
                                        <p:cTn id="33" dur="1" fill="hold">
                                          <p:stCondLst>
                                            <p:cond delay="0"/>
                                          </p:stCondLst>
                                        </p:cTn>
                                        <p:tgtEl>
                                          <p:spTgt spid="50"/>
                                        </p:tgtEl>
                                        <p:attrNameLst>
                                          <p:attrName>style.visibility</p:attrName>
                                        </p:attrNameLst>
                                      </p:cBhvr>
                                      <p:to>
                                        <p:strVal val="visible"/>
                                      </p:to>
                                    </p:set>
                                    <p:animEffect transition="in" filter="wipe(right)">
                                      <p:cBhvr>
                                        <p:cTn id="34" dur="1250"/>
                                        <p:tgtEl>
                                          <p:spTgt spid="50"/>
                                        </p:tgtEl>
                                      </p:cBhvr>
                                    </p:animEffect>
                                  </p:childTnLst>
                                </p:cTn>
                              </p:par>
                            </p:childTnLst>
                          </p:cTn>
                        </p:par>
                        <p:par>
                          <p:cTn id="35" fill="hold">
                            <p:stCondLst>
                              <p:cond delay="3750"/>
                            </p:stCondLst>
                            <p:childTnLst>
                              <p:par>
                                <p:cTn id="36" presetID="22" presetClass="entr" presetSubtype="8" fill="hold" nodeType="afterEffect">
                                  <p:stCondLst>
                                    <p:cond delay="0"/>
                                  </p:stCondLst>
                                  <p:childTnLst>
                                    <p:set>
                                      <p:cBhvr>
                                        <p:cTn id="37" dur="1" fill="hold">
                                          <p:stCondLst>
                                            <p:cond delay="0"/>
                                          </p:stCondLst>
                                        </p:cTn>
                                        <p:tgtEl>
                                          <p:spTgt spid="60"/>
                                        </p:tgtEl>
                                        <p:attrNameLst>
                                          <p:attrName>style.visibility</p:attrName>
                                        </p:attrNameLst>
                                      </p:cBhvr>
                                      <p:to>
                                        <p:strVal val="visible"/>
                                      </p:to>
                                    </p:set>
                                    <p:animEffect transition="in" filter="wipe(left)">
                                      <p:cBhvr>
                                        <p:cTn id="38" dur="1250"/>
                                        <p:tgtEl>
                                          <p:spTgt spid="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4"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4" name="Picture 6" descr="http://www.klick.com/health/wp-content/uploads/2014/01/data-brain.png"/>
          <p:cNvPicPr>
            <a:picLocks noChangeAspect="1" noChangeArrowheads="1"/>
          </p:cNvPicPr>
          <p:nvPr/>
        </p:nvPicPr>
        <p:blipFill rotWithShape="1">
          <a:blip r:embed="rId2">
            <a:extLst>
              <a:ext uri="{28A0092B-C50C-407E-A947-70E740481C1C}">
                <a14:useLocalDpi xmlns:a14="http://schemas.microsoft.com/office/drawing/2010/main" val="0"/>
              </a:ext>
            </a:extLst>
          </a:blip>
          <a:srcRect l="5742" r="5381"/>
          <a:stretch/>
        </p:blipFill>
        <p:spPr bwMode="auto">
          <a:xfrm>
            <a:off x="-8148" y="-7439"/>
            <a:ext cx="12457864" cy="7001470"/>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6"/>
          <p:cNvSpPr/>
          <p:nvPr/>
        </p:nvSpPr>
        <p:spPr bwMode="auto">
          <a:xfrm>
            <a:off x="-8148" y="-7641"/>
            <a:ext cx="12443741" cy="7001670"/>
          </a:xfrm>
          <a:prstGeom prst="rect">
            <a:avLst/>
          </a:prstGeom>
          <a:solidFill>
            <a:srgbClr val="000000">
              <a:alpha val="69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algn="ctr" defTabSz="932293" fontAlgn="base">
              <a:spcBef>
                <a:spcPct val="0"/>
              </a:spcBef>
              <a:spcAft>
                <a:spcPct val="0"/>
              </a:spcAft>
              <a:defRPr/>
            </a:pPr>
            <a:endParaRPr lang="en-US" sz="2000" kern="0" dirty="0">
              <a:gradFill>
                <a:gsLst>
                  <a:gs pos="0">
                    <a:srgbClr val="FFFFFF"/>
                  </a:gs>
                  <a:gs pos="100000">
                    <a:srgbClr val="FFFFFF"/>
                  </a:gs>
                </a:gsLst>
                <a:lin ang="5400000" scaled="0"/>
              </a:gradFill>
            </a:endParaRPr>
          </a:p>
        </p:txBody>
      </p:sp>
      <p:sp>
        <p:nvSpPr>
          <p:cNvPr id="4" name="TextBox 3"/>
          <p:cNvSpPr txBox="1"/>
          <p:nvPr/>
        </p:nvSpPr>
        <p:spPr>
          <a:xfrm>
            <a:off x="199290" y="144939"/>
            <a:ext cx="7771299" cy="916822"/>
          </a:xfrm>
          <a:prstGeom prst="rect">
            <a:avLst/>
          </a:prstGeom>
          <a:noFill/>
        </p:spPr>
        <p:txBody>
          <a:bodyPr wrap="square" lIns="182854" tIns="146283" rIns="182854" bIns="146283" rtlCol="0">
            <a:spAutoFit/>
          </a:bodyPr>
          <a:lstStyle/>
          <a:p>
            <a:pPr defTabSz="914224">
              <a:lnSpc>
                <a:spcPct val="90000"/>
              </a:lnSpc>
              <a:spcAft>
                <a:spcPts val="600"/>
              </a:spcAft>
              <a:defRPr/>
            </a:pPr>
            <a:r>
              <a:rPr lang="en-US" sz="4399" kern="0" dirty="0">
                <a:solidFill>
                  <a:schemeClr val="bg1"/>
                </a:solidFill>
                <a:latin typeface="Segoe UI Light" panose="020B0502040204020203" pitchFamily="34" charset="0"/>
                <a:cs typeface="Segoe UI Light" panose="020B0502040204020203" pitchFamily="34" charset="0"/>
              </a:rPr>
              <a:t>Relationship Insights</a:t>
            </a:r>
          </a:p>
        </p:txBody>
      </p:sp>
      <p:grpSp>
        <p:nvGrpSpPr>
          <p:cNvPr id="126" name="Group 125"/>
          <p:cNvGrpSpPr/>
          <p:nvPr/>
        </p:nvGrpSpPr>
        <p:grpSpPr>
          <a:xfrm>
            <a:off x="4994986" y="1100279"/>
            <a:ext cx="1279979" cy="1279979"/>
            <a:chOff x="4815840" y="2874126"/>
            <a:chExt cx="1280160" cy="1280160"/>
          </a:xfrm>
        </p:grpSpPr>
        <p:sp>
          <p:nvSpPr>
            <p:cNvPr id="127" name="Oval 126"/>
            <p:cNvSpPr/>
            <p:nvPr/>
          </p:nvSpPr>
          <p:spPr>
            <a:xfrm>
              <a:off x="4815840" y="2874126"/>
              <a:ext cx="1280160" cy="1280160"/>
            </a:xfrm>
            <a:prstGeom prst="ellipse">
              <a:avLst/>
            </a:prstGeom>
            <a:solidFill>
              <a:schemeClr val="accent1">
                <a:lumMod val="75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24">
                <a:defRPr/>
              </a:pPr>
              <a:r>
                <a:rPr lang="en-US" sz="800" kern="0" dirty="0">
                  <a:solidFill>
                    <a:schemeClr val="bg1"/>
                  </a:solidFill>
                </a:rPr>
                <a:t>Communication</a:t>
              </a:r>
            </a:p>
          </p:txBody>
        </p:sp>
        <p:pic>
          <p:nvPicPr>
            <p:cNvPr id="128" name="Picture 2" descr="https://mspartner.microsoft.com/en/us/publishingimages/exchange-logo-isolated.png"/>
            <p:cNvPicPr>
              <a:picLocks noChangeAspect="1" noChangeArrowheads="1"/>
            </p:cNvPicPr>
            <p:nvPr/>
          </p:nvPicPr>
          <p:blipFill>
            <a:blip r:embed="rId3" cstate="print">
              <a:biLevel thresh="25000"/>
              <a:extLst>
                <a:ext uri="{28A0092B-C50C-407E-A947-70E740481C1C}">
                  <a14:useLocalDpi xmlns:a14="http://schemas.microsoft.com/office/drawing/2010/main" val="0"/>
                </a:ext>
              </a:extLst>
            </a:blip>
            <a:srcRect/>
            <a:stretch>
              <a:fillRect/>
            </a:stretch>
          </p:blipFill>
          <p:spPr bwMode="auto">
            <a:xfrm>
              <a:off x="5407845" y="3895059"/>
              <a:ext cx="241191" cy="241191"/>
            </a:xfrm>
            <a:prstGeom prst="rect">
              <a:avLst/>
            </a:prstGeom>
            <a:noFill/>
            <a:extLst>
              <a:ext uri="{909E8E84-426E-40DD-AFC4-6F175D3DCCD1}">
                <a14:hiddenFill xmlns:a14="http://schemas.microsoft.com/office/drawing/2010/main">
                  <a:solidFill>
                    <a:srgbClr val="FFFFFF"/>
                  </a:solidFill>
                </a14:hiddenFill>
              </a:ext>
            </a:extLst>
          </p:spPr>
        </p:pic>
        <p:sp>
          <p:nvSpPr>
            <p:cNvPr id="129" name="AutoShape 74"/>
            <p:cNvSpPr>
              <a:spLocks noChangeAspect="1"/>
            </p:cNvSpPr>
            <p:nvPr/>
          </p:nvSpPr>
          <p:spPr bwMode="auto">
            <a:xfrm>
              <a:off x="4927507" y="3223764"/>
              <a:ext cx="183566" cy="18288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8765" y="0"/>
                  </a:moveTo>
                  <a:cubicBezTo>
                    <a:pt x="9365" y="0"/>
                    <a:pt x="9963" y="50"/>
                    <a:pt x="10556" y="155"/>
                  </a:cubicBezTo>
                  <a:cubicBezTo>
                    <a:pt x="11151" y="259"/>
                    <a:pt x="11733" y="417"/>
                    <a:pt x="12302" y="632"/>
                  </a:cubicBezTo>
                  <a:cubicBezTo>
                    <a:pt x="12950" y="897"/>
                    <a:pt x="13587" y="1239"/>
                    <a:pt x="14218" y="1663"/>
                  </a:cubicBezTo>
                  <a:cubicBezTo>
                    <a:pt x="14849" y="2086"/>
                    <a:pt x="15412" y="2597"/>
                    <a:pt x="15904" y="3199"/>
                  </a:cubicBezTo>
                  <a:cubicBezTo>
                    <a:pt x="16395" y="3797"/>
                    <a:pt x="16791" y="4475"/>
                    <a:pt x="17087" y="5229"/>
                  </a:cubicBezTo>
                  <a:cubicBezTo>
                    <a:pt x="17382" y="5988"/>
                    <a:pt x="17530" y="6813"/>
                    <a:pt x="17530" y="7702"/>
                  </a:cubicBezTo>
                  <a:cubicBezTo>
                    <a:pt x="17530" y="8586"/>
                    <a:pt x="17382" y="9407"/>
                    <a:pt x="17087" y="10161"/>
                  </a:cubicBezTo>
                  <a:cubicBezTo>
                    <a:pt x="16791" y="10921"/>
                    <a:pt x="16395" y="11596"/>
                    <a:pt x="15904" y="12186"/>
                  </a:cubicBezTo>
                  <a:cubicBezTo>
                    <a:pt x="15412" y="12776"/>
                    <a:pt x="14849" y="13287"/>
                    <a:pt x="14218" y="13719"/>
                  </a:cubicBezTo>
                  <a:cubicBezTo>
                    <a:pt x="13587" y="14151"/>
                    <a:pt x="12950" y="14498"/>
                    <a:pt x="12302" y="14758"/>
                  </a:cubicBezTo>
                  <a:cubicBezTo>
                    <a:pt x="11147" y="15184"/>
                    <a:pt x="9967" y="15396"/>
                    <a:pt x="8765" y="15396"/>
                  </a:cubicBezTo>
                  <a:cubicBezTo>
                    <a:pt x="8487" y="15396"/>
                    <a:pt x="8214" y="15382"/>
                    <a:pt x="7948" y="15354"/>
                  </a:cubicBezTo>
                  <a:cubicBezTo>
                    <a:pt x="7682" y="15328"/>
                    <a:pt x="7409" y="15297"/>
                    <a:pt x="7131" y="15258"/>
                  </a:cubicBezTo>
                  <a:cubicBezTo>
                    <a:pt x="6006" y="16294"/>
                    <a:pt x="4742" y="16994"/>
                    <a:pt x="3346" y="17353"/>
                  </a:cubicBezTo>
                  <a:cubicBezTo>
                    <a:pt x="3196" y="17392"/>
                    <a:pt x="3033" y="17435"/>
                    <a:pt x="2862" y="17483"/>
                  </a:cubicBezTo>
                  <a:cubicBezTo>
                    <a:pt x="2687" y="17534"/>
                    <a:pt x="2520" y="17559"/>
                    <a:pt x="2353" y="17559"/>
                  </a:cubicBezTo>
                  <a:cubicBezTo>
                    <a:pt x="2264" y="17559"/>
                    <a:pt x="2181" y="17514"/>
                    <a:pt x="2111" y="17432"/>
                  </a:cubicBezTo>
                  <a:cubicBezTo>
                    <a:pt x="2040" y="17342"/>
                    <a:pt x="2005" y="17237"/>
                    <a:pt x="2005" y="17110"/>
                  </a:cubicBezTo>
                  <a:cubicBezTo>
                    <a:pt x="2005" y="17022"/>
                    <a:pt x="2033" y="16943"/>
                    <a:pt x="2090" y="16873"/>
                  </a:cubicBezTo>
                  <a:cubicBezTo>
                    <a:pt x="2146" y="16808"/>
                    <a:pt x="2196" y="16746"/>
                    <a:pt x="2240" y="16692"/>
                  </a:cubicBezTo>
                  <a:cubicBezTo>
                    <a:pt x="2624" y="16235"/>
                    <a:pt x="2897" y="15803"/>
                    <a:pt x="3059" y="15396"/>
                  </a:cubicBezTo>
                  <a:cubicBezTo>
                    <a:pt x="3219" y="14987"/>
                    <a:pt x="3354" y="14464"/>
                    <a:pt x="3457" y="13812"/>
                  </a:cubicBezTo>
                  <a:cubicBezTo>
                    <a:pt x="2984" y="13499"/>
                    <a:pt x="2539" y="13129"/>
                    <a:pt x="2123" y="12705"/>
                  </a:cubicBezTo>
                  <a:cubicBezTo>
                    <a:pt x="1706" y="12279"/>
                    <a:pt x="1341" y="11810"/>
                    <a:pt x="1023" y="11299"/>
                  </a:cubicBezTo>
                  <a:cubicBezTo>
                    <a:pt x="710" y="10785"/>
                    <a:pt x="458" y="10229"/>
                    <a:pt x="275" y="9622"/>
                  </a:cubicBezTo>
                  <a:cubicBezTo>
                    <a:pt x="91" y="9021"/>
                    <a:pt x="0" y="8382"/>
                    <a:pt x="0" y="7702"/>
                  </a:cubicBezTo>
                  <a:cubicBezTo>
                    <a:pt x="0" y="6821"/>
                    <a:pt x="150" y="5999"/>
                    <a:pt x="449" y="5237"/>
                  </a:cubicBezTo>
                  <a:cubicBezTo>
                    <a:pt x="750" y="4478"/>
                    <a:pt x="1150" y="3797"/>
                    <a:pt x="1649" y="3199"/>
                  </a:cubicBezTo>
                  <a:cubicBezTo>
                    <a:pt x="2148" y="2597"/>
                    <a:pt x="2716" y="2086"/>
                    <a:pt x="3346" y="1663"/>
                  </a:cubicBezTo>
                  <a:cubicBezTo>
                    <a:pt x="3977" y="1239"/>
                    <a:pt x="4615" y="897"/>
                    <a:pt x="5260" y="632"/>
                  </a:cubicBezTo>
                  <a:cubicBezTo>
                    <a:pt x="5832" y="409"/>
                    <a:pt x="6411" y="248"/>
                    <a:pt x="7002" y="149"/>
                  </a:cubicBezTo>
                  <a:cubicBezTo>
                    <a:pt x="7590" y="48"/>
                    <a:pt x="8179" y="0"/>
                    <a:pt x="8765" y="0"/>
                  </a:cubicBezTo>
                  <a:moveTo>
                    <a:pt x="8765" y="2160"/>
                  </a:moveTo>
                  <a:cubicBezTo>
                    <a:pt x="8268" y="2160"/>
                    <a:pt x="7774" y="2202"/>
                    <a:pt x="7277" y="2281"/>
                  </a:cubicBezTo>
                  <a:cubicBezTo>
                    <a:pt x="6783" y="2366"/>
                    <a:pt x="6286" y="2510"/>
                    <a:pt x="5790" y="2719"/>
                  </a:cubicBezTo>
                  <a:cubicBezTo>
                    <a:pt x="5347" y="2877"/>
                    <a:pt x="4886" y="3111"/>
                    <a:pt x="4410" y="3419"/>
                  </a:cubicBezTo>
                  <a:cubicBezTo>
                    <a:pt x="3933" y="3727"/>
                    <a:pt x="3502" y="4085"/>
                    <a:pt x="3113" y="4500"/>
                  </a:cubicBezTo>
                  <a:cubicBezTo>
                    <a:pt x="2727" y="4915"/>
                    <a:pt x="2412" y="5390"/>
                    <a:pt x="2167" y="5926"/>
                  </a:cubicBezTo>
                  <a:cubicBezTo>
                    <a:pt x="1925" y="6463"/>
                    <a:pt x="1802" y="7056"/>
                    <a:pt x="1802" y="7702"/>
                  </a:cubicBezTo>
                  <a:cubicBezTo>
                    <a:pt x="1802" y="8355"/>
                    <a:pt x="1915" y="8925"/>
                    <a:pt x="2146" y="9422"/>
                  </a:cubicBezTo>
                  <a:cubicBezTo>
                    <a:pt x="2374" y="9919"/>
                    <a:pt x="2666" y="10362"/>
                    <a:pt x="3017" y="10758"/>
                  </a:cubicBezTo>
                  <a:cubicBezTo>
                    <a:pt x="3372" y="11156"/>
                    <a:pt x="3763" y="11509"/>
                    <a:pt x="4196" y="11811"/>
                  </a:cubicBezTo>
                  <a:cubicBezTo>
                    <a:pt x="4629" y="12121"/>
                    <a:pt x="5051" y="12406"/>
                    <a:pt x="5465" y="12678"/>
                  </a:cubicBezTo>
                  <a:lnTo>
                    <a:pt x="5239" y="14177"/>
                  </a:lnTo>
                  <a:cubicBezTo>
                    <a:pt x="5486" y="14019"/>
                    <a:pt x="5724" y="13827"/>
                    <a:pt x="5954" y="13609"/>
                  </a:cubicBezTo>
                  <a:cubicBezTo>
                    <a:pt x="6183" y="13395"/>
                    <a:pt x="6406" y="13189"/>
                    <a:pt x="6625" y="12988"/>
                  </a:cubicBezTo>
                  <a:cubicBezTo>
                    <a:pt x="6978" y="13042"/>
                    <a:pt x="7334" y="13098"/>
                    <a:pt x="7694" y="13152"/>
                  </a:cubicBezTo>
                  <a:cubicBezTo>
                    <a:pt x="8056" y="13208"/>
                    <a:pt x="8412" y="13231"/>
                    <a:pt x="8765" y="13231"/>
                  </a:cubicBezTo>
                  <a:cubicBezTo>
                    <a:pt x="9779" y="13231"/>
                    <a:pt x="10770" y="13048"/>
                    <a:pt x="11740" y="12678"/>
                  </a:cubicBezTo>
                  <a:cubicBezTo>
                    <a:pt x="12196" y="12517"/>
                    <a:pt x="12665" y="12280"/>
                    <a:pt x="13138" y="11978"/>
                  </a:cubicBezTo>
                  <a:cubicBezTo>
                    <a:pt x="13609" y="11670"/>
                    <a:pt x="14039" y="11306"/>
                    <a:pt x="14421" y="10879"/>
                  </a:cubicBezTo>
                  <a:cubicBezTo>
                    <a:pt x="14804" y="10459"/>
                    <a:pt x="15120" y="9981"/>
                    <a:pt x="15369" y="9453"/>
                  </a:cubicBezTo>
                  <a:cubicBezTo>
                    <a:pt x="15616" y="8928"/>
                    <a:pt x="15739" y="8344"/>
                    <a:pt x="15739" y="7703"/>
                  </a:cubicBezTo>
                  <a:cubicBezTo>
                    <a:pt x="15739" y="7056"/>
                    <a:pt x="15616" y="6463"/>
                    <a:pt x="15369" y="5927"/>
                  </a:cubicBezTo>
                  <a:cubicBezTo>
                    <a:pt x="15120" y="5390"/>
                    <a:pt x="14804" y="4916"/>
                    <a:pt x="14421" y="4501"/>
                  </a:cubicBezTo>
                  <a:cubicBezTo>
                    <a:pt x="14039" y="4086"/>
                    <a:pt x="13611" y="3727"/>
                    <a:pt x="13143" y="3419"/>
                  </a:cubicBezTo>
                  <a:cubicBezTo>
                    <a:pt x="12674" y="3112"/>
                    <a:pt x="12206" y="2877"/>
                    <a:pt x="11740" y="2719"/>
                  </a:cubicBezTo>
                  <a:cubicBezTo>
                    <a:pt x="11267" y="2510"/>
                    <a:pt x="10779" y="2366"/>
                    <a:pt x="10281" y="2281"/>
                  </a:cubicBezTo>
                  <a:cubicBezTo>
                    <a:pt x="9782" y="2202"/>
                    <a:pt x="9278" y="2160"/>
                    <a:pt x="8765" y="2160"/>
                  </a:cubicBezTo>
                  <a:moveTo>
                    <a:pt x="21599" y="11746"/>
                  </a:moveTo>
                  <a:cubicBezTo>
                    <a:pt x="21599" y="12429"/>
                    <a:pt x="21505" y="13075"/>
                    <a:pt x="21322" y="13671"/>
                  </a:cubicBezTo>
                  <a:cubicBezTo>
                    <a:pt x="21138" y="14273"/>
                    <a:pt x="20889" y="14829"/>
                    <a:pt x="20573" y="15340"/>
                  </a:cubicBezTo>
                  <a:cubicBezTo>
                    <a:pt x="20258" y="15854"/>
                    <a:pt x="19891" y="16323"/>
                    <a:pt x="19474" y="16746"/>
                  </a:cubicBezTo>
                  <a:cubicBezTo>
                    <a:pt x="19057" y="17172"/>
                    <a:pt x="18613" y="17542"/>
                    <a:pt x="18140" y="17856"/>
                  </a:cubicBezTo>
                  <a:cubicBezTo>
                    <a:pt x="18245" y="18505"/>
                    <a:pt x="18377" y="19030"/>
                    <a:pt x="18540" y="19440"/>
                  </a:cubicBezTo>
                  <a:cubicBezTo>
                    <a:pt x="18702" y="19841"/>
                    <a:pt x="18973" y="20275"/>
                    <a:pt x="19356" y="20736"/>
                  </a:cubicBezTo>
                  <a:cubicBezTo>
                    <a:pt x="19401" y="20789"/>
                    <a:pt x="19453" y="20857"/>
                    <a:pt x="19509" y="20930"/>
                  </a:cubicBezTo>
                  <a:cubicBezTo>
                    <a:pt x="19566" y="21007"/>
                    <a:pt x="19592" y="21091"/>
                    <a:pt x="19592" y="21182"/>
                  </a:cubicBezTo>
                  <a:cubicBezTo>
                    <a:pt x="19592" y="21326"/>
                    <a:pt x="19554" y="21430"/>
                    <a:pt x="19474" y="21498"/>
                  </a:cubicBezTo>
                  <a:cubicBezTo>
                    <a:pt x="19396" y="21568"/>
                    <a:pt x="19305" y="21599"/>
                    <a:pt x="19199" y="21599"/>
                  </a:cubicBezTo>
                  <a:cubicBezTo>
                    <a:pt x="19048" y="21599"/>
                    <a:pt x="18888" y="21571"/>
                    <a:pt x="18714" y="21526"/>
                  </a:cubicBezTo>
                  <a:cubicBezTo>
                    <a:pt x="18542" y="21472"/>
                    <a:pt x="18387" y="21433"/>
                    <a:pt x="18253" y="21396"/>
                  </a:cubicBezTo>
                  <a:cubicBezTo>
                    <a:pt x="16854" y="21026"/>
                    <a:pt x="15593" y="20329"/>
                    <a:pt x="14468" y="19301"/>
                  </a:cubicBezTo>
                  <a:cubicBezTo>
                    <a:pt x="14190" y="19338"/>
                    <a:pt x="13917" y="19369"/>
                    <a:pt x="13651" y="19394"/>
                  </a:cubicBezTo>
                  <a:cubicBezTo>
                    <a:pt x="13383" y="19423"/>
                    <a:pt x="13112" y="19439"/>
                    <a:pt x="12832" y="19439"/>
                  </a:cubicBezTo>
                  <a:cubicBezTo>
                    <a:pt x="11865" y="19439"/>
                    <a:pt x="10909" y="19293"/>
                    <a:pt x="9972" y="19002"/>
                  </a:cubicBezTo>
                  <a:cubicBezTo>
                    <a:pt x="9031" y="18717"/>
                    <a:pt x="8146" y="18279"/>
                    <a:pt x="7312" y="17692"/>
                  </a:cubicBezTo>
                  <a:lnTo>
                    <a:pt x="7616" y="17474"/>
                  </a:lnTo>
                  <a:cubicBezTo>
                    <a:pt x="8000" y="17531"/>
                    <a:pt x="8381" y="17559"/>
                    <a:pt x="8765" y="17559"/>
                  </a:cubicBezTo>
                  <a:cubicBezTo>
                    <a:pt x="10245" y="17559"/>
                    <a:pt x="11676" y="17279"/>
                    <a:pt x="13058" y="16720"/>
                  </a:cubicBezTo>
                  <a:cubicBezTo>
                    <a:pt x="13891" y="16387"/>
                    <a:pt x="14684" y="15935"/>
                    <a:pt x="15435" y="15374"/>
                  </a:cubicBezTo>
                  <a:cubicBezTo>
                    <a:pt x="16186" y="14812"/>
                    <a:pt x="16852" y="14148"/>
                    <a:pt x="17431" y="13380"/>
                  </a:cubicBezTo>
                  <a:cubicBezTo>
                    <a:pt x="18008" y="12618"/>
                    <a:pt x="18469" y="11759"/>
                    <a:pt x="18815" y="10814"/>
                  </a:cubicBezTo>
                  <a:cubicBezTo>
                    <a:pt x="19161" y="9865"/>
                    <a:pt x="19335" y="8831"/>
                    <a:pt x="19335" y="7702"/>
                  </a:cubicBezTo>
                  <a:cubicBezTo>
                    <a:pt x="19335" y="7332"/>
                    <a:pt x="19312" y="6957"/>
                    <a:pt x="19267" y="6567"/>
                  </a:cubicBezTo>
                  <a:cubicBezTo>
                    <a:pt x="19943" y="7216"/>
                    <a:pt x="20500" y="7979"/>
                    <a:pt x="20940" y="8854"/>
                  </a:cubicBezTo>
                  <a:cubicBezTo>
                    <a:pt x="21378" y="9727"/>
                    <a:pt x="21599" y="10692"/>
                    <a:pt x="21599" y="11746"/>
                  </a:cubicBezTo>
                </a:path>
              </a:pathLst>
            </a:custGeom>
            <a:solidFill>
              <a:sysClr val="window" lastClr="FFFFFF"/>
            </a:solidFill>
            <a:ln>
              <a:noFill/>
            </a:ln>
            <a:effectLst/>
            <a:extLst/>
          </p:spPr>
          <p:txBody>
            <a:bodyPr lIns="101563" tIns="101563" rIns="101563" bIns="101563" anchor="ctr"/>
            <a:lstStyle/>
            <a:p>
              <a:pPr defTabSz="914019">
                <a:defRPr/>
              </a:pPr>
              <a:endParaRPr lang="es-ES" sz="5799" kern="0" dirty="0">
                <a:solidFill>
                  <a:schemeClr val="bg1"/>
                </a:solidFill>
                <a:effectLst>
                  <a:outerShdw blurRad="38100" dist="38100" dir="2700000" algn="tl">
                    <a:srgbClr val="000000"/>
                  </a:outerShdw>
                </a:effectLst>
                <a:latin typeface="Gill Sans" charset="0"/>
                <a:cs typeface="Gill Sans" charset="0"/>
                <a:sym typeface="Gill Sans" charset="0"/>
              </a:endParaRPr>
            </a:p>
          </p:txBody>
        </p:sp>
        <p:sp>
          <p:nvSpPr>
            <p:cNvPr id="130" name="Freeform 50"/>
            <p:cNvSpPr>
              <a:spLocks noChangeAspect="1" noChangeArrowheads="1"/>
            </p:cNvSpPr>
            <p:nvPr/>
          </p:nvSpPr>
          <p:spPr bwMode="auto">
            <a:xfrm>
              <a:off x="5097208" y="2966666"/>
              <a:ext cx="184710" cy="182880"/>
            </a:xfrm>
            <a:custGeom>
              <a:avLst/>
              <a:gdLst>
                <a:gd name="T0" fmla="*/ 257 w 444"/>
                <a:gd name="T1" fmla="*/ 257 h 443"/>
                <a:gd name="T2" fmla="*/ 257 w 444"/>
                <a:gd name="T3" fmla="*/ 257 h 443"/>
                <a:gd name="T4" fmla="*/ 160 w 444"/>
                <a:gd name="T5" fmla="*/ 310 h 443"/>
                <a:gd name="T6" fmla="*/ 62 w 444"/>
                <a:gd name="T7" fmla="*/ 310 h 443"/>
                <a:gd name="T8" fmla="*/ 71 w 444"/>
                <a:gd name="T9" fmla="*/ 407 h 443"/>
                <a:gd name="T10" fmla="*/ 310 w 444"/>
                <a:gd name="T11" fmla="*/ 310 h 443"/>
                <a:gd name="T12" fmla="*/ 416 w 444"/>
                <a:gd name="T13" fmla="*/ 61 h 443"/>
                <a:gd name="T14" fmla="*/ 319 w 444"/>
                <a:gd name="T15" fmla="*/ 53 h 443"/>
                <a:gd name="T16" fmla="*/ 319 w 444"/>
                <a:gd name="T17" fmla="*/ 151 h 443"/>
                <a:gd name="T18" fmla="*/ 257 w 444"/>
                <a:gd name="T19" fmla="*/ 257 h 4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44" h="443">
                  <a:moveTo>
                    <a:pt x="257" y="257"/>
                  </a:moveTo>
                  <a:lnTo>
                    <a:pt x="257" y="257"/>
                  </a:lnTo>
                  <a:cubicBezTo>
                    <a:pt x="222" y="292"/>
                    <a:pt x="177" y="327"/>
                    <a:pt x="160" y="310"/>
                  </a:cubicBezTo>
                  <a:cubicBezTo>
                    <a:pt x="133" y="283"/>
                    <a:pt x="115" y="265"/>
                    <a:pt x="62" y="310"/>
                  </a:cubicBezTo>
                  <a:cubicBezTo>
                    <a:pt x="0" y="354"/>
                    <a:pt x="44" y="389"/>
                    <a:pt x="71" y="407"/>
                  </a:cubicBezTo>
                  <a:cubicBezTo>
                    <a:pt x="97" y="442"/>
                    <a:pt x="204" y="416"/>
                    <a:pt x="310" y="310"/>
                  </a:cubicBezTo>
                  <a:cubicBezTo>
                    <a:pt x="416" y="204"/>
                    <a:pt x="443" y="97"/>
                    <a:pt x="416" y="61"/>
                  </a:cubicBezTo>
                  <a:cubicBezTo>
                    <a:pt x="390" y="35"/>
                    <a:pt x="363" y="0"/>
                    <a:pt x="319" y="53"/>
                  </a:cubicBezTo>
                  <a:cubicBezTo>
                    <a:pt x="275" y="106"/>
                    <a:pt x="293" y="123"/>
                    <a:pt x="319" y="151"/>
                  </a:cubicBezTo>
                  <a:cubicBezTo>
                    <a:pt x="337" y="167"/>
                    <a:pt x="302" y="212"/>
                    <a:pt x="257" y="257"/>
                  </a:cubicBezTo>
                </a:path>
              </a:pathLst>
            </a:custGeom>
            <a:solidFill>
              <a:sysClr val="window" lastClr="FFFFFF"/>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pPr defTabSz="914224">
                <a:defRPr/>
              </a:pPr>
              <a:endParaRPr lang="en-US" kern="0" dirty="0">
                <a:solidFill>
                  <a:schemeClr val="bg1"/>
                </a:solidFill>
                <a:latin typeface="Calibri"/>
              </a:endParaRPr>
            </a:p>
          </p:txBody>
        </p:sp>
        <p:sp>
          <p:nvSpPr>
            <p:cNvPr id="131" name="Freeform 76"/>
            <p:cNvSpPr>
              <a:spLocks noChangeAspect="1" noChangeArrowheads="1"/>
            </p:cNvSpPr>
            <p:nvPr/>
          </p:nvSpPr>
          <p:spPr bwMode="auto">
            <a:xfrm>
              <a:off x="5400116" y="2908087"/>
              <a:ext cx="105444" cy="182880"/>
            </a:xfrm>
            <a:custGeom>
              <a:avLst/>
              <a:gdLst>
                <a:gd name="T0" fmla="*/ 238 w 283"/>
                <a:gd name="T1" fmla="*/ 0 h 489"/>
                <a:gd name="T2" fmla="*/ 238 w 283"/>
                <a:gd name="T3" fmla="*/ 0 h 489"/>
                <a:gd name="T4" fmla="*/ 44 w 283"/>
                <a:gd name="T5" fmla="*/ 0 h 489"/>
                <a:gd name="T6" fmla="*/ 0 w 283"/>
                <a:gd name="T7" fmla="*/ 44 h 489"/>
                <a:gd name="T8" fmla="*/ 0 w 283"/>
                <a:gd name="T9" fmla="*/ 434 h 489"/>
                <a:gd name="T10" fmla="*/ 44 w 283"/>
                <a:gd name="T11" fmla="*/ 488 h 489"/>
                <a:gd name="T12" fmla="*/ 238 w 283"/>
                <a:gd name="T13" fmla="*/ 488 h 489"/>
                <a:gd name="T14" fmla="*/ 282 w 283"/>
                <a:gd name="T15" fmla="*/ 434 h 489"/>
                <a:gd name="T16" fmla="*/ 282 w 283"/>
                <a:gd name="T17" fmla="*/ 44 h 489"/>
                <a:gd name="T18" fmla="*/ 238 w 283"/>
                <a:gd name="T19" fmla="*/ 0 h 489"/>
                <a:gd name="T20" fmla="*/ 141 w 283"/>
                <a:gd name="T21" fmla="*/ 460 h 489"/>
                <a:gd name="T22" fmla="*/ 141 w 283"/>
                <a:gd name="T23" fmla="*/ 460 h 489"/>
                <a:gd name="T24" fmla="*/ 106 w 283"/>
                <a:gd name="T25" fmla="*/ 443 h 489"/>
                <a:gd name="T26" fmla="*/ 141 w 283"/>
                <a:gd name="T27" fmla="*/ 416 h 489"/>
                <a:gd name="T28" fmla="*/ 176 w 283"/>
                <a:gd name="T29" fmla="*/ 443 h 489"/>
                <a:gd name="T30" fmla="*/ 141 w 283"/>
                <a:gd name="T31" fmla="*/ 460 h 489"/>
                <a:gd name="T32" fmla="*/ 247 w 283"/>
                <a:gd name="T33" fmla="*/ 390 h 489"/>
                <a:gd name="T34" fmla="*/ 247 w 283"/>
                <a:gd name="T35" fmla="*/ 390 h 489"/>
                <a:gd name="T36" fmla="*/ 35 w 283"/>
                <a:gd name="T37" fmla="*/ 390 h 489"/>
                <a:gd name="T38" fmla="*/ 35 w 283"/>
                <a:gd name="T39" fmla="*/ 62 h 489"/>
                <a:gd name="T40" fmla="*/ 247 w 283"/>
                <a:gd name="T41" fmla="*/ 62 h 489"/>
                <a:gd name="T42" fmla="*/ 247 w 283"/>
                <a:gd name="T43" fmla="*/ 390 h 4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83" h="489">
                  <a:moveTo>
                    <a:pt x="238" y="0"/>
                  </a:moveTo>
                  <a:lnTo>
                    <a:pt x="238" y="0"/>
                  </a:lnTo>
                  <a:cubicBezTo>
                    <a:pt x="44" y="0"/>
                    <a:pt x="44" y="0"/>
                    <a:pt x="44" y="0"/>
                  </a:cubicBezTo>
                  <a:cubicBezTo>
                    <a:pt x="17" y="0"/>
                    <a:pt x="0" y="18"/>
                    <a:pt x="0" y="44"/>
                  </a:cubicBezTo>
                  <a:cubicBezTo>
                    <a:pt x="0" y="434"/>
                    <a:pt x="0" y="434"/>
                    <a:pt x="0" y="434"/>
                  </a:cubicBezTo>
                  <a:cubicBezTo>
                    <a:pt x="0" y="460"/>
                    <a:pt x="17" y="488"/>
                    <a:pt x="44" y="488"/>
                  </a:cubicBezTo>
                  <a:cubicBezTo>
                    <a:pt x="238" y="488"/>
                    <a:pt x="238" y="488"/>
                    <a:pt x="238" y="488"/>
                  </a:cubicBezTo>
                  <a:cubicBezTo>
                    <a:pt x="265" y="488"/>
                    <a:pt x="282" y="460"/>
                    <a:pt x="282" y="434"/>
                  </a:cubicBezTo>
                  <a:cubicBezTo>
                    <a:pt x="282" y="44"/>
                    <a:pt x="282" y="44"/>
                    <a:pt x="282" y="44"/>
                  </a:cubicBezTo>
                  <a:cubicBezTo>
                    <a:pt x="282" y="18"/>
                    <a:pt x="265" y="0"/>
                    <a:pt x="238" y="0"/>
                  </a:cubicBezTo>
                  <a:close/>
                  <a:moveTo>
                    <a:pt x="141" y="460"/>
                  </a:moveTo>
                  <a:lnTo>
                    <a:pt x="141" y="460"/>
                  </a:lnTo>
                  <a:cubicBezTo>
                    <a:pt x="123" y="460"/>
                    <a:pt x="106" y="451"/>
                    <a:pt x="106" y="443"/>
                  </a:cubicBezTo>
                  <a:cubicBezTo>
                    <a:pt x="106" y="425"/>
                    <a:pt x="123" y="416"/>
                    <a:pt x="141" y="416"/>
                  </a:cubicBezTo>
                  <a:cubicBezTo>
                    <a:pt x="159" y="416"/>
                    <a:pt x="176" y="425"/>
                    <a:pt x="176" y="443"/>
                  </a:cubicBezTo>
                  <a:cubicBezTo>
                    <a:pt x="176" y="451"/>
                    <a:pt x="159" y="460"/>
                    <a:pt x="141" y="460"/>
                  </a:cubicBezTo>
                  <a:close/>
                  <a:moveTo>
                    <a:pt x="247" y="390"/>
                  </a:moveTo>
                  <a:lnTo>
                    <a:pt x="247" y="390"/>
                  </a:lnTo>
                  <a:cubicBezTo>
                    <a:pt x="35" y="390"/>
                    <a:pt x="35" y="390"/>
                    <a:pt x="35" y="390"/>
                  </a:cubicBezTo>
                  <a:cubicBezTo>
                    <a:pt x="35" y="62"/>
                    <a:pt x="35" y="62"/>
                    <a:pt x="35" y="62"/>
                  </a:cubicBezTo>
                  <a:cubicBezTo>
                    <a:pt x="247" y="62"/>
                    <a:pt x="247" y="62"/>
                    <a:pt x="247" y="62"/>
                  </a:cubicBezTo>
                  <a:lnTo>
                    <a:pt x="247" y="390"/>
                  </a:lnTo>
                  <a:close/>
                </a:path>
              </a:pathLst>
            </a:custGeom>
            <a:solidFill>
              <a:sysClr val="window" lastClr="FFFFFF"/>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pPr defTabSz="914224">
                <a:defRPr/>
              </a:pPr>
              <a:endParaRPr lang="en-US" kern="0" dirty="0">
                <a:solidFill>
                  <a:schemeClr val="bg1"/>
                </a:solidFill>
                <a:latin typeface="Calibri"/>
              </a:endParaRPr>
            </a:p>
          </p:txBody>
        </p:sp>
        <p:sp>
          <p:nvSpPr>
            <p:cNvPr id="132" name="Freeform 51"/>
            <p:cNvSpPr>
              <a:spLocks noChangeAspect="1" noChangeArrowheads="1"/>
            </p:cNvSpPr>
            <p:nvPr/>
          </p:nvSpPr>
          <p:spPr bwMode="auto">
            <a:xfrm>
              <a:off x="4922000" y="3660920"/>
              <a:ext cx="182880" cy="113212"/>
            </a:xfrm>
            <a:custGeom>
              <a:avLst/>
              <a:gdLst>
                <a:gd name="T0" fmla="*/ 18 w 461"/>
                <a:gd name="T1" fmla="*/ 27 h 285"/>
                <a:gd name="T2" fmla="*/ 18 w 461"/>
                <a:gd name="T3" fmla="*/ 27 h 285"/>
                <a:gd name="T4" fmla="*/ 203 w 461"/>
                <a:gd name="T5" fmla="*/ 125 h 285"/>
                <a:gd name="T6" fmla="*/ 231 w 461"/>
                <a:gd name="T7" fmla="*/ 133 h 285"/>
                <a:gd name="T8" fmla="*/ 248 w 461"/>
                <a:gd name="T9" fmla="*/ 125 h 285"/>
                <a:gd name="T10" fmla="*/ 434 w 461"/>
                <a:gd name="T11" fmla="*/ 27 h 285"/>
                <a:gd name="T12" fmla="*/ 443 w 461"/>
                <a:gd name="T13" fmla="*/ 0 h 285"/>
                <a:gd name="T14" fmla="*/ 18 w 461"/>
                <a:gd name="T15" fmla="*/ 0 h 285"/>
                <a:gd name="T16" fmla="*/ 18 w 461"/>
                <a:gd name="T17" fmla="*/ 27 h 285"/>
                <a:gd name="T18" fmla="*/ 443 w 461"/>
                <a:gd name="T19" fmla="*/ 80 h 285"/>
                <a:gd name="T20" fmla="*/ 443 w 461"/>
                <a:gd name="T21" fmla="*/ 80 h 285"/>
                <a:gd name="T22" fmla="*/ 248 w 461"/>
                <a:gd name="T23" fmla="*/ 178 h 285"/>
                <a:gd name="T24" fmla="*/ 231 w 461"/>
                <a:gd name="T25" fmla="*/ 178 h 285"/>
                <a:gd name="T26" fmla="*/ 203 w 461"/>
                <a:gd name="T27" fmla="*/ 178 h 285"/>
                <a:gd name="T28" fmla="*/ 18 w 461"/>
                <a:gd name="T29" fmla="*/ 80 h 285"/>
                <a:gd name="T30" fmla="*/ 9 w 461"/>
                <a:gd name="T31" fmla="*/ 80 h 285"/>
                <a:gd name="T32" fmla="*/ 9 w 461"/>
                <a:gd name="T33" fmla="*/ 266 h 285"/>
                <a:gd name="T34" fmla="*/ 35 w 461"/>
                <a:gd name="T35" fmla="*/ 284 h 285"/>
                <a:gd name="T36" fmla="*/ 425 w 461"/>
                <a:gd name="T37" fmla="*/ 284 h 285"/>
                <a:gd name="T38" fmla="*/ 452 w 461"/>
                <a:gd name="T39" fmla="*/ 266 h 285"/>
                <a:gd name="T40" fmla="*/ 452 w 461"/>
                <a:gd name="T41" fmla="*/ 80 h 285"/>
                <a:gd name="T42" fmla="*/ 443 w 461"/>
                <a:gd name="T43" fmla="*/ 80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61" h="285">
                  <a:moveTo>
                    <a:pt x="18" y="27"/>
                  </a:moveTo>
                  <a:lnTo>
                    <a:pt x="18" y="27"/>
                  </a:lnTo>
                  <a:cubicBezTo>
                    <a:pt x="35" y="35"/>
                    <a:pt x="203" y="125"/>
                    <a:pt x="203" y="125"/>
                  </a:cubicBezTo>
                  <a:cubicBezTo>
                    <a:pt x="212" y="133"/>
                    <a:pt x="221" y="133"/>
                    <a:pt x="231" y="133"/>
                  </a:cubicBezTo>
                  <a:cubicBezTo>
                    <a:pt x="239" y="133"/>
                    <a:pt x="248" y="133"/>
                    <a:pt x="248" y="125"/>
                  </a:cubicBezTo>
                  <a:cubicBezTo>
                    <a:pt x="256" y="125"/>
                    <a:pt x="425" y="35"/>
                    <a:pt x="434" y="27"/>
                  </a:cubicBezTo>
                  <a:cubicBezTo>
                    <a:pt x="452" y="18"/>
                    <a:pt x="460" y="0"/>
                    <a:pt x="443" y="0"/>
                  </a:cubicBezTo>
                  <a:cubicBezTo>
                    <a:pt x="18" y="0"/>
                    <a:pt x="18" y="0"/>
                    <a:pt x="18" y="0"/>
                  </a:cubicBezTo>
                  <a:cubicBezTo>
                    <a:pt x="0" y="0"/>
                    <a:pt x="9" y="18"/>
                    <a:pt x="18" y="27"/>
                  </a:cubicBezTo>
                  <a:close/>
                  <a:moveTo>
                    <a:pt x="443" y="80"/>
                  </a:moveTo>
                  <a:lnTo>
                    <a:pt x="443" y="80"/>
                  </a:lnTo>
                  <a:cubicBezTo>
                    <a:pt x="434" y="80"/>
                    <a:pt x="256" y="169"/>
                    <a:pt x="248" y="178"/>
                  </a:cubicBezTo>
                  <a:cubicBezTo>
                    <a:pt x="248" y="178"/>
                    <a:pt x="239" y="178"/>
                    <a:pt x="231" y="178"/>
                  </a:cubicBezTo>
                  <a:cubicBezTo>
                    <a:pt x="221" y="178"/>
                    <a:pt x="212" y="178"/>
                    <a:pt x="203" y="178"/>
                  </a:cubicBezTo>
                  <a:cubicBezTo>
                    <a:pt x="194" y="169"/>
                    <a:pt x="27" y="80"/>
                    <a:pt x="18" y="80"/>
                  </a:cubicBezTo>
                  <a:cubicBezTo>
                    <a:pt x="9" y="72"/>
                    <a:pt x="9" y="80"/>
                    <a:pt x="9" y="80"/>
                  </a:cubicBezTo>
                  <a:cubicBezTo>
                    <a:pt x="9" y="88"/>
                    <a:pt x="9" y="266"/>
                    <a:pt x="9" y="266"/>
                  </a:cubicBezTo>
                  <a:cubicBezTo>
                    <a:pt x="9" y="275"/>
                    <a:pt x="18" y="284"/>
                    <a:pt x="35" y="284"/>
                  </a:cubicBezTo>
                  <a:cubicBezTo>
                    <a:pt x="425" y="284"/>
                    <a:pt x="425" y="284"/>
                    <a:pt x="425" y="284"/>
                  </a:cubicBezTo>
                  <a:cubicBezTo>
                    <a:pt x="443" y="284"/>
                    <a:pt x="452" y="275"/>
                    <a:pt x="452" y="266"/>
                  </a:cubicBezTo>
                  <a:cubicBezTo>
                    <a:pt x="452" y="266"/>
                    <a:pt x="452" y="88"/>
                    <a:pt x="452" y="80"/>
                  </a:cubicBezTo>
                  <a:cubicBezTo>
                    <a:pt x="452" y="80"/>
                    <a:pt x="452" y="72"/>
                    <a:pt x="443" y="80"/>
                  </a:cubicBezTo>
                  <a:close/>
                </a:path>
              </a:pathLst>
            </a:custGeom>
            <a:solidFill>
              <a:sysClr val="window" lastClr="FFFFFF"/>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pPr defTabSz="914224">
                <a:defRPr/>
              </a:pPr>
              <a:endParaRPr lang="en-US" kern="0" dirty="0">
                <a:solidFill>
                  <a:schemeClr val="bg1"/>
                </a:solidFill>
                <a:latin typeface="Calibri"/>
              </a:endParaRPr>
            </a:p>
          </p:txBody>
        </p:sp>
        <p:sp>
          <p:nvSpPr>
            <p:cNvPr id="133" name="AutoShape 20"/>
            <p:cNvSpPr>
              <a:spLocks noChangeAspect="1"/>
            </p:cNvSpPr>
            <p:nvPr/>
          </p:nvSpPr>
          <p:spPr bwMode="auto">
            <a:xfrm>
              <a:off x="5617044" y="2999527"/>
              <a:ext cx="183566" cy="18288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87" y="2580"/>
                  </a:moveTo>
                  <a:cubicBezTo>
                    <a:pt x="20419" y="2580"/>
                    <a:pt x="20793" y="2735"/>
                    <a:pt x="21116" y="3052"/>
                  </a:cubicBezTo>
                  <a:cubicBezTo>
                    <a:pt x="21438" y="3372"/>
                    <a:pt x="21599" y="3743"/>
                    <a:pt x="21599" y="4175"/>
                  </a:cubicBezTo>
                  <a:lnTo>
                    <a:pt x="21599" y="19987"/>
                  </a:lnTo>
                  <a:cubicBezTo>
                    <a:pt x="21599" y="20419"/>
                    <a:pt x="21438" y="20796"/>
                    <a:pt x="21116" y="21116"/>
                  </a:cubicBezTo>
                  <a:cubicBezTo>
                    <a:pt x="20793" y="21438"/>
                    <a:pt x="20419" y="21599"/>
                    <a:pt x="19987" y="21599"/>
                  </a:cubicBezTo>
                  <a:lnTo>
                    <a:pt x="1612" y="21599"/>
                  </a:lnTo>
                  <a:cubicBezTo>
                    <a:pt x="1180" y="21599"/>
                    <a:pt x="806" y="21438"/>
                    <a:pt x="483" y="21116"/>
                  </a:cubicBezTo>
                  <a:cubicBezTo>
                    <a:pt x="161" y="20796"/>
                    <a:pt x="0" y="20419"/>
                    <a:pt x="0" y="19987"/>
                  </a:cubicBezTo>
                  <a:lnTo>
                    <a:pt x="0" y="4175"/>
                  </a:lnTo>
                  <a:cubicBezTo>
                    <a:pt x="0" y="3743"/>
                    <a:pt x="161" y="3372"/>
                    <a:pt x="483" y="3052"/>
                  </a:cubicBezTo>
                  <a:cubicBezTo>
                    <a:pt x="806" y="2735"/>
                    <a:pt x="1180" y="2580"/>
                    <a:pt x="1612" y="2580"/>
                  </a:cubicBezTo>
                  <a:lnTo>
                    <a:pt x="2150" y="2580"/>
                  </a:lnTo>
                  <a:lnTo>
                    <a:pt x="2150" y="2401"/>
                  </a:lnTo>
                  <a:cubicBezTo>
                    <a:pt x="2150" y="2116"/>
                    <a:pt x="2196" y="1828"/>
                    <a:pt x="2288" y="1540"/>
                  </a:cubicBezTo>
                  <a:cubicBezTo>
                    <a:pt x="2381" y="1249"/>
                    <a:pt x="2530" y="990"/>
                    <a:pt x="2738" y="766"/>
                  </a:cubicBezTo>
                  <a:cubicBezTo>
                    <a:pt x="2942" y="541"/>
                    <a:pt x="3216" y="360"/>
                    <a:pt x="3555" y="213"/>
                  </a:cubicBezTo>
                  <a:cubicBezTo>
                    <a:pt x="3895" y="75"/>
                    <a:pt x="4310" y="0"/>
                    <a:pt x="4796" y="0"/>
                  </a:cubicBezTo>
                  <a:cubicBezTo>
                    <a:pt x="5283" y="0"/>
                    <a:pt x="5698" y="75"/>
                    <a:pt x="6037" y="213"/>
                  </a:cubicBezTo>
                  <a:cubicBezTo>
                    <a:pt x="6377" y="360"/>
                    <a:pt x="6651" y="541"/>
                    <a:pt x="6858" y="766"/>
                  </a:cubicBezTo>
                  <a:cubicBezTo>
                    <a:pt x="7062" y="990"/>
                    <a:pt x="7215" y="1255"/>
                    <a:pt x="7313" y="1546"/>
                  </a:cubicBezTo>
                  <a:cubicBezTo>
                    <a:pt x="7411" y="1840"/>
                    <a:pt x="7457" y="2125"/>
                    <a:pt x="7457" y="2401"/>
                  </a:cubicBezTo>
                  <a:lnTo>
                    <a:pt x="7457" y="2580"/>
                  </a:lnTo>
                  <a:lnTo>
                    <a:pt x="8133" y="2580"/>
                  </a:lnTo>
                  <a:lnTo>
                    <a:pt x="8133" y="2401"/>
                  </a:lnTo>
                  <a:cubicBezTo>
                    <a:pt x="8133" y="2116"/>
                    <a:pt x="8179" y="1828"/>
                    <a:pt x="8269" y="1540"/>
                  </a:cubicBezTo>
                  <a:cubicBezTo>
                    <a:pt x="8364" y="1249"/>
                    <a:pt x="8511" y="990"/>
                    <a:pt x="8718" y="766"/>
                  </a:cubicBezTo>
                  <a:cubicBezTo>
                    <a:pt x="8925" y="541"/>
                    <a:pt x="9199" y="360"/>
                    <a:pt x="9538" y="213"/>
                  </a:cubicBezTo>
                  <a:cubicBezTo>
                    <a:pt x="9878" y="74"/>
                    <a:pt x="10293" y="0"/>
                    <a:pt x="10779" y="0"/>
                  </a:cubicBezTo>
                  <a:cubicBezTo>
                    <a:pt x="11266" y="0"/>
                    <a:pt x="11678" y="74"/>
                    <a:pt x="12020" y="213"/>
                  </a:cubicBezTo>
                  <a:cubicBezTo>
                    <a:pt x="12360" y="360"/>
                    <a:pt x="12636" y="541"/>
                    <a:pt x="12852" y="766"/>
                  </a:cubicBezTo>
                  <a:cubicBezTo>
                    <a:pt x="13068" y="990"/>
                    <a:pt x="13227" y="1255"/>
                    <a:pt x="13322" y="1546"/>
                  </a:cubicBezTo>
                  <a:cubicBezTo>
                    <a:pt x="13417" y="1840"/>
                    <a:pt x="13469" y="2125"/>
                    <a:pt x="13469" y="2401"/>
                  </a:cubicBezTo>
                  <a:lnTo>
                    <a:pt x="13469" y="2580"/>
                  </a:lnTo>
                  <a:lnTo>
                    <a:pt x="14142" y="2580"/>
                  </a:lnTo>
                  <a:lnTo>
                    <a:pt x="14142" y="2401"/>
                  </a:lnTo>
                  <a:cubicBezTo>
                    <a:pt x="14142" y="2116"/>
                    <a:pt x="14191" y="1828"/>
                    <a:pt x="14286" y="1540"/>
                  </a:cubicBezTo>
                  <a:cubicBezTo>
                    <a:pt x="14384" y="1249"/>
                    <a:pt x="14534" y="990"/>
                    <a:pt x="14741" y="765"/>
                  </a:cubicBezTo>
                  <a:cubicBezTo>
                    <a:pt x="14948" y="541"/>
                    <a:pt x="15219" y="359"/>
                    <a:pt x="15556" y="213"/>
                  </a:cubicBezTo>
                  <a:cubicBezTo>
                    <a:pt x="15890" y="74"/>
                    <a:pt x="16305" y="0"/>
                    <a:pt x="16803" y="0"/>
                  </a:cubicBezTo>
                  <a:cubicBezTo>
                    <a:pt x="17289" y="0"/>
                    <a:pt x="17704" y="74"/>
                    <a:pt x="18044" y="213"/>
                  </a:cubicBezTo>
                  <a:cubicBezTo>
                    <a:pt x="18383" y="359"/>
                    <a:pt x="18657" y="541"/>
                    <a:pt x="18864" y="765"/>
                  </a:cubicBezTo>
                  <a:cubicBezTo>
                    <a:pt x="19069" y="990"/>
                    <a:pt x="19218" y="1255"/>
                    <a:pt x="19311" y="1546"/>
                  </a:cubicBezTo>
                  <a:cubicBezTo>
                    <a:pt x="19403" y="1839"/>
                    <a:pt x="19449" y="2125"/>
                    <a:pt x="19449" y="2401"/>
                  </a:cubicBezTo>
                  <a:lnTo>
                    <a:pt x="19449" y="2580"/>
                  </a:lnTo>
                  <a:lnTo>
                    <a:pt x="19987" y="2580"/>
                  </a:lnTo>
                  <a:close/>
                  <a:moveTo>
                    <a:pt x="6066" y="7968"/>
                  </a:moveTo>
                  <a:lnTo>
                    <a:pt x="2179" y="7968"/>
                  </a:lnTo>
                  <a:lnTo>
                    <a:pt x="2179" y="11443"/>
                  </a:lnTo>
                  <a:lnTo>
                    <a:pt x="6066" y="11443"/>
                  </a:lnTo>
                  <a:lnTo>
                    <a:pt x="6066" y="7968"/>
                  </a:lnTo>
                  <a:close/>
                  <a:moveTo>
                    <a:pt x="6066" y="11976"/>
                  </a:moveTo>
                  <a:lnTo>
                    <a:pt x="2179" y="11976"/>
                  </a:lnTo>
                  <a:lnTo>
                    <a:pt x="2179" y="15452"/>
                  </a:lnTo>
                  <a:lnTo>
                    <a:pt x="6066" y="15452"/>
                  </a:lnTo>
                  <a:lnTo>
                    <a:pt x="6066" y="11976"/>
                  </a:lnTo>
                  <a:close/>
                  <a:moveTo>
                    <a:pt x="6066" y="15976"/>
                  </a:moveTo>
                  <a:lnTo>
                    <a:pt x="2179" y="15976"/>
                  </a:lnTo>
                  <a:lnTo>
                    <a:pt x="2179" y="19422"/>
                  </a:lnTo>
                  <a:lnTo>
                    <a:pt x="6066" y="19422"/>
                  </a:lnTo>
                  <a:lnTo>
                    <a:pt x="6066" y="15976"/>
                  </a:lnTo>
                  <a:close/>
                  <a:moveTo>
                    <a:pt x="3754" y="5543"/>
                  </a:moveTo>
                  <a:cubicBezTo>
                    <a:pt x="3754" y="6067"/>
                    <a:pt x="4102" y="6323"/>
                    <a:pt x="4799" y="6323"/>
                  </a:cubicBezTo>
                  <a:cubicBezTo>
                    <a:pt x="5499" y="6323"/>
                    <a:pt x="5847" y="6067"/>
                    <a:pt x="5847" y="5543"/>
                  </a:cubicBezTo>
                  <a:lnTo>
                    <a:pt x="5847" y="2398"/>
                  </a:lnTo>
                  <a:cubicBezTo>
                    <a:pt x="5847" y="1877"/>
                    <a:pt x="5499" y="1612"/>
                    <a:pt x="4799" y="1612"/>
                  </a:cubicBezTo>
                  <a:cubicBezTo>
                    <a:pt x="4102" y="1612"/>
                    <a:pt x="3754" y="1877"/>
                    <a:pt x="3754" y="2398"/>
                  </a:cubicBezTo>
                  <a:lnTo>
                    <a:pt x="3754" y="5543"/>
                  </a:lnTo>
                  <a:close/>
                  <a:moveTo>
                    <a:pt x="10535" y="7968"/>
                  </a:moveTo>
                  <a:lnTo>
                    <a:pt x="6607" y="7968"/>
                  </a:lnTo>
                  <a:lnTo>
                    <a:pt x="6607" y="11443"/>
                  </a:lnTo>
                  <a:lnTo>
                    <a:pt x="10535" y="11443"/>
                  </a:lnTo>
                  <a:lnTo>
                    <a:pt x="10535" y="7968"/>
                  </a:lnTo>
                  <a:close/>
                  <a:moveTo>
                    <a:pt x="10535" y="11976"/>
                  </a:moveTo>
                  <a:lnTo>
                    <a:pt x="6607" y="11976"/>
                  </a:lnTo>
                  <a:lnTo>
                    <a:pt x="6607" y="15452"/>
                  </a:lnTo>
                  <a:lnTo>
                    <a:pt x="10535" y="15452"/>
                  </a:lnTo>
                  <a:lnTo>
                    <a:pt x="10535" y="11976"/>
                  </a:lnTo>
                  <a:close/>
                  <a:moveTo>
                    <a:pt x="10535" y="15976"/>
                  </a:moveTo>
                  <a:lnTo>
                    <a:pt x="6607" y="15976"/>
                  </a:lnTo>
                  <a:lnTo>
                    <a:pt x="6607" y="19422"/>
                  </a:lnTo>
                  <a:lnTo>
                    <a:pt x="10535" y="19422"/>
                  </a:lnTo>
                  <a:lnTo>
                    <a:pt x="10535" y="15976"/>
                  </a:lnTo>
                  <a:close/>
                  <a:moveTo>
                    <a:pt x="9774" y="5543"/>
                  </a:moveTo>
                  <a:cubicBezTo>
                    <a:pt x="9774" y="5825"/>
                    <a:pt x="9849" y="6027"/>
                    <a:pt x="9996" y="6145"/>
                  </a:cubicBezTo>
                  <a:cubicBezTo>
                    <a:pt x="10143" y="6269"/>
                    <a:pt x="10405" y="6323"/>
                    <a:pt x="10782" y="6323"/>
                  </a:cubicBezTo>
                  <a:cubicBezTo>
                    <a:pt x="11159" y="6323"/>
                    <a:pt x="11427" y="6263"/>
                    <a:pt x="11588" y="6139"/>
                  </a:cubicBezTo>
                  <a:cubicBezTo>
                    <a:pt x="11750" y="6015"/>
                    <a:pt x="11830" y="5819"/>
                    <a:pt x="11830" y="5543"/>
                  </a:cubicBezTo>
                  <a:lnTo>
                    <a:pt x="11830" y="2398"/>
                  </a:lnTo>
                  <a:cubicBezTo>
                    <a:pt x="11830" y="2128"/>
                    <a:pt x="11750" y="1932"/>
                    <a:pt x="11588" y="1802"/>
                  </a:cubicBezTo>
                  <a:cubicBezTo>
                    <a:pt x="11427" y="1673"/>
                    <a:pt x="11159" y="1612"/>
                    <a:pt x="10782" y="1612"/>
                  </a:cubicBezTo>
                  <a:cubicBezTo>
                    <a:pt x="10405" y="1612"/>
                    <a:pt x="10143" y="1679"/>
                    <a:pt x="9996" y="1814"/>
                  </a:cubicBezTo>
                  <a:cubicBezTo>
                    <a:pt x="9849" y="1944"/>
                    <a:pt x="9774" y="2139"/>
                    <a:pt x="9774" y="2398"/>
                  </a:cubicBezTo>
                  <a:lnTo>
                    <a:pt x="9774" y="5543"/>
                  </a:lnTo>
                  <a:close/>
                  <a:moveTo>
                    <a:pt x="14986" y="7968"/>
                  </a:moveTo>
                  <a:lnTo>
                    <a:pt x="11073" y="7968"/>
                  </a:lnTo>
                  <a:lnTo>
                    <a:pt x="11073" y="11443"/>
                  </a:lnTo>
                  <a:lnTo>
                    <a:pt x="14986" y="11443"/>
                  </a:lnTo>
                  <a:lnTo>
                    <a:pt x="14986" y="7968"/>
                  </a:lnTo>
                  <a:close/>
                  <a:moveTo>
                    <a:pt x="14986" y="11976"/>
                  </a:moveTo>
                  <a:lnTo>
                    <a:pt x="11073" y="11976"/>
                  </a:lnTo>
                  <a:lnTo>
                    <a:pt x="11073" y="15452"/>
                  </a:lnTo>
                  <a:lnTo>
                    <a:pt x="14986" y="15452"/>
                  </a:lnTo>
                  <a:lnTo>
                    <a:pt x="14986" y="11976"/>
                  </a:lnTo>
                  <a:close/>
                  <a:moveTo>
                    <a:pt x="14986" y="15976"/>
                  </a:moveTo>
                  <a:lnTo>
                    <a:pt x="11073" y="15976"/>
                  </a:lnTo>
                  <a:lnTo>
                    <a:pt x="11073" y="19422"/>
                  </a:lnTo>
                  <a:lnTo>
                    <a:pt x="14986" y="19422"/>
                  </a:lnTo>
                  <a:lnTo>
                    <a:pt x="14986" y="15976"/>
                  </a:lnTo>
                  <a:close/>
                  <a:moveTo>
                    <a:pt x="19423" y="7968"/>
                  </a:moveTo>
                  <a:lnTo>
                    <a:pt x="15521" y="7968"/>
                  </a:lnTo>
                  <a:lnTo>
                    <a:pt x="15521" y="11443"/>
                  </a:lnTo>
                  <a:lnTo>
                    <a:pt x="19423" y="11443"/>
                  </a:lnTo>
                  <a:lnTo>
                    <a:pt x="19423" y="7968"/>
                  </a:lnTo>
                  <a:close/>
                  <a:moveTo>
                    <a:pt x="19423" y="11976"/>
                  </a:moveTo>
                  <a:lnTo>
                    <a:pt x="15521" y="11976"/>
                  </a:lnTo>
                  <a:lnTo>
                    <a:pt x="15521" y="15452"/>
                  </a:lnTo>
                  <a:lnTo>
                    <a:pt x="19423" y="15452"/>
                  </a:lnTo>
                  <a:lnTo>
                    <a:pt x="19423" y="11976"/>
                  </a:lnTo>
                  <a:close/>
                  <a:moveTo>
                    <a:pt x="19423" y="15976"/>
                  </a:moveTo>
                  <a:lnTo>
                    <a:pt x="15521" y="15976"/>
                  </a:lnTo>
                  <a:lnTo>
                    <a:pt x="15521" y="19422"/>
                  </a:lnTo>
                  <a:lnTo>
                    <a:pt x="19423" y="19422"/>
                  </a:lnTo>
                  <a:lnTo>
                    <a:pt x="19423" y="15976"/>
                  </a:lnTo>
                  <a:close/>
                  <a:moveTo>
                    <a:pt x="15758" y="5543"/>
                  </a:moveTo>
                  <a:cubicBezTo>
                    <a:pt x="15758" y="6067"/>
                    <a:pt x="16106" y="6323"/>
                    <a:pt x="16806" y="6323"/>
                  </a:cubicBezTo>
                  <a:cubicBezTo>
                    <a:pt x="17502" y="6323"/>
                    <a:pt x="17848" y="6067"/>
                    <a:pt x="17839" y="5543"/>
                  </a:cubicBezTo>
                  <a:lnTo>
                    <a:pt x="17839" y="2398"/>
                  </a:lnTo>
                  <a:cubicBezTo>
                    <a:pt x="17839" y="1877"/>
                    <a:pt x="17494" y="1612"/>
                    <a:pt x="16806" y="1612"/>
                  </a:cubicBezTo>
                  <a:cubicBezTo>
                    <a:pt x="16106" y="1612"/>
                    <a:pt x="15758" y="1877"/>
                    <a:pt x="15758" y="2398"/>
                  </a:cubicBezTo>
                  <a:lnTo>
                    <a:pt x="15758" y="5543"/>
                  </a:lnTo>
                  <a:close/>
                </a:path>
              </a:pathLst>
            </a:custGeom>
            <a:solidFill>
              <a:sysClr val="window" lastClr="FFFFFF"/>
            </a:solidFill>
            <a:ln>
              <a:noFill/>
            </a:ln>
            <a:effectLst/>
            <a:extLst/>
          </p:spPr>
          <p:txBody>
            <a:bodyPr lIns="101563" tIns="101563" rIns="101563" bIns="101563" anchor="ctr"/>
            <a:lstStyle/>
            <a:p>
              <a:pPr defTabSz="914019">
                <a:defRPr/>
              </a:pPr>
              <a:endParaRPr lang="es-ES" sz="5799" kern="0" dirty="0">
                <a:solidFill>
                  <a:schemeClr val="bg1"/>
                </a:solidFill>
                <a:effectLst>
                  <a:outerShdw blurRad="38100" dist="38100" dir="2700000" algn="tl">
                    <a:srgbClr val="000000"/>
                  </a:outerShdw>
                </a:effectLst>
                <a:latin typeface="Gill Sans" charset="0"/>
                <a:cs typeface="Gill Sans" charset="0"/>
                <a:sym typeface="Gill Sans" charset="0"/>
              </a:endParaRPr>
            </a:p>
          </p:txBody>
        </p:sp>
        <p:sp>
          <p:nvSpPr>
            <p:cNvPr id="134" name="Freeform 133"/>
            <p:cNvSpPr>
              <a:spLocks noChangeAspect="1" noChangeArrowheads="1"/>
            </p:cNvSpPr>
            <p:nvPr/>
          </p:nvSpPr>
          <p:spPr bwMode="auto">
            <a:xfrm>
              <a:off x="5130850" y="3832775"/>
              <a:ext cx="179462" cy="182880"/>
            </a:xfrm>
            <a:custGeom>
              <a:avLst/>
              <a:gdLst>
                <a:gd name="T0" fmla="*/ 443 w 461"/>
                <a:gd name="T1" fmla="*/ 284 h 471"/>
                <a:gd name="T2" fmla="*/ 443 w 461"/>
                <a:gd name="T3" fmla="*/ 284 h 471"/>
                <a:gd name="T4" fmla="*/ 452 w 461"/>
                <a:gd name="T5" fmla="*/ 240 h 471"/>
                <a:gd name="T6" fmla="*/ 231 w 461"/>
                <a:gd name="T7" fmla="*/ 9 h 471"/>
                <a:gd name="T8" fmla="*/ 194 w 461"/>
                <a:gd name="T9" fmla="*/ 18 h 471"/>
                <a:gd name="T10" fmla="*/ 124 w 461"/>
                <a:gd name="T11" fmla="*/ 0 h 471"/>
                <a:gd name="T12" fmla="*/ 0 w 461"/>
                <a:gd name="T13" fmla="*/ 124 h 471"/>
                <a:gd name="T14" fmla="*/ 18 w 461"/>
                <a:gd name="T15" fmla="*/ 196 h 471"/>
                <a:gd name="T16" fmla="*/ 18 w 461"/>
                <a:gd name="T17" fmla="*/ 240 h 471"/>
                <a:gd name="T18" fmla="*/ 231 w 461"/>
                <a:gd name="T19" fmla="*/ 461 h 471"/>
                <a:gd name="T20" fmla="*/ 275 w 461"/>
                <a:gd name="T21" fmla="*/ 461 h 471"/>
                <a:gd name="T22" fmla="*/ 328 w 461"/>
                <a:gd name="T23" fmla="*/ 470 h 471"/>
                <a:gd name="T24" fmla="*/ 460 w 461"/>
                <a:gd name="T25" fmla="*/ 346 h 471"/>
                <a:gd name="T26" fmla="*/ 443 w 461"/>
                <a:gd name="T27" fmla="*/ 284 h 471"/>
                <a:gd name="T28" fmla="*/ 346 w 461"/>
                <a:gd name="T29" fmla="*/ 346 h 471"/>
                <a:gd name="T30" fmla="*/ 346 w 461"/>
                <a:gd name="T31" fmla="*/ 346 h 471"/>
                <a:gd name="T32" fmla="*/ 301 w 461"/>
                <a:gd name="T33" fmla="*/ 381 h 471"/>
                <a:gd name="T34" fmla="*/ 231 w 461"/>
                <a:gd name="T35" fmla="*/ 390 h 471"/>
                <a:gd name="T36" fmla="*/ 150 w 461"/>
                <a:gd name="T37" fmla="*/ 372 h 471"/>
                <a:gd name="T38" fmla="*/ 115 w 461"/>
                <a:gd name="T39" fmla="*/ 337 h 471"/>
                <a:gd name="T40" fmla="*/ 106 w 461"/>
                <a:gd name="T41" fmla="*/ 302 h 471"/>
                <a:gd name="T42" fmla="*/ 115 w 461"/>
                <a:gd name="T43" fmla="*/ 284 h 471"/>
                <a:gd name="T44" fmla="*/ 133 w 461"/>
                <a:gd name="T45" fmla="*/ 275 h 471"/>
                <a:gd name="T46" fmla="*/ 150 w 461"/>
                <a:gd name="T47" fmla="*/ 275 h 471"/>
                <a:gd name="T48" fmla="*/ 168 w 461"/>
                <a:gd name="T49" fmla="*/ 293 h 471"/>
                <a:gd name="T50" fmla="*/ 177 w 461"/>
                <a:gd name="T51" fmla="*/ 319 h 471"/>
                <a:gd name="T52" fmla="*/ 194 w 461"/>
                <a:gd name="T53" fmla="*/ 337 h 471"/>
                <a:gd name="T54" fmla="*/ 231 w 461"/>
                <a:gd name="T55" fmla="*/ 337 h 471"/>
                <a:gd name="T56" fmla="*/ 275 w 461"/>
                <a:gd name="T57" fmla="*/ 328 h 471"/>
                <a:gd name="T58" fmla="*/ 292 w 461"/>
                <a:gd name="T59" fmla="*/ 302 h 471"/>
                <a:gd name="T60" fmla="*/ 284 w 461"/>
                <a:gd name="T61" fmla="*/ 275 h 471"/>
                <a:gd name="T62" fmla="*/ 256 w 461"/>
                <a:gd name="T63" fmla="*/ 266 h 471"/>
                <a:gd name="T64" fmla="*/ 221 w 461"/>
                <a:gd name="T65" fmla="*/ 257 h 471"/>
                <a:gd name="T66" fmla="*/ 159 w 461"/>
                <a:gd name="T67" fmla="*/ 240 h 471"/>
                <a:gd name="T68" fmla="*/ 124 w 461"/>
                <a:gd name="T69" fmla="*/ 213 h 471"/>
                <a:gd name="T70" fmla="*/ 106 w 461"/>
                <a:gd name="T71" fmla="*/ 168 h 471"/>
                <a:gd name="T72" fmla="*/ 124 w 461"/>
                <a:gd name="T73" fmla="*/ 115 h 471"/>
                <a:gd name="T74" fmla="*/ 168 w 461"/>
                <a:gd name="T75" fmla="*/ 89 h 471"/>
                <a:gd name="T76" fmla="*/ 231 w 461"/>
                <a:gd name="T77" fmla="*/ 80 h 471"/>
                <a:gd name="T78" fmla="*/ 284 w 461"/>
                <a:gd name="T79" fmla="*/ 89 h 471"/>
                <a:gd name="T80" fmla="*/ 319 w 461"/>
                <a:gd name="T81" fmla="*/ 107 h 471"/>
                <a:gd name="T82" fmla="*/ 337 w 461"/>
                <a:gd name="T83" fmla="*/ 133 h 471"/>
                <a:gd name="T84" fmla="*/ 346 w 461"/>
                <a:gd name="T85" fmla="*/ 151 h 471"/>
                <a:gd name="T86" fmla="*/ 337 w 461"/>
                <a:gd name="T87" fmla="*/ 177 h 471"/>
                <a:gd name="T88" fmla="*/ 310 w 461"/>
                <a:gd name="T89" fmla="*/ 186 h 471"/>
                <a:gd name="T90" fmla="*/ 292 w 461"/>
                <a:gd name="T91" fmla="*/ 177 h 471"/>
                <a:gd name="T92" fmla="*/ 284 w 461"/>
                <a:gd name="T93" fmla="*/ 160 h 471"/>
                <a:gd name="T94" fmla="*/ 265 w 461"/>
                <a:gd name="T95" fmla="*/ 133 h 471"/>
                <a:gd name="T96" fmla="*/ 231 w 461"/>
                <a:gd name="T97" fmla="*/ 124 h 471"/>
                <a:gd name="T98" fmla="*/ 186 w 461"/>
                <a:gd name="T99" fmla="*/ 142 h 471"/>
                <a:gd name="T100" fmla="*/ 177 w 461"/>
                <a:gd name="T101" fmla="*/ 160 h 471"/>
                <a:gd name="T102" fmla="*/ 177 w 461"/>
                <a:gd name="T103" fmla="*/ 168 h 471"/>
                <a:gd name="T104" fmla="*/ 194 w 461"/>
                <a:gd name="T105" fmla="*/ 186 h 471"/>
                <a:gd name="T106" fmla="*/ 212 w 461"/>
                <a:gd name="T107" fmla="*/ 186 h 471"/>
                <a:gd name="T108" fmla="*/ 239 w 461"/>
                <a:gd name="T109" fmla="*/ 196 h 471"/>
                <a:gd name="T110" fmla="*/ 292 w 461"/>
                <a:gd name="T111" fmla="*/ 213 h 471"/>
                <a:gd name="T112" fmla="*/ 328 w 461"/>
                <a:gd name="T113" fmla="*/ 231 h 471"/>
                <a:gd name="T114" fmla="*/ 354 w 461"/>
                <a:gd name="T115" fmla="*/ 257 h 471"/>
                <a:gd name="T116" fmla="*/ 363 w 461"/>
                <a:gd name="T117" fmla="*/ 293 h 471"/>
                <a:gd name="T118" fmla="*/ 346 w 461"/>
                <a:gd name="T119" fmla="*/ 346 h 4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61" h="471">
                  <a:moveTo>
                    <a:pt x="443" y="284"/>
                  </a:moveTo>
                  <a:lnTo>
                    <a:pt x="443" y="284"/>
                  </a:lnTo>
                  <a:cubicBezTo>
                    <a:pt x="452" y="266"/>
                    <a:pt x="452" y="257"/>
                    <a:pt x="452" y="240"/>
                  </a:cubicBezTo>
                  <a:cubicBezTo>
                    <a:pt x="452" y="115"/>
                    <a:pt x="354" y="9"/>
                    <a:pt x="231" y="9"/>
                  </a:cubicBezTo>
                  <a:cubicBezTo>
                    <a:pt x="221" y="9"/>
                    <a:pt x="203" y="18"/>
                    <a:pt x="194" y="18"/>
                  </a:cubicBezTo>
                  <a:cubicBezTo>
                    <a:pt x="177" y="0"/>
                    <a:pt x="150" y="0"/>
                    <a:pt x="124" y="0"/>
                  </a:cubicBezTo>
                  <a:cubicBezTo>
                    <a:pt x="62" y="0"/>
                    <a:pt x="0" y="54"/>
                    <a:pt x="0" y="124"/>
                  </a:cubicBezTo>
                  <a:cubicBezTo>
                    <a:pt x="0" y="151"/>
                    <a:pt x="9" y="168"/>
                    <a:pt x="18" y="196"/>
                  </a:cubicBezTo>
                  <a:cubicBezTo>
                    <a:pt x="18" y="204"/>
                    <a:pt x="18" y="221"/>
                    <a:pt x="18" y="240"/>
                  </a:cubicBezTo>
                  <a:cubicBezTo>
                    <a:pt x="18" y="364"/>
                    <a:pt x="115" y="461"/>
                    <a:pt x="231" y="461"/>
                  </a:cubicBezTo>
                  <a:cubicBezTo>
                    <a:pt x="248" y="461"/>
                    <a:pt x="256" y="461"/>
                    <a:pt x="275" y="461"/>
                  </a:cubicBezTo>
                  <a:cubicBezTo>
                    <a:pt x="292" y="470"/>
                    <a:pt x="310" y="470"/>
                    <a:pt x="328" y="470"/>
                  </a:cubicBezTo>
                  <a:cubicBezTo>
                    <a:pt x="399" y="470"/>
                    <a:pt x="460" y="417"/>
                    <a:pt x="460" y="346"/>
                  </a:cubicBezTo>
                  <a:cubicBezTo>
                    <a:pt x="460" y="319"/>
                    <a:pt x="452" y="302"/>
                    <a:pt x="443" y="284"/>
                  </a:cubicBezTo>
                  <a:close/>
                  <a:moveTo>
                    <a:pt x="346" y="346"/>
                  </a:moveTo>
                  <a:lnTo>
                    <a:pt x="346" y="346"/>
                  </a:lnTo>
                  <a:cubicBezTo>
                    <a:pt x="337" y="355"/>
                    <a:pt x="319" y="372"/>
                    <a:pt x="301" y="381"/>
                  </a:cubicBezTo>
                  <a:cubicBezTo>
                    <a:pt x="284" y="390"/>
                    <a:pt x="256" y="390"/>
                    <a:pt x="231" y="390"/>
                  </a:cubicBezTo>
                  <a:cubicBezTo>
                    <a:pt x="203" y="390"/>
                    <a:pt x="177" y="381"/>
                    <a:pt x="150" y="372"/>
                  </a:cubicBezTo>
                  <a:cubicBezTo>
                    <a:pt x="141" y="364"/>
                    <a:pt x="124" y="355"/>
                    <a:pt x="115" y="337"/>
                  </a:cubicBezTo>
                  <a:cubicBezTo>
                    <a:pt x="106" y="328"/>
                    <a:pt x="106" y="311"/>
                    <a:pt x="106" y="302"/>
                  </a:cubicBezTo>
                  <a:cubicBezTo>
                    <a:pt x="106" y="293"/>
                    <a:pt x="106" y="284"/>
                    <a:pt x="115" y="284"/>
                  </a:cubicBezTo>
                  <a:cubicBezTo>
                    <a:pt x="115" y="275"/>
                    <a:pt x="124" y="275"/>
                    <a:pt x="133" y="275"/>
                  </a:cubicBezTo>
                  <a:cubicBezTo>
                    <a:pt x="141" y="275"/>
                    <a:pt x="150" y="275"/>
                    <a:pt x="150" y="275"/>
                  </a:cubicBezTo>
                  <a:cubicBezTo>
                    <a:pt x="159" y="284"/>
                    <a:pt x="168" y="293"/>
                    <a:pt x="168" y="293"/>
                  </a:cubicBezTo>
                  <a:cubicBezTo>
                    <a:pt x="168" y="311"/>
                    <a:pt x="177" y="311"/>
                    <a:pt x="177" y="319"/>
                  </a:cubicBezTo>
                  <a:cubicBezTo>
                    <a:pt x="186" y="328"/>
                    <a:pt x="194" y="328"/>
                    <a:pt x="194" y="337"/>
                  </a:cubicBezTo>
                  <a:cubicBezTo>
                    <a:pt x="203" y="337"/>
                    <a:pt x="212" y="337"/>
                    <a:pt x="231" y="337"/>
                  </a:cubicBezTo>
                  <a:cubicBezTo>
                    <a:pt x="248" y="337"/>
                    <a:pt x="265" y="337"/>
                    <a:pt x="275" y="328"/>
                  </a:cubicBezTo>
                  <a:cubicBezTo>
                    <a:pt x="284" y="319"/>
                    <a:pt x="292" y="311"/>
                    <a:pt x="292" y="302"/>
                  </a:cubicBezTo>
                  <a:cubicBezTo>
                    <a:pt x="292" y="293"/>
                    <a:pt x="284" y="284"/>
                    <a:pt x="284" y="275"/>
                  </a:cubicBezTo>
                  <a:cubicBezTo>
                    <a:pt x="275" y="275"/>
                    <a:pt x="265" y="266"/>
                    <a:pt x="256" y="266"/>
                  </a:cubicBezTo>
                  <a:cubicBezTo>
                    <a:pt x="248" y="266"/>
                    <a:pt x="239" y="257"/>
                    <a:pt x="221" y="257"/>
                  </a:cubicBezTo>
                  <a:cubicBezTo>
                    <a:pt x="194" y="249"/>
                    <a:pt x="177" y="249"/>
                    <a:pt x="159" y="240"/>
                  </a:cubicBezTo>
                  <a:cubicBezTo>
                    <a:pt x="141" y="231"/>
                    <a:pt x="133" y="221"/>
                    <a:pt x="124" y="213"/>
                  </a:cubicBezTo>
                  <a:cubicBezTo>
                    <a:pt x="115" y="196"/>
                    <a:pt x="106" y="186"/>
                    <a:pt x="106" y="168"/>
                  </a:cubicBezTo>
                  <a:cubicBezTo>
                    <a:pt x="106" y="151"/>
                    <a:pt x="115" y="133"/>
                    <a:pt x="124" y="115"/>
                  </a:cubicBezTo>
                  <a:cubicBezTo>
                    <a:pt x="133" y="107"/>
                    <a:pt x="150" y="98"/>
                    <a:pt x="168" y="89"/>
                  </a:cubicBezTo>
                  <a:cubicBezTo>
                    <a:pt x="186" y="80"/>
                    <a:pt x="203" y="80"/>
                    <a:pt x="231" y="80"/>
                  </a:cubicBezTo>
                  <a:cubicBezTo>
                    <a:pt x="248" y="80"/>
                    <a:pt x="265" y="80"/>
                    <a:pt x="284" y="89"/>
                  </a:cubicBezTo>
                  <a:cubicBezTo>
                    <a:pt x="292" y="89"/>
                    <a:pt x="310" y="98"/>
                    <a:pt x="319" y="107"/>
                  </a:cubicBezTo>
                  <a:cubicBezTo>
                    <a:pt x="328" y="115"/>
                    <a:pt x="337" y="124"/>
                    <a:pt x="337" y="133"/>
                  </a:cubicBezTo>
                  <a:cubicBezTo>
                    <a:pt x="346" y="142"/>
                    <a:pt x="346" y="142"/>
                    <a:pt x="346" y="151"/>
                  </a:cubicBezTo>
                  <a:cubicBezTo>
                    <a:pt x="346" y="160"/>
                    <a:pt x="346" y="168"/>
                    <a:pt x="337" y="177"/>
                  </a:cubicBezTo>
                  <a:cubicBezTo>
                    <a:pt x="328" y="186"/>
                    <a:pt x="319" y="186"/>
                    <a:pt x="310" y="186"/>
                  </a:cubicBezTo>
                  <a:cubicBezTo>
                    <a:pt x="310" y="186"/>
                    <a:pt x="301" y="186"/>
                    <a:pt x="292" y="177"/>
                  </a:cubicBezTo>
                  <a:cubicBezTo>
                    <a:pt x="292" y="177"/>
                    <a:pt x="284" y="168"/>
                    <a:pt x="284" y="160"/>
                  </a:cubicBezTo>
                  <a:cubicBezTo>
                    <a:pt x="275" y="151"/>
                    <a:pt x="275" y="142"/>
                    <a:pt x="265" y="133"/>
                  </a:cubicBezTo>
                  <a:cubicBezTo>
                    <a:pt x="256" y="133"/>
                    <a:pt x="239" y="124"/>
                    <a:pt x="231" y="124"/>
                  </a:cubicBezTo>
                  <a:cubicBezTo>
                    <a:pt x="212" y="124"/>
                    <a:pt x="194" y="133"/>
                    <a:pt x="186" y="142"/>
                  </a:cubicBezTo>
                  <a:cubicBezTo>
                    <a:pt x="177" y="142"/>
                    <a:pt x="177" y="151"/>
                    <a:pt x="177" y="160"/>
                  </a:cubicBezTo>
                  <a:cubicBezTo>
                    <a:pt x="177" y="168"/>
                    <a:pt x="177" y="168"/>
                    <a:pt x="177" y="168"/>
                  </a:cubicBezTo>
                  <a:cubicBezTo>
                    <a:pt x="186" y="177"/>
                    <a:pt x="186" y="177"/>
                    <a:pt x="194" y="186"/>
                  </a:cubicBezTo>
                  <a:cubicBezTo>
                    <a:pt x="194" y="186"/>
                    <a:pt x="203" y="186"/>
                    <a:pt x="212" y="186"/>
                  </a:cubicBezTo>
                  <a:cubicBezTo>
                    <a:pt x="212" y="196"/>
                    <a:pt x="231" y="196"/>
                    <a:pt x="239" y="196"/>
                  </a:cubicBezTo>
                  <a:cubicBezTo>
                    <a:pt x="256" y="204"/>
                    <a:pt x="275" y="204"/>
                    <a:pt x="292" y="213"/>
                  </a:cubicBezTo>
                  <a:cubicBezTo>
                    <a:pt x="301" y="213"/>
                    <a:pt x="319" y="221"/>
                    <a:pt x="328" y="231"/>
                  </a:cubicBezTo>
                  <a:cubicBezTo>
                    <a:pt x="337" y="231"/>
                    <a:pt x="346" y="240"/>
                    <a:pt x="354" y="257"/>
                  </a:cubicBezTo>
                  <a:cubicBezTo>
                    <a:pt x="354" y="266"/>
                    <a:pt x="363" y="275"/>
                    <a:pt x="363" y="293"/>
                  </a:cubicBezTo>
                  <a:cubicBezTo>
                    <a:pt x="363" y="311"/>
                    <a:pt x="354" y="328"/>
                    <a:pt x="346" y="346"/>
                  </a:cubicBezTo>
                  <a:close/>
                </a:path>
              </a:pathLst>
            </a:custGeom>
            <a:solidFill>
              <a:sysClr val="window" lastClr="FFFFFF"/>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914224">
                <a:defRPr/>
              </a:pPr>
              <a:endParaRPr lang="en-US" kern="0" dirty="0">
                <a:solidFill>
                  <a:schemeClr val="bg1"/>
                </a:solidFill>
                <a:latin typeface="Calibri"/>
              </a:endParaRPr>
            </a:p>
          </p:txBody>
        </p:sp>
      </p:grpSp>
      <p:grpSp>
        <p:nvGrpSpPr>
          <p:cNvPr id="135" name="Group 134"/>
          <p:cNvGrpSpPr/>
          <p:nvPr/>
        </p:nvGrpSpPr>
        <p:grpSpPr>
          <a:xfrm>
            <a:off x="6065859" y="1102997"/>
            <a:ext cx="1279979" cy="1279979"/>
            <a:chOff x="6024025" y="705532"/>
            <a:chExt cx="1280160" cy="1280160"/>
          </a:xfrm>
        </p:grpSpPr>
        <p:sp>
          <p:nvSpPr>
            <p:cNvPr id="136" name="Oval 135"/>
            <p:cNvSpPr/>
            <p:nvPr/>
          </p:nvSpPr>
          <p:spPr>
            <a:xfrm>
              <a:off x="6024025" y="705532"/>
              <a:ext cx="1280160" cy="1280160"/>
            </a:xfrm>
            <a:prstGeom prst="ellipse">
              <a:avLst/>
            </a:prstGeom>
            <a:solidFill>
              <a:srgbClr val="5A26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24">
                <a:defRPr/>
              </a:pPr>
              <a:r>
                <a:rPr lang="en-US" sz="1199" kern="0" dirty="0">
                  <a:solidFill>
                    <a:schemeClr val="bg1"/>
                  </a:solidFill>
                </a:rPr>
                <a:t>CRM</a:t>
              </a:r>
            </a:p>
          </p:txBody>
        </p:sp>
        <p:pic>
          <p:nvPicPr>
            <p:cNvPr id="137" name="Picture 2"/>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6830201" y="1514878"/>
              <a:ext cx="293170" cy="293170"/>
            </a:xfrm>
            <a:prstGeom prst="rect">
              <a:avLst/>
            </a:prstGeom>
            <a:noFill/>
            <a:extLst>
              <a:ext uri="{909E8E84-426E-40DD-AFC4-6F175D3DCCD1}">
                <a14:hiddenFill xmlns:a14="http://schemas.microsoft.com/office/drawing/2010/main">
                  <a:solidFill>
                    <a:srgbClr val="FFFFFF"/>
                  </a:solidFill>
                </a14:hiddenFill>
              </a:ext>
            </a:extLst>
          </p:spPr>
        </p:pic>
        <p:pic>
          <p:nvPicPr>
            <p:cNvPr id="138" name="Picture 4" descr="https://c.s-microsoft.com/en-us/CMSImages/icon-enterpriseorganizations-blue.png?version=2dd41582-5c13-eacf-cfe2-97e925cfeddc"/>
            <p:cNvPicPr>
              <a:picLocks noChangeAspect="1" noChangeArrowheads="1"/>
            </p:cNvPicPr>
            <p:nvPr/>
          </p:nvPicPr>
          <p:blipFill>
            <a:blip r:embed="rId5" cstate="print">
              <a:biLevel thresh="25000"/>
              <a:extLst>
                <a:ext uri="{28A0092B-C50C-407E-A947-70E740481C1C}">
                  <a14:useLocalDpi xmlns:a14="http://schemas.microsoft.com/office/drawing/2010/main" val="0"/>
                </a:ext>
              </a:extLst>
            </a:blip>
            <a:srcRect/>
            <a:stretch>
              <a:fillRect/>
            </a:stretch>
          </p:blipFill>
          <p:spPr bwMode="auto">
            <a:xfrm>
              <a:off x="6510393" y="1650231"/>
              <a:ext cx="260314" cy="260314"/>
            </a:xfrm>
            <a:prstGeom prst="rect">
              <a:avLst/>
            </a:prstGeom>
            <a:noFill/>
            <a:extLst>
              <a:ext uri="{909E8E84-426E-40DD-AFC4-6F175D3DCCD1}">
                <a14:hiddenFill xmlns:a14="http://schemas.microsoft.com/office/drawing/2010/main">
                  <a:solidFill>
                    <a:srgbClr val="FFFFFF"/>
                  </a:solidFill>
                </a14:hiddenFill>
              </a:ext>
            </a:extLst>
          </p:spPr>
        </p:pic>
        <p:pic>
          <p:nvPicPr>
            <p:cNvPr id="139" name="Picture 8" descr="https://cdn1.iconfinder.com/data/icons/business-and-finance-20/200/vector_65_12-512.png"/>
            <p:cNvPicPr>
              <a:picLocks noChangeAspect="1" noChangeArrowheads="1"/>
            </p:cNvPicPr>
            <p:nvPr/>
          </p:nvPicPr>
          <p:blipFill>
            <a:blip r:embed="rId6" cstate="print">
              <a:biLevel thresh="25000"/>
              <a:extLst>
                <a:ext uri="{28A0092B-C50C-407E-A947-70E740481C1C}">
                  <a14:useLocalDpi xmlns:a14="http://schemas.microsoft.com/office/drawing/2010/main" val="0"/>
                </a:ext>
              </a:extLst>
            </a:blip>
            <a:srcRect/>
            <a:stretch>
              <a:fillRect/>
            </a:stretch>
          </p:blipFill>
          <p:spPr bwMode="auto">
            <a:xfrm>
              <a:off x="6192592" y="1518734"/>
              <a:ext cx="288054" cy="288054"/>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6" name="Group 5"/>
          <p:cNvGrpSpPr/>
          <p:nvPr/>
        </p:nvGrpSpPr>
        <p:grpSpPr>
          <a:xfrm>
            <a:off x="-587996" y="2643119"/>
            <a:ext cx="13470408" cy="4019770"/>
            <a:chOff x="-588963" y="2642997"/>
            <a:chExt cx="13472319" cy="4020340"/>
          </a:xfrm>
        </p:grpSpPr>
        <p:sp>
          <p:nvSpPr>
            <p:cNvPr id="141" name="TextBox 140"/>
            <p:cNvSpPr txBox="1"/>
            <p:nvPr/>
          </p:nvSpPr>
          <p:spPr>
            <a:xfrm>
              <a:off x="-588963" y="2642997"/>
              <a:ext cx="4038600" cy="544765"/>
            </a:xfrm>
            <a:prstGeom prst="rect">
              <a:avLst/>
            </a:prstGeom>
            <a:noFill/>
          </p:spPr>
          <p:txBody>
            <a:bodyPr wrap="square" lIns="182854" tIns="146283" rIns="182854" bIns="146283" rtlCol="0">
              <a:spAutoFit/>
            </a:bodyPr>
            <a:lstStyle/>
            <a:p>
              <a:pPr algn="ctr" defTabSz="914224">
                <a:lnSpc>
                  <a:spcPct val="90000"/>
                </a:lnSpc>
                <a:spcAft>
                  <a:spcPts val="600"/>
                </a:spcAft>
                <a:defRPr/>
              </a:pPr>
              <a:r>
                <a:rPr lang="en-US" kern="0" dirty="0">
                  <a:solidFill>
                    <a:schemeClr val="bg1"/>
                  </a:solidFill>
                </a:rPr>
                <a:t>Auto Capture</a:t>
              </a:r>
            </a:p>
          </p:txBody>
        </p:sp>
        <p:sp>
          <p:nvSpPr>
            <p:cNvPr id="142" name="TextBox 141"/>
            <p:cNvSpPr txBox="1"/>
            <p:nvPr/>
          </p:nvSpPr>
          <p:spPr>
            <a:xfrm>
              <a:off x="2555610" y="2642997"/>
              <a:ext cx="4038600" cy="544765"/>
            </a:xfrm>
            <a:prstGeom prst="rect">
              <a:avLst/>
            </a:prstGeom>
            <a:noFill/>
          </p:spPr>
          <p:txBody>
            <a:bodyPr wrap="square" lIns="182854" tIns="146283" rIns="182854" bIns="146283" rtlCol="0">
              <a:spAutoFit/>
            </a:bodyPr>
            <a:lstStyle/>
            <a:p>
              <a:pPr algn="ctr" defTabSz="914224">
                <a:lnSpc>
                  <a:spcPct val="90000"/>
                </a:lnSpc>
                <a:spcAft>
                  <a:spcPts val="600"/>
                </a:spcAft>
                <a:defRPr/>
              </a:pPr>
              <a:r>
                <a:rPr lang="en-US" kern="0" dirty="0">
                  <a:solidFill>
                    <a:schemeClr val="bg1"/>
                  </a:solidFill>
                </a:rPr>
                <a:t>Email Engagement</a:t>
              </a:r>
            </a:p>
          </p:txBody>
        </p:sp>
        <p:sp>
          <p:nvSpPr>
            <p:cNvPr id="143" name="TextBox 142"/>
            <p:cNvSpPr txBox="1"/>
            <p:nvPr/>
          </p:nvSpPr>
          <p:spPr>
            <a:xfrm>
              <a:off x="5700183" y="2642997"/>
              <a:ext cx="4038600" cy="544765"/>
            </a:xfrm>
            <a:prstGeom prst="rect">
              <a:avLst/>
            </a:prstGeom>
            <a:noFill/>
          </p:spPr>
          <p:txBody>
            <a:bodyPr wrap="square" lIns="182854" tIns="146283" rIns="182854" bIns="146283" rtlCol="0">
              <a:spAutoFit/>
            </a:bodyPr>
            <a:lstStyle/>
            <a:p>
              <a:pPr algn="ctr" defTabSz="914224">
                <a:lnSpc>
                  <a:spcPct val="90000"/>
                </a:lnSpc>
                <a:spcAft>
                  <a:spcPts val="600"/>
                </a:spcAft>
                <a:defRPr/>
              </a:pPr>
              <a:r>
                <a:rPr lang="en-US" kern="0" dirty="0">
                  <a:solidFill>
                    <a:schemeClr val="bg1"/>
                  </a:solidFill>
                </a:rPr>
                <a:t>Relationship Analytics</a:t>
              </a:r>
            </a:p>
          </p:txBody>
        </p:sp>
        <p:sp>
          <p:nvSpPr>
            <p:cNvPr id="144" name="TextBox 143"/>
            <p:cNvSpPr txBox="1"/>
            <p:nvPr/>
          </p:nvSpPr>
          <p:spPr>
            <a:xfrm>
              <a:off x="8844756" y="2642997"/>
              <a:ext cx="4038600" cy="544765"/>
            </a:xfrm>
            <a:prstGeom prst="rect">
              <a:avLst/>
            </a:prstGeom>
            <a:noFill/>
          </p:spPr>
          <p:txBody>
            <a:bodyPr wrap="square" lIns="182854" tIns="146283" rIns="182854" bIns="146283" rtlCol="0">
              <a:spAutoFit/>
            </a:bodyPr>
            <a:lstStyle/>
            <a:p>
              <a:pPr algn="ctr" defTabSz="914224">
                <a:lnSpc>
                  <a:spcPct val="90000"/>
                </a:lnSpc>
                <a:spcAft>
                  <a:spcPts val="600"/>
                </a:spcAft>
                <a:defRPr/>
              </a:pPr>
              <a:r>
                <a:rPr lang="en-US" kern="0" dirty="0">
                  <a:solidFill>
                    <a:schemeClr val="bg1"/>
                  </a:solidFill>
                </a:rPr>
                <a:t>Relationship Assistant </a:t>
              </a:r>
            </a:p>
          </p:txBody>
        </p:sp>
        <p:pic>
          <p:nvPicPr>
            <p:cNvPr id="2050" name="Picture 2049"/>
            <p:cNvPicPr>
              <a:picLocks noChangeAspect="1"/>
            </p:cNvPicPr>
            <p:nvPr/>
          </p:nvPicPr>
          <p:blipFill rotWithShape="1">
            <a:blip r:embed="rId7"/>
            <a:srcRect l="5339" r="9706" b="28794"/>
            <a:stretch/>
          </p:blipFill>
          <p:spPr>
            <a:xfrm>
              <a:off x="6467924" y="3428509"/>
              <a:ext cx="2533879" cy="1467732"/>
            </a:xfrm>
            <a:prstGeom prst="rect">
              <a:avLst/>
            </a:prstGeom>
          </p:spPr>
        </p:pic>
        <p:pic>
          <p:nvPicPr>
            <p:cNvPr id="2051" name="Picture 2050"/>
            <p:cNvPicPr>
              <a:picLocks noChangeAspect="1"/>
            </p:cNvPicPr>
            <p:nvPr/>
          </p:nvPicPr>
          <p:blipFill>
            <a:blip r:embed="rId8"/>
            <a:stretch>
              <a:fillRect/>
            </a:stretch>
          </p:blipFill>
          <p:spPr>
            <a:xfrm>
              <a:off x="6461239" y="5165759"/>
              <a:ext cx="2532888" cy="1497578"/>
            </a:xfrm>
            <a:prstGeom prst="rect">
              <a:avLst/>
            </a:prstGeom>
          </p:spPr>
        </p:pic>
        <p:grpSp>
          <p:nvGrpSpPr>
            <p:cNvPr id="51" name="Group 50"/>
            <p:cNvGrpSpPr>
              <a:grpSpLocks noChangeAspect="1"/>
            </p:cNvGrpSpPr>
            <p:nvPr/>
          </p:nvGrpSpPr>
          <p:grpSpPr>
            <a:xfrm>
              <a:off x="3282556" y="3212840"/>
              <a:ext cx="2592038" cy="3384821"/>
              <a:chOff x="3856037" y="220662"/>
              <a:chExt cx="4971647" cy="6492240"/>
            </a:xfrm>
          </p:grpSpPr>
          <p:pic>
            <p:nvPicPr>
              <p:cNvPr id="52" name="Picture 51" descr="http://www.pointroll.com/wp-content/uploads/2014/09/iPhone-6-and-6-Plus.jpg"/>
              <p:cNvPicPr>
                <a:picLocks noChangeAspect="1" noChangeArrowheads="1"/>
              </p:cNvPicPr>
              <p:nvPr/>
            </p:nvPicPr>
            <p:blipFill rotWithShape="1">
              <a:blip r:embed="rId9">
                <a:extLst>
                  <a:ext uri="{28A0092B-C50C-407E-A947-70E740481C1C}">
                    <a14:useLocalDpi xmlns:a14="http://schemas.microsoft.com/office/drawing/2010/main" val="0"/>
                  </a:ext>
                </a:extLst>
              </a:blip>
              <a:srcRect l="9050" t="9501" r="51750"/>
              <a:stretch/>
            </p:blipFill>
            <p:spPr bwMode="auto">
              <a:xfrm>
                <a:off x="3856037" y="220662"/>
                <a:ext cx="4971647" cy="6492240"/>
              </a:xfrm>
              <a:prstGeom prst="rect">
                <a:avLst/>
              </a:prstGeom>
              <a:noFill/>
              <a:extLst>
                <a:ext uri="{909E8E84-426E-40DD-AFC4-6F175D3DCCD1}">
                  <a14:hiddenFill xmlns:a14="http://schemas.microsoft.com/office/drawing/2010/main">
                    <a:solidFill>
                      <a:srgbClr val="FFFFFF"/>
                    </a:solidFill>
                  </a14:hiddenFill>
                </a:ext>
              </a:extLst>
            </p:spPr>
          </p:pic>
          <p:pic>
            <p:nvPicPr>
              <p:cNvPr id="53" name="Picture 52"/>
              <p:cNvPicPr>
                <a:picLocks noChangeAspect="1"/>
              </p:cNvPicPr>
              <p:nvPr/>
            </p:nvPicPr>
            <p:blipFill rotWithShape="1">
              <a:blip r:embed="rId10"/>
              <a:srcRect l="33255" t="3155" r="35935" b="7513"/>
              <a:stretch/>
            </p:blipFill>
            <p:spPr>
              <a:xfrm>
                <a:off x="5127993" y="1273781"/>
                <a:ext cx="2301629" cy="4102905"/>
              </a:xfrm>
              <a:prstGeom prst="rect">
                <a:avLst/>
              </a:prstGeom>
              <a:ln w="28575">
                <a:solidFill>
                  <a:schemeClr val="tx1">
                    <a:lumMod val="50000"/>
                  </a:schemeClr>
                </a:solidFill>
              </a:ln>
            </p:spPr>
          </p:pic>
          <p:sp>
            <p:nvSpPr>
              <p:cNvPr id="54" name="Rectangle 53"/>
              <p:cNvSpPr/>
              <p:nvPr/>
            </p:nvSpPr>
            <p:spPr bwMode="auto">
              <a:xfrm>
                <a:off x="5227637" y="2201862"/>
                <a:ext cx="609600" cy="228600"/>
              </a:xfrm>
              <a:prstGeom prst="rect">
                <a:avLst/>
              </a:prstGeom>
              <a:solidFill>
                <a:schemeClr val="bg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algn="ctr" defTabSz="932293" fontAlgn="base">
                  <a:spcBef>
                    <a:spcPct val="0"/>
                  </a:spcBef>
                  <a:spcAft>
                    <a:spcPct val="0"/>
                  </a:spcAft>
                </a:pPr>
                <a:endParaRPr lang="en-US" sz="2000" kern="0" dirty="0">
                  <a:gradFill>
                    <a:gsLst>
                      <a:gs pos="0">
                        <a:srgbClr val="FFFFFF"/>
                      </a:gs>
                      <a:gs pos="100000">
                        <a:srgbClr val="FFFFFF"/>
                      </a:gs>
                    </a:gsLst>
                    <a:lin ang="5400000" scaled="0"/>
                  </a:gradFill>
                </a:endParaRPr>
              </a:p>
            </p:txBody>
          </p:sp>
          <p:sp>
            <p:nvSpPr>
              <p:cNvPr id="55" name="TextBox 54"/>
              <p:cNvSpPr txBox="1"/>
              <p:nvPr/>
            </p:nvSpPr>
            <p:spPr>
              <a:xfrm>
                <a:off x="4956846" y="2035263"/>
                <a:ext cx="2514600" cy="699540"/>
              </a:xfrm>
              <a:prstGeom prst="rect">
                <a:avLst/>
              </a:prstGeom>
              <a:noFill/>
            </p:spPr>
            <p:txBody>
              <a:bodyPr wrap="square" lIns="182854" tIns="146283" rIns="182854" bIns="146283" rtlCol="0">
                <a:spAutoFit/>
              </a:bodyPr>
              <a:lstStyle/>
              <a:p>
                <a:pPr defTabSz="932597">
                  <a:lnSpc>
                    <a:spcPct val="90000"/>
                  </a:lnSpc>
                  <a:spcAft>
                    <a:spcPts val="600"/>
                  </a:spcAft>
                </a:pPr>
                <a:r>
                  <a:rPr lang="en-US" sz="500" kern="0" dirty="0">
                    <a:solidFill>
                      <a:srgbClr val="1180DA"/>
                    </a:solidFill>
                    <a:latin typeface="Segoe UI" panose="020B0502040204020203" pitchFamily="34" charset="0"/>
                    <a:cs typeface="Segoe UI" panose="020B0502040204020203" pitchFamily="34" charset="0"/>
                  </a:rPr>
                  <a:t>Email Engagement</a:t>
                </a:r>
              </a:p>
            </p:txBody>
          </p:sp>
          <p:sp>
            <p:nvSpPr>
              <p:cNvPr id="56" name="Rectangle 55"/>
              <p:cNvSpPr/>
              <p:nvPr/>
            </p:nvSpPr>
            <p:spPr bwMode="auto">
              <a:xfrm>
                <a:off x="5227637" y="2506662"/>
                <a:ext cx="2133600" cy="2514600"/>
              </a:xfrm>
              <a:prstGeom prst="rect">
                <a:avLst/>
              </a:prstGeom>
              <a:solidFill>
                <a:schemeClr val="bg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algn="ctr" defTabSz="932293" fontAlgn="base">
                  <a:spcBef>
                    <a:spcPct val="0"/>
                  </a:spcBef>
                  <a:spcAft>
                    <a:spcPct val="0"/>
                  </a:spcAft>
                </a:pPr>
                <a:endParaRPr lang="en-US" sz="2000" kern="0" dirty="0">
                  <a:gradFill>
                    <a:gsLst>
                      <a:gs pos="0">
                        <a:srgbClr val="FFFFFF"/>
                      </a:gs>
                      <a:gs pos="100000">
                        <a:srgbClr val="FFFFFF"/>
                      </a:gs>
                    </a:gsLst>
                    <a:lin ang="5400000" scaled="0"/>
                  </a:gradFill>
                </a:endParaRPr>
              </a:p>
            </p:txBody>
          </p:sp>
          <p:pic>
            <p:nvPicPr>
              <p:cNvPr id="57" name="Picture 56"/>
              <p:cNvPicPr>
                <a:picLocks noChangeAspect="1"/>
              </p:cNvPicPr>
              <p:nvPr/>
            </p:nvPicPr>
            <p:blipFill rotWithShape="1">
              <a:blip r:embed="rId11"/>
              <a:srcRect t="36402"/>
              <a:stretch/>
            </p:blipFill>
            <p:spPr>
              <a:xfrm>
                <a:off x="5246617" y="2582862"/>
                <a:ext cx="1993462" cy="310651"/>
              </a:xfrm>
              <a:prstGeom prst="rect">
                <a:avLst/>
              </a:prstGeom>
            </p:spPr>
          </p:pic>
          <p:pic>
            <p:nvPicPr>
              <p:cNvPr id="59" name="Picture 58"/>
              <p:cNvPicPr>
                <a:picLocks noChangeAspect="1"/>
              </p:cNvPicPr>
              <p:nvPr/>
            </p:nvPicPr>
            <p:blipFill>
              <a:blip r:embed="rId12"/>
              <a:stretch>
                <a:fillRect/>
              </a:stretch>
            </p:blipFill>
            <p:spPr>
              <a:xfrm>
                <a:off x="5332691" y="3748319"/>
                <a:ext cx="1961344" cy="977392"/>
              </a:xfrm>
              <a:prstGeom prst="rect">
                <a:avLst/>
              </a:prstGeom>
            </p:spPr>
          </p:pic>
          <p:pic>
            <p:nvPicPr>
              <p:cNvPr id="60" name="Picture 59"/>
              <p:cNvPicPr>
                <a:picLocks noChangeAspect="1"/>
              </p:cNvPicPr>
              <p:nvPr/>
            </p:nvPicPr>
            <p:blipFill>
              <a:blip r:embed="rId13"/>
              <a:stretch>
                <a:fillRect/>
              </a:stretch>
            </p:blipFill>
            <p:spPr>
              <a:xfrm>
                <a:off x="5303837" y="2951904"/>
                <a:ext cx="2002929" cy="838435"/>
              </a:xfrm>
              <a:prstGeom prst="rect">
                <a:avLst/>
              </a:prstGeom>
            </p:spPr>
          </p:pic>
        </p:grpSp>
        <p:pic>
          <p:nvPicPr>
            <p:cNvPr id="61" name="Content Placeholder 3"/>
            <p:cNvPicPr>
              <a:picLocks noChangeAspect="1"/>
            </p:cNvPicPr>
            <p:nvPr/>
          </p:nvPicPr>
          <p:blipFill rotWithShape="1">
            <a:blip r:embed="rId14">
              <a:extLst>
                <a:ext uri="{28A0092B-C50C-407E-A947-70E740481C1C}">
                  <a14:useLocalDpi xmlns:a14="http://schemas.microsoft.com/office/drawing/2010/main" val="0"/>
                </a:ext>
              </a:extLst>
            </a:blip>
            <a:srcRect t="4861" b="41573"/>
            <a:stretch/>
          </p:blipFill>
          <p:spPr>
            <a:xfrm>
              <a:off x="6556664" y="3490722"/>
              <a:ext cx="2350038" cy="1311113"/>
            </a:xfrm>
            <a:prstGeom prst="rect">
              <a:avLst/>
            </a:prstGeom>
          </p:spPr>
        </p:pic>
        <p:pic>
          <p:nvPicPr>
            <p:cNvPr id="3" name="Picture 2"/>
            <p:cNvPicPr>
              <a:picLocks noChangeAspect="1"/>
            </p:cNvPicPr>
            <p:nvPr/>
          </p:nvPicPr>
          <p:blipFill>
            <a:blip r:embed="rId15"/>
            <a:stretch>
              <a:fillRect/>
            </a:stretch>
          </p:blipFill>
          <p:spPr>
            <a:xfrm>
              <a:off x="9618118" y="3299186"/>
              <a:ext cx="2654581" cy="3298475"/>
            </a:xfrm>
            <a:prstGeom prst="rect">
              <a:avLst/>
            </a:prstGeom>
          </p:spPr>
        </p:pic>
        <p:pic>
          <p:nvPicPr>
            <p:cNvPr id="47" name="Picture 46"/>
            <p:cNvPicPr>
              <a:picLocks noChangeAspect="1"/>
            </p:cNvPicPr>
            <p:nvPr/>
          </p:nvPicPr>
          <p:blipFill>
            <a:blip r:embed="rId16"/>
            <a:stretch>
              <a:fillRect/>
            </a:stretch>
          </p:blipFill>
          <p:spPr>
            <a:xfrm>
              <a:off x="322918" y="3365347"/>
              <a:ext cx="2230739" cy="1582456"/>
            </a:xfrm>
            <a:prstGeom prst="rect">
              <a:avLst/>
            </a:prstGeom>
          </p:spPr>
        </p:pic>
      </p:grpSp>
    </p:spTree>
    <p:extLst>
      <p:ext uri="{BB962C8B-B14F-4D97-AF65-F5344CB8AC3E}">
        <p14:creationId xmlns:p14="http://schemas.microsoft.com/office/powerpoint/2010/main" val="189418112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up)">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4" name="Picture 6" descr="http://www.klick.com/health/wp-content/uploads/2014/01/data-brain.png"/>
          <p:cNvPicPr>
            <a:picLocks noChangeAspect="1" noChangeArrowheads="1"/>
          </p:cNvPicPr>
          <p:nvPr/>
        </p:nvPicPr>
        <p:blipFill rotWithShape="1">
          <a:blip r:embed="rId2">
            <a:extLst>
              <a:ext uri="{28A0092B-C50C-407E-A947-70E740481C1C}">
                <a14:useLocalDpi xmlns:a14="http://schemas.microsoft.com/office/drawing/2010/main" val="0"/>
              </a:ext>
            </a:extLst>
          </a:blip>
          <a:srcRect l="5742" r="5381"/>
          <a:stretch/>
        </p:blipFill>
        <p:spPr bwMode="auto">
          <a:xfrm>
            <a:off x="-8148" y="-7439"/>
            <a:ext cx="12457864" cy="7001470"/>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6"/>
          <p:cNvSpPr/>
          <p:nvPr/>
        </p:nvSpPr>
        <p:spPr bwMode="auto">
          <a:xfrm>
            <a:off x="-8148" y="-7641"/>
            <a:ext cx="12443741" cy="7001670"/>
          </a:xfrm>
          <a:prstGeom prst="rect">
            <a:avLst/>
          </a:prstGeom>
          <a:solidFill>
            <a:srgbClr val="000000">
              <a:alpha val="69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algn="ctr" defTabSz="932293" fontAlgn="base">
              <a:spcBef>
                <a:spcPct val="0"/>
              </a:spcBef>
              <a:spcAft>
                <a:spcPct val="0"/>
              </a:spcAft>
              <a:defRPr/>
            </a:pPr>
            <a:endParaRPr lang="en-US" sz="2000" kern="0" dirty="0">
              <a:gradFill>
                <a:gsLst>
                  <a:gs pos="0">
                    <a:srgbClr val="FFFFFF"/>
                  </a:gs>
                  <a:gs pos="100000">
                    <a:srgbClr val="FFFFFF"/>
                  </a:gs>
                </a:gsLst>
                <a:lin ang="5400000" scaled="0"/>
              </a:gradFill>
            </a:endParaRPr>
          </a:p>
        </p:txBody>
      </p:sp>
      <p:pic>
        <p:nvPicPr>
          <p:cNvPr id="45" name="Picture 44"/>
          <p:cNvPicPr>
            <a:picLocks noChangeAspect="1"/>
          </p:cNvPicPr>
          <p:nvPr/>
        </p:nvPicPr>
        <p:blipFill>
          <a:blip r:embed="rId3"/>
          <a:stretch>
            <a:fillRect/>
          </a:stretch>
        </p:blipFill>
        <p:spPr>
          <a:xfrm>
            <a:off x="4084940" y="1516343"/>
            <a:ext cx="6351692" cy="4388497"/>
          </a:xfrm>
          <a:prstGeom prst="rect">
            <a:avLst/>
          </a:prstGeom>
          <a:ln w="203200">
            <a:solidFill>
              <a:schemeClr val="bg1">
                <a:lumMod val="65000"/>
              </a:schemeClr>
            </a:solidFill>
          </a:ln>
        </p:spPr>
      </p:pic>
      <p:sp>
        <p:nvSpPr>
          <p:cNvPr id="5" name="Rectangle 4"/>
          <p:cNvSpPr/>
          <p:nvPr/>
        </p:nvSpPr>
        <p:spPr bwMode="auto">
          <a:xfrm>
            <a:off x="6218237" y="4542749"/>
            <a:ext cx="2285676" cy="990460"/>
          </a:xfrm>
          <a:prstGeom prst="rect">
            <a:avLst/>
          </a:prstGeom>
          <a:solidFill>
            <a:schemeClr val="bg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algn="ctr" defTabSz="932293" fontAlgn="base">
              <a:spcBef>
                <a:spcPct val="0"/>
              </a:spcBef>
              <a:spcAft>
                <a:spcPct val="0"/>
              </a:spcAft>
            </a:pPr>
            <a:endParaRPr lang="en-US" sz="2000" kern="0" dirty="0">
              <a:gradFill>
                <a:gsLst>
                  <a:gs pos="0">
                    <a:srgbClr val="FFFFFF"/>
                  </a:gs>
                  <a:gs pos="100000">
                    <a:srgbClr val="FFFFFF"/>
                  </a:gs>
                </a:gsLst>
                <a:lin ang="5400000" scaled="0"/>
              </a:gradFill>
            </a:endParaRPr>
          </a:p>
        </p:txBody>
      </p:sp>
      <p:grpSp>
        <p:nvGrpSpPr>
          <p:cNvPr id="11" name="Group 10"/>
          <p:cNvGrpSpPr/>
          <p:nvPr/>
        </p:nvGrpSpPr>
        <p:grpSpPr>
          <a:xfrm>
            <a:off x="6302688" y="4085020"/>
            <a:ext cx="2277414" cy="518465"/>
            <a:chOff x="6988499" y="4085103"/>
            <a:chExt cx="2277738" cy="518538"/>
          </a:xfrm>
        </p:grpSpPr>
        <p:sp>
          <p:nvSpPr>
            <p:cNvPr id="6" name="TextBox 5"/>
            <p:cNvSpPr txBox="1"/>
            <p:nvPr/>
          </p:nvSpPr>
          <p:spPr>
            <a:xfrm>
              <a:off x="8732837" y="4085103"/>
              <a:ext cx="533400" cy="350865"/>
            </a:xfrm>
            <a:prstGeom prst="rect">
              <a:avLst/>
            </a:prstGeom>
            <a:noFill/>
          </p:spPr>
          <p:txBody>
            <a:bodyPr wrap="square" lIns="182854" tIns="146283" rIns="182854" bIns="146283" rtlCol="0">
              <a:spAutoFit/>
            </a:bodyPr>
            <a:lstStyle/>
            <a:p>
              <a:pPr defTabSz="932597">
                <a:lnSpc>
                  <a:spcPct val="90000"/>
                </a:lnSpc>
                <a:spcAft>
                  <a:spcPts val="600"/>
                </a:spcAft>
              </a:pPr>
              <a:r>
                <a:rPr lang="en-US" sz="400" kern="0" dirty="0">
                  <a:solidFill>
                    <a:schemeClr val="accent1"/>
                  </a:solidFill>
                </a:rPr>
                <a:t>TRACK</a:t>
              </a:r>
            </a:p>
          </p:txBody>
        </p:sp>
        <p:sp>
          <p:nvSpPr>
            <p:cNvPr id="8" name="Rectangle 7"/>
            <p:cNvSpPr/>
            <p:nvPr/>
          </p:nvSpPr>
          <p:spPr bwMode="auto">
            <a:xfrm>
              <a:off x="7132636" y="4201707"/>
              <a:ext cx="500037" cy="259685"/>
            </a:xfrm>
            <a:prstGeom prst="rect">
              <a:avLst/>
            </a:prstGeom>
            <a:solidFill>
              <a:schemeClr val="bg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algn="ctr" defTabSz="932293" fontAlgn="base">
                <a:spcBef>
                  <a:spcPct val="0"/>
                </a:spcBef>
                <a:spcAft>
                  <a:spcPct val="0"/>
                </a:spcAft>
              </a:pPr>
              <a:endParaRPr lang="en-US" sz="2000" kern="0" dirty="0">
                <a:gradFill>
                  <a:gsLst>
                    <a:gs pos="0">
                      <a:srgbClr val="FFFFFF"/>
                    </a:gs>
                    <a:gs pos="100000">
                      <a:srgbClr val="FFFFFF"/>
                    </a:gs>
                  </a:gsLst>
                  <a:lin ang="5400000" scaled="0"/>
                </a:gradFill>
              </a:endParaRPr>
            </a:p>
          </p:txBody>
        </p:sp>
        <p:sp>
          <p:nvSpPr>
            <p:cNvPr id="48" name="TextBox 47"/>
            <p:cNvSpPr txBox="1"/>
            <p:nvPr/>
          </p:nvSpPr>
          <p:spPr>
            <a:xfrm>
              <a:off x="6988499" y="4088451"/>
              <a:ext cx="800100" cy="364715"/>
            </a:xfrm>
            <a:prstGeom prst="rect">
              <a:avLst/>
            </a:prstGeom>
            <a:noFill/>
          </p:spPr>
          <p:txBody>
            <a:bodyPr wrap="square" lIns="182854" tIns="146283" rIns="182854" bIns="146283" rtlCol="0">
              <a:spAutoFit/>
            </a:bodyPr>
            <a:lstStyle/>
            <a:p>
              <a:pPr defTabSz="932597">
                <a:lnSpc>
                  <a:spcPct val="90000"/>
                </a:lnSpc>
                <a:spcAft>
                  <a:spcPts val="600"/>
                </a:spcAft>
              </a:pPr>
              <a:r>
                <a:rPr lang="en-US" sz="500" kern="0" dirty="0">
                  <a:solidFill>
                    <a:schemeClr val="bg1">
                      <a:lumMod val="65000"/>
                    </a:schemeClr>
                  </a:solidFill>
                </a:rPr>
                <a:t>Rotem Mor</a:t>
              </a:r>
            </a:p>
          </p:txBody>
        </p:sp>
        <p:sp>
          <p:nvSpPr>
            <p:cNvPr id="49" name="TextBox 48"/>
            <p:cNvSpPr txBox="1"/>
            <p:nvPr/>
          </p:nvSpPr>
          <p:spPr>
            <a:xfrm>
              <a:off x="6991386" y="4158862"/>
              <a:ext cx="800100" cy="364724"/>
            </a:xfrm>
            <a:prstGeom prst="rect">
              <a:avLst/>
            </a:prstGeom>
            <a:noFill/>
          </p:spPr>
          <p:txBody>
            <a:bodyPr wrap="square" lIns="182854" tIns="146283" rIns="182854" bIns="146283" rtlCol="0">
              <a:spAutoFit/>
            </a:bodyPr>
            <a:lstStyle/>
            <a:p>
              <a:pPr defTabSz="932597">
                <a:lnSpc>
                  <a:spcPct val="90000"/>
                </a:lnSpc>
                <a:spcAft>
                  <a:spcPts val="600"/>
                </a:spcAft>
              </a:pPr>
              <a:r>
                <a:rPr lang="en-US" sz="500" kern="0" dirty="0">
                  <a:solidFill>
                    <a:schemeClr val="tx1">
                      <a:lumMod val="50000"/>
                    </a:schemeClr>
                  </a:solidFill>
                </a:rPr>
                <a:t>Re: Sales quote</a:t>
              </a:r>
            </a:p>
          </p:txBody>
        </p:sp>
        <p:sp>
          <p:nvSpPr>
            <p:cNvPr id="50" name="TextBox 49"/>
            <p:cNvSpPr txBox="1"/>
            <p:nvPr/>
          </p:nvSpPr>
          <p:spPr>
            <a:xfrm>
              <a:off x="6994007" y="4253865"/>
              <a:ext cx="900404" cy="349776"/>
            </a:xfrm>
            <a:prstGeom prst="rect">
              <a:avLst/>
            </a:prstGeom>
            <a:noFill/>
          </p:spPr>
          <p:txBody>
            <a:bodyPr wrap="square" lIns="182854" tIns="146283" rIns="182854" bIns="146283" rtlCol="0">
              <a:spAutoFit/>
            </a:bodyPr>
            <a:lstStyle/>
            <a:p>
              <a:pPr defTabSz="932597">
                <a:lnSpc>
                  <a:spcPct val="90000"/>
                </a:lnSpc>
                <a:spcAft>
                  <a:spcPts val="600"/>
                </a:spcAft>
              </a:pPr>
              <a:r>
                <a:rPr lang="en-US" sz="400" kern="0" dirty="0">
                  <a:solidFill>
                    <a:schemeClr val="tx1">
                      <a:lumMod val="60000"/>
                      <a:lumOff val="40000"/>
                    </a:schemeClr>
                  </a:solidFill>
                </a:rPr>
                <a:t>6/2/2016 2:11PM</a:t>
              </a:r>
            </a:p>
          </p:txBody>
        </p:sp>
      </p:grpSp>
      <p:grpSp>
        <p:nvGrpSpPr>
          <p:cNvPr id="10" name="Group 9"/>
          <p:cNvGrpSpPr/>
          <p:nvPr/>
        </p:nvGrpSpPr>
        <p:grpSpPr>
          <a:xfrm>
            <a:off x="6208544" y="4450568"/>
            <a:ext cx="2371558" cy="518465"/>
            <a:chOff x="6894343" y="4450703"/>
            <a:chExt cx="2371894" cy="518538"/>
          </a:xfrm>
        </p:grpSpPr>
        <p:pic>
          <p:nvPicPr>
            <p:cNvPr id="46" name="Picture 45"/>
            <p:cNvPicPr>
              <a:picLocks noChangeAspect="1"/>
            </p:cNvPicPr>
            <p:nvPr/>
          </p:nvPicPr>
          <p:blipFill rotWithShape="1">
            <a:blip r:embed="rId4"/>
            <a:srcRect t="18760" b="59835"/>
            <a:stretch/>
          </p:blipFill>
          <p:spPr>
            <a:xfrm>
              <a:off x="6894343" y="4538664"/>
              <a:ext cx="2258124" cy="358424"/>
            </a:xfrm>
            <a:prstGeom prst="rect">
              <a:avLst/>
            </a:prstGeom>
          </p:spPr>
        </p:pic>
        <p:sp>
          <p:nvSpPr>
            <p:cNvPr id="58" name="TextBox 57"/>
            <p:cNvSpPr txBox="1"/>
            <p:nvPr/>
          </p:nvSpPr>
          <p:spPr>
            <a:xfrm>
              <a:off x="8732837" y="4450703"/>
              <a:ext cx="533400" cy="350865"/>
            </a:xfrm>
            <a:prstGeom prst="rect">
              <a:avLst/>
            </a:prstGeom>
            <a:noFill/>
          </p:spPr>
          <p:txBody>
            <a:bodyPr wrap="square" lIns="182854" tIns="146283" rIns="182854" bIns="146283" rtlCol="0">
              <a:spAutoFit/>
            </a:bodyPr>
            <a:lstStyle/>
            <a:p>
              <a:pPr defTabSz="932597">
                <a:lnSpc>
                  <a:spcPct val="90000"/>
                </a:lnSpc>
                <a:spcAft>
                  <a:spcPts val="600"/>
                </a:spcAft>
              </a:pPr>
              <a:r>
                <a:rPr lang="en-US" sz="400" kern="0" dirty="0">
                  <a:solidFill>
                    <a:schemeClr val="accent1"/>
                  </a:solidFill>
                </a:rPr>
                <a:t>TRACK</a:t>
              </a:r>
            </a:p>
          </p:txBody>
        </p:sp>
        <p:sp>
          <p:nvSpPr>
            <p:cNvPr id="62" name="Rectangle 61"/>
            <p:cNvSpPr/>
            <p:nvPr/>
          </p:nvSpPr>
          <p:spPr bwMode="auto">
            <a:xfrm>
              <a:off x="7132636" y="4567307"/>
              <a:ext cx="500037" cy="259685"/>
            </a:xfrm>
            <a:prstGeom prst="rect">
              <a:avLst/>
            </a:prstGeom>
            <a:solidFill>
              <a:schemeClr val="bg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algn="ctr" defTabSz="932293" fontAlgn="base">
                <a:spcBef>
                  <a:spcPct val="0"/>
                </a:spcBef>
                <a:spcAft>
                  <a:spcPct val="0"/>
                </a:spcAft>
              </a:pPr>
              <a:endParaRPr lang="en-US" sz="2000" kern="0" dirty="0">
                <a:gradFill>
                  <a:gsLst>
                    <a:gs pos="0">
                      <a:srgbClr val="FFFFFF"/>
                    </a:gs>
                    <a:gs pos="100000">
                      <a:srgbClr val="FFFFFF"/>
                    </a:gs>
                  </a:gsLst>
                  <a:lin ang="5400000" scaled="0"/>
                </a:gradFill>
              </a:endParaRPr>
            </a:p>
          </p:txBody>
        </p:sp>
        <p:sp>
          <p:nvSpPr>
            <p:cNvPr id="63" name="TextBox 62"/>
            <p:cNvSpPr txBox="1"/>
            <p:nvPr/>
          </p:nvSpPr>
          <p:spPr>
            <a:xfrm>
              <a:off x="6980236" y="4454051"/>
              <a:ext cx="860239" cy="364715"/>
            </a:xfrm>
            <a:prstGeom prst="rect">
              <a:avLst/>
            </a:prstGeom>
            <a:noFill/>
          </p:spPr>
          <p:txBody>
            <a:bodyPr wrap="square" lIns="182854" tIns="146283" rIns="182854" bIns="146283" rtlCol="0">
              <a:spAutoFit/>
            </a:bodyPr>
            <a:lstStyle/>
            <a:p>
              <a:pPr defTabSz="932597">
                <a:lnSpc>
                  <a:spcPct val="90000"/>
                </a:lnSpc>
                <a:spcAft>
                  <a:spcPts val="600"/>
                </a:spcAft>
              </a:pPr>
              <a:r>
                <a:rPr lang="en-US" sz="500" kern="0" dirty="0">
                  <a:solidFill>
                    <a:schemeClr val="bg1">
                      <a:lumMod val="65000"/>
                    </a:schemeClr>
                  </a:solidFill>
                </a:rPr>
                <a:t>Shira Zilberstein</a:t>
              </a:r>
            </a:p>
          </p:txBody>
        </p:sp>
        <p:sp>
          <p:nvSpPr>
            <p:cNvPr id="64" name="TextBox 63"/>
            <p:cNvSpPr txBox="1"/>
            <p:nvPr/>
          </p:nvSpPr>
          <p:spPr>
            <a:xfrm>
              <a:off x="6991386" y="4524462"/>
              <a:ext cx="800100" cy="364715"/>
            </a:xfrm>
            <a:prstGeom prst="rect">
              <a:avLst/>
            </a:prstGeom>
            <a:noFill/>
          </p:spPr>
          <p:txBody>
            <a:bodyPr wrap="square" lIns="182854" tIns="146283" rIns="182854" bIns="146283" rtlCol="0">
              <a:spAutoFit/>
            </a:bodyPr>
            <a:lstStyle/>
            <a:p>
              <a:pPr defTabSz="932597">
                <a:lnSpc>
                  <a:spcPct val="90000"/>
                </a:lnSpc>
                <a:spcAft>
                  <a:spcPts val="600"/>
                </a:spcAft>
              </a:pPr>
              <a:r>
                <a:rPr lang="en-US" sz="500" kern="0" dirty="0">
                  <a:solidFill>
                    <a:schemeClr val="tx1">
                      <a:lumMod val="50000"/>
                    </a:schemeClr>
                  </a:solidFill>
                </a:rPr>
                <a:t>Draft Proposal</a:t>
              </a:r>
            </a:p>
          </p:txBody>
        </p:sp>
        <p:sp>
          <p:nvSpPr>
            <p:cNvPr id="65" name="TextBox 64"/>
            <p:cNvSpPr txBox="1"/>
            <p:nvPr/>
          </p:nvSpPr>
          <p:spPr>
            <a:xfrm>
              <a:off x="6994007" y="4619465"/>
              <a:ext cx="900404" cy="349776"/>
            </a:xfrm>
            <a:prstGeom prst="rect">
              <a:avLst/>
            </a:prstGeom>
            <a:noFill/>
          </p:spPr>
          <p:txBody>
            <a:bodyPr wrap="square" lIns="182854" tIns="146283" rIns="182854" bIns="146283" rtlCol="0">
              <a:spAutoFit/>
            </a:bodyPr>
            <a:lstStyle/>
            <a:p>
              <a:pPr defTabSz="932597">
                <a:lnSpc>
                  <a:spcPct val="90000"/>
                </a:lnSpc>
                <a:spcAft>
                  <a:spcPts val="600"/>
                </a:spcAft>
              </a:pPr>
              <a:r>
                <a:rPr lang="en-US" sz="400" kern="0" dirty="0">
                  <a:solidFill>
                    <a:schemeClr val="tx1">
                      <a:lumMod val="60000"/>
                      <a:lumOff val="40000"/>
                    </a:schemeClr>
                  </a:solidFill>
                </a:rPr>
                <a:t>6/1/2016 5:22PM</a:t>
              </a:r>
            </a:p>
          </p:txBody>
        </p:sp>
      </p:grpSp>
      <p:grpSp>
        <p:nvGrpSpPr>
          <p:cNvPr id="9" name="Group 8"/>
          <p:cNvGrpSpPr/>
          <p:nvPr/>
        </p:nvGrpSpPr>
        <p:grpSpPr>
          <a:xfrm>
            <a:off x="6208544" y="4815584"/>
            <a:ext cx="2371558" cy="518465"/>
            <a:chOff x="6831920" y="5104936"/>
            <a:chExt cx="2371894" cy="518538"/>
          </a:xfrm>
        </p:grpSpPr>
        <p:pic>
          <p:nvPicPr>
            <p:cNvPr id="66" name="Picture 65"/>
            <p:cNvPicPr>
              <a:picLocks noChangeAspect="1"/>
            </p:cNvPicPr>
            <p:nvPr/>
          </p:nvPicPr>
          <p:blipFill rotWithShape="1">
            <a:blip r:embed="rId4"/>
            <a:srcRect t="18760" b="59835"/>
            <a:stretch/>
          </p:blipFill>
          <p:spPr>
            <a:xfrm>
              <a:off x="6831920" y="5192897"/>
              <a:ext cx="2258124" cy="358424"/>
            </a:xfrm>
            <a:prstGeom prst="rect">
              <a:avLst/>
            </a:prstGeom>
          </p:spPr>
        </p:pic>
        <p:sp>
          <p:nvSpPr>
            <p:cNvPr id="67" name="TextBox 66"/>
            <p:cNvSpPr txBox="1"/>
            <p:nvPr/>
          </p:nvSpPr>
          <p:spPr>
            <a:xfrm>
              <a:off x="8670414" y="5104936"/>
              <a:ext cx="533400" cy="350865"/>
            </a:xfrm>
            <a:prstGeom prst="rect">
              <a:avLst/>
            </a:prstGeom>
            <a:noFill/>
          </p:spPr>
          <p:txBody>
            <a:bodyPr wrap="square" lIns="182854" tIns="146283" rIns="182854" bIns="146283" rtlCol="0">
              <a:spAutoFit/>
            </a:bodyPr>
            <a:lstStyle/>
            <a:p>
              <a:pPr defTabSz="932597">
                <a:lnSpc>
                  <a:spcPct val="90000"/>
                </a:lnSpc>
                <a:spcAft>
                  <a:spcPts val="600"/>
                </a:spcAft>
              </a:pPr>
              <a:r>
                <a:rPr lang="en-US" sz="400" kern="0" dirty="0">
                  <a:solidFill>
                    <a:schemeClr val="accent1"/>
                  </a:solidFill>
                </a:rPr>
                <a:t>TRACK</a:t>
              </a:r>
            </a:p>
          </p:txBody>
        </p:sp>
        <p:sp>
          <p:nvSpPr>
            <p:cNvPr id="68" name="Rectangle 67"/>
            <p:cNvSpPr/>
            <p:nvPr/>
          </p:nvSpPr>
          <p:spPr bwMode="auto">
            <a:xfrm>
              <a:off x="7070213" y="5221540"/>
              <a:ext cx="500037" cy="259685"/>
            </a:xfrm>
            <a:prstGeom prst="rect">
              <a:avLst/>
            </a:prstGeom>
            <a:solidFill>
              <a:schemeClr val="bg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algn="ctr" defTabSz="932293" fontAlgn="base">
                <a:spcBef>
                  <a:spcPct val="0"/>
                </a:spcBef>
                <a:spcAft>
                  <a:spcPct val="0"/>
                </a:spcAft>
              </a:pPr>
              <a:endParaRPr lang="en-US" sz="2000" kern="0" dirty="0">
                <a:gradFill>
                  <a:gsLst>
                    <a:gs pos="0">
                      <a:srgbClr val="FFFFFF"/>
                    </a:gs>
                    <a:gs pos="100000">
                      <a:srgbClr val="FFFFFF"/>
                    </a:gs>
                  </a:gsLst>
                  <a:lin ang="5400000" scaled="0"/>
                </a:gradFill>
              </a:endParaRPr>
            </a:p>
          </p:txBody>
        </p:sp>
        <p:sp>
          <p:nvSpPr>
            <p:cNvPr id="69" name="TextBox 68"/>
            <p:cNvSpPr txBox="1"/>
            <p:nvPr/>
          </p:nvSpPr>
          <p:spPr>
            <a:xfrm>
              <a:off x="6926076" y="5108284"/>
              <a:ext cx="800100" cy="364715"/>
            </a:xfrm>
            <a:prstGeom prst="rect">
              <a:avLst/>
            </a:prstGeom>
            <a:noFill/>
          </p:spPr>
          <p:txBody>
            <a:bodyPr wrap="square" lIns="182854" tIns="146283" rIns="182854" bIns="146283" rtlCol="0">
              <a:spAutoFit/>
            </a:bodyPr>
            <a:lstStyle/>
            <a:p>
              <a:pPr defTabSz="932597">
                <a:lnSpc>
                  <a:spcPct val="90000"/>
                </a:lnSpc>
                <a:spcAft>
                  <a:spcPts val="600"/>
                </a:spcAft>
              </a:pPr>
              <a:r>
                <a:rPr lang="en-US" sz="500" kern="0" dirty="0">
                  <a:solidFill>
                    <a:schemeClr val="bg1">
                      <a:lumMod val="65000"/>
                    </a:schemeClr>
                  </a:solidFill>
                </a:rPr>
                <a:t>Rotem Mor</a:t>
              </a:r>
            </a:p>
          </p:txBody>
        </p:sp>
        <p:sp>
          <p:nvSpPr>
            <p:cNvPr id="70" name="TextBox 69"/>
            <p:cNvSpPr txBox="1"/>
            <p:nvPr/>
          </p:nvSpPr>
          <p:spPr>
            <a:xfrm>
              <a:off x="6928962" y="5178695"/>
              <a:ext cx="1055651" cy="364715"/>
            </a:xfrm>
            <a:prstGeom prst="rect">
              <a:avLst/>
            </a:prstGeom>
            <a:noFill/>
          </p:spPr>
          <p:txBody>
            <a:bodyPr wrap="square" lIns="182854" tIns="146283" rIns="182854" bIns="146283" rtlCol="0">
              <a:spAutoFit/>
            </a:bodyPr>
            <a:lstStyle/>
            <a:p>
              <a:pPr defTabSz="932597">
                <a:lnSpc>
                  <a:spcPct val="90000"/>
                </a:lnSpc>
                <a:spcAft>
                  <a:spcPts val="600"/>
                </a:spcAft>
              </a:pPr>
              <a:r>
                <a:rPr lang="en-US" sz="500" kern="0" dirty="0">
                  <a:solidFill>
                    <a:schemeClr val="tx1">
                      <a:lumMod val="50000"/>
                    </a:schemeClr>
                  </a:solidFill>
                </a:rPr>
                <a:t>Meeting last week</a:t>
              </a:r>
            </a:p>
          </p:txBody>
        </p:sp>
        <p:sp>
          <p:nvSpPr>
            <p:cNvPr id="71" name="TextBox 70"/>
            <p:cNvSpPr txBox="1"/>
            <p:nvPr/>
          </p:nvSpPr>
          <p:spPr>
            <a:xfrm>
              <a:off x="6931584" y="5273698"/>
              <a:ext cx="900404" cy="349776"/>
            </a:xfrm>
            <a:prstGeom prst="rect">
              <a:avLst/>
            </a:prstGeom>
            <a:noFill/>
          </p:spPr>
          <p:txBody>
            <a:bodyPr wrap="square" lIns="182854" tIns="146283" rIns="182854" bIns="146283" rtlCol="0">
              <a:spAutoFit/>
            </a:bodyPr>
            <a:lstStyle/>
            <a:p>
              <a:pPr defTabSz="932597">
                <a:lnSpc>
                  <a:spcPct val="90000"/>
                </a:lnSpc>
                <a:spcAft>
                  <a:spcPts val="600"/>
                </a:spcAft>
              </a:pPr>
              <a:r>
                <a:rPr lang="en-US" sz="400" kern="0" dirty="0">
                  <a:solidFill>
                    <a:schemeClr val="tx1">
                      <a:lumMod val="60000"/>
                      <a:lumOff val="40000"/>
                    </a:schemeClr>
                  </a:solidFill>
                </a:rPr>
                <a:t>5/21/2016 5:17AM</a:t>
              </a:r>
            </a:p>
          </p:txBody>
        </p:sp>
      </p:grpSp>
      <p:sp>
        <p:nvSpPr>
          <p:cNvPr id="12" name="Rectangle 11"/>
          <p:cNvSpPr/>
          <p:nvPr/>
        </p:nvSpPr>
        <p:spPr bwMode="auto">
          <a:xfrm>
            <a:off x="6208544" y="3842983"/>
            <a:ext cx="2371558" cy="330944"/>
          </a:xfrm>
          <a:prstGeom prst="rect">
            <a:avLst/>
          </a:prstGeom>
          <a:solidFill>
            <a:schemeClr val="bg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algn="ctr" defTabSz="932293" fontAlgn="base">
              <a:spcBef>
                <a:spcPct val="0"/>
              </a:spcBef>
              <a:spcAft>
                <a:spcPct val="0"/>
              </a:spcAft>
            </a:pPr>
            <a:endParaRPr lang="en-US" sz="2000" kern="0" dirty="0">
              <a:gradFill>
                <a:gsLst>
                  <a:gs pos="0">
                    <a:srgbClr val="FFFFFF"/>
                  </a:gs>
                  <a:gs pos="100000">
                    <a:srgbClr val="FFFFFF"/>
                  </a:gs>
                </a:gsLst>
                <a:lin ang="5400000" scaled="0"/>
              </a:gradFill>
            </a:endParaRPr>
          </a:p>
        </p:txBody>
      </p:sp>
      <p:sp>
        <p:nvSpPr>
          <p:cNvPr id="72" name="Rectangle 71"/>
          <p:cNvSpPr/>
          <p:nvPr/>
        </p:nvSpPr>
        <p:spPr bwMode="auto">
          <a:xfrm>
            <a:off x="6097459" y="4169190"/>
            <a:ext cx="2371558" cy="374235"/>
          </a:xfrm>
          <a:prstGeom prst="rect">
            <a:avLst/>
          </a:prstGeom>
          <a:solidFill>
            <a:schemeClr val="bg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algn="ctr" defTabSz="932293" fontAlgn="base">
              <a:spcBef>
                <a:spcPct val="0"/>
              </a:spcBef>
              <a:spcAft>
                <a:spcPct val="0"/>
              </a:spcAft>
            </a:pPr>
            <a:endParaRPr lang="en-US" sz="2000" kern="0" dirty="0">
              <a:gradFill>
                <a:gsLst>
                  <a:gs pos="0">
                    <a:srgbClr val="FFFFFF"/>
                  </a:gs>
                  <a:gs pos="100000">
                    <a:srgbClr val="FFFFFF"/>
                  </a:gs>
                </a:gsLst>
                <a:lin ang="5400000" scaled="0"/>
              </a:gradFill>
            </a:endParaRPr>
          </a:p>
        </p:txBody>
      </p:sp>
      <p:sp>
        <p:nvSpPr>
          <p:cNvPr id="73" name="Rectangle 72"/>
          <p:cNvSpPr/>
          <p:nvPr/>
        </p:nvSpPr>
        <p:spPr bwMode="auto">
          <a:xfrm>
            <a:off x="6107152" y="4515003"/>
            <a:ext cx="2371558" cy="366105"/>
          </a:xfrm>
          <a:prstGeom prst="rect">
            <a:avLst/>
          </a:prstGeom>
          <a:solidFill>
            <a:schemeClr val="bg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algn="ctr" defTabSz="932293" fontAlgn="base">
              <a:spcBef>
                <a:spcPct val="0"/>
              </a:spcBef>
              <a:spcAft>
                <a:spcPct val="0"/>
              </a:spcAft>
            </a:pPr>
            <a:endParaRPr lang="en-US" sz="2000" kern="0" dirty="0">
              <a:gradFill>
                <a:gsLst>
                  <a:gs pos="0">
                    <a:srgbClr val="FFFFFF"/>
                  </a:gs>
                  <a:gs pos="100000">
                    <a:srgbClr val="FFFFFF"/>
                  </a:gs>
                </a:gsLst>
                <a:lin ang="5400000" scaled="0"/>
              </a:gradFill>
            </a:endParaRPr>
          </a:p>
        </p:txBody>
      </p:sp>
      <p:sp>
        <p:nvSpPr>
          <p:cNvPr id="74" name="Rectangle 73"/>
          <p:cNvSpPr/>
          <p:nvPr/>
        </p:nvSpPr>
        <p:spPr bwMode="auto">
          <a:xfrm>
            <a:off x="6081948" y="4883024"/>
            <a:ext cx="2371558" cy="370204"/>
          </a:xfrm>
          <a:prstGeom prst="rect">
            <a:avLst/>
          </a:prstGeom>
          <a:solidFill>
            <a:schemeClr val="bg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algn="ctr" defTabSz="932293" fontAlgn="base">
              <a:spcBef>
                <a:spcPct val="0"/>
              </a:spcBef>
              <a:spcAft>
                <a:spcPct val="0"/>
              </a:spcAft>
            </a:pPr>
            <a:endParaRPr lang="en-US" sz="2000" kern="0" dirty="0">
              <a:gradFill>
                <a:gsLst>
                  <a:gs pos="0">
                    <a:srgbClr val="FFFFFF"/>
                  </a:gs>
                  <a:gs pos="100000">
                    <a:srgbClr val="FFFFFF"/>
                  </a:gs>
                </a:gsLst>
                <a:lin ang="5400000" scaled="0"/>
              </a:gradFill>
            </a:endParaRPr>
          </a:p>
        </p:txBody>
      </p:sp>
      <p:grpSp>
        <p:nvGrpSpPr>
          <p:cNvPr id="75" name="Group 74"/>
          <p:cNvGrpSpPr/>
          <p:nvPr/>
        </p:nvGrpSpPr>
        <p:grpSpPr>
          <a:xfrm>
            <a:off x="10821047" y="3231664"/>
            <a:ext cx="1523783" cy="957856"/>
            <a:chOff x="10483777" y="3243715"/>
            <a:chExt cx="1830460" cy="1098623"/>
          </a:xfrm>
        </p:grpSpPr>
        <p:pic>
          <p:nvPicPr>
            <p:cNvPr id="76" name="Picture 4" descr="https://collaborationpro.com/wp-content/uploads/2015/02/exchange-2013-icon.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1215615" y="3243715"/>
              <a:ext cx="1098622" cy="1098623"/>
            </a:xfrm>
            <a:prstGeom prst="rect">
              <a:avLst/>
            </a:prstGeom>
            <a:noFill/>
            <a:extLst>
              <a:ext uri="{909E8E84-426E-40DD-AFC4-6F175D3DCCD1}">
                <a14:hiddenFill xmlns:a14="http://schemas.microsoft.com/office/drawing/2010/main">
                  <a:solidFill>
                    <a:srgbClr val="FFFFFF"/>
                  </a:solidFill>
                </a14:hiddenFill>
              </a:ext>
            </a:extLst>
          </p:spPr>
        </p:pic>
        <p:sp>
          <p:nvSpPr>
            <p:cNvPr id="77" name="Left Arrow 5"/>
            <p:cNvSpPr/>
            <p:nvPr/>
          </p:nvSpPr>
          <p:spPr bwMode="auto">
            <a:xfrm>
              <a:off x="10483777" y="3564425"/>
              <a:ext cx="609600" cy="457200"/>
            </a:xfrm>
            <a:prstGeom prst="leftArrow">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algn="ctr" defTabSz="932293" fontAlgn="base">
                <a:spcBef>
                  <a:spcPct val="0"/>
                </a:spcBef>
                <a:spcAft>
                  <a:spcPct val="0"/>
                </a:spcAft>
              </a:pPr>
              <a:endParaRPr lang="en-US" sz="2000" kern="0" dirty="0">
                <a:gradFill>
                  <a:gsLst>
                    <a:gs pos="0">
                      <a:srgbClr val="FFFFFF"/>
                    </a:gs>
                    <a:gs pos="100000">
                      <a:srgbClr val="FFFFFF"/>
                    </a:gs>
                  </a:gsLst>
                  <a:lin ang="5400000" scaled="0"/>
                </a:gradFill>
              </a:endParaRPr>
            </a:p>
          </p:txBody>
        </p:sp>
      </p:grpSp>
      <p:sp>
        <p:nvSpPr>
          <p:cNvPr id="47" name="TextBox 46"/>
          <p:cNvSpPr txBox="1"/>
          <p:nvPr/>
        </p:nvSpPr>
        <p:spPr>
          <a:xfrm>
            <a:off x="199290" y="144939"/>
            <a:ext cx="10621756" cy="916822"/>
          </a:xfrm>
          <a:prstGeom prst="rect">
            <a:avLst/>
          </a:prstGeom>
          <a:noFill/>
        </p:spPr>
        <p:txBody>
          <a:bodyPr wrap="square" lIns="182854" tIns="146283" rIns="182854" bIns="146283" rtlCol="0">
            <a:spAutoFit/>
          </a:bodyPr>
          <a:lstStyle/>
          <a:p>
            <a:pPr defTabSz="914224">
              <a:lnSpc>
                <a:spcPct val="90000"/>
              </a:lnSpc>
              <a:spcAft>
                <a:spcPts val="600"/>
              </a:spcAft>
              <a:defRPr/>
            </a:pPr>
            <a:r>
              <a:rPr lang="en-US" sz="4399" kern="0" dirty="0">
                <a:solidFill>
                  <a:schemeClr val="bg1"/>
                </a:solidFill>
                <a:latin typeface="Segoe UI Light" panose="020B0502040204020203" pitchFamily="34" charset="0"/>
                <a:cs typeface="Segoe UI Light" panose="020B0502040204020203" pitchFamily="34" charset="0"/>
              </a:rPr>
              <a:t>Never miss an important email (Preview)</a:t>
            </a:r>
          </a:p>
        </p:txBody>
      </p:sp>
      <p:sp>
        <p:nvSpPr>
          <p:cNvPr id="51" name="TextBox 50"/>
          <p:cNvSpPr txBox="1"/>
          <p:nvPr/>
        </p:nvSpPr>
        <p:spPr>
          <a:xfrm>
            <a:off x="252723" y="1270901"/>
            <a:ext cx="3034788" cy="847147"/>
          </a:xfrm>
          <a:prstGeom prst="rect">
            <a:avLst/>
          </a:prstGeom>
          <a:noFill/>
        </p:spPr>
        <p:txBody>
          <a:bodyPr wrap="square" rtlCol="0">
            <a:spAutoFit/>
          </a:bodyPr>
          <a:lstStyle/>
          <a:p>
            <a:pPr defTabSz="932597"/>
            <a:r>
              <a:rPr lang="en-US" sz="1599" kern="0" dirty="0">
                <a:solidFill>
                  <a:schemeClr val="bg1"/>
                </a:solidFill>
                <a:latin typeface="Segoe UI" panose="020B0502040204020203" pitchFamily="34" charset="0"/>
                <a:cs typeface="Segoe UI" panose="020B0502040204020203" pitchFamily="34" charset="0"/>
              </a:rPr>
              <a:t>Automatically show emails from Exchange in CRM based on the relevant Context</a:t>
            </a:r>
          </a:p>
        </p:txBody>
      </p:sp>
      <p:sp>
        <p:nvSpPr>
          <p:cNvPr id="52" name="TextBox 51"/>
          <p:cNvSpPr txBox="1"/>
          <p:nvPr/>
        </p:nvSpPr>
        <p:spPr>
          <a:xfrm>
            <a:off x="252723" y="2278235"/>
            <a:ext cx="3034788" cy="345163"/>
          </a:xfrm>
          <a:prstGeom prst="rect">
            <a:avLst/>
          </a:prstGeom>
          <a:noFill/>
        </p:spPr>
        <p:txBody>
          <a:bodyPr wrap="square" rtlCol="0">
            <a:spAutoFit/>
          </a:bodyPr>
          <a:lstStyle/>
          <a:p>
            <a:pPr defTabSz="932597"/>
            <a:r>
              <a:rPr lang="en-US" sz="1599" kern="0" dirty="0">
                <a:solidFill>
                  <a:schemeClr val="bg1"/>
                </a:solidFill>
                <a:latin typeface="Segoe UI" panose="020B0502040204020203" pitchFamily="34" charset="0"/>
                <a:cs typeface="Segoe UI" panose="020B0502040204020203" pitchFamily="34" charset="0"/>
              </a:rPr>
              <a:t>‘One-click’ tracking</a:t>
            </a:r>
          </a:p>
        </p:txBody>
      </p:sp>
    </p:spTree>
    <p:extLst>
      <p:ext uri="{BB962C8B-B14F-4D97-AF65-F5344CB8AC3E}">
        <p14:creationId xmlns:p14="http://schemas.microsoft.com/office/powerpoint/2010/main" val="3238669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1" fill="hold" grpId="0" nodeType="clickEffect">
                                  <p:stCondLst>
                                    <p:cond delay="0"/>
                                  </p:stCondLst>
                                  <p:childTnLst>
                                    <p:animEffect transition="out" filter="wipe(up)">
                                      <p:cBhvr>
                                        <p:cTn id="6" dur="500"/>
                                        <p:tgtEl>
                                          <p:spTgt spid="12"/>
                                        </p:tgtEl>
                                      </p:cBhvr>
                                    </p:animEffect>
                                    <p:set>
                                      <p:cBhvr>
                                        <p:cTn id="7" dur="1" fill="hold">
                                          <p:stCondLst>
                                            <p:cond delay="499"/>
                                          </p:stCondLst>
                                        </p:cTn>
                                        <p:tgtEl>
                                          <p:spTgt spid="12"/>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ntr" presetSubtype="2" fill="hold" nodeType="clickEffect">
                                  <p:stCondLst>
                                    <p:cond delay="0"/>
                                  </p:stCondLst>
                                  <p:childTnLst>
                                    <p:set>
                                      <p:cBhvr>
                                        <p:cTn id="11" dur="1" fill="hold">
                                          <p:stCondLst>
                                            <p:cond delay="0"/>
                                          </p:stCondLst>
                                        </p:cTn>
                                        <p:tgtEl>
                                          <p:spTgt spid="75"/>
                                        </p:tgtEl>
                                        <p:attrNameLst>
                                          <p:attrName>style.visibility</p:attrName>
                                        </p:attrNameLst>
                                      </p:cBhvr>
                                      <p:to>
                                        <p:strVal val="visible"/>
                                      </p:to>
                                    </p:set>
                                    <p:animEffect transition="in" filter="wipe(right)">
                                      <p:cBhvr>
                                        <p:cTn id="12" dur="500"/>
                                        <p:tgtEl>
                                          <p:spTgt spid="75"/>
                                        </p:tgtEl>
                                      </p:cBhvr>
                                    </p:animEffect>
                                  </p:childTnLst>
                                </p:cTn>
                              </p:par>
                            </p:childTnLst>
                          </p:cTn>
                        </p:par>
                        <p:par>
                          <p:cTn id="13" fill="hold">
                            <p:stCondLst>
                              <p:cond delay="500"/>
                            </p:stCondLst>
                            <p:childTnLst>
                              <p:par>
                                <p:cTn id="14" presetID="22" presetClass="exit" presetSubtype="1" fill="hold" grpId="0" nodeType="afterEffect">
                                  <p:stCondLst>
                                    <p:cond delay="0"/>
                                  </p:stCondLst>
                                  <p:childTnLst>
                                    <p:animEffect transition="out" filter="wipe(up)">
                                      <p:cBhvr>
                                        <p:cTn id="15" dur="500"/>
                                        <p:tgtEl>
                                          <p:spTgt spid="72"/>
                                        </p:tgtEl>
                                      </p:cBhvr>
                                    </p:animEffect>
                                    <p:set>
                                      <p:cBhvr>
                                        <p:cTn id="16" dur="1" fill="hold">
                                          <p:stCondLst>
                                            <p:cond delay="499"/>
                                          </p:stCondLst>
                                        </p:cTn>
                                        <p:tgtEl>
                                          <p:spTgt spid="72"/>
                                        </p:tgtEl>
                                        <p:attrNameLst>
                                          <p:attrName>style.visibility</p:attrName>
                                        </p:attrNameLst>
                                      </p:cBhvr>
                                      <p:to>
                                        <p:strVal val="hidden"/>
                                      </p:to>
                                    </p:set>
                                  </p:childTnLst>
                                </p:cTn>
                              </p:par>
                            </p:childTnLst>
                          </p:cTn>
                        </p:par>
                        <p:par>
                          <p:cTn id="17" fill="hold">
                            <p:stCondLst>
                              <p:cond delay="1000"/>
                            </p:stCondLst>
                            <p:childTnLst>
                              <p:par>
                                <p:cTn id="18" presetID="22" presetClass="exit" presetSubtype="1" fill="hold" grpId="0" nodeType="afterEffect">
                                  <p:stCondLst>
                                    <p:cond delay="0"/>
                                  </p:stCondLst>
                                  <p:childTnLst>
                                    <p:animEffect transition="out" filter="wipe(up)">
                                      <p:cBhvr>
                                        <p:cTn id="19" dur="500"/>
                                        <p:tgtEl>
                                          <p:spTgt spid="73"/>
                                        </p:tgtEl>
                                      </p:cBhvr>
                                    </p:animEffect>
                                    <p:set>
                                      <p:cBhvr>
                                        <p:cTn id="20" dur="1" fill="hold">
                                          <p:stCondLst>
                                            <p:cond delay="499"/>
                                          </p:stCondLst>
                                        </p:cTn>
                                        <p:tgtEl>
                                          <p:spTgt spid="73"/>
                                        </p:tgtEl>
                                        <p:attrNameLst>
                                          <p:attrName>style.visibility</p:attrName>
                                        </p:attrNameLst>
                                      </p:cBhvr>
                                      <p:to>
                                        <p:strVal val="hidden"/>
                                      </p:to>
                                    </p:set>
                                  </p:childTnLst>
                                </p:cTn>
                              </p:par>
                            </p:childTnLst>
                          </p:cTn>
                        </p:par>
                        <p:par>
                          <p:cTn id="21" fill="hold">
                            <p:stCondLst>
                              <p:cond delay="1500"/>
                            </p:stCondLst>
                            <p:childTnLst>
                              <p:par>
                                <p:cTn id="22" presetID="22" presetClass="exit" presetSubtype="1" fill="hold" grpId="0" nodeType="afterEffect">
                                  <p:stCondLst>
                                    <p:cond delay="0"/>
                                  </p:stCondLst>
                                  <p:childTnLst>
                                    <p:animEffect transition="out" filter="wipe(up)">
                                      <p:cBhvr>
                                        <p:cTn id="23" dur="500"/>
                                        <p:tgtEl>
                                          <p:spTgt spid="74"/>
                                        </p:tgtEl>
                                      </p:cBhvr>
                                    </p:animEffect>
                                    <p:set>
                                      <p:cBhvr>
                                        <p:cTn id="24" dur="1" fill="hold">
                                          <p:stCondLst>
                                            <p:cond delay="499"/>
                                          </p:stCondLst>
                                        </p:cTn>
                                        <p:tgtEl>
                                          <p:spTgt spid="7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72" grpId="0" animBg="1"/>
      <p:bldP spid="73" grpId="0" animBg="1"/>
      <p:bldP spid="74"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8" name="Picture 77"/>
          <p:cNvPicPr>
            <a:picLocks noChangeAspect="1"/>
          </p:cNvPicPr>
          <p:nvPr/>
        </p:nvPicPr>
        <p:blipFill rotWithShape="1">
          <a:blip r:embed="rId2"/>
          <a:srcRect b="43742"/>
          <a:stretch/>
        </p:blipFill>
        <p:spPr>
          <a:xfrm>
            <a:off x="882" y="-1524"/>
            <a:ext cx="12434711" cy="6995554"/>
          </a:xfrm>
          <a:prstGeom prst="rect">
            <a:avLst/>
          </a:prstGeom>
        </p:spPr>
      </p:pic>
      <p:sp>
        <p:nvSpPr>
          <p:cNvPr id="4" name="Rectangle 3"/>
          <p:cNvSpPr/>
          <p:nvPr/>
        </p:nvSpPr>
        <p:spPr bwMode="auto">
          <a:xfrm>
            <a:off x="15283" y="-7641"/>
            <a:ext cx="12434711" cy="7001670"/>
          </a:xfrm>
          <a:prstGeom prst="rect">
            <a:avLst/>
          </a:prstGeom>
          <a:solidFill>
            <a:srgbClr val="000000">
              <a:alpha val="69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algn="ctr" defTabSz="932293" fontAlgn="base">
              <a:spcBef>
                <a:spcPct val="0"/>
              </a:spcBef>
              <a:spcAft>
                <a:spcPct val="0"/>
              </a:spcAft>
              <a:defRPr/>
            </a:pPr>
            <a:endParaRPr lang="en-US" sz="2000" kern="0" dirty="0">
              <a:gradFill>
                <a:gsLst>
                  <a:gs pos="0">
                    <a:srgbClr val="FFFFFF"/>
                  </a:gs>
                  <a:gs pos="100000">
                    <a:srgbClr val="FFFFFF"/>
                  </a:gs>
                </a:gsLst>
                <a:lin ang="5400000" scaled="0"/>
              </a:gradFill>
            </a:endParaRPr>
          </a:p>
        </p:txBody>
      </p:sp>
      <p:sp>
        <p:nvSpPr>
          <p:cNvPr id="2" name="TextBox 1"/>
          <p:cNvSpPr txBox="1"/>
          <p:nvPr/>
        </p:nvSpPr>
        <p:spPr>
          <a:xfrm>
            <a:off x="123102" y="221128"/>
            <a:ext cx="9752217" cy="784628"/>
          </a:xfrm>
          <a:prstGeom prst="rect">
            <a:avLst/>
          </a:prstGeom>
          <a:noFill/>
        </p:spPr>
        <p:txBody>
          <a:bodyPr wrap="square" rtlCol="0">
            <a:spAutoFit/>
          </a:bodyPr>
          <a:lstStyle/>
          <a:p>
            <a:pPr defTabSz="914224">
              <a:defRPr/>
            </a:pPr>
            <a:r>
              <a:rPr lang="en-US" sz="4399" kern="0" dirty="0">
                <a:solidFill>
                  <a:schemeClr val="bg1"/>
                </a:solidFill>
                <a:latin typeface="Segoe UI Light" panose="020B0502040204020203" pitchFamily="34" charset="0"/>
                <a:cs typeface="Segoe UI Light" panose="020B0502040204020203" pitchFamily="34" charset="0"/>
              </a:rPr>
              <a:t>Selling effectively with Office 365</a:t>
            </a:r>
          </a:p>
        </p:txBody>
      </p:sp>
      <p:graphicFrame>
        <p:nvGraphicFramePr>
          <p:cNvPr id="5" name="Diagram 4"/>
          <p:cNvGraphicFramePr/>
          <p:nvPr>
            <p:extLst/>
          </p:nvPr>
        </p:nvGraphicFramePr>
        <p:xfrm>
          <a:off x="660505" y="3224664"/>
          <a:ext cx="11448002" cy="83974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pSp>
        <p:nvGrpSpPr>
          <p:cNvPr id="6" name="Group 5"/>
          <p:cNvGrpSpPr/>
          <p:nvPr/>
        </p:nvGrpSpPr>
        <p:grpSpPr>
          <a:xfrm>
            <a:off x="389522" y="3859203"/>
            <a:ext cx="2460741" cy="2062441"/>
            <a:chOff x="233027" y="3728630"/>
            <a:chExt cx="2461090" cy="2062734"/>
          </a:xfrm>
        </p:grpSpPr>
        <p:sp>
          <p:nvSpPr>
            <p:cNvPr id="7" name="TextBox 6"/>
            <p:cNvSpPr txBox="1"/>
            <p:nvPr/>
          </p:nvSpPr>
          <p:spPr>
            <a:xfrm>
              <a:off x="563146" y="5044380"/>
              <a:ext cx="2057108" cy="746984"/>
            </a:xfrm>
            <a:prstGeom prst="rect">
              <a:avLst/>
            </a:prstGeom>
            <a:noFill/>
          </p:spPr>
          <p:txBody>
            <a:bodyPr wrap="square" lIns="182828" tIns="146262" rIns="182828" bIns="146262" rtlCol="0">
              <a:spAutoFit/>
            </a:bodyPr>
            <a:lstStyle/>
            <a:p>
              <a:pPr algn="ctr" defTabSz="914165">
                <a:lnSpc>
                  <a:spcPct val="90000"/>
                </a:lnSpc>
                <a:spcAft>
                  <a:spcPts val="600"/>
                </a:spcAft>
                <a:defRPr/>
              </a:pPr>
              <a:r>
                <a:rPr lang="en-US" sz="1598" kern="0" dirty="0">
                  <a:solidFill>
                    <a:schemeClr val="bg1"/>
                  </a:solidFill>
                </a:rPr>
                <a:t>Follow-up call  with lead</a:t>
              </a:r>
            </a:p>
          </p:txBody>
        </p:sp>
        <p:pic>
          <p:nvPicPr>
            <p:cNvPr id="8" name="Picture 2"/>
            <p:cNvPicPr>
              <a:picLocks noChangeAspect="1" noChangeArrowheads="1"/>
            </p:cNvPicPr>
            <p:nvPr/>
          </p:nvPicPr>
          <p:blipFill rotWithShape="1">
            <a:blip r:embed="rId8">
              <a:extLst>
                <a:ext uri="{28A0092B-C50C-407E-A947-70E740481C1C}">
                  <a14:useLocalDpi xmlns:a14="http://schemas.microsoft.com/office/drawing/2010/main" val="0"/>
                </a:ext>
              </a:extLst>
            </a:blip>
            <a:srcRect l="1757"/>
            <a:stretch/>
          </p:blipFill>
          <p:spPr bwMode="auto">
            <a:xfrm>
              <a:off x="682308" y="3956050"/>
              <a:ext cx="2011809" cy="1200333"/>
            </a:xfrm>
            <a:prstGeom prst="rect">
              <a:avLst/>
            </a:prstGeom>
            <a:noFill/>
            <a:extLst>
              <a:ext uri="{909E8E84-426E-40DD-AFC4-6F175D3DCCD1}">
                <a14:hiddenFill xmlns:a14="http://schemas.microsoft.com/office/drawing/2010/main">
                  <a:solidFill>
                    <a:srgbClr val="FFFFFF"/>
                  </a:solidFill>
                </a14:hiddenFill>
              </a:ext>
            </a:extLst>
          </p:spPr>
        </p:pic>
        <p:cxnSp>
          <p:nvCxnSpPr>
            <p:cNvPr id="9" name="Straight Connector 8"/>
            <p:cNvCxnSpPr/>
            <p:nvPr/>
          </p:nvCxnSpPr>
          <p:spPr>
            <a:xfrm flipV="1">
              <a:off x="1524289" y="3728630"/>
              <a:ext cx="0" cy="205235"/>
            </a:xfrm>
            <a:prstGeom prst="line">
              <a:avLst/>
            </a:prstGeom>
            <a:ln>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pic>
          <p:nvPicPr>
            <p:cNvPr id="10" name="Picture 2" descr="http://icons.iconarchive.com/icons/danleech/simple/512/skype-icon.png"/>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233027" y="3976867"/>
              <a:ext cx="365708" cy="365708"/>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11" name="Group 10"/>
          <p:cNvGrpSpPr/>
          <p:nvPr/>
        </p:nvGrpSpPr>
        <p:grpSpPr>
          <a:xfrm>
            <a:off x="2564964" y="1242414"/>
            <a:ext cx="2056817" cy="2199051"/>
            <a:chOff x="2408778" y="1111472"/>
            <a:chExt cx="2057108" cy="2199363"/>
          </a:xfrm>
        </p:grpSpPr>
        <p:sp>
          <p:nvSpPr>
            <p:cNvPr id="12" name="TextBox 11"/>
            <p:cNvSpPr txBox="1"/>
            <p:nvPr/>
          </p:nvSpPr>
          <p:spPr>
            <a:xfrm>
              <a:off x="2408778" y="2490972"/>
              <a:ext cx="2057108" cy="738171"/>
            </a:xfrm>
            <a:prstGeom prst="rect">
              <a:avLst/>
            </a:prstGeom>
            <a:noFill/>
          </p:spPr>
          <p:txBody>
            <a:bodyPr wrap="square" lIns="182828" tIns="146262" rIns="182828" bIns="146262" rtlCol="0">
              <a:spAutoFit/>
            </a:bodyPr>
            <a:lstStyle/>
            <a:p>
              <a:pPr algn="ctr" defTabSz="914165">
                <a:lnSpc>
                  <a:spcPct val="90000"/>
                </a:lnSpc>
                <a:spcAft>
                  <a:spcPts val="600"/>
                </a:spcAft>
                <a:defRPr/>
              </a:pPr>
              <a:r>
                <a:rPr lang="en-US" sz="1598" kern="0" dirty="0">
                  <a:solidFill>
                    <a:schemeClr val="bg1"/>
                  </a:solidFill>
                </a:rPr>
                <a:t>Take notes while visiting a customer</a:t>
              </a:r>
            </a:p>
          </p:txBody>
        </p:sp>
        <p:cxnSp>
          <p:nvCxnSpPr>
            <p:cNvPr id="13" name="Straight Connector 12"/>
            <p:cNvCxnSpPr/>
            <p:nvPr/>
          </p:nvCxnSpPr>
          <p:spPr>
            <a:xfrm flipV="1">
              <a:off x="3090769" y="3105600"/>
              <a:ext cx="0" cy="205235"/>
            </a:xfrm>
            <a:prstGeom prst="line">
              <a:avLst/>
            </a:prstGeom>
            <a:ln>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pic>
          <p:nvPicPr>
            <p:cNvPr id="14" name="Picture 13"/>
            <p:cNvPicPr>
              <a:picLocks noChangeAspect="1"/>
            </p:cNvPicPr>
            <p:nvPr/>
          </p:nvPicPr>
          <p:blipFill rotWithShape="1">
            <a:blip r:embed="rId10"/>
            <a:srcRect l="-325" t="974" b="483"/>
            <a:stretch/>
          </p:blipFill>
          <p:spPr>
            <a:xfrm>
              <a:off x="2491696" y="1516062"/>
              <a:ext cx="1828426" cy="1085625"/>
            </a:xfrm>
            <a:prstGeom prst="rect">
              <a:avLst/>
            </a:prstGeom>
          </p:spPr>
        </p:pic>
        <p:pic>
          <p:nvPicPr>
            <p:cNvPr id="15" name="Picture 4" descr="http://cdn.redmondpie.com/wp-content/uploads/2012/07/OneNote-MX-logo.png"/>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2592683" y="1111472"/>
              <a:ext cx="361996" cy="365708"/>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16" name="Group 15"/>
          <p:cNvGrpSpPr/>
          <p:nvPr/>
        </p:nvGrpSpPr>
        <p:grpSpPr>
          <a:xfrm>
            <a:off x="6135826" y="3859202"/>
            <a:ext cx="2345745" cy="2049015"/>
            <a:chOff x="5980146" y="3728629"/>
            <a:chExt cx="2346078" cy="2049306"/>
          </a:xfrm>
        </p:grpSpPr>
        <p:cxnSp>
          <p:nvCxnSpPr>
            <p:cNvPr id="17" name="Straight Connector 16"/>
            <p:cNvCxnSpPr/>
            <p:nvPr/>
          </p:nvCxnSpPr>
          <p:spPr>
            <a:xfrm flipV="1">
              <a:off x="7806114" y="3728629"/>
              <a:ext cx="0" cy="205235"/>
            </a:xfrm>
            <a:prstGeom prst="line">
              <a:avLst/>
            </a:prstGeom>
            <a:ln>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18" name="TextBox 17"/>
            <p:cNvSpPr txBox="1"/>
            <p:nvPr/>
          </p:nvSpPr>
          <p:spPr>
            <a:xfrm>
              <a:off x="6269116" y="5030951"/>
              <a:ext cx="2057108" cy="746984"/>
            </a:xfrm>
            <a:prstGeom prst="rect">
              <a:avLst/>
            </a:prstGeom>
            <a:noFill/>
          </p:spPr>
          <p:txBody>
            <a:bodyPr wrap="square" lIns="182828" tIns="146262" rIns="182828" bIns="146262" rtlCol="0">
              <a:spAutoFit/>
            </a:bodyPr>
            <a:lstStyle/>
            <a:p>
              <a:pPr algn="ctr" defTabSz="914165">
                <a:lnSpc>
                  <a:spcPct val="90000"/>
                </a:lnSpc>
                <a:spcAft>
                  <a:spcPts val="600"/>
                </a:spcAft>
                <a:defRPr/>
              </a:pPr>
              <a:r>
                <a:rPr lang="en-US" sz="1598" kern="0" dirty="0">
                  <a:solidFill>
                    <a:schemeClr val="bg1"/>
                  </a:solidFill>
                </a:rPr>
                <a:t>Sales team collaboration</a:t>
              </a:r>
            </a:p>
          </p:txBody>
        </p:sp>
        <p:pic>
          <p:nvPicPr>
            <p:cNvPr id="19" name="Picture 18"/>
            <p:cNvPicPr>
              <a:picLocks noChangeAspect="1"/>
            </p:cNvPicPr>
            <p:nvPr/>
          </p:nvPicPr>
          <p:blipFill rotWithShape="1">
            <a:blip r:embed="rId12"/>
            <a:srcRect b="21533"/>
            <a:stretch/>
          </p:blipFill>
          <p:spPr>
            <a:xfrm>
              <a:off x="6422592" y="4033589"/>
              <a:ext cx="1750156" cy="1050219"/>
            </a:xfrm>
            <a:prstGeom prst="rect">
              <a:avLst/>
            </a:prstGeom>
          </p:spPr>
        </p:pic>
        <p:pic>
          <p:nvPicPr>
            <p:cNvPr id="20" name="Picture 14" descr="http://registrarsehotmailcorreo.com/wp-content/uploads/2014/03/outlook-correo.jpg"/>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5980146" y="4060893"/>
              <a:ext cx="365708" cy="365708"/>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21" name="Group 20"/>
          <p:cNvGrpSpPr/>
          <p:nvPr/>
        </p:nvGrpSpPr>
        <p:grpSpPr>
          <a:xfrm>
            <a:off x="10271359" y="1009234"/>
            <a:ext cx="2118203" cy="2451502"/>
            <a:chOff x="10116266" y="878259"/>
            <a:chExt cx="2118503" cy="2451850"/>
          </a:xfrm>
        </p:grpSpPr>
        <p:cxnSp>
          <p:nvCxnSpPr>
            <p:cNvPr id="22" name="Straight Connector 21"/>
            <p:cNvCxnSpPr/>
            <p:nvPr/>
          </p:nvCxnSpPr>
          <p:spPr>
            <a:xfrm flipV="1">
              <a:off x="11929969" y="3124874"/>
              <a:ext cx="0" cy="205235"/>
            </a:xfrm>
            <a:prstGeom prst="line">
              <a:avLst/>
            </a:prstGeom>
            <a:ln>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23" name="TextBox 22"/>
            <p:cNvSpPr txBox="1"/>
            <p:nvPr/>
          </p:nvSpPr>
          <p:spPr>
            <a:xfrm>
              <a:off x="10177660" y="2540415"/>
              <a:ext cx="2057109" cy="746984"/>
            </a:xfrm>
            <a:prstGeom prst="rect">
              <a:avLst/>
            </a:prstGeom>
            <a:noFill/>
          </p:spPr>
          <p:txBody>
            <a:bodyPr wrap="square" lIns="182828" tIns="146262" rIns="182828" bIns="146262" rtlCol="0">
              <a:spAutoFit/>
            </a:bodyPr>
            <a:lstStyle/>
            <a:p>
              <a:pPr algn="ctr" defTabSz="914165">
                <a:lnSpc>
                  <a:spcPct val="90000"/>
                </a:lnSpc>
                <a:spcAft>
                  <a:spcPts val="600"/>
                </a:spcAft>
                <a:defRPr/>
              </a:pPr>
              <a:r>
                <a:rPr lang="en-US" sz="1598" kern="0" dirty="0">
                  <a:solidFill>
                    <a:schemeClr val="bg1"/>
                  </a:solidFill>
                </a:rPr>
                <a:t>Pipeline  management</a:t>
              </a:r>
            </a:p>
          </p:txBody>
        </p:sp>
        <p:pic>
          <p:nvPicPr>
            <p:cNvPr id="24" name="Picture 23"/>
            <p:cNvPicPr>
              <a:picLocks noChangeAspect="1"/>
            </p:cNvPicPr>
            <p:nvPr/>
          </p:nvPicPr>
          <p:blipFill>
            <a:blip r:embed="rId14"/>
            <a:stretch>
              <a:fillRect/>
            </a:stretch>
          </p:blipFill>
          <p:spPr>
            <a:xfrm>
              <a:off x="10116266" y="1245539"/>
              <a:ext cx="2062089" cy="1331852"/>
            </a:xfrm>
            <a:prstGeom prst="rect">
              <a:avLst/>
            </a:prstGeom>
          </p:spPr>
        </p:pic>
        <p:pic>
          <p:nvPicPr>
            <p:cNvPr id="25" name="Picture 24"/>
            <p:cNvPicPr>
              <a:picLocks noChangeAspect="1"/>
            </p:cNvPicPr>
            <p:nvPr/>
          </p:nvPicPr>
          <p:blipFill>
            <a:blip r:embed="rId15" cstate="email">
              <a:extLst>
                <a:ext uri="{28A0092B-C50C-407E-A947-70E740481C1C}">
                  <a14:useLocalDpi xmlns:a14="http://schemas.microsoft.com/office/drawing/2010/main" val="0"/>
                </a:ext>
              </a:extLst>
            </a:blip>
            <a:stretch>
              <a:fillRect/>
            </a:stretch>
          </p:blipFill>
          <p:spPr>
            <a:xfrm>
              <a:off x="10137774" y="878259"/>
              <a:ext cx="365708" cy="365708"/>
            </a:xfrm>
            <a:prstGeom prst="rect">
              <a:avLst/>
            </a:prstGeom>
          </p:spPr>
        </p:pic>
      </p:grpSp>
      <p:grpSp>
        <p:nvGrpSpPr>
          <p:cNvPr id="26" name="Group 25"/>
          <p:cNvGrpSpPr/>
          <p:nvPr/>
        </p:nvGrpSpPr>
        <p:grpSpPr>
          <a:xfrm>
            <a:off x="9259853" y="3850928"/>
            <a:ext cx="2684060" cy="2283321"/>
            <a:chOff x="9104616" y="3720354"/>
            <a:chExt cx="2684440" cy="2283644"/>
          </a:xfrm>
        </p:grpSpPr>
        <p:sp>
          <p:nvSpPr>
            <p:cNvPr id="27" name="TextBox 26"/>
            <p:cNvSpPr txBox="1"/>
            <p:nvPr/>
          </p:nvSpPr>
          <p:spPr>
            <a:xfrm>
              <a:off x="9147821" y="5257014"/>
              <a:ext cx="2641235" cy="746984"/>
            </a:xfrm>
            <a:prstGeom prst="rect">
              <a:avLst/>
            </a:prstGeom>
            <a:noFill/>
          </p:spPr>
          <p:txBody>
            <a:bodyPr wrap="square" lIns="182828" tIns="146262" rIns="182828" bIns="146262" rtlCol="0">
              <a:spAutoFit/>
            </a:bodyPr>
            <a:lstStyle/>
            <a:p>
              <a:pPr algn="ctr" defTabSz="914165">
                <a:lnSpc>
                  <a:spcPct val="90000"/>
                </a:lnSpc>
                <a:spcAft>
                  <a:spcPts val="600"/>
                </a:spcAft>
                <a:defRPr/>
              </a:pPr>
              <a:r>
                <a:rPr lang="en-US" sz="1598" kern="0" dirty="0">
                  <a:solidFill>
                    <a:schemeClr val="bg1"/>
                  </a:solidFill>
                </a:rPr>
                <a:t>Generate quote and share with customer</a:t>
              </a:r>
            </a:p>
          </p:txBody>
        </p:sp>
        <p:pic>
          <p:nvPicPr>
            <p:cNvPr id="28" name="Picture 27"/>
            <p:cNvPicPr>
              <a:picLocks noChangeAspect="1"/>
            </p:cNvPicPr>
            <p:nvPr/>
          </p:nvPicPr>
          <p:blipFill>
            <a:blip r:embed="rId16"/>
            <a:stretch>
              <a:fillRect/>
            </a:stretch>
          </p:blipFill>
          <p:spPr>
            <a:xfrm>
              <a:off x="9557373" y="4037571"/>
              <a:ext cx="1779759" cy="1369045"/>
            </a:xfrm>
            <a:prstGeom prst="rect">
              <a:avLst/>
            </a:prstGeom>
          </p:spPr>
        </p:pic>
        <p:cxnSp>
          <p:nvCxnSpPr>
            <p:cNvPr id="29" name="Straight Connector 28"/>
            <p:cNvCxnSpPr/>
            <p:nvPr/>
          </p:nvCxnSpPr>
          <p:spPr>
            <a:xfrm flipV="1">
              <a:off x="10500379" y="3720354"/>
              <a:ext cx="0" cy="205235"/>
            </a:xfrm>
            <a:prstGeom prst="line">
              <a:avLst/>
            </a:prstGeom>
            <a:ln>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pic>
          <p:nvPicPr>
            <p:cNvPr id="30" name="Picture 4" descr="http://www.cpcc.edu/cce/job-and-career-enhancement/courses-and-programs/computer-technology/computer-images/sharepoint.png"/>
            <p:cNvPicPr>
              <a:picLocks noChangeAspect="1" noChangeArrowheads="1"/>
            </p:cNvPicPr>
            <p:nvPr/>
          </p:nvPicPr>
          <p:blipFill>
            <a:blip r:embed="rId17">
              <a:clrChange>
                <a:clrFrom>
                  <a:srgbClr val="2DB5E5"/>
                </a:clrFrom>
                <a:clrTo>
                  <a:srgbClr val="2DB5E5">
                    <a:alpha val="0"/>
                  </a:srgbClr>
                </a:clrTo>
              </a:clrChange>
              <a:extLst>
                <a:ext uri="{28A0092B-C50C-407E-A947-70E740481C1C}">
                  <a14:useLocalDpi xmlns:a14="http://schemas.microsoft.com/office/drawing/2010/main" val="0"/>
                </a:ext>
              </a:extLst>
            </a:blip>
            <a:srcRect/>
            <a:stretch>
              <a:fillRect/>
            </a:stretch>
          </p:blipFill>
          <p:spPr bwMode="auto">
            <a:xfrm>
              <a:off x="9121754" y="4455884"/>
              <a:ext cx="366281" cy="366282"/>
            </a:xfrm>
            <a:prstGeom prst="rect">
              <a:avLst/>
            </a:prstGeom>
            <a:noFill/>
            <a:extLst>
              <a:ext uri="{909E8E84-426E-40DD-AFC4-6F175D3DCCD1}">
                <a14:hiddenFill xmlns:a14="http://schemas.microsoft.com/office/drawing/2010/main">
                  <a:solidFill>
                    <a:srgbClr val="FFFFFF"/>
                  </a:solidFill>
                </a14:hiddenFill>
              </a:ext>
            </a:extLst>
          </p:spPr>
        </p:pic>
        <p:pic>
          <p:nvPicPr>
            <p:cNvPr id="31" name="Picture 18" descr="http://skvnet.org/wp-content/uploads/2013/04/Microsoft_Word_2013_icon.png"/>
            <p:cNvPicPr>
              <a:picLocks noChangeAspect="1" noChangeArrowheads="1"/>
            </p:cNvPicPr>
            <p:nvPr/>
          </p:nvPicPr>
          <p:blipFill>
            <a:blip r:embed="rId18" cstate="email">
              <a:extLst>
                <a:ext uri="{28A0092B-C50C-407E-A947-70E740481C1C}">
                  <a14:useLocalDpi xmlns:a14="http://schemas.microsoft.com/office/drawing/2010/main" val="0"/>
                </a:ext>
              </a:extLst>
            </a:blip>
            <a:srcRect/>
            <a:stretch>
              <a:fillRect/>
            </a:stretch>
          </p:blipFill>
          <p:spPr bwMode="auto">
            <a:xfrm>
              <a:off x="9104616" y="4052037"/>
              <a:ext cx="383419" cy="383419"/>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2" name="Group 31"/>
          <p:cNvGrpSpPr/>
          <p:nvPr/>
        </p:nvGrpSpPr>
        <p:grpSpPr>
          <a:xfrm>
            <a:off x="7961055" y="1182841"/>
            <a:ext cx="2056817" cy="2271827"/>
            <a:chOff x="7961302" y="1182513"/>
            <a:chExt cx="2057108" cy="2272150"/>
          </a:xfrm>
        </p:grpSpPr>
        <p:pic>
          <p:nvPicPr>
            <p:cNvPr id="33" name="Picture 32"/>
            <p:cNvPicPr>
              <a:picLocks noChangeAspect="1"/>
            </p:cNvPicPr>
            <p:nvPr/>
          </p:nvPicPr>
          <p:blipFill rotWithShape="1">
            <a:blip r:embed="rId19"/>
            <a:srcRect l="861" t="-353" r="-861" b="3265"/>
            <a:stretch/>
          </p:blipFill>
          <p:spPr>
            <a:xfrm>
              <a:off x="8095453" y="1549826"/>
              <a:ext cx="1788806" cy="1224866"/>
            </a:xfrm>
            <a:prstGeom prst="rect">
              <a:avLst/>
            </a:prstGeom>
          </p:spPr>
        </p:pic>
        <p:grpSp>
          <p:nvGrpSpPr>
            <p:cNvPr id="34" name="Group 33"/>
            <p:cNvGrpSpPr/>
            <p:nvPr/>
          </p:nvGrpSpPr>
          <p:grpSpPr>
            <a:xfrm>
              <a:off x="7961302" y="1182513"/>
              <a:ext cx="2057108" cy="2272150"/>
              <a:chOff x="7805634" y="1051891"/>
              <a:chExt cx="2057108" cy="2272150"/>
            </a:xfrm>
          </p:grpSpPr>
          <p:cxnSp>
            <p:nvCxnSpPr>
              <p:cNvPr id="35" name="Straight Connector 34"/>
              <p:cNvCxnSpPr/>
              <p:nvPr/>
            </p:nvCxnSpPr>
            <p:spPr>
              <a:xfrm flipV="1">
                <a:off x="8834188" y="3077153"/>
                <a:ext cx="0" cy="246888"/>
              </a:xfrm>
              <a:prstGeom prst="line">
                <a:avLst/>
              </a:prstGeom>
              <a:ln>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36" name="TextBox 35"/>
              <p:cNvSpPr txBox="1"/>
              <p:nvPr/>
            </p:nvSpPr>
            <p:spPr>
              <a:xfrm>
                <a:off x="7805634" y="2557633"/>
                <a:ext cx="2057108" cy="516894"/>
              </a:xfrm>
              <a:prstGeom prst="rect">
                <a:avLst/>
              </a:prstGeom>
              <a:noFill/>
            </p:spPr>
            <p:txBody>
              <a:bodyPr wrap="square" lIns="182828" tIns="146262" rIns="182828" bIns="146262" rtlCol="0">
                <a:spAutoFit/>
              </a:bodyPr>
              <a:lstStyle/>
              <a:p>
                <a:pPr algn="ctr" defTabSz="914165">
                  <a:lnSpc>
                    <a:spcPct val="90000"/>
                  </a:lnSpc>
                  <a:spcAft>
                    <a:spcPts val="600"/>
                  </a:spcAft>
                  <a:defRPr/>
                </a:pPr>
                <a:r>
                  <a:rPr lang="en-US" sz="1598" kern="0" dirty="0">
                    <a:solidFill>
                      <a:schemeClr val="bg1"/>
                    </a:solidFill>
                  </a:rPr>
                  <a:t>Create proposal</a:t>
                </a:r>
              </a:p>
            </p:txBody>
          </p:sp>
          <p:pic>
            <p:nvPicPr>
              <p:cNvPr id="37" name="Picture 2" descr="http://fc05.deviantart.net/fs70/i/2013/101/d/c/powerpoint_by_navdbest-d6186z9.png"/>
              <p:cNvPicPr>
                <a:picLocks noChangeAspect="1" noChangeArrowheads="1"/>
              </p:cNvPicPr>
              <p:nvPr/>
            </p:nvPicPr>
            <p:blipFill>
              <a:blip r:embed="rId20" cstate="email">
                <a:extLst>
                  <a:ext uri="{28A0092B-C50C-407E-A947-70E740481C1C}">
                    <a14:useLocalDpi xmlns:a14="http://schemas.microsoft.com/office/drawing/2010/main" val="0"/>
                  </a:ext>
                </a:extLst>
              </a:blip>
              <a:srcRect/>
              <a:stretch>
                <a:fillRect/>
              </a:stretch>
            </p:blipFill>
            <p:spPr bwMode="auto">
              <a:xfrm>
                <a:off x="8004529" y="1051891"/>
                <a:ext cx="365708" cy="365708"/>
              </a:xfrm>
              <a:prstGeom prst="rect">
                <a:avLst/>
              </a:prstGeom>
              <a:noFill/>
              <a:extLst>
                <a:ext uri="{909E8E84-426E-40DD-AFC4-6F175D3DCCD1}">
                  <a14:hiddenFill xmlns:a14="http://schemas.microsoft.com/office/drawing/2010/main">
                    <a:solidFill>
                      <a:srgbClr val="FFFFFF"/>
                    </a:solidFill>
                  </a14:hiddenFill>
                </a:ext>
              </a:extLst>
            </p:spPr>
          </p:pic>
          <p:pic>
            <p:nvPicPr>
              <p:cNvPr id="38" name="Picture 37"/>
              <p:cNvPicPr>
                <a:picLocks noChangeAspect="1"/>
              </p:cNvPicPr>
              <p:nvPr/>
            </p:nvPicPr>
            <p:blipFill rotWithShape="1">
              <a:blip r:embed="rId21">
                <a:extLst>
                  <a:ext uri="{28A0092B-C50C-407E-A947-70E740481C1C}">
                    <a14:useLocalDpi xmlns:a14="http://schemas.microsoft.com/office/drawing/2010/main" val="0"/>
                  </a:ext>
                </a:extLst>
              </a:blip>
              <a:srcRect b="13702"/>
              <a:stretch/>
            </p:blipFill>
            <p:spPr>
              <a:xfrm>
                <a:off x="8060813" y="1540856"/>
                <a:ext cx="1523973" cy="1004720"/>
              </a:xfrm>
              <a:prstGeom prst="rect">
                <a:avLst/>
              </a:prstGeom>
            </p:spPr>
          </p:pic>
          <p:pic>
            <p:nvPicPr>
              <p:cNvPr id="39" name="Picture 18" descr="http://skvnet.org/wp-content/uploads/2013/04/Microsoft_Word_2013_icon.png"/>
              <p:cNvPicPr>
                <a:picLocks noChangeAspect="1" noChangeArrowheads="1"/>
              </p:cNvPicPr>
              <p:nvPr/>
            </p:nvPicPr>
            <p:blipFill>
              <a:blip r:embed="rId18" cstate="email">
                <a:extLst>
                  <a:ext uri="{28A0092B-C50C-407E-A947-70E740481C1C}">
                    <a14:useLocalDpi xmlns:a14="http://schemas.microsoft.com/office/drawing/2010/main" val="0"/>
                  </a:ext>
                </a:extLst>
              </a:blip>
              <a:srcRect/>
              <a:stretch>
                <a:fillRect/>
              </a:stretch>
            </p:blipFill>
            <p:spPr bwMode="auto">
              <a:xfrm>
                <a:off x="8418752" y="1051891"/>
                <a:ext cx="383419" cy="383418"/>
              </a:xfrm>
              <a:prstGeom prst="rect">
                <a:avLst/>
              </a:prstGeom>
              <a:noFill/>
              <a:extLst>
                <a:ext uri="{909E8E84-426E-40DD-AFC4-6F175D3DCCD1}">
                  <a14:hiddenFill xmlns:a14="http://schemas.microsoft.com/office/drawing/2010/main">
                    <a:solidFill>
                      <a:srgbClr val="FFFFFF"/>
                    </a:solidFill>
                  </a14:hiddenFill>
                </a:ext>
              </a:extLst>
            </p:spPr>
          </p:pic>
          <p:pic>
            <p:nvPicPr>
              <p:cNvPr id="40" name="Picture 39"/>
              <p:cNvPicPr>
                <a:picLocks noChangeAspect="1"/>
              </p:cNvPicPr>
              <p:nvPr/>
            </p:nvPicPr>
            <p:blipFill>
              <a:blip r:embed="rId15" cstate="email">
                <a:extLst>
                  <a:ext uri="{28A0092B-C50C-407E-A947-70E740481C1C}">
                    <a14:useLocalDpi xmlns:a14="http://schemas.microsoft.com/office/drawing/2010/main" val="0"/>
                  </a:ext>
                </a:extLst>
              </a:blip>
              <a:stretch>
                <a:fillRect/>
              </a:stretch>
            </p:blipFill>
            <p:spPr>
              <a:xfrm>
                <a:off x="8844096" y="1051891"/>
                <a:ext cx="365708" cy="365708"/>
              </a:xfrm>
              <a:prstGeom prst="rect">
                <a:avLst/>
              </a:prstGeom>
            </p:spPr>
          </p:pic>
        </p:grpSp>
      </p:grpSp>
      <p:grpSp>
        <p:nvGrpSpPr>
          <p:cNvPr id="41" name="Group 40"/>
          <p:cNvGrpSpPr/>
          <p:nvPr/>
        </p:nvGrpSpPr>
        <p:grpSpPr>
          <a:xfrm>
            <a:off x="3733277" y="3859201"/>
            <a:ext cx="2056817" cy="2494948"/>
            <a:chOff x="3577257" y="3728630"/>
            <a:chExt cx="2057108" cy="2495302"/>
          </a:xfrm>
        </p:grpSpPr>
        <p:grpSp>
          <p:nvGrpSpPr>
            <p:cNvPr id="42" name="Group 41"/>
            <p:cNvGrpSpPr/>
            <p:nvPr/>
          </p:nvGrpSpPr>
          <p:grpSpPr>
            <a:xfrm>
              <a:off x="3577257" y="3728630"/>
              <a:ext cx="2057108" cy="2495302"/>
              <a:chOff x="3586406" y="3868040"/>
              <a:chExt cx="2057400" cy="2495656"/>
            </a:xfrm>
          </p:grpSpPr>
          <p:sp>
            <p:nvSpPr>
              <p:cNvPr id="45" name="TextBox 44"/>
              <p:cNvSpPr txBox="1"/>
              <p:nvPr/>
            </p:nvSpPr>
            <p:spPr>
              <a:xfrm>
                <a:off x="3586406" y="5846729"/>
                <a:ext cx="2057400" cy="516967"/>
              </a:xfrm>
              <a:prstGeom prst="rect">
                <a:avLst/>
              </a:prstGeom>
              <a:noFill/>
            </p:spPr>
            <p:txBody>
              <a:bodyPr wrap="square" lIns="182828" tIns="146262" rIns="182828" bIns="146262" rtlCol="0">
                <a:spAutoFit/>
              </a:bodyPr>
              <a:lstStyle/>
              <a:p>
                <a:pPr algn="ctr" defTabSz="914165">
                  <a:lnSpc>
                    <a:spcPct val="90000"/>
                  </a:lnSpc>
                  <a:spcAft>
                    <a:spcPts val="600"/>
                  </a:spcAft>
                  <a:defRPr/>
                </a:pPr>
                <a:r>
                  <a:rPr lang="en-US" sz="1598" kern="0" dirty="0">
                    <a:solidFill>
                      <a:schemeClr val="bg1"/>
                    </a:solidFill>
                  </a:rPr>
                  <a:t>Post deal updates</a:t>
                </a:r>
              </a:p>
            </p:txBody>
          </p:sp>
          <p:cxnSp>
            <p:nvCxnSpPr>
              <p:cNvPr id="46" name="Straight Connector 45"/>
              <p:cNvCxnSpPr/>
              <p:nvPr/>
            </p:nvCxnSpPr>
            <p:spPr>
              <a:xfrm flipV="1">
                <a:off x="4616323" y="3868040"/>
                <a:ext cx="0" cy="205264"/>
              </a:xfrm>
              <a:prstGeom prst="line">
                <a:avLst/>
              </a:prstGeom>
              <a:ln>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grpSp>
        <p:pic>
          <p:nvPicPr>
            <p:cNvPr id="43" name="Picture 2" descr="Windows: Yammer, anytime, anywhere"/>
            <p:cNvPicPr>
              <a:picLocks noChangeAspect="1" noChangeArrowheads="1"/>
            </p:cNvPicPr>
            <p:nvPr/>
          </p:nvPicPr>
          <p:blipFill>
            <a:blip r:embed="rId22">
              <a:extLst>
                <a:ext uri="{28A0092B-C50C-407E-A947-70E740481C1C}">
                  <a14:useLocalDpi xmlns:a14="http://schemas.microsoft.com/office/drawing/2010/main" val="0"/>
                </a:ext>
              </a:extLst>
            </a:blip>
            <a:srcRect/>
            <a:stretch>
              <a:fillRect/>
            </a:stretch>
          </p:blipFill>
          <p:spPr bwMode="auto">
            <a:xfrm>
              <a:off x="4145714" y="3973744"/>
              <a:ext cx="920194" cy="1758955"/>
            </a:xfrm>
            <a:prstGeom prst="rect">
              <a:avLst/>
            </a:prstGeom>
            <a:noFill/>
            <a:extLst>
              <a:ext uri="{909E8E84-426E-40DD-AFC4-6F175D3DCCD1}">
                <a14:hiddenFill xmlns:a14="http://schemas.microsoft.com/office/drawing/2010/main">
                  <a:solidFill>
                    <a:srgbClr val="FFFFFF"/>
                  </a:solidFill>
                </a14:hiddenFill>
              </a:ext>
            </a:extLst>
          </p:spPr>
        </p:pic>
        <p:pic>
          <p:nvPicPr>
            <p:cNvPr id="44" name="Picture 4" descr="http://www.groovypenguin.co.uk/wordpress/wp-content/uploads/2015/07/yammer-logo.png"/>
            <p:cNvPicPr>
              <a:picLocks noChangeAspect="1" noChangeArrowheads="1"/>
            </p:cNvPicPr>
            <p:nvPr/>
          </p:nvPicPr>
          <p:blipFill>
            <a:blip r:embed="rId23">
              <a:extLst>
                <a:ext uri="{28A0092B-C50C-407E-A947-70E740481C1C}">
                  <a14:useLocalDpi xmlns:a14="http://schemas.microsoft.com/office/drawing/2010/main" val="0"/>
                </a:ext>
              </a:extLst>
            </a:blip>
            <a:srcRect/>
            <a:stretch>
              <a:fillRect/>
            </a:stretch>
          </p:blipFill>
          <p:spPr bwMode="auto">
            <a:xfrm>
              <a:off x="3693790" y="4060386"/>
              <a:ext cx="365760" cy="365760"/>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47" name="Group 46"/>
          <p:cNvGrpSpPr/>
          <p:nvPr/>
        </p:nvGrpSpPr>
        <p:grpSpPr>
          <a:xfrm>
            <a:off x="5326462" y="906830"/>
            <a:ext cx="2056817" cy="2515671"/>
            <a:chOff x="5170668" y="775840"/>
            <a:chExt cx="2057108" cy="2516028"/>
          </a:xfrm>
        </p:grpSpPr>
        <p:cxnSp>
          <p:nvCxnSpPr>
            <p:cNvPr id="48" name="Straight Connector 47"/>
            <p:cNvCxnSpPr/>
            <p:nvPr/>
          </p:nvCxnSpPr>
          <p:spPr>
            <a:xfrm flipV="1">
              <a:off x="6218238" y="3054124"/>
              <a:ext cx="0" cy="237744"/>
            </a:xfrm>
            <a:prstGeom prst="line">
              <a:avLst/>
            </a:prstGeom>
            <a:ln>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49" name="TextBox 48"/>
            <p:cNvSpPr txBox="1"/>
            <p:nvPr/>
          </p:nvSpPr>
          <p:spPr>
            <a:xfrm>
              <a:off x="5170668" y="2467641"/>
              <a:ext cx="2057108" cy="746984"/>
            </a:xfrm>
            <a:prstGeom prst="rect">
              <a:avLst/>
            </a:prstGeom>
            <a:noFill/>
          </p:spPr>
          <p:txBody>
            <a:bodyPr wrap="square" lIns="182828" tIns="146262" rIns="182828" bIns="146262" rtlCol="0">
              <a:spAutoFit/>
            </a:bodyPr>
            <a:lstStyle/>
            <a:p>
              <a:pPr algn="ctr" defTabSz="914165">
                <a:lnSpc>
                  <a:spcPct val="90000"/>
                </a:lnSpc>
                <a:spcAft>
                  <a:spcPts val="600"/>
                </a:spcAft>
                <a:defRPr/>
              </a:pPr>
              <a:r>
                <a:rPr lang="en-US" sz="1598" kern="0" dirty="0">
                  <a:solidFill>
                    <a:schemeClr val="bg1"/>
                  </a:solidFill>
                </a:rPr>
                <a:t>Discover relevant documents</a:t>
              </a:r>
            </a:p>
          </p:txBody>
        </p:sp>
        <p:pic>
          <p:nvPicPr>
            <p:cNvPr id="50" name="Picture 8" descr="https://lh5.ggpht.com/YlM1Od8VyNSo64B6KIFAQUhW8ArLWCNZISYdNup45ArcLcKJySMiz24RFo-dhYui7Lc=w300"/>
            <p:cNvPicPr>
              <a:picLocks noChangeAspect="1" noChangeArrowheads="1"/>
            </p:cNvPicPr>
            <p:nvPr/>
          </p:nvPicPr>
          <p:blipFill>
            <a:blip r:embed="rId24">
              <a:extLst>
                <a:ext uri="{28A0092B-C50C-407E-A947-70E740481C1C}">
                  <a14:useLocalDpi xmlns:a14="http://schemas.microsoft.com/office/drawing/2010/main" val="0"/>
                </a:ext>
              </a:extLst>
            </a:blip>
            <a:srcRect/>
            <a:stretch>
              <a:fillRect/>
            </a:stretch>
          </p:blipFill>
          <p:spPr bwMode="auto">
            <a:xfrm>
              <a:off x="5314752" y="1187457"/>
              <a:ext cx="386310" cy="386310"/>
            </a:xfrm>
            <a:prstGeom prst="rect">
              <a:avLst/>
            </a:prstGeom>
            <a:noFill/>
            <a:extLst>
              <a:ext uri="{909E8E84-426E-40DD-AFC4-6F175D3DCCD1}">
                <a14:hiddenFill xmlns:a14="http://schemas.microsoft.com/office/drawing/2010/main">
                  <a:solidFill>
                    <a:srgbClr val="FFFFFF"/>
                  </a:solidFill>
                </a14:hiddenFill>
              </a:ext>
            </a:extLst>
          </p:spPr>
        </p:pic>
        <p:pic>
          <p:nvPicPr>
            <p:cNvPr id="51" name="Picture 10" descr="https://pbs.twimg.com/profile_images/508987263422709760/_fwbDKIN_400x400.png"/>
            <p:cNvPicPr>
              <a:picLocks noChangeAspect="1" noChangeArrowheads="1"/>
            </p:cNvPicPr>
            <p:nvPr/>
          </p:nvPicPr>
          <p:blipFill>
            <a:blip r:embed="rId25">
              <a:extLst>
                <a:ext uri="{28A0092B-C50C-407E-A947-70E740481C1C}">
                  <a14:useLocalDpi xmlns:a14="http://schemas.microsoft.com/office/drawing/2010/main" val="0"/>
                </a:ext>
              </a:extLst>
            </a:blip>
            <a:srcRect/>
            <a:stretch>
              <a:fillRect/>
            </a:stretch>
          </p:blipFill>
          <p:spPr bwMode="auto">
            <a:xfrm>
              <a:off x="5307430" y="775840"/>
              <a:ext cx="411300" cy="411300"/>
            </a:xfrm>
            <a:prstGeom prst="rect">
              <a:avLst/>
            </a:prstGeom>
            <a:noFill/>
            <a:extLst>
              <a:ext uri="{909E8E84-426E-40DD-AFC4-6F175D3DCCD1}">
                <a14:hiddenFill xmlns:a14="http://schemas.microsoft.com/office/drawing/2010/main">
                  <a:solidFill>
                    <a:srgbClr val="FFFFFF"/>
                  </a:solidFill>
                </a14:hiddenFill>
              </a:ext>
            </a:extLst>
          </p:spPr>
        </p:pic>
        <p:pic>
          <p:nvPicPr>
            <p:cNvPr id="52" name="Picture 51"/>
            <p:cNvPicPr>
              <a:picLocks noChangeAspect="1"/>
            </p:cNvPicPr>
            <p:nvPr/>
          </p:nvPicPr>
          <p:blipFill>
            <a:blip r:embed="rId26"/>
            <a:stretch>
              <a:fillRect/>
            </a:stretch>
          </p:blipFill>
          <p:spPr>
            <a:xfrm>
              <a:off x="5742987" y="819544"/>
              <a:ext cx="916370" cy="1782143"/>
            </a:xfrm>
            <a:prstGeom prst="rect">
              <a:avLst/>
            </a:prstGeom>
          </p:spPr>
        </p:pic>
      </p:grpSp>
      <p:grpSp>
        <p:nvGrpSpPr>
          <p:cNvPr id="53" name="Group 52"/>
          <p:cNvGrpSpPr/>
          <p:nvPr/>
        </p:nvGrpSpPr>
        <p:grpSpPr>
          <a:xfrm>
            <a:off x="203434" y="969249"/>
            <a:ext cx="2056817" cy="2491490"/>
            <a:chOff x="46913" y="838267"/>
            <a:chExt cx="2057108" cy="2491843"/>
          </a:xfrm>
        </p:grpSpPr>
        <p:grpSp>
          <p:nvGrpSpPr>
            <p:cNvPr id="54" name="Group 53"/>
            <p:cNvGrpSpPr/>
            <p:nvPr/>
          </p:nvGrpSpPr>
          <p:grpSpPr>
            <a:xfrm>
              <a:off x="46913" y="1047578"/>
              <a:ext cx="2057108" cy="2282532"/>
              <a:chOff x="46037" y="1010198"/>
              <a:chExt cx="2057400" cy="2282855"/>
            </a:xfrm>
          </p:grpSpPr>
          <p:sp>
            <p:nvSpPr>
              <p:cNvPr id="58" name="TextBox 57"/>
              <p:cNvSpPr txBox="1"/>
              <p:nvPr/>
            </p:nvSpPr>
            <p:spPr>
              <a:xfrm>
                <a:off x="46037" y="2506662"/>
                <a:ext cx="2057400" cy="747090"/>
              </a:xfrm>
              <a:prstGeom prst="rect">
                <a:avLst/>
              </a:prstGeom>
              <a:noFill/>
            </p:spPr>
            <p:txBody>
              <a:bodyPr wrap="square" lIns="182828" tIns="146262" rIns="182828" bIns="146262" rtlCol="0">
                <a:spAutoFit/>
              </a:bodyPr>
              <a:lstStyle/>
              <a:p>
                <a:pPr algn="ctr" defTabSz="914165">
                  <a:lnSpc>
                    <a:spcPct val="90000"/>
                  </a:lnSpc>
                  <a:spcAft>
                    <a:spcPts val="600"/>
                  </a:spcAft>
                  <a:defRPr/>
                </a:pPr>
                <a:r>
                  <a:rPr lang="en-US" sz="1598" kern="0" dirty="0">
                    <a:solidFill>
                      <a:schemeClr val="bg1"/>
                    </a:solidFill>
                  </a:rPr>
                  <a:t>Track incoming  email</a:t>
                </a:r>
              </a:p>
            </p:txBody>
          </p:sp>
          <p:grpSp>
            <p:nvGrpSpPr>
              <p:cNvPr id="59" name="Group 58"/>
              <p:cNvGrpSpPr/>
              <p:nvPr/>
            </p:nvGrpSpPr>
            <p:grpSpPr>
              <a:xfrm>
                <a:off x="238849" y="1010198"/>
                <a:ext cx="864876" cy="2282855"/>
                <a:chOff x="238849" y="1010198"/>
                <a:chExt cx="864876" cy="2282855"/>
              </a:xfrm>
            </p:grpSpPr>
            <p:cxnSp>
              <p:nvCxnSpPr>
                <p:cNvPr id="60" name="Straight Connector 59"/>
                <p:cNvCxnSpPr/>
                <p:nvPr/>
              </p:nvCxnSpPr>
              <p:spPr>
                <a:xfrm flipV="1">
                  <a:off x="1103725" y="3087789"/>
                  <a:ext cx="0" cy="205264"/>
                </a:xfrm>
                <a:prstGeom prst="line">
                  <a:avLst/>
                </a:prstGeom>
                <a:ln>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pic>
              <p:nvPicPr>
                <p:cNvPr id="61" name="Picture 14" descr="http://registrarsehotmailcorreo.com/wp-content/uploads/2014/03/outlook-correo.jpg"/>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238849" y="1010198"/>
                  <a:ext cx="365760" cy="365760"/>
                </a:xfrm>
                <a:prstGeom prst="rect">
                  <a:avLst/>
                </a:prstGeom>
                <a:noFill/>
                <a:extLst>
                  <a:ext uri="{909E8E84-426E-40DD-AFC4-6F175D3DCCD1}">
                    <a14:hiddenFill xmlns:a14="http://schemas.microsoft.com/office/drawing/2010/main">
                      <a:solidFill>
                        <a:srgbClr val="FFFFFF"/>
                      </a:solidFill>
                    </a14:hiddenFill>
                  </a:ext>
                </a:extLst>
              </p:spPr>
            </p:pic>
          </p:grpSp>
        </p:grpSp>
        <p:grpSp>
          <p:nvGrpSpPr>
            <p:cNvPr id="55" name="Group 54"/>
            <p:cNvGrpSpPr/>
            <p:nvPr/>
          </p:nvGrpSpPr>
          <p:grpSpPr>
            <a:xfrm>
              <a:off x="680140" y="838267"/>
              <a:ext cx="912026" cy="1820795"/>
              <a:chOff x="680140" y="838267"/>
              <a:chExt cx="912026" cy="1820795"/>
            </a:xfrm>
          </p:grpSpPr>
          <p:pic>
            <p:nvPicPr>
              <p:cNvPr id="56" name="Picture 8" descr="http://store.storeimages.cdn-apple.com/4587/as-images.apple.com/is/image/AppleInc/aos/published/images/i/ph/iphone6/plus/iphone6-plus-box-silver-2014?wid=478&amp;hei=595&amp;fmt=jpeg&amp;qlt=95&amp;op_sharpen=0&amp;resMode=bicub&amp;op_usm=0.5,0.5,0,0&amp;iccEmbed=0&amp;layer=comp&amp;.v=1411520747267"/>
              <p:cNvPicPr>
                <a:picLocks noChangeAspect="1" noChangeArrowheads="1"/>
              </p:cNvPicPr>
              <p:nvPr/>
            </p:nvPicPr>
            <p:blipFill rotWithShape="1">
              <a:blip r:embed="rId27">
                <a:extLst>
                  <a:ext uri="{BEBA8EAE-BF5A-486C-A8C5-ECC9F3942E4B}">
                    <a14:imgProps xmlns:a14="http://schemas.microsoft.com/office/drawing/2010/main">
                      <a14:imgLayer r:embed="rId28">
                        <a14:imgEffect>
                          <a14:backgroundRemoval t="1849" b="98824" l="19456" r="80126">
                            <a14:foregroundMark x1="22803" y1="4202" x2="74895" y2="96639"/>
                            <a14:foregroundMark x1="25105" y1="8067" x2="78661" y2="6891"/>
                            <a14:foregroundMark x1="27406" y1="93109" x2="33264" y2="1849"/>
                            <a14:foregroundMark x1="19874" y1="7563" x2="21339" y2="93109"/>
                            <a14:foregroundMark x1="26360" y1="94790" x2="80126" y2="93782"/>
                            <a14:foregroundMark x1="76987" y1="89580" x2="78033" y2="8739"/>
                            <a14:foregroundMark x1="40795" y1="9244" x2="45397" y2="87227"/>
                            <a14:foregroundMark x1="58996" y1="91261" x2="53766" y2="3025"/>
                            <a14:foregroundMark x1="65690" y1="5042" x2="69456" y2="56303"/>
                            <a14:foregroundMark x1="21339" y1="18487" x2="74059" y2="18487"/>
                            <a14:foregroundMark x1="78661" y1="26723" x2="22176" y2="29748"/>
                            <a14:foregroundMark x1="26360" y1="38824" x2="71130" y2="95966"/>
                            <a14:foregroundMark x1="23640" y1="4538" x2="76151" y2="4538"/>
                            <a14:foregroundMark x1="20711" y1="92941" x2="19874" y2="65882"/>
                            <a14:foregroundMark x1="67364" y1="98319" x2="73222" y2="98824"/>
                            <a14:foregroundMark x1="76151" y1="97983" x2="75523" y2="94790"/>
                            <a14:backgroundMark x1="30962" y1="168" x2="69456" y2="168"/>
                          </a14:backgroundRemoval>
                        </a14:imgEffect>
                      </a14:imgLayer>
                    </a14:imgProps>
                  </a:ext>
                  <a:ext uri="{28A0092B-C50C-407E-A947-70E740481C1C}">
                    <a14:useLocalDpi xmlns:a14="http://schemas.microsoft.com/office/drawing/2010/main" val="0"/>
                  </a:ext>
                </a:extLst>
              </a:blip>
              <a:srcRect l="19396" r="18887"/>
              <a:stretch/>
            </p:blipFill>
            <p:spPr bwMode="auto">
              <a:xfrm>
                <a:off x="680140" y="838267"/>
                <a:ext cx="912026" cy="1820795"/>
              </a:xfrm>
              <a:prstGeom prst="rect">
                <a:avLst/>
              </a:prstGeom>
              <a:noFill/>
              <a:extLst>
                <a:ext uri="{909E8E84-426E-40DD-AFC4-6F175D3DCCD1}">
                  <a14:hiddenFill xmlns:a14="http://schemas.microsoft.com/office/drawing/2010/main">
                    <a:solidFill>
                      <a:srgbClr val="FFFFFF"/>
                    </a:solidFill>
                  </a14:hiddenFill>
                </a:ext>
              </a:extLst>
            </p:spPr>
          </p:pic>
          <p:pic>
            <p:nvPicPr>
              <p:cNvPr id="57" name="Picture 56"/>
              <p:cNvPicPr>
                <a:picLocks noChangeAspect="1"/>
              </p:cNvPicPr>
              <p:nvPr/>
            </p:nvPicPr>
            <p:blipFill>
              <a:blip r:embed="rId29"/>
              <a:stretch>
                <a:fillRect/>
              </a:stretch>
            </p:blipFill>
            <p:spPr>
              <a:xfrm>
                <a:off x="745441" y="1061591"/>
                <a:ext cx="778848" cy="1371267"/>
              </a:xfrm>
              <a:prstGeom prst="rect">
                <a:avLst/>
              </a:prstGeom>
            </p:spPr>
          </p:pic>
        </p:grpSp>
      </p:grpSp>
      <p:grpSp>
        <p:nvGrpSpPr>
          <p:cNvPr id="62" name="Group 61"/>
          <p:cNvGrpSpPr/>
          <p:nvPr/>
        </p:nvGrpSpPr>
        <p:grpSpPr>
          <a:xfrm>
            <a:off x="396193" y="6368149"/>
            <a:ext cx="3601714" cy="543019"/>
            <a:chOff x="237732" y="6389859"/>
            <a:chExt cx="3602225" cy="543096"/>
          </a:xfrm>
        </p:grpSpPr>
        <p:sp>
          <p:nvSpPr>
            <p:cNvPr id="63" name="Rectangle 62"/>
            <p:cNvSpPr/>
            <p:nvPr/>
          </p:nvSpPr>
          <p:spPr bwMode="auto">
            <a:xfrm>
              <a:off x="237732" y="6389859"/>
              <a:ext cx="3602225" cy="535463"/>
            </a:xfrm>
            <a:prstGeom prst="rect">
              <a:avLst/>
            </a:prstGeom>
            <a:solidFill>
              <a:schemeClr val="tx1">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28" tIns="146262" rIns="182828" bIns="146262" numCol="1" spcCol="0" rtlCol="0" fromWordArt="0" anchor="t" anchorCtr="0" forceAA="0" compatLnSpc="1">
              <a:prstTxWarp prst="textNoShape">
                <a:avLst/>
              </a:prstTxWarp>
              <a:noAutofit/>
            </a:bodyPr>
            <a:lstStyle/>
            <a:p>
              <a:pPr algn="ctr" defTabSz="932232" fontAlgn="base">
                <a:lnSpc>
                  <a:spcPct val="90000"/>
                </a:lnSpc>
                <a:spcBef>
                  <a:spcPct val="0"/>
                </a:spcBef>
                <a:spcAft>
                  <a:spcPct val="0"/>
                </a:spcAft>
                <a:defRPr/>
              </a:pPr>
              <a:endParaRPr lang="en-US" sz="2400" kern="0" dirty="0">
                <a:gradFill>
                  <a:gsLst>
                    <a:gs pos="0">
                      <a:srgbClr val="FFFFFF"/>
                    </a:gs>
                    <a:gs pos="100000">
                      <a:srgbClr val="FFFFFF"/>
                    </a:gs>
                  </a:gsLst>
                  <a:lin ang="5400000" scaled="0"/>
                </a:gradFill>
                <a:ea typeface="Segoe UI" pitchFamily="34" charset="0"/>
                <a:cs typeface="Segoe UI" pitchFamily="34" charset="0"/>
              </a:endParaRPr>
            </a:p>
          </p:txBody>
        </p:sp>
        <p:sp>
          <p:nvSpPr>
            <p:cNvPr id="64" name="Freeform 63"/>
            <p:cNvSpPr>
              <a:spLocks noChangeAspect="1"/>
            </p:cNvSpPr>
            <p:nvPr/>
          </p:nvSpPr>
          <p:spPr bwMode="black">
            <a:xfrm>
              <a:off x="452676" y="6469501"/>
              <a:ext cx="213781" cy="372533"/>
            </a:xfrm>
            <a:custGeom>
              <a:avLst/>
              <a:gdLst>
                <a:gd name="connsiteX0" fmla="*/ 1002412 w 3075598"/>
                <a:gd name="connsiteY0" fmla="*/ 484878 h 5359527"/>
                <a:gd name="connsiteX1" fmla="*/ 508128 w 3075598"/>
                <a:gd name="connsiteY1" fmla="*/ 979160 h 5359527"/>
                <a:gd name="connsiteX2" fmla="*/ 652901 w 3075598"/>
                <a:gd name="connsiteY2" fmla="*/ 1328670 h 5359527"/>
                <a:gd name="connsiteX3" fmla="*/ 714869 w 3075598"/>
                <a:gd name="connsiteY3" fmla="*/ 1379799 h 5359527"/>
                <a:gd name="connsiteX4" fmla="*/ 714869 w 3075598"/>
                <a:gd name="connsiteY4" fmla="*/ 1276891 h 5359527"/>
                <a:gd name="connsiteX5" fmla="*/ 714869 w 3075598"/>
                <a:gd name="connsiteY5" fmla="*/ 972694 h 5359527"/>
                <a:gd name="connsiteX6" fmla="*/ 1014116 w 3075598"/>
                <a:gd name="connsiteY6" fmla="*/ 690208 h 5359527"/>
                <a:gd name="connsiteX7" fmla="*/ 1296739 w 3075598"/>
                <a:gd name="connsiteY7" fmla="*/ 972694 h 5359527"/>
                <a:gd name="connsiteX8" fmla="*/ 1296739 w 3075598"/>
                <a:gd name="connsiteY8" fmla="*/ 1321582 h 5359527"/>
                <a:gd name="connsiteX9" fmla="*/ 1296739 w 3075598"/>
                <a:gd name="connsiteY9" fmla="*/ 1374202 h 5359527"/>
                <a:gd name="connsiteX10" fmla="*/ 1351924 w 3075598"/>
                <a:gd name="connsiteY10" fmla="*/ 1328670 h 5359527"/>
                <a:gd name="connsiteX11" fmla="*/ 1496696 w 3075598"/>
                <a:gd name="connsiteY11" fmla="*/ 979160 h 5359527"/>
                <a:gd name="connsiteX12" fmla="*/ 1002412 w 3075598"/>
                <a:gd name="connsiteY12" fmla="*/ 484878 h 5359527"/>
                <a:gd name="connsiteX13" fmla="*/ 1002412 w 3075598"/>
                <a:gd name="connsiteY13" fmla="*/ 134752 h 5359527"/>
                <a:gd name="connsiteX14" fmla="*/ 158003 w 3075598"/>
                <a:gd name="connsiteY14" fmla="*/ 979160 h 5359527"/>
                <a:gd name="connsiteX15" fmla="*/ 673730 w 3075598"/>
                <a:gd name="connsiteY15" fmla="*/ 1757210 h 5359527"/>
                <a:gd name="connsiteX16" fmla="*/ 714869 w 3075598"/>
                <a:gd name="connsiteY16" fmla="*/ 1769981 h 5359527"/>
                <a:gd name="connsiteX17" fmla="*/ 714869 w 3075598"/>
                <a:gd name="connsiteY17" fmla="*/ 1543117 h 5359527"/>
                <a:gd name="connsiteX18" fmla="*/ 714869 w 3075598"/>
                <a:gd name="connsiteY18" fmla="*/ 1535496 h 5359527"/>
                <a:gd name="connsiteX19" fmla="*/ 650757 w 3075598"/>
                <a:gd name="connsiteY19" fmla="*/ 1500698 h 5359527"/>
                <a:gd name="connsiteX20" fmla="*/ 373457 w 3075598"/>
                <a:gd name="connsiteY20" fmla="*/ 979160 h 5359527"/>
                <a:gd name="connsiteX21" fmla="*/ 1002412 w 3075598"/>
                <a:gd name="connsiteY21" fmla="*/ 350207 h 5359527"/>
                <a:gd name="connsiteX22" fmla="*/ 1631367 w 3075598"/>
                <a:gd name="connsiteY22" fmla="*/ 979160 h 5359527"/>
                <a:gd name="connsiteX23" fmla="*/ 1354067 w 3075598"/>
                <a:gd name="connsiteY23" fmla="*/ 1500698 h 5359527"/>
                <a:gd name="connsiteX24" fmla="*/ 1296739 w 3075598"/>
                <a:gd name="connsiteY24" fmla="*/ 1531815 h 5359527"/>
                <a:gd name="connsiteX25" fmla="*/ 1296739 w 3075598"/>
                <a:gd name="connsiteY25" fmla="*/ 1575572 h 5359527"/>
                <a:gd name="connsiteX26" fmla="*/ 1296739 w 3075598"/>
                <a:gd name="connsiteY26" fmla="*/ 1739200 h 5359527"/>
                <a:gd name="connsiteX27" fmla="*/ 1296739 w 3075598"/>
                <a:gd name="connsiteY27" fmla="*/ 1767875 h 5359527"/>
                <a:gd name="connsiteX28" fmla="*/ 1331095 w 3075598"/>
                <a:gd name="connsiteY28" fmla="*/ 1757210 h 5359527"/>
                <a:gd name="connsiteX29" fmla="*/ 1846822 w 3075598"/>
                <a:gd name="connsiteY29" fmla="*/ 979160 h 5359527"/>
                <a:gd name="connsiteX30" fmla="*/ 1002412 w 3075598"/>
                <a:gd name="connsiteY30" fmla="*/ 134752 h 5359527"/>
                <a:gd name="connsiteX31" fmla="*/ 1002412 w 3075598"/>
                <a:gd name="connsiteY31" fmla="*/ 0 h 5359527"/>
                <a:gd name="connsiteX32" fmla="*/ 1981574 w 3075598"/>
                <a:gd name="connsiteY32" fmla="*/ 979160 h 5359527"/>
                <a:gd name="connsiteX33" fmla="*/ 1383546 w 3075598"/>
                <a:gd name="connsiteY33" fmla="*/ 1881373 h 5359527"/>
                <a:gd name="connsiteX34" fmla="*/ 1296739 w 3075598"/>
                <a:gd name="connsiteY34" fmla="*/ 1908319 h 5359527"/>
                <a:gd name="connsiteX35" fmla="*/ 1296739 w 3075598"/>
                <a:gd name="connsiteY35" fmla="*/ 1930042 h 5359527"/>
                <a:gd name="connsiteX36" fmla="*/ 1296739 w 3075598"/>
                <a:gd name="connsiteY36" fmla="*/ 2401738 h 5359527"/>
                <a:gd name="connsiteX37" fmla="*/ 1595986 w 3075598"/>
                <a:gd name="connsiteY37" fmla="*/ 2102636 h 5359527"/>
                <a:gd name="connsiteX38" fmla="*/ 1895234 w 3075598"/>
                <a:gd name="connsiteY38" fmla="*/ 2401738 h 5359527"/>
                <a:gd name="connsiteX39" fmla="*/ 1895234 w 3075598"/>
                <a:gd name="connsiteY39" fmla="*/ 2551289 h 5359527"/>
                <a:gd name="connsiteX40" fmla="*/ 2177856 w 3075598"/>
                <a:gd name="connsiteY40" fmla="*/ 2252187 h 5359527"/>
                <a:gd name="connsiteX41" fmla="*/ 2477103 w 3075598"/>
                <a:gd name="connsiteY41" fmla="*/ 2551289 h 5359527"/>
                <a:gd name="connsiteX42" fmla="*/ 2477103 w 3075598"/>
                <a:gd name="connsiteY42" fmla="*/ 2700840 h 5359527"/>
                <a:gd name="connsiteX43" fmla="*/ 2776351 w 3075598"/>
                <a:gd name="connsiteY43" fmla="*/ 2401738 h 5359527"/>
                <a:gd name="connsiteX44" fmla="*/ 3058973 w 3075598"/>
                <a:gd name="connsiteY44" fmla="*/ 2700840 h 5359527"/>
                <a:gd name="connsiteX45" fmla="*/ 3058973 w 3075598"/>
                <a:gd name="connsiteY45" fmla="*/ 3332278 h 5359527"/>
                <a:gd name="connsiteX46" fmla="*/ 3058973 w 3075598"/>
                <a:gd name="connsiteY46" fmla="*/ 3830782 h 5359527"/>
                <a:gd name="connsiteX47" fmla="*/ 3075598 w 3075598"/>
                <a:gd name="connsiteY47" fmla="*/ 3830782 h 5359527"/>
                <a:gd name="connsiteX48" fmla="*/ 3058973 w 3075598"/>
                <a:gd name="connsiteY48" fmla="*/ 3947100 h 5359527"/>
                <a:gd name="connsiteX49" fmla="*/ 3058973 w 3075598"/>
                <a:gd name="connsiteY49" fmla="*/ 3996950 h 5359527"/>
                <a:gd name="connsiteX50" fmla="*/ 1529487 w 3075598"/>
                <a:gd name="connsiteY50" fmla="*/ 5359527 h 5359527"/>
                <a:gd name="connsiteX51" fmla="*/ 0 w 3075598"/>
                <a:gd name="connsiteY51" fmla="*/ 3830782 h 5359527"/>
                <a:gd name="connsiteX52" fmla="*/ 0 w 3075598"/>
                <a:gd name="connsiteY52" fmla="*/ 2966709 h 5359527"/>
                <a:gd name="connsiteX53" fmla="*/ 0 w 3075598"/>
                <a:gd name="connsiteY53" fmla="*/ 2667607 h 5359527"/>
                <a:gd name="connsiteX54" fmla="*/ 299248 w 3075598"/>
                <a:gd name="connsiteY54" fmla="*/ 2667607 h 5359527"/>
                <a:gd name="connsiteX55" fmla="*/ 581870 w 3075598"/>
                <a:gd name="connsiteY55" fmla="*/ 2966709 h 5359527"/>
                <a:gd name="connsiteX56" fmla="*/ 581870 w 3075598"/>
                <a:gd name="connsiteY56" fmla="*/ 3681231 h 5359527"/>
                <a:gd name="connsiteX57" fmla="*/ 714869 w 3075598"/>
                <a:gd name="connsiteY57" fmla="*/ 3531680 h 5359527"/>
                <a:gd name="connsiteX58" fmla="*/ 714869 w 3075598"/>
                <a:gd name="connsiteY58" fmla="*/ 2700840 h 5359527"/>
                <a:gd name="connsiteX59" fmla="*/ 714869 w 3075598"/>
                <a:gd name="connsiteY59" fmla="*/ 1971778 h 5359527"/>
                <a:gd name="connsiteX60" fmla="*/ 714869 w 3075598"/>
                <a:gd name="connsiteY60" fmla="*/ 1910425 h 5359527"/>
                <a:gd name="connsiteX61" fmla="*/ 621278 w 3075598"/>
                <a:gd name="connsiteY61" fmla="*/ 1881373 h 5359527"/>
                <a:gd name="connsiteX62" fmla="*/ 23250 w 3075598"/>
                <a:gd name="connsiteY62" fmla="*/ 979160 h 5359527"/>
                <a:gd name="connsiteX63" fmla="*/ 1002412 w 3075598"/>
                <a:gd name="connsiteY63" fmla="*/ 0 h 53595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Lst>
              <a:rect l="l" t="t" r="r" b="b"/>
              <a:pathLst>
                <a:path w="3075598" h="5359527">
                  <a:moveTo>
                    <a:pt x="1002412" y="484878"/>
                  </a:moveTo>
                  <a:cubicBezTo>
                    <a:pt x="729427" y="484878"/>
                    <a:pt x="508128" y="706175"/>
                    <a:pt x="508128" y="979160"/>
                  </a:cubicBezTo>
                  <a:cubicBezTo>
                    <a:pt x="508128" y="1115653"/>
                    <a:pt x="563453" y="1239223"/>
                    <a:pt x="652901" y="1328670"/>
                  </a:cubicBezTo>
                  <a:lnTo>
                    <a:pt x="714869" y="1379799"/>
                  </a:lnTo>
                  <a:lnTo>
                    <a:pt x="714869" y="1276891"/>
                  </a:lnTo>
                  <a:cubicBezTo>
                    <a:pt x="714869" y="1181961"/>
                    <a:pt x="714869" y="1080703"/>
                    <a:pt x="714869" y="972694"/>
                  </a:cubicBezTo>
                  <a:cubicBezTo>
                    <a:pt x="714869" y="823143"/>
                    <a:pt x="847868" y="690208"/>
                    <a:pt x="1014116" y="690208"/>
                  </a:cubicBezTo>
                  <a:cubicBezTo>
                    <a:pt x="1163740" y="690208"/>
                    <a:pt x="1296739" y="823143"/>
                    <a:pt x="1296739" y="972694"/>
                  </a:cubicBezTo>
                  <a:cubicBezTo>
                    <a:pt x="1296739" y="972694"/>
                    <a:pt x="1296739" y="972694"/>
                    <a:pt x="1296739" y="1321582"/>
                  </a:cubicBezTo>
                  <a:lnTo>
                    <a:pt x="1296739" y="1374202"/>
                  </a:lnTo>
                  <a:lnTo>
                    <a:pt x="1351924" y="1328670"/>
                  </a:lnTo>
                  <a:cubicBezTo>
                    <a:pt x="1441372" y="1239223"/>
                    <a:pt x="1496696" y="1115653"/>
                    <a:pt x="1496696" y="979160"/>
                  </a:cubicBezTo>
                  <a:cubicBezTo>
                    <a:pt x="1496696" y="706175"/>
                    <a:pt x="1275397" y="484878"/>
                    <a:pt x="1002412" y="484878"/>
                  </a:cubicBezTo>
                  <a:close/>
                  <a:moveTo>
                    <a:pt x="1002412" y="134752"/>
                  </a:moveTo>
                  <a:cubicBezTo>
                    <a:pt x="536057" y="134752"/>
                    <a:pt x="158003" y="512806"/>
                    <a:pt x="158003" y="979160"/>
                  </a:cubicBezTo>
                  <a:cubicBezTo>
                    <a:pt x="158003" y="1328926"/>
                    <a:pt x="370658" y="1629022"/>
                    <a:pt x="673730" y="1757210"/>
                  </a:cubicBezTo>
                  <a:lnTo>
                    <a:pt x="714869" y="1769981"/>
                  </a:lnTo>
                  <a:lnTo>
                    <a:pt x="714869" y="1543117"/>
                  </a:lnTo>
                  <a:lnTo>
                    <a:pt x="714869" y="1535496"/>
                  </a:lnTo>
                  <a:lnTo>
                    <a:pt x="650757" y="1500698"/>
                  </a:lnTo>
                  <a:cubicBezTo>
                    <a:pt x="483454" y="1387670"/>
                    <a:pt x="373457" y="1196261"/>
                    <a:pt x="373457" y="979160"/>
                  </a:cubicBezTo>
                  <a:cubicBezTo>
                    <a:pt x="373457" y="631799"/>
                    <a:pt x="655050" y="350207"/>
                    <a:pt x="1002412" y="350207"/>
                  </a:cubicBezTo>
                  <a:cubicBezTo>
                    <a:pt x="1349775" y="350207"/>
                    <a:pt x="1631367" y="631799"/>
                    <a:pt x="1631367" y="979160"/>
                  </a:cubicBezTo>
                  <a:cubicBezTo>
                    <a:pt x="1631367" y="1196261"/>
                    <a:pt x="1521370" y="1387670"/>
                    <a:pt x="1354067" y="1500698"/>
                  </a:cubicBezTo>
                  <a:lnTo>
                    <a:pt x="1296739" y="1531815"/>
                  </a:lnTo>
                  <a:lnTo>
                    <a:pt x="1296739" y="1575572"/>
                  </a:lnTo>
                  <a:cubicBezTo>
                    <a:pt x="1296739" y="1625812"/>
                    <a:pt x="1296739" y="1680238"/>
                    <a:pt x="1296739" y="1739200"/>
                  </a:cubicBezTo>
                  <a:lnTo>
                    <a:pt x="1296739" y="1767875"/>
                  </a:lnTo>
                  <a:lnTo>
                    <a:pt x="1331095" y="1757210"/>
                  </a:lnTo>
                  <a:cubicBezTo>
                    <a:pt x="1634166" y="1629022"/>
                    <a:pt x="1846822" y="1328926"/>
                    <a:pt x="1846822" y="979160"/>
                  </a:cubicBezTo>
                  <a:cubicBezTo>
                    <a:pt x="1846822" y="512806"/>
                    <a:pt x="1468767" y="134752"/>
                    <a:pt x="1002412" y="134752"/>
                  </a:cubicBezTo>
                  <a:close/>
                  <a:moveTo>
                    <a:pt x="1002412" y="0"/>
                  </a:moveTo>
                  <a:cubicBezTo>
                    <a:pt x="1543188" y="0"/>
                    <a:pt x="1981574" y="438385"/>
                    <a:pt x="1981574" y="979160"/>
                  </a:cubicBezTo>
                  <a:cubicBezTo>
                    <a:pt x="1981574" y="1384741"/>
                    <a:pt x="1734982" y="1732728"/>
                    <a:pt x="1383546" y="1881373"/>
                  </a:cubicBezTo>
                  <a:lnTo>
                    <a:pt x="1296739" y="1908319"/>
                  </a:lnTo>
                  <a:lnTo>
                    <a:pt x="1296739" y="1930042"/>
                  </a:lnTo>
                  <a:cubicBezTo>
                    <a:pt x="1296739" y="2066806"/>
                    <a:pt x="1296739" y="2223107"/>
                    <a:pt x="1296739" y="2401738"/>
                  </a:cubicBezTo>
                  <a:cubicBezTo>
                    <a:pt x="1296739" y="2235570"/>
                    <a:pt x="1429738" y="2102636"/>
                    <a:pt x="1595986" y="2102636"/>
                  </a:cubicBezTo>
                  <a:cubicBezTo>
                    <a:pt x="1762235" y="2102636"/>
                    <a:pt x="1895234" y="2235570"/>
                    <a:pt x="1895234" y="2401738"/>
                  </a:cubicBezTo>
                  <a:cubicBezTo>
                    <a:pt x="1895234" y="2401738"/>
                    <a:pt x="1895234" y="2401738"/>
                    <a:pt x="1895234" y="2551289"/>
                  </a:cubicBezTo>
                  <a:cubicBezTo>
                    <a:pt x="1895234" y="2385121"/>
                    <a:pt x="2028232" y="2252187"/>
                    <a:pt x="2177856" y="2252187"/>
                  </a:cubicBezTo>
                  <a:cubicBezTo>
                    <a:pt x="2344105" y="2252187"/>
                    <a:pt x="2477103" y="2385121"/>
                    <a:pt x="2477103" y="2551289"/>
                  </a:cubicBezTo>
                  <a:cubicBezTo>
                    <a:pt x="2477103" y="2551289"/>
                    <a:pt x="2477103" y="2551289"/>
                    <a:pt x="2477103" y="2700840"/>
                  </a:cubicBezTo>
                  <a:cubicBezTo>
                    <a:pt x="2477103" y="2534672"/>
                    <a:pt x="2610102" y="2401738"/>
                    <a:pt x="2776351" y="2401738"/>
                  </a:cubicBezTo>
                  <a:cubicBezTo>
                    <a:pt x="2942599" y="2401738"/>
                    <a:pt x="3058973" y="2534672"/>
                    <a:pt x="3058973" y="2700840"/>
                  </a:cubicBezTo>
                  <a:cubicBezTo>
                    <a:pt x="3058973" y="2700840"/>
                    <a:pt x="3058973" y="2700840"/>
                    <a:pt x="3058973" y="3332278"/>
                  </a:cubicBezTo>
                  <a:cubicBezTo>
                    <a:pt x="3058973" y="3332278"/>
                    <a:pt x="3058973" y="3332278"/>
                    <a:pt x="3058973" y="3830782"/>
                  </a:cubicBezTo>
                  <a:cubicBezTo>
                    <a:pt x="3058973" y="3830782"/>
                    <a:pt x="3058973" y="3830782"/>
                    <a:pt x="3075598" y="3830782"/>
                  </a:cubicBezTo>
                  <a:cubicBezTo>
                    <a:pt x="3075598" y="3864016"/>
                    <a:pt x="3075598" y="3913866"/>
                    <a:pt x="3058973" y="3947100"/>
                  </a:cubicBezTo>
                  <a:lnTo>
                    <a:pt x="3058973" y="3996950"/>
                  </a:lnTo>
                  <a:cubicBezTo>
                    <a:pt x="2975849" y="4761323"/>
                    <a:pt x="2327480" y="5359527"/>
                    <a:pt x="1529487" y="5359527"/>
                  </a:cubicBezTo>
                  <a:cubicBezTo>
                    <a:pt x="681619" y="5359527"/>
                    <a:pt x="0" y="4678239"/>
                    <a:pt x="0" y="3830782"/>
                  </a:cubicBezTo>
                  <a:cubicBezTo>
                    <a:pt x="0" y="3830782"/>
                    <a:pt x="0" y="3830782"/>
                    <a:pt x="0" y="2966709"/>
                  </a:cubicBezTo>
                  <a:cubicBezTo>
                    <a:pt x="0" y="2966709"/>
                    <a:pt x="0" y="2966709"/>
                    <a:pt x="0" y="2667607"/>
                  </a:cubicBezTo>
                  <a:cubicBezTo>
                    <a:pt x="0" y="2667607"/>
                    <a:pt x="0" y="2667607"/>
                    <a:pt x="299248" y="2667607"/>
                  </a:cubicBezTo>
                  <a:cubicBezTo>
                    <a:pt x="465496" y="2667607"/>
                    <a:pt x="581870" y="2800541"/>
                    <a:pt x="581870" y="2966709"/>
                  </a:cubicBezTo>
                  <a:cubicBezTo>
                    <a:pt x="581870" y="2966709"/>
                    <a:pt x="581870" y="2966709"/>
                    <a:pt x="581870" y="3681231"/>
                  </a:cubicBezTo>
                  <a:cubicBezTo>
                    <a:pt x="681619" y="3681231"/>
                    <a:pt x="714869" y="3598147"/>
                    <a:pt x="714869" y="3531680"/>
                  </a:cubicBezTo>
                  <a:cubicBezTo>
                    <a:pt x="714869" y="3531680"/>
                    <a:pt x="714869" y="3531680"/>
                    <a:pt x="714869" y="2700840"/>
                  </a:cubicBezTo>
                  <a:cubicBezTo>
                    <a:pt x="714869" y="2700840"/>
                    <a:pt x="714869" y="2700840"/>
                    <a:pt x="714869" y="1971778"/>
                  </a:cubicBezTo>
                  <a:lnTo>
                    <a:pt x="714869" y="1910425"/>
                  </a:lnTo>
                  <a:lnTo>
                    <a:pt x="621278" y="1881373"/>
                  </a:lnTo>
                  <a:cubicBezTo>
                    <a:pt x="269842" y="1732728"/>
                    <a:pt x="23250" y="1384741"/>
                    <a:pt x="23250" y="979160"/>
                  </a:cubicBezTo>
                  <a:cubicBezTo>
                    <a:pt x="23250" y="438385"/>
                    <a:pt x="461636" y="0"/>
                    <a:pt x="1002412" y="0"/>
                  </a:cubicBezTo>
                  <a:close/>
                </a:path>
              </a:pathLst>
            </a:custGeom>
            <a:solidFill>
              <a:schemeClr val="bg1"/>
            </a:solidFill>
            <a:ln>
              <a:noFill/>
            </a:ln>
          </p:spPr>
          <p:txBody>
            <a:bodyPr vert="horz" wrap="square" lIns="91414" tIns="45707" rIns="91414" bIns="45707" numCol="1" anchor="t" anchorCtr="0" compatLnSpc="1">
              <a:prstTxWarp prst="textNoShape">
                <a:avLst/>
              </a:prstTxWarp>
              <a:noAutofit/>
            </a:bodyPr>
            <a:lstStyle/>
            <a:p>
              <a:pPr defTabSz="914165">
                <a:defRPr/>
              </a:pPr>
              <a:endParaRPr lang="en-US" sz="1801" kern="0" dirty="0">
                <a:solidFill>
                  <a:srgbClr val="505050"/>
                </a:solidFill>
              </a:endParaRPr>
            </a:p>
          </p:txBody>
        </p:sp>
        <p:sp>
          <p:nvSpPr>
            <p:cNvPr id="65" name="TextBox 64"/>
            <p:cNvSpPr txBox="1"/>
            <p:nvPr/>
          </p:nvSpPr>
          <p:spPr>
            <a:xfrm>
              <a:off x="773263" y="6416029"/>
              <a:ext cx="2702563" cy="516926"/>
            </a:xfrm>
            <a:prstGeom prst="rect">
              <a:avLst/>
            </a:prstGeom>
            <a:noFill/>
          </p:spPr>
          <p:txBody>
            <a:bodyPr wrap="square" lIns="182828" tIns="146262" rIns="182828" bIns="146262" rtlCol="0">
              <a:spAutoFit/>
            </a:bodyPr>
            <a:lstStyle/>
            <a:p>
              <a:pPr defTabSz="914165">
                <a:lnSpc>
                  <a:spcPct val="90000"/>
                </a:lnSpc>
                <a:spcAft>
                  <a:spcPts val="600"/>
                </a:spcAft>
                <a:defRPr/>
              </a:pPr>
              <a:r>
                <a:rPr lang="en-US" sz="1599" kern="0" dirty="0">
                  <a:solidFill>
                    <a:schemeClr val="bg1"/>
                  </a:solidFill>
                </a:rPr>
                <a:t>Contextual and Immersive</a:t>
              </a:r>
            </a:p>
          </p:txBody>
        </p:sp>
      </p:grpSp>
      <p:grpSp>
        <p:nvGrpSpPr>
          <p:cNvPr id="66" name="Group 65"/>
          <p:cNvGrpSpPr/>
          <p:nvPr/>
        </p:nvGrpSpPr>
        <p:grpSpPr>
          <a:xfrm>
            <a:off x="4460885" y="6368148"/>
            <a:ext cx="3601714" cy="543115"/>
            <a:chOff x="191222" y="7139463"/>
            <a:chExt cx="3602225" cy="543192"/>
          </a:xfrm>
        </p:grpSpPr>
        <p:grpSp>
          <p:nvGrpSpPr>
            <p:cNvPr id="67" name="Group 66"/>
            <p:cNvGrpSpPr/>
            <p:nvPr/>
          </p:nvGrpSpPr>
          <p:grpSpPr>
            <a:xfrm>
              <a:off x="191222" y="7139463"/>
              <a:ext cx="3602225" cy="543192"/>
              <a:chOff x="237732" y="6389859"/>
              <a:chExt cx="3602225" cy="543192"/>
            </a:xfrm>
          </p:grpSpPr>
          <p:sp>
            <p:nvSpPr>
              <p:cNvPr id="69" name="Rectangle 68"/>
              <p:cNvSpPr/>
              <p:nvPr/>
            </p:nvSpPr>
            <p:spPr bwMode="auto">
              <a:xfrm>
                <a:off x="237732" y="6389859"/>
                <a:ext cx="3602225" cy="535463"/>
              </a:xfrm>
              <a:prstGeom prst="rect">
                <a:avLst/>
              </a:prstGeom>
              <a:solidFill>
                <a:schemeClr val="tx1">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28" tIns="146262" rIns="182828" bIns="146262" numCol="1" spcCol="0" rtlCol="0" fromWordArt="0" anchor="t" anchorCtr="0" forceAA="0" compatLnSpc="1">
                <a:prstTxWarp prst="textNoShape">
                  <a:avLst/>
                </a:prstTxWarp>
                <a:noAutofit/>
              </a:bodyPr>
              <a:lstStyle/>
              <a:p>
                <a:pPr algn="ctr" defTabSz="932232" fontAlgn="base">
                  <a:lnSpc>
                    <a:spcPct val="90000"/>
                  </a:lnSpc>
                  <a:spcBef>
                    <a:spcPct val="0"/>
                  </a:spcBef>
                  <a:spcAft>
                    <a:spcPct val="0"/>
                  </a:spcAft>
                  <a:defRPr/>
                </a:pPr>
                <a:endParaRPr lang="en-US" sz="2400" kern="0" dirty="0">
                  <a:gradFill>
                    <a:gsLst>
                      <a:gs pos="0">
                        <a:srgbClr val="FFFFFF"/>
                      </a:gs>
                      <a:gs pos="100000">
                        <a:srgbClr val="FFFFFF"/>
                      </a:gs>
                    </a:gsLst>
                    <a:lin ang="5400000" scaled="0"/>
                  </a:gradFill>
                  <a:ea typeface="Segoe UI" pitchFamily="34" charset="0"/>
                  <a:cs typeface="Segoe UI" pitchFamily="34" charset="0"/>
                </a:endParaRPr>
              </a:p>
            </p:txBody>
          </p:sp>
          <p:sp>
            <p:nvSpPr>
              <p:cNvPr id="70" name="TextBox 69"/>
              <p:cNvSpPr txBox="1"/>
              <p:nvPr/>
            </p:nvSpPr>
            <p:spPr>
              <a:xfrm>
                <a:off x="773263" y="6416029"/>
                <a:ext cx="2702563" cy="517022"/>
              </a:xfrm>
              <a:prstGeom prst="rect">
                <a:avLst/>
              </a:prstGeom>
              <a:noFill/>
            </p:spPr>
            <p:txBody>
              <a:bodyPr wrap="square" lIns="182828" tIns="146262" rIns="182828" bIns="146262" rtlCol="0">
                <a:spAutoFit/>
              </a:bodyPr>
              <a:lstStyle/>
              <a:p>
                <a:pPr defTabSz="914165">
                  <a:lnSpc>
                    <a:spcPct val="90000"/>
                  </a:lnSpc>
                  <a:spcAft>
                    <a:spcPts val="600"/>
                  </a:spcAft>
                  <a:defRPr/>
                </a:pPr>
                <a:r>
                  <a:rPr lang="en-US" sz="1599" kern="0" dirty="0">
                    <a:solidFill>
                      <a:schemeClr val="bg1"/>
                    </a:solidFill>
                  </a:rPr>
                  <a:t>Intelligent and Predictive</a:t>
                </a:r>
                <a:endParaRPr lang="en-US" sz="1599" u="sng" kern="0" dirty="0">
                  <a:solidFill>
                    <a:schemeClr val="bg1"/>
                  </a:solidFill>
                </a:endParaRPr>
              </a:p>
            </p:txBody>
          </p:sp>
        </p:grpSp>
        <p:pic>
          <p:nvPicPr>
            <p:cNvPr id="68" name="Picture 67"/>
            <p:cNvPicPr>
              <a:picLocks noChangeAspect="1"/>
            </p:cNvPicPr>
            <p:nvPr/>
          </p:nvPicPr>
          <p:blipFill>
            <a:blip r:embed="rId30">
              <a:extLst>
                <a:ext uri="{28A0092B-C50C-407E-A947-70E740481C1C}">
                  <a14:useLocalDpi xmlns:a14="http://schemas.microsoft.com/office/drawing/2010/main" val="0"/>
                </a:ext>
              </a:extLst>
            </a:blip>
            <a:stretch>
              <a:fillRect/>
            </a:stretch>
          </p:blipFill>
          <p:spPr>
            <a:xfrm>
              <a:off x="409157" y="7241290"/>
              <a:ext cx="309657" cy="323931"/>
            </a:xfrm>
            <a:prstGeom prst="rect">
              <a:avLst/>
            </a:prstGeom>
          </p:spPr>
        </p:pic>
      </p:grpSp>
      <p:grpSp>
        <p:nvGrpSpPr>
          <p:cNvPr id="71" name="Group 70"/>
          <p:cNvGrpSpPr/>
          <p:nvPr/>
        </p:nvGrpSpPr>
        <p:grpSpPr>
          <a:xfrm>
            <a:off x="8525578" y="6368150"/>
            <a:ext cx="3601714" cy="535387"/>
            <a:chOff x="4997177" y="7305108"/>
            <a:chExt cx="3602225" cy="535463"/>
          </a:xfrm>
        </p:grpSpPr>
        <p:grpSp>
          <p:nvGrpSpPr>
            <p:cNvPr id="72" name="Group 71"/>
            <p:cNvGrpSpPr/>
            <p:nvPr/>
          </p:nvGrpSpPr>
          <p:grpSpPr>
            <a:xfrm>
              <a:off x="4997177" y="7305108"/>
              <a:ext cx="3602225" cy="535463"/>
              <a:chOff x="237732" y="6389859"/>
              <a:chExt cx="3602225" cy="535463"/>
            </a:xfrm>
          </p:grpSpPr>
          <p:sp>
            <p:nvSpPr>
              <p:cNvPr id="75" name="Rectangle 74"/>
              <p:cNvSpPr/>
              <p:nvPr/>
            </p:nvSpPr>
            <p:spPr bwMode="auto">
              <a:xfrm>
                <a:off x="237732" y="6389859"/>
                <a:ext cx="3602225" cy="535463"/>
              </a:xfrm>
              <a:prstGeom prst="rect">
                <a:avLst/>
              </a:prstGeom>
              <a:solidFill>
                <a:schemeClr val="tx1">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28" tIns="146262" rIns="182828" bIns="146262" numCol="1" spcCol="0" rtlCol="0" fromWordArt="0" anchor="t" anchorCtr="0" forceAA="0" compatLnSpc="1">
                <a:prstTxWarp prst="textNoShape">
                  <a:avLst/>
                </a:prstTxWarp>
                <a:noAutofit/>
              </a:bodyPr>
              <a:lstStyle/>
              <a:p>
                <a:pPr algn="ctr" defTabSz="932232" fontAlgn="base">
                  <a:lnSpc>
                    <a:spcPct val="90000"/>
                  </a:lnSpc>
                  <a:spcBef>
                    <a:spcPct val="0"/>
                  </a:spcBef>
                  <a:spcAft>
                    <a:spcPct val="0"/>
                  </a:spcAft>
                  <a:defRPr/>
                </a:pPr>
                <a:endParaRPr lang="en-US" sz="2400" kern="0" dirty="0">
                  <a:gradFill>
                    <a:gsLst>
                      <a:gs pos="0">
                        <a:srgbClr val="FFFFFF"/>
                      </a:gs>
                      <a:gs pos="100000">
                        <a:srgbClr val="FFFFFF"/>
                      </a:gs>
                    </a:gsLst>
                    <a:lin ang="5400000" scaled="0"/>
                  </a:gradFill>
                  <a:ea typeface="Segoe UI" pitchFamily="34" charset="0"/>
                  <a:cs typeface="Segoe UI" pitchFamily="34" charset="0"/>
                </a:endParaRPr>
              </a:p>
            </p:txBody>
          </p:sp>
          <p:sp>
            <p:nvSpPr>
              <p:cNvPr id="76" name="TextBox 75"/>
              <p:cNvSpPr txBox="1"/>
              <p:nvPr/>
            </p:nvSpPr>
            <p:spPr>
              <a:xfrm>
                <a:off x="881043" y="6408299"/>
                <a:ext cx="2702563" cy="517023"/>
              </a:xfrm>
              <a:prstGeom prst="rect">
                <a:avLst/>
              </a:prstGeom>
              <a:noFill/>
            </p:spPr>
            <p:txBody>
              <a:bodyPr wrap="square" lIns="182828" tIns="146262" rIns="182828" bIns="146262" rtlCol="0">
                <a:spAutoFit/>
              </a:bodyPr>
              <a:lstStyle/>
              <a:p>
                <a:pPr defTabSz="914165">
                  <a:lnSpc>
                    <a:spcPct val="90000"/>
                  </a:lnSpc>
                  <a:spcAft>
                    <a:spcPts val="600"/>
                  </a:spcAft>
                  <a:defRPr/>
                </a:pPr>
                <a:r>
                  <a:rPr lang="en-US" sz="1599" kern="0" dirty="0">
                    <a:solidFill>
                      <a:schemeClr val="bg1"/>
                    </a:solidFill>
                  </a:rPr>
                  <a:t>Cloud, Mobile</a:t>
                </a:r>
                <a:endParaRPr lang="en-US" sz="1599" u="sng" kern="0" dirty="0">
                  <a:solidFill>
                    <a:schemeClr val="bg1"/>
                  </a:solidFill>
                </a:endParaRPr>
              </a:p>
            </p:txBody>
          </p:sp>
        </p:grpSp>
        <p:pic>
          <p:nvPicPr>
            <p:cNvPr id="73" name="Picture 72"/>
            <p:cNvPicPr>
              <a:picLocks noChangeAspect="1"/>
            </p:cNvPicPr>
            <p:nvPr/>
          </p:nvPicPr>
          <p:blipFill>
            <a:blip r:embed="rId31" cstate="print">
              <a:extLst>
                <a:ext uri="{28A0092B-C50C-407E-A947-70E740481C1C}">
                  <a14:useLocalDpi xmlns:a14="http://schemas.microsoft.com/office/drawing/2010/main" val="0"/>
                </a:ext>
              </a:extLst>
            </a:blip>
            <a:stretch>
              <a:fillRect/>
            </a:stretch>
          </p:blipFill>
          <p:spPr>
            <a:xfrm>
              <a:off x="5298164" y="7391582"/>
              <a:ext cx="344511" cy="306232"/>
            </a:xfrm>
            <a:prstGeom prst="rect">
              <a:avLst/>
            </a:prstGeom>
          </p:spPr>
        </p:pic>
        <p:sp>
          <p:nvSpPr>
            <p:cNvPr id="74" name="Freeform 73"/>
            <p:cNvSpPr>
              <a:spLocks noChangeAspect="1"/>
            </p:cNvSpPr>
            <p:nvPr/>
          </p:nvSpPr>
          <p:spPr bwMode="black">
            <a:xfrm>
              <a:off x="5165817" y="7580719"/>
              <a:ext cx="304602" cy="180141"/>
            </a:xfrm>
            <a:custGeom>
              <a:avLst/>
              <a:gdLst>
                <a:gd name="T0" fmla="*/ 1942 w 2359"/>
                <a:gd name="T1" fmla="*/ 1394 h 1394"/>
                <a:gd name="T2" fmla="*/ 416 w 2359"/>
                <a:gd name="T3" fmla="*/ 1394 h 1394"/>
                <a:gd name="T4" fmla="*/ 0 w 2359"/>
                <a:gd name="T5" fmla="*/ 971 h 1394"/>
                <a:gd name="T6" fmla="*/ 416 w 2359"/>
                <a:gd name="T7" fmla="*/ 552 h 1394"/>
                <a:gd name="T8" fmla="*/ 517 w 2359"/>
                <a:gd name="T9" fmla="*/ 565 h 1394"/>
                <a:gd name="T10" fmla="*/ 925 w 2359"/>
                <a:gd name="T11" fmla="*/ 221 h 1394"/>
                <a:gd name="T12" fmla="*/ 1175 w 2359"/>
                <a:gd name="T13" fmla="*/ 305 h 1394"/>
                <a:gd name="T14" fmla="*/ 1578 w 2359"/>
                <a:gd name="T15" fmla="*/ 0 h 1394"/>
                <a:gd name="T16" fmla="*/ 1982 w 2359"/>
                <a:gd name="T17" fmla="*/ 424 h 1394"/>
                <a:gd name="T18" fmla="*/ 1968 w 2359"/>
                <a:gd name="T19" fmla="*/ 552 h 1394"/>
                <a:gd name="T20" fmla="*/ 2359 w 2359"/>
                <a:gd name="T21" fmla="*/ 971 h 1394"/>
                <a:gd name="T22" fmla="*/ 1942 w 2359"/>
                <a:gd name="T23" fmla="*/ 1394 h 1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59" h="1394">
                  <a:moveTo>
                    <a:pt x="1942" y="1394"/>
                  </a:moveTo>
                  <a:cubicBezTo>
                    <a:pt x="416" y="1394"/>
                    <a:pt x="416" y="1394"/>
                    <a:pt x="416" y="1394"/>
                  </a:cubicBezTo>
                  <a:cubicBezTo>
                    <a:pt x="193" y="1394"/>
                    <a:pt x="0" y="1200"/>
                    <a:pt x="0" y="971"/>
                  </a:cubicBezTo>
                  <a:cubicBezTo>
                    <a:pt x="0" y="741"/>
                    <a:pt x="193" y="552"/>
                    <a:pt x="416" y="552"/>
                  </a:cubicBezTo>
                  <a:cubicBezTo>
                    <a:pt x="451" y="552"/>
                    <a:pt x="487" y="556"/>
                    <a:pt x="517" y="565"/>
                  </a:cubicBezTo>
                  <a:cubicBezTo>
                    <a:pt x="552" y="362"/>
                    <a:pt x="719" y="221"/>
                    <a:pt x="925" y="221"/>
                  </a:cubicBezTo>
                  <a:cubicBezTo>
                    <a:pt x="1021" y="221"/>
                    <a:pt x="1105" y="247"/>
                    <a:pt x="1175" y="305"/>
                  </a:cubicBezTo>
                  <a:cubicBezTo>
                    <a:pt x="1227" y="128"/>
                    <a:pt x="1394" y="0"/>
                    <a:pt x="1578" y="0"/>
                  </a:cubicBezTo>
                  <a:cubicBezTo>
                    <a:pt x="1802" y="0"/>
                    <a:pt x="1982" y="190"/>
                    <a:pt x="1982" y="424"/>
                  </a:cubicBezTo>
                  <a:cubicBezTo>
                    <a:pt x="1982" y="468"/>
                    <a:pt x="1977" y="512"/>
                    <a:pt x="1968" y="552"/>
                  </a:cubicBezTo>
                  <a:cubicBezTo>
                    <a:pt x="2188" y="565"/>
                    <a:pt x="2359" y="750"/>
                    <a:pt x="2359" y="971"/>
                  </a:cubicBezTo>
                  <a:cubicBezTo>
                    <a:pt x="2359" y="1205"/>
                    <a:pt x="2170" y="1394"/>
                    <a:pt x="1942" y="1394"/>
                  </a:cubicBezTo>
                  <a:close/>
                </a:path>
              </a:pathLst>
            </a:custGeom>
            <a:solidFill>
              <a:schemeClr val="bg1"/>
            </a:solidFill>
            <a:ln>
              <a:noFill/>
            </a:ln>
          </p:spPr>
          <p:txBody>
            <a:bodyPr vert="horz" wrap="square" lIns="91414" tIns="45707" rIns="91414" bIns="45707" numCol="1" anchor="t" anchorCtr="0" compatLnSpc="1">
              <a:prstTxWarp prst="textNoShape">
                <a:avLst/>
              </a:prstTxWarp>
            </a:bodyPr>
            <a:lstStyle/>
            <a:p>
              <a:pPr defTabSz="914165">
                <a:defRPr/>
              </a:pPr>
              <a:endParaRPr lang="en-US" sz="1801" kern="0" dirty="0">
                <a:solidFill>
                  <a:srgbClr val="505050"/>
                </a:solidFill>
              </a:endParaRPr>
            </a:p>
          </p:txBody>
        </p:sp>
      </p:grpSp>
    </p:spTree>
    <p:extLst>
      <p:ext uri="{BB962C8B-B14F-4D97-AF65-F5344CB8AC3E}">
        <p14:creationId xmlns:p14="http://schemas.microsoft.com/office/powerpoint/2010/main" val="18045260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25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childTnLst>
                                </p:cTn>
                              </p:par>
                            </p:childTnLst>
                          </p:cTn>
                        </p:par>
                        <p:par>
                          <p:cTn id="8" fill="hold">
                            <p:stCondLst>
                              <p:cond delay="1250"/>
                            </p:stCondLst>
                            <p:childTnLst>
                              <p:par>
                                <p:cTn id="9" presetID="22" presetClass="entr" presetSubtype="8"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left)">
                                      <p:cBhvr>
                                        <p:cTn id="11" dur="500"/>
                                        <p:tgtEl>
                                          <p:spTgt spid="5"/>
                                        </p:tgtEl>
                                      </p:cBhvr>
                                    </p:animEffect>
                                  </p:childTnLst>
                                </p:cTn>
                              </p:par>
                            </p:childTnLst>
                          </p:cTn>
                        </p:par>
                        <p:par>
                          <p:cTn id="12" fill="hold">
                            <p:stCondLst>
                              <p:cond delay="1750"/>
                            </p:stCondLst>
                            <p:childTnLst>
                              <p:par>
                                <p:cTn id="13" presetID="10" presetClass="entr" presetSubtype="0" fill="hold" nodeType="afterEffect">
                                  <p:stCondLst>
                                    <p:cond delay="0"/>
                                  </p:stCondLst>
                                  <p:childTnLst>
                                    <p:set>
                                      <p:cBhvr>
                                        <p:cTn id="14" dur="1" fill="hold">
                                          <p:stCondLst>
                                            <p:cond delay="0"/>
                                          </p:stCondLst>
                                        </p:cTn>
                                        <p:tgtEl>
                                          <p:spTgt spid="53"/>
                                        </p:tgtEl>
                                        <p:attrNameLst>
                                          <p:attrName>style.visibility</p:attrName>
                                        </p:attrNameLst>
                                      </p:cBhvr>
                                      <p:to>
                                        <p:strVal val="visible"/>
                                      </p:to>
                                    </p:set>
                                    <p:animEffect transition="in" filter="fade">
                                      <p:cBhvr>
                                        <p:cTn id="15" dur="500"/>
                                        <p:tgtEl>
                                          <p:spTgt spid="53"/>
                                        </p:tgtEl>
                                      </p:cBhvr>
                                    </p:animEffect>
                                  </p:childTnLst>
                                </p:cTn>
                              </p:par>
                            </p:childTnLst>
                          </p:cTn>
                        </p:par>
                        <p:par>
                          <p:cTn id="16" fill="hold">
                            <p:stCondLst>
                              <p:cond delay="2250"/>
                            </p:stCondLst>
                            <p:childTnLst>
                              <p:par>
                                <p:cTn id="17" presetID="10" presetClass="entr" presetSubtype="0" fill="hold"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500"/>
                                        <p:tgtEl>
                                          <p:spTgt spid="6"/>
                                        </p:tgtEl>
                                      </p:cBhvr>
                                    </p:animEffect>
                                  </p:childTnLst>
                                </p:cTn>
                              </p:par>
                            </p:childTnLst>
                          </p:cTn>
                        </p:par>
                        <p:par>
                          <p:cTn id="20" fill="hold">
                            <p:stCondLst>
                              <p:cond delay="2750"/>
                            </p:stCondLst>
                            <p:childTnLst>
                              <p:par>
                                <p:cTn id="21" presetID="10" presetClass="entr" presetSubtype="0" fill="hold" nodeType="after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fade">
                                      <p:cBhvr>
                                        <p:cTn id="23" dur="500"/>
                                        <p:tgtEl>
                                          <p:spTgt spid="11"/>
                                        </p:tgtEl>
                                      </p:cBhvr>
                                    </p:animEffect>
                                  </p:childTnLst>
                                </p:cTn>
                              </p:par>
                            </p:childTnLst>
                          </p:cTn>
                        </p:par>
                        <p:par>
                          <p:cTn id="24" fill="hold">
                            <p:stCondLst>
                              <p:cond delay="3250"/>
                            </p:stCondLst>
                            <p:childTnLst>
                              <p:par>
                                <p:cTn id="25" presetID="10" presetClass="entr" presetSubtype="0" fill="hold" nodeType="afterEffect">
                                  <p:stCondLst>
                                    <p:cond delay="0"/>
                                  </p:stCondLst>
                                  <p:childTnLst>
                                    <p:set>
                                      <p:cBhvr>
                                        <p:cTn id="26" dur="1" fill="hold">
                                          <p:stCondLst>
                                            <p:cond delay="0"/>
                                          </p:stCondLst>
                                        </p:cTn>
                                        <p:tgtEl>
                                          <p:spTgt spid="41"/>
                                        </p:tgtEl>
                                        <p:attrNameLst>
                                          <p:attrName>style.visibility</p:attrName>
                                        </p:attrNameLst>
                                      </p:cBhvr>
                                      <p:to>
                                        <p:strVal val="visible"/>
                                      </p:to>
                                    </p:set>
                                    <p:animEffect transition="in" filter="fade">
                                      <p:cBhvr>
                                        <p:cTn id="27" dur="500"/>
                                        <p:tgtEl>
                                          <p:spTgt spid="41"/>
                                        </p:tgtEl>
                                      </p:cBhvr>
                                    </p:animEffect>
                                  </p:childTnLst>
                                </p:cTn>
                              </p:par>
                            </p:childTnLst>
                          </p:cTn>
                        </p:par>
                        <p:par>
                          <p:cTn id="28" fill="hold">
                            <p:stCondLst>
                              <p:cond delay="3750"/>
                            </p:stCondLst>
                            <p:childTnLst>
                              <p:par>
                                <p:cTn id="29" presetID="10" presetClass="entr" presetSubtype="0" fill="hold" nodeType="afterEffect">
                                  <p:stCondLst>
                                    <p:cond delay="0"/>
                                  </p:stCondLst>
                                  <p:childTnLst>
                                    <p:set>
                                      <p:cBhvr>
                                        <p:cTn id="30" dur="1" fill="hold">
                                          <p:stCondLst>
                                            <p:cond delay="0"/>
                                          </p:stCondLst>
                                        </p:cTn>
                                        <p:tgtEl>
                                          <p:spTgt spid="47"/>
                                        </p:tgtEl>
                                        <p:attrNameLst>
                                          <p:attrName>style.visibility</p:attrName>
                                        </p:attrNameLst>
                                      </p:cBhvr>
                                      <p:to>
                                        <p:strVal val="visible"/>
                                      </p:to>
                                    </p:set>
                                    <p:animEffect transition="in" filter="fade">
                                      <p:cBhvr>
                                        <p:cTn id="31" dur="500"/>
                                        <p:tgtEl>
                                          <p:spTgt spid="47"/>
                                        </p:tgtEl>
                                      </p:cBhvr>
                                    </p:animEffect>
                                  </p:childTnLst>
                                </p:cTn>
                              </p:par>
                            </p:childTnLst>
                          </p:cTn>
                        </p:par>
                        <p:par>
                          <p:cTn id="32" fill="hold">
                            <p:stCondLst>
                              <p:cond delay="4250"/>
                            </p:stCondLst>
                            <p:childTnLst>
                              <p:par>
                                <p:cTn id="33" presetID="10" presetClass="entr" presetSubtype="0" fill="hold" nodeType="afterEffect">
                                  <p:stCondLst>
                                    <p:cond delay="0"/>
                                  </p:stCondLst>
                                  <p:childTnLst>
                                    <p:set>
                                      <p:cBhvr>
                                        <p:cTn id="34" dur="1" fill="hold">
                                          <p:stCondLst>
                                            <p:cond delay="0"/>
                                          </p:stCondLst>
                                        </p:cTn>
                                        <p:tgtEl>
                                          <p:spTgt spid="16"/>
                                        </p:tgtEl>
                                        <p:attrNameLst>
                                          <p:attrName>style.visibility</p:attrName>
                                        </p:attrNameLst>
                                      </p:cBhvr>
                                      <p:to>
                                        <p:strVal val="visible"/>
                                      </p:to>
                                    </p:set>
                                    <p:animEffect transition="in" filter="fade">
                                      <p:cBhvr>
                                        <p:cTn id="35" dur="500"/>
                                        <p:tgtEl>
                                          <p:spTgt spid="16"/>
                                        </p:tgtEl>
                                      </p:cBhvr>
                                    </p:animEffect>
                                  </p:childTnLst>
                                </p:cTn>
                              </p:par>
                            </p:childTnLst>
                          </p:cTn>
                        </p:par>
                        <p:par>
                          <p:cTn id="36" fill="hold">
                            <p:stCondLst>
                              <p:cond delay="4750"/>
                            </p:stCondLst>
                            <p:childTnLst>
                              <p:par>
                                <p:cTn id="37" presetID="10" presetClass="entr" presetSubtype="0" fill="hold" nodeType="afterEffect">
                                  <p:stCondLst>
                                    <p:cond delay="0"/>
                                  </p:stCondLst>
                                  <p:childTnLst>
                                    <p:set>
                                      <p:cBhvr>
                                        <p:cTn id="38" dur="1" fill="hold">
                                          <p:stCondLst>
                                            <p:cond delay="0"/>
                                          </p:stCondLst>
                                        </p:cTn>
                                        <p:tgtEl>
                                          <p:spTgt spid="32"/>
                                        </p:tgtEl>
                                        <p:attrNameLst>
                                          <p:attrName>style.visibility</p:attrName>
                                        </p:attrNameLst>
                                      </p:cBhvr>
                                      <p:to>
                                        <p:strVal val="visible"/>
                                      </p:to>
                                    </p:set>
                                    <p:animEffect transition="in" filter="fade">
                                      <p:cBhvr>
                                        <p:cTn id="39" dur="500"/>
                                        <p:tgtEl>
                                          <p:spTgt spid="32"/>
                                        </p:tgtEl>
                                      </p:cBhvr>
                                    </p:animEffect>
                                  </p:childTnLst>
                                </p:cTn>
                              </p:par>
                            </p:childTnLst>
                          </p:cTn>
                        </p:par>
                        <p:par>
                          <p:cTn id="40" fill="hold">
                            <p:stCondLst>
                              <p:cond delay="5250"/>
                            </p:stCondLst>
                            <p:childTnLst>
                              <p:par>
                                <p:cTn id="41" presetID="10" presetClass="entr" presetSubtype="0" fill="hold" nodeType="afterEffect">
                                  <p:stCondLst>
                                    <p:cond delay="0"/>
                                  </p:stCondLst>
                                  <p:childTnLst>
                                    <p:set>
                                      <p:cBhvr>
                                        <p:cTn id="42" dur="1" fill="hold">
                                          <p:stCondLst>
                                            <p:cond delay="0"/>
                                          </p:stCondLst>
                                        </p:cTn>
                                        <p:tgtEl>
                                          <p:spTgt spid="26"/>
                                        </p:tgtEl>
                                        <p:attrNameLst>
                                          <p:attrName>style.visibility</p:attrName>
                                        </p:attrNameLst>
                                      </p:cBhvr>
                                      <p:to>
                                        <p:strVal val="visible"/>
                                      </p:to>
                                    </p:set>
                                    <p:animEffect transition="in" filter="fade">
                                      <p:cBhvr>
                                        <p:cTn id="43" dur="500"/>
                                        <p:tgtEl>
                                          <p:spTgt spid="26"/>
                                        </p:tgtEl>
                                      </p:cBhvr>
                                    </p:animEffect>
                                  </p:childTnLst>
                                </p:cTn>
                              </p:par>
                            </p:childTnLst>
                          </p:cTn>
                        </p:par>
                        <p:par>
                          <p:cTn id="44" fill="hold">
                            <p:stCondLst>
                              <p:cond delay="5750"/>
                            </p:stCondLst>
                            <p:childTnLst>
                              <p:par>
                                <p:cTn id="45" presetID="10" presetClass="entr" presetSubtype="0" fill="hold" nodeType="afterEffect">
                                  <p:stCondLst>
                                    <p:cond delay="0"/>
                                  </p:stCondLst>
                                  <p:childTnLst>
                                    <p:set>
                                      <p:cBhvr>
                                        <p:cTn id="46" dur="1" fill="hold">
                                          <p:stCondLst>
                                            <p:cond delay="0"/>
                                          </p:stCondLst>
                                        </p:cTn>
                                        <p:tgtEl>
                                          <p:spTgt spid="21"/>
                                        </p:tgtEl>
                                        <p:attrNameLst>
                                          <p:attrName>style.visibility</p:attrName>
                                        </p:attrNameLst>
                                      </p:cBhvr>
                                      <p:to>
                                        <p:strVal val="visible"/>
                                      </p:to>
                                    </p:set>
                                    <p:animEffect transition="in" filter="fade">
                                      <p:cBhvr>
                                        <p:cTn id="47" dur="500"/>
                                        <p:tgtEl>
                                          <p:spTgt spid="21"/>
                                        </p:tgtEl>
                                      </p:cBhvr>
                                    </p:animEffect>
                                  </p:childTnLst>
                                </p:cTn>
                              </p:par>
                              <p:par>
                                <p:cTn id="48" presetID="2" presetClass="entr" presetSubtype="2" fill="hold" nodeType="withEffect">
                                  <p:stCondLst>
                                    <p:cond delay="0"/>
                                  </p:stCondLst>
                                  <p:childTnLst>
                                    <p:set>
                                      <p:cBhvr>
                                        <p:cTn id="49" dur="1" fill="hold">
                                          <p:stCondLst>
                                            <p:cond delay="0"/>
                                          </p:stCondLst>
                                        </p:cTn>
                                        <p:tgtEl>
                                          <p:spTgt spid="62"/>
                                        </p:tgtEl>
                                        <p:attrNameLst>
                                          <p:attrName>style.visibility</p:attrName>
                                        </p:attrNameLst>
                                      </p:cBhvr>
                                      <p:to>
                                        <p:strVal val="visible"/>
                                      </p:to>
                                    </p:set>
                                    <p:anim calcmode="lin" valueType="num">
                                      <p:cBhvr additive="base">
                                        <p:cTn id="50" dur="500" fill="hold"/>
                                        <p:tgtEl>
                                          <p:spTgt spid="62"/>
                                        </p:tgtEl>
                                        <p:attrNameLst>
                                          <p:attrName>ppt_x</p:attrName>
                                        </p:attrNameLst>
                                      </p:cBhvr>
                                      <p:tavLst>
                                        <p:tav tm="0">
                                          <p:val>
                                            <p:strVal val="1+#ppt_w/2"/>
                                          </p:val>
                                        </p:tav>
                                        <p:tav tm="100000">
                                          <p:val>
                                            <p:strVal val="#ppt_x"/>
                                          </p:val>
                                        </p:tav>
                                      </p:tavLst>
                                    </p:anim>
                                    <p:anim calcmode="lin" valueType="num">
                                      <p:cBhvr additive="base">
                                        <p:cTn id="51" dur="500" fill="hold"/>
                                        <p:tgtEl>
                                          <p:spTgt spid="62"/>
                                        </p:tgtEl>
                                        <p:attrNameLst>
                                          <p:attrName>ppt_y</p:attrName>
                                        </p:attrNameLst>
                                      </p:cBhvr>
                                      <p:tavLst>
                                        <p:tav tm="0">
                                          <p:val>
                                            <p:strVal val="#ppt_y"/>
                                          </p:val>
                                        </p:tav>
                                        <p:tav tm="100000">
                                          <p:val>
                                            <p:strVal val="#ppt_y"/>
                                          </p:val>
                                        </p:tav>
                                      </p:tavLst>
                                    </p:anim>
                                  </p:childTnLst>
                                </p:cTn>
                              </p:par>
                              <p:par>
                                <p:cTn id="52" presetID="2" presetClass="entr" presetSubtype="2" fill="hold" nodeType="withEffect">
                                  <p:stCondLst>
                                    <p:cond delay="0"/>
                                  </p:stCondLst>
                                  <p:childTnLst>
                                    <p:set>
                                      <p:cBhvr>
                                        <p:cTn id="53" dur="1" fill="hold">
                                          <p:stCondLst>
                                            <p:cond delay="0"/>
                                          </p:stCondLst>
                                        </p:cTn>
                                        <p:tgtEl>
                                          <p:spTgt spid="66"/>
                                        </p:tgtEl>
                                        <p:attrNameLst>
                                          <p:attrName>style.visibility</p:attrName>
                                        </p:attrNameLst>
                                      </p:cBhvr>
                                      <p:to>
                                        <p:strVal val="visible"/>
                                      </p:to>
                                    </p:set>
                                    <p:anim calcmode="lin" valueType="num">
                                      <p:cBhvr additive="base">
                                        <p:cTn id="54" dur="500" fill="hold"/>
                                        <p:tgtEl>
                                          <p:spTgt spid="66"/>
                                        </p:tgtEl>
                                        <p:attrNameLst>
                                          <p:attrName>ppt_x</p:attrName>
                                        </p:attrNameLst>
                                      </p:cBhvr>
                                      <p:tavLst>
                                        <p:tav tm="0">
                                          <p:val>
                                            <p:strVal val="1+#ppt_w/2"/>
                                          </p:val>
                                        </p:tav>
                                        <p:tav tm="100000">
                                          <p:val>
                                            <p:strVal val="#ppt_x"/>
                                          </p:val>
                                        </p:tav>
                                      </p:tavLst>
                                    </p:anim>
                                    <p:anim calcmode="lin" valueType="num">
                                      <p:cBhvr additive="base">
                                        <p:cTn id="55" dur="500" fill="hold"/>
                                        <p:tgtEl>
                                          <p:spTgt spid="66"/>
                                        </p:tgtEl>
                                        <p:attrNameLst>
                                          <p:attrName>ppt_y</p:attrName>
                                        </p:attrNameLst>
                                      </p:cBhvr>
                                      <p:tavLst>
                                        <p:tav tm="0">
                                          <p:val>
                                            <p:strVal val="#ppt_y"/>
                                          </p:val>
                                        </p:tav>
                                        <p:tav tm="100000">
                                          <p:val>
                                            <p:strVal val="#ppt_y"/>
                                          </p:val>
                                        </p:tav>
                                      </p:tavLst>
                                    </p:anim>
                                  </p:childTnLst>
                                </p:cTn>
                              </p:par>
                              <p:par>
                                <p:cTn id="56" presetID="2" presetClass="entr" presetSubtype="2" fill="hold" nodeType="withEffect">
                                  <p:stCondLst>
                                    <p:cond delay="0"/>
                                  </p:stCondLst>
                                  <p:childTnLst>
                                    <p:set>
                                      <p:cBhvr>
                                        <p:cTn id="57" dur="1" fill="hold">
                                          <p:stCondLst>
                                            <p:cond delay="0"/>
                                          </p:stCondLst>
                                        </p:cTn>
                                        <p:tgtEl>
                                          <p:spTgt spid="71"/>
                                        </p:tgtEl>
                                        <p:attrNameLst>
                                          <p:attrName>style.visibility</p:attrName>
                                        </p:attrNameLst>
                                      </p:cBhvr>
                                      <p:to>
                                        <p:strVal val="visible"/>
                                      </p:to>
                                    </p:set>
                                    <p:anim calcmode="lin" valueType="num">
                                      <p:cBhvr additive="base">
                                        <p:cTn id="58" dur="500" fill="hold"/>
                                        <p:tgtEl>
                                          <p:spTgt spid="71"/>
                                        </p:tgtEl>
                                        <p:attrNameLst>
                                          <p:attrName>ppt_x</p:attrName>
                                        </p:attrNameLst>
                                      </p:cBhvr>
                                      <p:tavLst>
                                        <p:tav tm="0">
                                          <p:val>
                                            <p:strVal val="1+#ppt_w/2"/>
                                          </p:val>
                                        </p:tav>
                                        <p:tav tm="100000">
                                          <p:val>
                                            <p:strVal val="#ppt_x"/>
                                          </p:val>
                                        </p:tav>
                                      </p:tavLst>
                                    </p:anim>
                                    <p:anim calcmode="lin" valueType="num">
                                      <p:cBhvr additive="base">
                                        <p:cTn id="59" dur="500" fill="hold"/>
                                        <p:tgtEl>
                                          <p:spTgt spid="7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Graphic spid="5" grpId="0">
        <p:bldAsOne/>
      </p:bldGraphic>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4" name="Picture 6" descr="http://www.klick.com/health/wp-content/uploads/2014/01/data-brain.png"/>
          <p:cNvPicPr>
            <a:picLocks noChangeAspect="1" noChangeArrowheads="1"/>
          </p:cNvPicPr>
          <p:nvPr/>
        </p:nvPicPr>
        <p:blipFill rotWithShape="1">
          <a:blip r:embed="rId2">
            <a:extLst>
              <a:ext uri="{28A0092B-C50C-407E-A947-70E740481C1C}">
                <a14:useLocalDpi xmlns:a14="http://schemas.microsoft.com/office/drawing/2010/main" val="0"/>
              </a:ext>
            </a:extLst>
          </a:blip>
          <a:srcRect l="5742" r="5381"/>
          <a:stretch/>
        </p:blipFill>
        <p:spPr bwMode="auto">
          <a:xfrm>
            <a:off x="-8148" y="-7439"/>
            <a:ext cx="12457864" cy="7001470"/>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6"/>
          <p:cNvSpPr/>
          <p:nvPr/>
        </p:nvSpPr>
        <p:spPr bwMode="auto">
          <a:xfrm>
            <a:off x="-8148" y="-7641"/>
            <a:ext cx="12443741" cy="7001670"/>
          </a:xfrm>
          <a:prstGeom prst="rect">
            <a:avLst/>
          </a:prstGeom>
          <a:solidFill>
            <a:srgbClr val="000000">
              <a:alpha val="69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algn="ctr" defTabSz="932293" fontAlgn="base">
              <a:spcBef>
                <a:spcPct val="0"/>
              </a:spcBef>
              <a:spcAft>
                <a:spcPct val="0"/>
              </a:spcAft>
              <a:defRPr/>
            </a:pPr>
            <a:endParaRPr lang="en-US" sz="2000" kern="0" dirty="0">
              <a:gradFill>
                <a:gsLst>
                  <a:gs pos="0">
                    <a:srgbClr val="FFFFFF"/>
                  </a:gs>
                  <a:gs pos="100000">
                    <a:srgbClr val="FFFFFF"/>
                  </a:gs>
                </a:gsLst>
                <a:lin ang="5400000" scaled="0"/>
              </a:gradFill>
            </a:endParaRPr>
          </a:p>
        </p:txBody>
      </p:sp>
      <p:sp>
        <p:nvSpPr>
          <p:cNvPr id="90" name="TextBox 89"/>
          <p:cNvSpPr txBox="1"/>
          <p:nvPr/>
        </p:nvSpPr>
        <p:spPr>
          <a:xfrm>
            <a:off x="199291" y="144939"/>
            <a:ext cx="11733136" cy="916822"/>
          </a:xfrm>
          <a:prstGeom prst="rect">
            <a:avLst/>
          </a:prstGeom>
          <a:noFill/>
        </p:spPr>
        <p:txBody>
          <a:bodyPr wrap="square" lIns="182854" tIns="146283" rIns="182854" bIns="146283" rtlCol="0">
            <a:spAutoFit/>
          </a:bodyPr>
          <a:lstStyle/>
          <a:p>
            <a:pPr defTabSz="914224">
              <a:lnSpc>
                <a:spcPct val="90000"/>
              </a:lnSpc>
              <a:spcAft>
                <a:spcPts val="600"/>
              </a:spcAft>
              <a:defRPr/>
            </a:pPr>
            <a:r>
              <a:rPr lang="en-US" sz="4399" kern="0" dirty="0">
                <a:solidFill>
                  <a:schemeClr val="bg1"/>
                </a:solidFill>
                <a:latin typeface="Segoe UI Light" panose="020B0502040204020203" pitchFamily="34" charset="0"/>
                <a:cs typeface="Segoe UI Light" panose="020B0502040204020203" pitchFamily="34" charset="0"/>
              </a:rPr>
              <a:t>Email Engagement (Preview)</a:t>
            </a:r>
          </a:p>
        </p:txBody>
      </p:sp>
      <p:sp>
        <p:nvSpPr>
          <p:cNvPr id="91" name="TextBox 90"/>
          <p:cNvSpPr txBox="1"/>
          <p:nvPr/>
        </p:nvSpPr>
        <p:spPr>
          <a:xfrm>
            <a:off x="351670" y="1270902"/>
            <a:ext cx="3352324" cy="596155"/>
          </a:xfrm>
          <a:prstGeom prst="rect">
            <a:avLst/>
          </a:prstGeom>
          <a:noFill/>
        </p:spPr>
        <p:txBody>
          <a:bodyPr wrap="square" rtlCol="0">
            <a:spAutoFit/>
          </a:bodyPr>
          <a:lstStyle/>
          <a:p>
            <a:pPr defTabSz="932597"/>
            <a:r>
              <a:rPr lang="en-US" sz="1599" kern="0" dirty="0">
                <a:solidFill>
                  <a:schemeClr val="bg1"/>
                </a:solidFill>
                <a:latin typeface="Segoe UI" panose="020B0502040204020203" pitchFamily="34" charset="0"/>
                <a:cs typeface="Segoe UI" panose="020B0502040204020203" pitchFamily="34" charset="0"/>
              </a:rPr>
              <a:t>KNOW WHAT HAPPENS AFTER YOU CLICK SEND</a:t>
            </a:r>
          </a:p>
        </p:txBody>
      </p:sp>
      <p:sp>
        <p:nvSpPr>
          <p:cNvPr id="92" name="TextBox 91"/>
          <p:cNvSpPr txBox="1"/>
          <p:nvPr/>
        </p:nvSpPr>
        <p:spPr>
          <a:xfrm>
            <a:off x="374301" y="2024119"/>
            <a:ext cx="3352324" cy="596155"/>
          </a:xfrm>
          <a:prstGeom prst="rect">
            <a:avLst/>
          </a:prstGeom>
          <a:noFill/>
        </p:spPr>
        <p:txBody>
          <a:bodyPr wrap="square" rtlCol="0">
            <a:spAutoFit/>
          </a:bodyPr>
          <a:lstStyle/>
          <a:p>
            <a:pPr defTabSz="932597"/>
            <a:r>
              <a:rPr lang="en-US" sz="1599" kern="0" dirty="0">
                <a:solidFill>
                  <a:schemeClr val="bg1"/>
                </a:solidFill>
                <a:latin typeface="Segoe UI" panose="020B0502040204020203" pitchFamily="34" charset="0"/>
                <a:cs typeface="Segoe UI" panose="020B0502040204020203" pitchFamily="34" charset="0"/>
              </a:rPr>
              <a:t>Track email opens, reply rates, link clicks and attachment opens</a:t>
            </a:r>
          </a:p>
        </p:txBody>
      </p:sp>
      <p:sp>
        <p:nvSpPr>
          <p:cNvPr id="93" name="TextBox 92"/>
          <p:cNvSpPr txBox="1"/>
          <p:nvPr/>
        </p:nvSpPr>
        <p:spPr>
          <a:xfrm>
            <a:off x="374301" y="2777335"/>
            <a:ext cx="3352324" cy="345163"/>
          </a:xfrm>
          <a:prstGeom prst="rect">
            <a:avLst/>
          </a:prstGeom>
          <a:noFill/>
        </p:spPr>
        <p:txBody>
          <a:bodyPr wrap="square" rtlCol="0">
            <a:spAutoFit/>
          </a:bodyPr>
          <a:lstStyle/>
          <a:p>
            <a:pPr defTabSz="932597"/>
            <a:r>
              <a:rPr lang="en-US" sz="1599" kern="0" dirty="0">
                <a:solidFill>
                  <a:schemeClr val="bg1"/>
                </a:solidFill>
                <a:latin typeface="Segoe UI" panose="020B0502040204020203" pitchFamily="34" charset="0"/>
                <a:cs typeface="Segoe UI" panose="020B0502040204020203" pitchFamily="34" charset="0"/>
              </a:rPr>
              <a:t>With location and device info</a:t>
            </a:r>
          </a:p>
        </p:txBody>
      </p:sp>
      <p:pic>
        <p:nvPicPr>
          <p:cNvPr id="15" name="Picture 14"/>
          <p:cNvPicPr>
            <a:picLocks noChangeAspect="1"/>
          </p:cNvPicPr>
          <p:nvPr/>
        </p:nvPicPr>
        <p:blipFill>
          <a:blip r:embed="rId3"/>
          <a:stretch>
            <a:fillRect/>
          </a:stretch>
        </p:blipFill>
        <p:spPr>
          <a:xfrm>
            <a:off x="4086443" y="1646409"/>
            <a:ext cx="7314690" cy="3540310"/>
          </a:xfrm>
          <a:prstGeom prst="rect">
            <a:avLst/>
          </a:prstGeom>
          <a:ln w="203200">
            <a:solidFill>
              <a:schemeClr val="bg1">
                <a:lumMod val="65000"/>
              </a:schemeClr>
            </a:solidFill>
          </a:ln>
        </p:spPr>
      </p:pic>
      <p:grpSp>
        <p:nvGrpSpPr>
          <p:cNvPr id="81" name="Group 80"/>
          <p:cNvGrpSpPr>
            <a:grpSpLocks noChangeAspect="1"/>
          </p:cNvGrpSpPr>
          <p:nvPr/>
        </p:nvGrpSpPr>
        <p:grpSpPr>
          <a:xfrm>
            <a:off x="8776250" y="2493144"/>
            <a:ext cx="3451667" cy="4507370"/>
            <a:chOff x="3856037" y="220662"/>
            <a:chExt cx="4971647" cy="6492240"/>
          </a:xfrm>
        </p:grpSpPr>
        <p:pic>
          <p:nvPicPr>
            <p:cNvPr id="82" name="Picture 81" descr="http://www.pointroll.com/wp-content/uploads/2014/09/iPhone-6-and-6-Plus.jpg"/>
            <p:cNvPicPr>
              <a:picLocks noChangeAspect="1" noChangeArrowheads="1"/>
            </p:cNvPicPr>
            <p:nvPr/>
          </p:nvPicPr>
          <p:blipFill rotWithShape="1">
            <a:blip r:embed="rId4">
              <a:extLst>
                <a:ext uri="{28A0092B-C50C-407E-A947-70E740481C1C}">
                  <a14:useLocalDpi xmlns:a14="http://schemas.microsoft.com/office/drawing/2010/main" val="0"/>
                </a:ext>
              </a:extLst>
            </a:blip>
            <a:srcRect l="9050" t="9501" r="51750"/>
            <a:stretch/>
          </p:blipFill>
          <p:spPr bwMode="auto">
            <a:xfrm>
              <a:off x="3856037" y="220662"/>
              <a:ext cx="4971647" cy="6492240"/>
            </a:xfrm>
            <a:prstGeom prst="rect">
              <a:avLst/>
            </a:prstGeom>
            <a:noFill/>
            <a:extLst>
              <a:ext uri="{909E8E84-426E-40DD-AFC4-6F175D3DCCD1}">
                <a14:hiddenFill xmlns:a14="http://schemas.microsoft.com/office/drawing/2010/main">
                  <a:solidFill>
                    <a:srgbClr val="FFFFFF"/>
                  </a:solidFill>
                </a14:hiddenFill>
              </a:ext>
            </a:extLst>
          </p:spPr>
        </p:pic>
        <p:pic>
          <p:nvPicPr>
            <p:cNvPr id="83" name="Picture 82"/>
            <p:cNvPicPr>
              <a:picLocks noChangeAspect="1"/>
            </p:cNvPicPr>
            <p:nvPr/>
          </p:nvPicPr>
          <p:blipFill rotWithShape="1">
            <a:blip r:embed="rId5"/>
            <a:srcRect l="33255" t="3155" r="35935" b="7513"/>
            <a:stretch/>
          </p:blipFill>
          <p:spPr>
            <a:xfrm>
              <a:off x="5127993" y="1273781"/>
              <a:ext cx="2301629" cy="4102905"/>
            </a:xfrm>
            <a:prstGeom prst="rect">
              <a:avLst/>
            </a:prstGeom>
            <a:ln w="28575">
              <a:solidFill>
                <a:schemeClr val="tx1">
                  <a:lumMod val="50000"/>
                </a:schemeClr>
              </a:solidFill>
            </a:ln>
          </p:spPr>
        </p:pic>
        <p:sp>
          <p:nvSpPr>
            <p:cNvPr id="84" name="Rectangle 83"/>
            <p:cNvSpPr/>
            <p:nvPr/>
          </p:nvSpPr>
          <p:spPr bwMode="auto">
            <a:xfrm>
              <a:off x="5227637" y="2201862"/>
              <a:ext cx="609600" cy="228600"/>
            </a:xfrm>
            <a:prstGeom prst="rect">
              <a:avLst/>
            </a:prstGeom>
            <a:solidFill>
              <a:schemeClr val="bg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algn="ctr" defTabSz="932293" fontAlgn="base">
                <a:spcBef>
                  <a:spcPct val="0"/>
                </a:spcBef>
                <a:spcAft>
                  <a:spcPct val="0"/>
                </a:spcAft>
              </a:pPr>
              <a:endParaRPr lang="en-US" sz="2000" kern="0" dirty="0">
                <a:gradFill>
                  <a:gsLst>
                    <a:gs pos="0">
                      <a:srgbClr val="FFFFFF"/>
                    </a:gs>
                    <a:gs pos="100000">
                      <a:srgbClr val="FFFFFF"/>
                    </a:gs>
                  </a:gsLst>
                  <a:lin ang="5400000" scaled="0"/>
                </a:gradFill>
              </a:endParaRPr>
            </a:p>
          </p:txBody>
        </p:sp>
        <p:sp>
          <p:nvSpPr>
            <p:cNvPr id="85" name="TextBox 84"/>
            <p:cNvSpPr txBox="1"/>
            <p:nvPr/>
          </p:nvSpPr>
          <p:spPr>
            <a:xfrm>
              <a:off x="5029212" y="2126927"/>
              <a:ext cx="2514601" cy="542792"/>
            </a:xfrm>
            <a:prstGeom prst="rect">
              <a:avLst/>
            </a:prstGeom>
            <a:noFill/>
          </p:spPr>
          <p:txBody>
            <a:bodyPr wrap="square" lIns="182854" tIns="146283" rIns="182854" bIns="146283" rtlCol="0">
              <a:spAutoFit/>
            </a:bodyPr>
            <a:lstStyle/>
            <a:p>
              <a:pPr defTabSz="932597">
                <a:lnSpc>
                  <a:spcPct val="90000"/>
                </a:lnSpc>
                <a:spcAft>
                  <a:spcPts val="600"/>
                </a:spcAft>
              </a:pPr>
              <a:r>
                <a:rPr lang="en-US" sz="600" kern="0" dirty="0">
                  <a:solidFill>
                    <a:srgbClr val="1180DA"/>
                  </a:solidFill>
                  <a:latin typeface="Segoe UI" panose="020B0502040204020203" pitchFamily="34" charset="0"/>
                  <a:cs typeface="Segoe UI" panose="020B0502040204020203" pitchFamily="34" charset="0"/>
                </a:rPr>
                <a:t>Email Engagement</a:t>
              </a:r>
            </a:p>
          </p:txBody>
        </p:sp>
        <p:sp>
          <p:nvSpPr>
            <p:cNvPr id="86" name="Rectangle 85"/>
            <p:cNvSpPr/>
            <p:nvPr/>
          </p:nvSpPr>
          <p:spPr bwMode="auto">
            <a:xfrm>
              <a:off x="5227637" y="2506662"/>
              <a:ext cx="2133600" cy="2514600"/>
            </a:xfrm>
            <a:prstGeom prst="rect">
              <a:avLst/>
            </a:prstGeom>
            <a:solidFill>
              <a:schemeClr val="bg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algn="ctr" defTabSz="932293" fontAlgn="base">
                <a:spcBef>
                  <a:spcPct val="0"/>
                </a:spcBef>
                <a:spcAft>
                  <a:spcPct val="0"/>
                </a:spcAft>
              </a:pPr>
              <a:endParaRPr lang="en-US" sz="2000" kern="0" dirty="0">
                <a:gradFill>
                  <a:gsLst>
                    <a:gs pos="0">
                      <a:srgbClr val="FFFFFF"/>
                    </a:gs>
                    <a:gs pos="100000">
                      <a:srgbClr val="FFFFFF"/>
                    </a:gs>
                  </a:gsLst>
                  <a:lin ang="5400000" scaled="0"/>
                </a:gradFill>
              </a:endParaRPr>
            </a:p>
          </p:txBody>
        </p:sp>
        <p:pic>
          <p:nvPicPr>
            <p:cNvPr id="87" name="Picture 86"/>
            <p:cNvPicPr>
              <a:picLocks noChangeAspect="1"/>
            </p:cNvPicPr>
            <p:nvPr/>
          </p:nvPicPr>
          <p:blipFill rotWithShape="1">
            <a:blip r:embed="rId6"/>
            <a:srcRect t="36402"/>
            <a:stretch/>
          </p:blipFill>
          <p:spPr>
            <a:xfrm>
              <a:off x="5246617" y="2582862"/>
              <a:ext cx="1993462" cy="310651"/>
            </a:xfrm>
            <a:prstGeom prst="rect">
              <a:avLst/>
            </a:prstGeom>
          </p:spPr>
        </p:pic>
        <p:pic>
          <p:nvPicPr>
            <p:cNvPr id="88" name="Picture 87"/>
            <p:cNvPicPr>
              <a:picLocks noChangeAspect="1"/>
            </p:cNvPicPr>
            <p:nvPr/>
          </p:nvPicPr>
          <p:blipFill>
            <a:blip r:embed="rId7"/>
            <a:stretch>
              <a:fillRect/>
            </a:stretch>
          </p:blipFill>
          <p:spPr>
            <a:xfrm>
              <a:off x="5332691" y="3748319"/>
              <a:ext cx="1961344" cy="977392"/>
            </a:xfrm>
            <a:prstGeom prst="rect">
              <a:avLst/>
            </a:prstGeom>
          </p:spPr>
        </p:pic>
        <p:pic>
          <p:nvPicPr>
            <p:cNvPr id="89" name="Picture 88"/>
            <p:cNvPicPr>
              <a:picLocks noChangeAspect="1"/>
            </p:cNvPicPr>
            <p:nvPr/>
          </p:nvPicPr>
          <p:blipFill>
            <a:blip r:embed="rId8"/>
            <a:stretch>
              <a:fillRect/>
            </a:stretch>
          </p:blipFill>
          <p:spPr>
            <a:xfrm>
              <a:off x="5303837" y="2951904"/>
              <a:ext cx="2002929" cy="838435"/>
            </a:xfrm>
            <a:prstGeom prst="rect">
              <a:avLst/>
            </a:prstGeom>
          </p:spPr>
        </p:pic>
      </p:grpSp>
      <p:sp>
        <p:nvSpPr>
          <p:cNvPr id="16" name="Rectangle 15"/>
          <p:cNvSpPr/>
          <p:nvPr/>
        </p:nvSpPr>
        <p:spPr bwMode="auto">
          <a:xfrm>
            <a:off x="6298591" y="3390076"/>
            <a:ext cx="149833" cy="1397755"/>
          </a:xfrm>
          <a:prstGeom prst="rect">
            <a:avLst/>
          </a:prstGeom>
          <a:solidFill>
            <a:schemeClr val="bg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algn="ctr" defTabSz="932293" fontAlgn="base">
              <a:spcBef>
                <a:spcPct val="0"/>
              </a:spcBef>
              <a:spcAft>
                <a:spcPct val="0"/>
              </a:spcAft>
            </a:pPr>
            <a:endParaRPr lang="en-US" sz="2000" kern="0" dirty="0">
              <a:gradFill>
                <a:gsLst>
                  <a:gs pos="0">
                    <a:srgbClr val="FFFFFF"/>
                  </a:gs>
                  <a:gs pos="100000">
                    <a:srgbClr val="FFFFFF"/>
                  </a:gs>
                </a:gsLst>
                <a:lin ang="5400000" scaled="0"/>
              </a:gradFill>
            </a:endParaRPr>
          </a:p>
        </p:txBody>
      </p:sp>
    </p:spTree>
    <p:extLst>
      <p:ext uri="{BB962C8B-B14F-4D97-AF65-F5344CB8AC3E}">
        <p14:creationId xmlns:p14="http://schemas.microsoft.com/office/powerpoint/2010/main" val="8031645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4" name="Picture 6" descr="http://www.klick.com/health/wp-content/uploads/2014/01/data-brain.png"/>
          <p:cNvPicPr>
            <a:picLocks noChangeAspect="1" noChangeArrowheads="1"/>
          </p:cNvPicPr>
          <p:nvPr/>
        </p:nvPicPr>
        <p:blipFill rotWithShape="1">
          <a:blip r:embed="rId2">
            <a:extLst>
              <a:ext uri="{28A0092B-C50C-407E-A947-70E740481C1C}">
                <a14:useLocalDpi xmlns:a14="http://schemas.microsoft.com/office/drawing/2010/main" val="0"/>
              </a:ext>
            </a:extLst>
          </a:blip>
          <a:srcRect l="5742" r="5381"/>
          <a:stretch/>
        </p:blipFill>
        <p:spPr bwMode="auto">
          <a:xfrm>
            <a:off x="-8148" y="-7439"/>
            <a:ext cx="12457864" cy="7001470"/>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6"/>
          <p:cNvSpPr/>
          <p:nvPr/>
        </p:nvSpPr>
        <p:spPr bwMode="auto">
          <a:xfrm>
            <a:off x="-8148" y="-7641"/>
            <a:ext cx="12443741" cy="7001670"/>
          </a:xfrm>
          <a:prstGeom prst="rect">
            <a:avLst/>
          </a:prstGeom>
          <a:solidFill>
            <a:srgbClr val="000000">
              <a:alpha val="69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algn="ctr" defTabSz="932293" fontAlgn="base">
              <a:spcBef>
                <a:spcPct val="0"/>
              </a:spcBef>
              <a:spcAft>
                <a:spcPct val="0"/>
              </a:spcAft>
              <a:defRPr/>
            </a:pPr>
            <a:endParaRPr lang="en-US" sz="2000" kern="0" dirty="0">
              <a:gradFill>
                <a:gsLst>
                  <a:gs pos="0">
                    <a:srgbClr val="FFFFFF"/>
                  </a:gs>
                  <a:gs pos="100000">
                    <a:srgbClr val="FFFFFF"/>
                  </a:gs>
                </a:gsLst>
                <a:lin ang="5400000" scaled="0"/>
              </a:gradFill>
            </a:endParaRPr>
          </a:p>
        </p:txBody>
      </p:sp>
      <p:sp>
        <p:nvSpPr>
          <p:cNvPr id="90" name="TextBox 89"/>
          <p:cNvSpPr txBox="1"/>
          <p:nvPr/>
        </p:nvSpPr>
        <p:spPr>
          <a:xfrm>
            <a:off x="199291" y="144939"/>
            <a:ext cx="11733136" cy="916822"/>
          </a:xfrm>
          <a:prstGeom prst="rect">
            <a:avLst/>
          </a:prstGeom>
          <a:noFill/>
        </p:spPr>
        <p:txBody>
          <a:bodyPr wrap="square" lIns="182854" tIns="146283" rIns="182854" bIns="146283" rtlCol="0">
            <a:spAutoFit/>
          </a:bodyPr>
          <a:lstStyle/>
          <a:p>
            <a:pPr defTabSz="914224">
              <a:lnSpc>
                <a:spcPct val="90000"/>
              </a:lnSpc>
              <a:spcAft>
                <a:spcPts val="600"/>
              </a:spcAft>
              <a:defRPr/>
            </a:pPr>
            <a:r>
              <a:rPr lang="en-US" sz="4399" kern="0" dirty="0">
                <a:solidFill>
                  <a:schemeClr val="bg1"/>
                </a:solidFill>
                <a:latin typeface="Segoe UI Light" panose="020B0502040204020203" pitchFamily="34" charset="0"/>
                <a:cs typeface="Segoe UI Light" panose="020B0502040204020203" pitchFamily="34" charset="0"/>
              </a:rPr>
              <a:t>Email Engagement (Preview)</a:t>
            </a:r>
          </a:p>
        </p:txBody>
      </p:sp>
      <p:sp>
        <p:nvSpPr>
          <p:cNvPr id="91" name="TextBox 90"/>
          <p:cNvSpPr txBox="1"/>
          <p:nvPr/>
        </p:nvSpPr>
        <p:spPr>
          <a:xfrm>
            <a:off x="351670" y="1270901"/>
            <a:ext cx="3352324" cy="345163"/>
          </a:xfrm>
          <a:prstGeom prst="rect">
            <a:avLst/>
          </a:prstGeom>
          <a:noFill/>
        </p:spPr>
        <p:txBody>
          <a:bodyPr wrap="square" rtlCol="0">
            <a:spAutoFit/>
          </a:bodyPr>
          <a:lstStyle/>
          <a:p>
            <a:pPr defTabSz="932597"/>
            <a:r>
              <a:rPr lang="en-US" sz="1599" kern="0" dirty="0">
                <a:solidFill>
                  <a:schemeClr val="bg1"/>
                </a:solidFill>
                <a:latin typeface="Segoe UI" panose="020B0502040204020203" pitchFamily="34" charset="0"/>
                <a:cs typeface="Segoe UI" panose="020B0502040204020203" pitchFamily="34" charset="0"/>
              </a:rPr>
              <a:t>STAY ON TOP OF YOUR EMAILS</a:t>
            </a:r>
          </a:p>
        </p:txBody>
      </p:sp>
      <p:sp>
        <p:nvSpPr>
          <p:cNvPr id="92" name="TextBox 91"/>
          <p:cNvSpPr txBox="1"/>
          <p:nvPr/>
        </p:nvSpPr>
        <p:spPr>
          <a:xfrm>
            <a:off x="374301" y="2024119"/>
            <a:ext cx="3352324" cy="596155"/>
          </a:xfrm>
          <a:prstGeom prst="rect">
            <a:avLst/>
          </a:prstGeom>
          <a:noFill/>
        </p:spPr>
        <p:txBody>
          <a:bodyPr wrap="square" rtlCol="0">
            <a:spAutoFit/>
          </a:bodyPr>
          <a:lstStyle/>
          <a:p>
            <a:pPr defTabSz="932597"/>
            <a:r>
              <a:rPr lang="en-US" sz="1599" kern="0" dirty="0">
                <a:solidFill>
                  <a:schemeClr val="bg1"/>
                </a:solidFill>
                <a:latin typeface="Segoe UI" panose="020B0502040204020203" pitchFamily="34" charset="0"/>
                <a:cs typeface="Segoe UI" panose="020B0502040204020203" pitchFamily="34" charset="0"/>
              </a:rPr>
              <a:t>Best time to send &amp; Delayed delivery</a:t>
            </a:r>
          </a:p>
        </p:txBody>
      </p:sp>
      <p:sp>
        <p:nvSpPr>
          <p:cNvPr id="16" name="Rectangle 15"/>
          <p:cNvSpPr/>
          <p:nvPr/>
        </p:nvSpPr>
        <p:spPr bwMode="auto">
          <a:xfrm>
            <a:off x="6298591" y="3390076"/>
            <a:ext cx="149833" cy="1397755"/>
          </a:xfrm>
          <a:prstGeom prst="rect">
            <a:avLst/>
          </a:prstGeom>
          <a:solidFill>
            <a:schemeClr val="bg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algn="ctr" defTabSz="932293" fontAlgn="base">
              <a:spcBef>
                <a:spcPct val="0"/>
              </a:spcBef>
              <a:spcAft>
                <a:spcPct val="0"/>
              </a:spcAft>
            </a:pPr>
            <a:endParaRPr lang="en-US" sz="2000" kern="0" dirty="0">
              <a:gradFill>
                <a:gsLst>
                  <a:gs pos="0">
                    <a:srgbClr val="FFFFFF"/>
                  </a:gs>
                  <a:gs pos="100000">
                    <a:srgbClr val="FFFFFF"/>
                  </a:gs>
                </a:gsLst>
                <a:lin ang="5400000" scaled="0"/>
              </a:gradFill>
            </a:endParaRPr>
          </a:p>
        </p:txBody>
      </p:sp>
      <p:pic>
        <p:nvPicPr>
          <p:cNvPr id="22" name="Picture 21"/>
          <p:cNvPicPr>
            <a:picLocks noChangeAspect="1"/>
          </p:cNvPicPr>
          <p:nvPr/>
        </p:nvPicPr>
        <p:blipFill>
          <a:blip r:embed="rId3"/>
          <a:stretch>
            <a:fillRect/>
          </a:stretch>
        </p:blipFill>
        <p:spPr>
          <a:xfrm>
            <a:off x="4086443" y="1646409"/>
            <a:ext cx="6931240" cy="3538226"/>
          </a:xfrm>
          <a:prstGeom prst="rect">
            <a:avLst/>
          </a:prstGeom>
          <a:ln w="203200">
            <a:solidFill>
              <a:schemeClr val="bg1">
                <a:lumMod val="65000"/>
              </a:schemeClr>
            </a:solidFill>
          </a:ln>
        </p:spPr>
      </p:pic>
    </p:spTree>
    <p:extLst>
      <p:ext uri="{BB962C8B-B14F-4D97-AF65-F5344CB8AC3E}">
        <p14:creationId xmlns:p14="http://schemas.microsoft.com/office/powerpoint/2010/main" val="560080124"/>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4" name="Picture 6" descr="http://www.klick.com/health/wp-content/uploads/2014/01/data-brain.png"/>
          <p:cNvPicPr>
            <a:picLocks noChangeAspect="1" noChangeArrowheads="1"/>
          </p:cNvPicPr>
          <p:nvPr/>
        </p:nvPicPr>
        <p:blipFill rotWithShape="1">
          <a:blip r:embed="rId2">
            <a:extLst>
              <a:ext uri="{28A0092B-C50C-407E-A947-70E740481C1C}">
                <a14:useLocalDpi xmlns:a14="http://schemas.microsoft.com/office/drawing/2010/main" val="0"/>
              </a:ext>
            </a:extLst>
          </a:blip>
          <a:srcRect l="5742" r="5381"/>
          <a:stretch/>
        </p:blipFill>
        <p:spPr bwMode="auto">
          <a:xfrm>
            <a:off x="-8148" y="-7439"/>
            <a:ext cx="12457864" cy="7001470"/>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6"/>
          <p:cNvSpPr/>
          <p:nvPr/>
        </p:nvSpPr>
        <p:spPr bwMode="auto">
          <a:xfrm>
            <a:off x="-8148" y="-7641"/>
            <a:ext cx="12443741" cy="7001670"/>
          </a:xfrm>
          <a:prstGeom prst="rect">
            <a:avLst/>
          </a:prstGeom>
          <a:solidFill>
            <a:srgbClr val="000000">
              <a:alpha val="69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algn="ctr" defTabSz="932293" fontAlgn="base">
              <a:spcBef>
                <a:spcPct val="0"/>
              </a:spcBef>
              <a:spcAft>
                <a:spcPct val="0"/>
              </a:spcAft>
              <a:defRPr/>
            </a:pPr>
            <a:endParaRPr lang="en-US" sz="2000" kern="0" dirty="0">
              <a:gradFill>
                <a:gsLst>
                  <a:gs pos="0">
                    <a:srgbClr val="FFFFFF"/>
                  </a:gs>
                  <a:gs pos="100000">
                    <a:srgbClr val="FFFFFF"/>
                  </a:gs>
                </a:gsLst>
                <a:lin ang="5400000" scaled="0"/>
              </a:gradFill>
            </a:endParaRPr>
          </a:p>
        </p:txBody>
      </p:sp>
      <p:sp>
        <p:nvSpPr>
          <p:cNvPr id="90" name="TextBox 89"/>
          <p:cNvSpPr txBox="1"/>
          <p:nvPr/>
        </p:nvSpPr>
        <p:spPr>
          <a:xfrm>
            <a:off x="199291" y="144939"/>
            <a:ext cx="11733136" cy="916822"/>
          </a:xfrm>
          <a:prstGeom prst="rect">
            <a:avLst/>
          </a:prstGeom>
          <a:noFill/>
        </p:spPr>
        <p:txBody>
          <a:bodyPr wrap="square" lIns="182854" tIns="146283" rIns="182854" bIns="146283" rtlCol="0">
            <a:spAutoFit/>
          </a:bodyPr>
          <a:lstStyle/>
          <a:p>
            <a:pPr defTabSz="914224">
              <a:lnSpc>
                <a:spcPct val="90000"/>
              </a:lnSpc>
              <a:spcAft>
                <a:spcPts val="600"/>
              </a:spcAft>
              <a:defRPr/>
            </a:pPr>
            <a:r>
              <a:rPr lang="en-US" sz="4399" kern="0" dirty="0">
                <a:solidFill>
                  <a:schemeClr val="bg1"/>
                </a:solidFill>
                <a:latin typeface="Segoe UI Light" panose="020B0502040204020203" pitchFamily="34" charset="0"/>
                <a:cs typeface="Segoe UI Light" panose="020B0502040204020203" pitchFamily="34" charset="0"/>
              </a:rPr>
              <a:t>Email Engagement (Preview)</a:t>
            </a:r>
          </a:p>
        </p:txBody>
      </p:sp>
      <p:sp>
        <p:nvSpPr>
          <p:cNvPr id="91" name="TextBox 90"/>
          <p:cNvSpPr txBox="1"/>
          <p:nvPr/>
        </p:nvSpPr>
        <p:spPr>
          <a:xfrm>
            <a:off x="351670" y="1270901"/>
            <a:ext cx="3352324" cy="345163"/>
          </a:xfrm>
          <a:prstGeom prst="rect">
            <a:avLst/>
          </a:prstGeom>
          <a:noFill/>
        </p:spPr>
        <p:txBody>
          <a:bodyPr wrap="square" rtlCol="0">
            <a:spAutoFit/>
          </a:bodyPr>
          <a:lstStyle/>
          <a:p>
            <a:pPr defTabSz="932597"/>
            <a:r>
              <a:rPr lang="en-US" sz="1599" kern="0" dirty="0">
                <a:solidFill>
                  <a:schemeClr val="bg1"/>
                </a:solidFill>
                <a:latin typeface="Segoe UI" panose="020B0502040204020203" pitchFamily="34" charset="0"/>
                <a:cs typeface="Segoe UI" panose="020B0502040204020203" pitchFamily="34" charset="0"/>
              </a:rPr>
              <a:t>STAY ON TOP OF YOUR EMAILS</a:t>
            </a:r>
          </a:p>
        </p:txBody>
      </p:sp>
      <p:sp>
        <p:nvSpPr>
          <p:cNvPr id="92" name="TextBox 91"/>
          <p:cNvSpPr txBox="1"/>
          <p:nvPr/>
        </p:nvSpPr>
        <p:spPr>
          <a:xfrm>
            <a:off x="374301" y="2024119"/>
            <a:ext cx="3352324" cy="596155"/>
          </a:xfrm>
          <a:prstGeom prst="rect">
            <a:avLst/>
          </a:prstGeom>
          <a:noFill/>
        </p:spPr>
        <p:txBody>
          <a:bodyPr wrap="square" rtlCol="0">
            <a:spAutoFit/>
          </a:bodyPr>
          <a:lstStyle/>
          <a:p>
            <a:pPr defTabSz="932597"/>
            <a:r>
              <a:rPr lang="en-US" sz="1599" kern="0" dirty="0">
                <a:solidFill>
                  <a:schemeClr val="bg1"/>
                </a:solidFill>
                <a:latin typeface="Segoe UI" panose="020B0502040204020203" pitchFamily="34" charset="0"/>
                <a:cs typeface="Segoe UI" panose="020B0502040204020203" pitchFamily="34" charset="0"/>
              </a:rPr>
              <a:t>Best time to send &amp; Delayed delivery</a:t>
            </a:r>
          </a:p>
        </p:txBody>
      </p:sp>
      <p:sp>
        <p:nvSpPr>
          <p:cNvPr id="16" name="Rectangle 15"/>
          <p:cNvSpPr/>
          <p:nvPr/>
        </p:nvSpPr>
        <p:spPr bwMode="auto">
          <a:xfrm>
            <a:off x="6298591" y="3390076"/>
            <a:ext cx="149833" cy="1397755"/>
          </a:xfrm>
          <a:prstGeom prst="rect">
            <a:avLst/>
          </a:prstGeom>
          <a:solidFill>
            <a:schemeClr val="bg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algn="ctr" defTabSz="932293" fontAlgn="base">
              <a:spcBef>
                <a:spcPct val="0"/>
              </a:spcBef>
              <a:spcAft>
                <a:spcPct val="0"/>
              </a:spcAft>
            </a:pPr>
            <a:endParaRPr lang="en-US" sz="2000" kern="0" dirty="0">
              <a:gradFill>
                <a:gsLst>
                  <a:gs pos="0">
                    <a:srgbClr val="FFFFFF"/>
                  </a:gs>
                  <a:gs pos="100000">
                    <a:srgbClr val="FFFFFF"/>
                  </a:gs>
                </a:gsLst>
                <a:lin ang="5400000" scaled="0"/>
              </a:gradFill>
            </a:endParaRPr>
          </a:p>
        </p:txBody>
      </p:sp>
      <p:sp>
        <p:nvSpPr>
          <p:cNvPr id="20" name="TextBox 19"/>
          <p:cNvSpPr txBox="1"/>
          <p:nvPr/>
        </p:nvSpPr>
        <p:spPr>
          <a:xfrm>
            <a:off x="374301" y="2777335"/>
            <a:ext cx="3352324" cy="345163"/>
          </a:xfrm>
          <a:prstGeom prst="rect">
            <a:avLst/>
          </a:prstGeom>
          <a:noFill/>
        </p:spPr>
        <p:txBody>
          <a:bodyPr wrap="square" rtlCol="0">
            <a:spAutoFit/>
          </a:bodyPr>
          <a:lstStyle/>
          <a:p>
            <a:pPr defTabSz="932597"/>
            <a:r>
              <a:rPr lang="en-US" sz="1599" kern="0" dirty="0">
                <a:solidFill>
                  <a:schemeClr val="bg1"/>
                </a:solidFill>
                <a:latin typeface="Segoe UI" panose="020B0502040204020203" pitchFamily="34" charset="0"/>
                <a:cs typeface="Segoe UI" panose="020B0502040204020203" pitchFamily="34" charset="0"/>
              </a:rPr>
              <a:t>Email reminders</a:t>
            </a:r>
          </a:p>
        </p:txBody>
      </p:sp>
      <p:pic>
        <p:nvPicPr>
          <p:cNvPr id="12" name="Picture 11"/>
          <p:cNvPicPr>
            <a:picLocks noChangeAspect="1"/>
          </p:cNvPicPr>
          <p:nvPr/>
        </p:nvPicPr>
        <p:blipFill>
          <a:blip r:embed="rId3"/>
          <a:stretch>
            <a:fillRect/>
          </a:stretch>
        </p:blipFill>
        <p:spPr>
          <a:xfrm>
            <a:off x="4086443" y="1646409"/>
            <a:ext cx="7325521" cy="3538226"/>
          </a:xfrm>
          <a:prstGeom prst="rect">
            <a:avLst/>
          </a:prstGeom>
          <a:ln w="203200">
            <a:solidFill>
              <a:schemeClr val="bg1">
                <a:lumMod val="65000"/>
              </a:schemeClr>
            </a:solidFill>
          </a:ln>
        </p:spPr>
      </p:pic>
    </p:spTree>
    <p:extLst>
      <p:ext uri="{BB962C8B-B14F-4D97-AF65-F5344CB8AC3E}">
        <p14:creationId xmlns:p14="http://schemas.microsoft.com/office/powerpoint/2010/main" val="18357398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ipe(left)">
                                      <p:cBhvr>
                                        <p:cTn id="7"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4" name="Picture 6" descr="http://www.klick.com/health/wp-content/uploads/2014/01/data-brain.png"/>
          <p:cNvPicPr>
            <a:picLocks noChangeAspect="1" noChangeArrowheads="1"/>
          </p:cNvPicPr>
          <p:nvPr/>
        </p:nvPicPr>
        <p:blipFill rotWithShape="1">
          <a:blip r:embed="rId2">
            <a:extLst>
              <a:ext uri="{28A0092B-C50C-407E-A947-70E740481C1C}">
                <a14:useLocalDpi xmlns:a14="http://schemas.microsoft.com/office/drawing/2010/main" val="0"/>
              </a:ext>
            </a:extLst>
          </a:blip>
          <a:srcRect l="5742" r="5381"/>
          <a:stretch/>
        </p:blipFill>
        <p:spPr bwMode="auto">
          <a:xfrm>
            <a:off x="-8148" y="-7439"/>
            <a:ext cx="12457864" cy="7001470"/>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6"/>
          <p:cNvSpPr/>
          <p:nvPr/>
        </p:nvSpPr>
        <p:spPr bwMode="auto">
          <a:xfrm>
            <a:off x="-8148" y="-7641"/>
            <a:ext cx="12443741" cy="7001670"/>
          </a:xfrm>
          <a:prstGeom prst="rect">
            <a:avLst/>
          </a:prstGeom>
          <a:solidFill>
            <a:srgbClr val="000000">
              <a:alpha val="69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algn="ctr" defTabSz="932293" fontAlgn="base">
              <a:spcBef>
                <a:spcPct val="0"/>
              </a:spcBef>
              <a:spcAft>
                <a:spcPct val="0"/>
              </a:spcAft>
              <a:defRPr/>
            </a:pPr>
            <a:endParaRPr lang="en-US" sz="2000" kern="0" dirty="0">
              <a:gradFill>
                <a:gsLst>
                  <a:gs pos="0">
                    <a:srgbClr val="FFFFFF"/>
                  </a:gs>
                  <a:gs pos="100000">
                    <a:srgbClr val="FFFFFF"/>
                  </a:gs>
                </a:gsLst>
                <a:lin ang="5400000" scaled="0"/>
              </a:gradFill>
            </a:endParaRPr>
          </a:p>
        </p:txBody>
      </p:sp>
      <p:sp>
        <p:nvSpPr>
          <p:cNvPr id="90" name="TextBox 89"/>
          <p:cNvSpPr txBox="1"/>
          <p:nvPr/>
        </p:nvSpPr>
        <p:spPr>
          <a:xfrm>
            <a:off x="199291" y="144939"/>
            <a:ext cx="11733136" cy="916822"/>
          </a:xfrm>
          <a:prstGeom prst="rect">
            <a:avLst/>
          </a:prstGeom>
          <a:noFill/>
        </p:spPr>
        <p:txBody>
          <a:bodyPr wrap="square" lIns="182854" tIns="146283" rIns="182854" bIns="146283" rtlCol="0">
            <a:spAutoFit/>
          </a:bodyPr>
          <a:lstStyle/>
          <a:p>
            <a:pPr defTabSz="914224">
              <a:lnSpc>
                <a:spcPct val="90000"/>
              </a:lnSpc>
              <a:spcAft>
                <a:spcPts val="600"/>
              </a:spcAft>
              <a:defRPr/>
            </a:pPr>
            <a:r>
              <a:rPr lang="en-US" sz="4399" kern="0" dirty="0">
                <a:solidFill>
                  <a:schemeClr val="bg1"/>
                </a:solidFill>
                <a:latin typeface="Segoe UI Light" panose="020B0502040204020203" pitchFamily="34" charset="0"/>
                <a:cs typeface="Segoe UI Light" panose="020B0502040204020203" pitchFamily="34" charset="0"/>
              </a:rPr>
              <a:t>Relationship Assistance (Preview)</a:t>
            </a:r>
          </a:p>
        </p:txBody>
      </p:sp>
      <p:sp>
        <p:nvSpPr>
          <p:cNvPr id="91" name="TextBox 90"/>
          <p:cNvSpPr txBox="1"/>
          <p:nvPr/>
        </p:nvSpPr>
        <p:spPr>
          <a:xfrm>
            <a:off x="351670" y="1270901"/>
            <a:ext cx="3352324" cy="847147"/>
          </a:xfrm>
          <a:prstGeom prst="rect">
            <a:avLst/>
          </a:prstGeom>
          <a:noFill/>
        </p:spPr>
        <p:txBody>
          <a:bodyPr wrap="square" rtlCol="0">
            <a:spAutoFit/>
          </a:bodyPr>
          <a:lstStyle/>
          <a:p>
            <a:pPr defTabSz="932597"/>
            <a:r>
              <a:rPr lang="en-US" sz="1599" kern="0" dirty="0">
                <a:solidFill>
                  <a:schemeClr val="bg1"/>
                </a:solidFill>
                <a:latin typeface="Segoe UI" panose="020B0502040204020203" pitchFamily="34" charset="0"/>
                <a:cs typeface="Segoe UI" panose="020B0502040204020203" pitchFamily="34" charset="0"/>
              </a:rPr>
              <a:t>GET ACTIONABLE INSIGHTS                  BASED ON CRM AND EXCHANGE SIGNALS </a:t>
            </a:r>
          </a:p>
        </p:txBody>
      </p:sp>
      <p:pic>
        <p:nvPicPr>
          <p:cNvPr id="13" name="Content Placeholder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075400" y="1363965"/>
            <a:ext cx="6330260" cy="4571351"/>
          </a:xfrm>
          <a:prstGeom prst="rect">
            <a:avLst/>
          </a:prstGeom>
          <a:ln w="203200">
            <a:solidFill>
              <a:schemeClr val="bg1">
                <a:lumMod val="65000"/>
              </a:schemeClr>
            </a:solidFill>
          </a:ln>
        </p:spPr>
      </p:pic>
      <p:grpSp>
        <p:nvGrpSpPr>
          <p:cNvPr id="3" name="Group 2"/>
          <p:cNvGrpSpPr/>
          <p:nvPr/>
        </p:nvGrpSpPr>
        <p:grpSpPr>
          <a:xfrm>
            <a:off x="9193276" y="2634691"/>
            <a:ext cx="1756513" cy="697360"/>
            <a:chOff x="9193698" y="2634569"/>
            <a:chExt cx="1756762" cy="697459"/>
          </a:xfrm>
        </p:grpSpPr>
        <p:pic>
          <p:nvPicPr>
            <p:cNvPr id="2" name="Picture 1"/>
            <p:cNvPicPr>
              <a:picLocks noChangeAspect="1"/>
            </p:cNvPicPr>
            <p:nvPr/>
          </p:nvPicPr>
          <p:blipFill rotWithShape="1">
            <a:blip r:embed="rId4"/>
            <a:srcRect r="19777"/>
            <a:stretch/>
          </p:blipFill>
          <p:spPr>
            <a:xfrm>
              <a:off x="9193698" y="2634569"/>
              <a:ext cx="1596539" cy="697459"/>
            </a:xfrm>
            <a:prstGeom prst="rect">
              <a:avLst/>
            </a:prstGeom>
          </p:spPr>
        </p:pic>
        <p:pic>
          <p:nvPicPr>
            <p:cNvPr id="15" name="Picture 14"/>
            <p:cNvPicPr>
              <a:picLocks noChangeAspect="1"/>
            </p:cNvPicPr>
            <p:nvPr/>
          </p:nvPicPr>
          <p:blipFill rotWithShape="1">
            <a:blip r:embed="rId4"/>
            <a:srcRect l="88065"/>
            <a:stretch/>
          </p:blipFill>
          <p:spPr>
            <a:xfrm>
              <a:off x="10712943" y="2634569"/>
              <a:ext cx="237517" cy="697459"/>
            </a:xfrm>
            <a:prstGeom prst="rect">
              <a:avLst/>
            </a:prstGeom>
          </p:spPr>
        </p:pic>
      </p:grpSp>
      <p:sp>
        <p:nvSpPr>
          <p:cNvPr id="17" name="Rectangle 16"/>
          <p:cNvSpPr/>
          <p:nvPr/>
        </p:nvSpPr>
        <p:spPr bwMode="auto">
          <a:xfrm>
            <a:off x="7513453" y="2967414"/>
            <a:ext cx="1223952" cy="152378"/>
          </a:xfrm>
          <a:prstGeom prst="rect">
            <a:avLst/>
          </a:prstGeom>
          <a:solidFill>
            <a:schemeClr val="bg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algn="ctr" defTabSz="932293" fontAlgn="base">
              <a:spcBef>
                <a:spcPct val="0"/>
              </a:spcBef>
              <a:spcAft>
                <a:spcPct val="0"/>
              </a:spcAft>
            </a:pPr>
            <a:endParaRPr lang="en-US" sz="2000" kern="0" dirty="0">
              <a:gradFill>
                <a:gsLst>
                  <a:gs pos="0">
                    <a:srgbClr val="FFFFFF"/>
                  </a:gs>
                  <a:gs pos="100000">
                    <a:srgbClr val="FFFFFF"/>
                  </a:gs>
                </a:gsLst>
                <a:lin ang="5400000" scaled="0"/>
              </a:gradFill>
            </a:endParaRPr>
          </a:p>
        </p:txBody>
      </p:sp>
      <p:sp>
        <p:nvSpPr>
          <p:cNvPr id="18" name="Rectangle 17"/>
          <p:cNvSpPr/>
          <p:nvPr/>
        </p:nvSpPr>
        <p:spPr bwMode="auto">
          <a:xfrm>
            <a:off x="8923038" y="2863238"/>
            <a:ext cx="192173" cy="152378"/>
          </a:xfrm>
          <a:prstGeom prst="rect">
            <a:avLst/>
          </a:prstGeom>
          <a:solidFill>
            <a:schemeClr val="bg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algn="ctr" defTabSz="932293" fontAlgn="base">
              <a:spcBef>
                <a:spcPct val="0"/>
              </a:spcBef>
              <a:spcAft>
                <a:spcPct val="0"/>
              </a:spcAft>
            </a:pPr>
            <a:endParaRPr lang="en-US" sz="2000" kern="0" dirty="0">
              <a:gradFill>
                <a:gsLst>
                  <a:gs pos="0">
                    <a:srgbClr val="FFFFFF"/>
                  </a:gs>
                  <a:gs pos="100000">
                    <a:srgbClr val="FFFFFF"/>
                  </a:gs>
                </a:gsLst>
                <a:lin ang="5400000" scaled="0"/>
              </a:gradFill>
            </a:endParaRPr>
          </a:p>
        </p:txBody>
      </p:sp>
    </p:spTree>
    <p:extLst>
      <p:ext uri="{BB962C8B-B14F-4D97-AF65-F5344CB8AC3E}">
        <p14:creationId xmlns:p14="http://schemas.microsoft.com/office/powerpoint/2010/main" val="33012272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4" name="Picture 6" descr="http://www.klick.com/health/wp-content/uploads/2014/01/data-brain.png"/>
          <p:cNvPicPr>
            <a:picLocks noChangeAspect="1" noChangeArrowheads="1"/>
          </p:cNvPicPr>
          <p:nvPr/>
        </p:nvPicPr>
        <p:blipFill rotWithShape="1">
          <a:blip r:embed="rId2">
            <a:extLst>
              <a:ext uri="{28A0092B-C50C-407E-A947-70E740481C1C}">
                <a14:useLocalDpi xmlns:a14="http://schemas.microsoft.com/office/drawing/2010/main" val="0"/>
              </a:ext>
            </a:extLst>
          </a:blip>
          <a:srcRect l="5742" r="5381"/>
          <a:stretch/>
        </p:blipFill>
        <p:spPr bwMode="auto">
          <a:xfrm>
            <a:off x="-8148" y="-7439"/>
            <a:ext cx="12457864" cy="7001470"/>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6"/>
          <p:cNvSpPr/>
          <p:nvPr/>
        </p:nvSpPr>
        <p:spPr bwMode="auto">
          <a:xfrm>
            <a:off x="-8148" y="-7641"/>
            <a:ext cx="12443741" cy="7001670"/>
          </a:xfrm>
          <a:prstGeom prst="rect">
            <a:avLst/>
          </a:prstGeom>
          <a:solidFill>
            <a:srgbClr val="000000">
              <a:alpha val="69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algn="ctr" defTabSz="932293" fontAlgn="base">
              <a:spcBef>
                <a:spcPct val="0"/>
              </a:spcBef>
              <a:spcAft>
                <a:spcPct val="0"/>
              </a:spcAft>
              <a:defRPr/>
            </a:pPr>
            <a:endParaRPr lang="en-US" sz="2000" kern="0" dirty="0">
              <a:gradFill>
                <a:gsLst>
                  <a:gs pos="0">
                    <a:srgbClr val="FFFFFF"/>
                  </a:gs>
                  <a:gs pos="100000">
                    <a:srgbClr val="FFFFFF"/>
                  </a:gs>
                </a:gsLst>
                <a:lin ang="5400000" scaled="0"/>
              </a:gradFill>
            </a:endParaRPr>
          </a:p>
        </p:txBody>
      </p:sp>
      <p:sp>
        <p:nvSpPr>
          <p:cNvPr id="90" name="TextBox 89"/>
          <p:cNvSpPr txBox="1"/>
          <p:nvPr/>
        </p:nvSpPr>
        <p:spPr>
          <a:xfrm>
            <a:off x="199291" y="144939"/>
            <a:ext cx="11733136" cy="916822"/>
          </a:xfrm>
          <a:prstGeom prst="rect">
            <a:avLst/>
          </a:prstGeom>
          <a:noFill/>
        </p:spPr>
        <p:txBody>
          <a:bodyPr wrap="square" lIns="182854" tIns="146283" rIns="182854" bIns="146283" rtlCol="0">
            <a:spAutoFit/>
          </a:bodyPr>
          <a:lstStyle/>
          <a:p>
            <a:pPr defTabSz="914224">
              <a:lnSpc>
                <a:spcPct val="90000"/>
              </a:lnSpc>
              <a:spcAft>
                <a:spcPts val="600"/>
              </a:spcAft>
              <a:defRPr/>
            </a:pPr>
            <a:r>
              <a:rPr lang="en-US" sz="4399" kern="0" dirty="0">
                <a:solidFill>
                  <a:schemeClr val="bg1"/>
                </a:solidFill>
                <a:latin typeface="Segoe UI Light" panose="020B0502040204020203" pitchFamily="34" charset="0"/>
                <a:cs typeface="Segoe UI Light" panose="020B0502040204020203" pitchFamily="34" charset="0"/>
              </a:rPr>
              <a:t>Relationship Assistance (Preview)</a:t>
            </a:r>
          </a:p>
        </p:txBody>
      </p:sp>
      <p:sp>
        <p:nvSpPr>
          <p:cNvPr id="91" name="TextBox 90"/>
          <p:cNvSpPr txBox="1"/>
          <p:nvPr/>
        </p:nvSpPr>
        <p:spPr>
          <a:xfrm>
            <a:off x="351670" y="1270901"/>
            <a:ext cx="3352324" cy="847147"/>
          </a:xfrm>
          <a:prstGeom prst="rect">
            <a:avLst/>
          </a:prstGeom>
          <a:noFill/>
        </p:spPr>
        <p:txBody>
          <a:bodyPr wrap="square" rtlCol="0">
            <a:spAutoFit/>
          </a:bodyPr>
          <a:lstStyle/>
          <a:p>
            <a:pPr defTabSz="932597"/>
            <a:r>
              <a:rPr lang="en-US" sz="1599" kern="0" dirty="0">
                <a:solidFill>
                  <a:schemeClr val="bg1"/>
                </a:solidFill>
                <a:latin typeface="Segoe UI" panose="020B0502040204020203" pitchFamily="34" charset="0"/>
                <a:cs typeface="Segoe UI" panose="020B0502040204020203" pitchFamily="34" charset="0"/>
              </a:rPr>
              <a:t>GET ACTIONABLE INSIGHTS                  BASED ON CRM AND EXCHANGE SIGNALS </a:t>
            </a:r>
          </a:p>
        </p:txBody>
      </p:sp>
      <p:pic>
        <p:nvPicPr>
          <p:cNvPr id="13" name="Content Placeholder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075400" y="1363965"/>
            <a:ext cx="6330260" cy="4571351"/>
          </a:xfrm>
          <a:prstGeom prst="rect">
            <a:avLst/>
          </a:prstGeom>
          <a:ln w="203200">
            <a:solidFill>
              <a:schemeClr val="bg1">
                <a:lumMod val="65000"/>
              </a:schemeClr>
            </a:solidFill>
          </a:ln>
        </p:spPr>
      </p:pic>
      <p:pic>
        <p:nvPicPr>
          <p:cNvPr id="14" name="Content Placeholder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075400" y="1363965"/>
            <a:ext cx="6330260" cy="4571351"/>
          </a:xfrm>
          <a:prstGeom prst="rect">
            <a:avLst/>
          </a:prstGeom>
          <a:ln w="203200">
            <a:solidFill>
              <a:schemeClr val="bg1">
                <a:lumMod val="65000"/>
              </a:schemeClr>
            </a:solidFill>
          </a:ln>
        </p:spPr>
      </p:pic>
      <p:pic>
        <p:nvPicPr>
          <p:cNvPr id="2" name="Picture 1"/>
          <p:cNvPicPr>
            <a:picLocks noChangeAspect="1"/>
          </p:cNvPicPr>
          <p:nvPr/>
        </p:nvPicPr>
        <p:blipFill>
          <a:blip r:embed="rId5"/>
          <a:stretch>
            <a:fillRect/>
          </a:stretch>
        </p:blipFill>
        <p:spPr>
          <a:xfrm>
            <a:off x="7160578" y="3657661"/>
            <a:ext cx="1931303" cy="777849"/>
          </a:xfrm>
          <a:prstGeom prst="rect">
            <a:avLst/>
          </a:prstGeom>
        </p:spPr>
      </p:pic>
      <p:pic>
        <p:nvPicPr>
          <p:cNvPr id="11" name="Picture 10"/>
          <p:cNvPicPr>
            <a:picLocks noChangeAspect="1"/>
          </p:cNvPicPr>
          <p:nvPr/>
        </p:nvPicPr>
        <p:blipFill rotWithShape="1">
          <a:blip r:embed="rId5"/>
          <a:srcRect l="92110"/>
          <a:stretch/>
        </p:blipFill>
        <p:spPr>
          <a:xfrm>
            <a:off x="8996604" y="3657661"/>
            <a:ext cx="152378" cy="777849"/>
          </a:xfrm>
          <a:prstGeom prst="rect">
            <a:avLst/>
          </a:prstGeom>
        </p:spPr>
      </p:pic>
      <p:sp>
        <p:nvSpPr>
          <p:cNvPr id="3" name="Rectangle 2"/>
          <p:cNvSpPr/>
          <p:nvPr/>
        </p:nvSpPr>
        <p:spPr bwMode="auto">
          <a:xfrm>
            <a:off x="8961049" y="3725829"/>
            <a:ext cx="45712" cy="152378"/>
          </a:xfrm>
          <a:prstGeom prst="rect">
            <a:avLst/>
          </a:prstGeom>
          <a:solidFill>
            <a:schemeClr val="bg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algn="ctr" defTabSz="932293" fontAlgn="base">
              <a:spcBef>
                <a:spcPct val="0"/>
              </a:spcBef>
              <a:spcAft>
                <a:spcPct val="0"/>
              </a:spcAft>
            </a:pPr>
            <a:endParaRPr lang="en-US" sz="2000" kern="0" dirty="0">
              <a:gradFill>
                <a:gsLst>
                  <a:gs pos="0">
                    <a:srgbClr val="FFFFFF"/>
                  </a:gs>
                  <a:gs pos="100000">
                    <a:srgbClr val="FFFFFF"/>
                  </a:gs>
                </a:gsLst>
                <a:lin ang="5400000" scaled="0"/>
              </a:gradFill>
            </a:endParaRPr>
          </a:p>
        </p:txBody>
      </p:sp>
      <p:sp>
        <p:nvSpPr>
          <p:cNvPr id="15" name="Rectangle 14"/>
          <p:cNvSpPr/>
          <p:nvPr/>
        </p:nvSpPr>
        <p:spPr bwMode="auto">
          <a:xfrm>
            <a:off x="8834819" y="3909655"/>
            <a:ext cx="257063" cy="152378"/>
          </a:xfrm>
          <a:prstGeom prst="rect">
            <a:avLst/>
          </a:prstGeom>
          <a:solidFill>
            <a:schemeClr val="bg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algn="ctr" defTabSz="932293" fontAlgn="base">
              <a:spcBef>
                <a:spcPct val="0"/>
              </a:spcBef>
              <a:spcAft>
                <a:spcPct val="0"/>
              </a:spcAft>
            </a:pPr>
            <a:endParaRPr lang="en-US" sz="2000" kern="0" dirty="0">
              <a:gradFill>
                <a:gsLst>
                  <a:gs pos="0">
                    <a:srgbClr val="FFFFFF"/>
                  </a:gs>
                  <a:gs pos="100000">
                    <a:srgbClr val="FFFFFF"/>
                  </a:gs>
                </a:gsLst>
                <a:lin ang="5400000" scaled="0"/>
              </a:gradFill>
            </a:endParaRPr>
          </a:p>
        </p:txBody>
      </p:sp>
      <p:sp>
        <p:nvSpPr>
          <p:cNvPr id="16" name="Rectangle 15"/>
          <p:cNvSpPr/>
          <p:nvPr/>
        </p:nvSpPr>
        <p:spPr bwMode="auto">
          <a:xfrm>
            <a:off x="7208697" y="4046584"/>
            <a:ext cx="757974" cy="152378"/>
          </a:xfrm>
          <a:prstGeom prst="rect">
            <a:avLst/>
          </a:prstGeom>
          <a:solidFill>
            <a:schemeClr val="bg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algn="ctr" defTabSz="932293" fontAlgn="base">
              <a:spcBef>
                <a:spcPct val="0"/>
              </a:spcBef>
              <a:spcAft>
                <a:spcPct val="0"/>
              </a:spcAft>
            </a:pPr>
            <a:endParaRPr lang="en-US" sz="2000" kern="0" dirty="0">
              <a:gradFill>
                <a:gsLst>
                  <a:gs pos="0">
                    <a:srgbClr val="FFFFFF"/>
                  </a:gs>
                  <a:gs pos="100000">
                    <a:srgbClr val="FFFFFF"/>
                  </a:gs>
                </a:gsLst>
                <a:lin ang="5400000" scaled="0"/>
              </a:gradFill>
            </a:endParaRPr>
          </a:p>
        </p:txBody>
      </p:sp>
    </p:spTree>
    <p:extLst>
      <p:ext uri="{BB962C8B-B14F-4D97-AF65-F5344CB8AC3E}">
        <p14:creationId xmlns:p14="http://schemas.microsoft.com/office/powerpoint/2010/main" val="3606060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4" name="Picture 6" descr="http://www.klick.com/health/wp-content/uploads/2014/01/data-brain.png"/>
          <p:cNvPicPr>
            <a:picLocks noChangeAspect="1" noChangeArrowheads="1"/>
          </p:cNvPicPr>
          <p:nvPr/>
        </p:nvPicPr>
        <p:blipFill rotWithShape="1">
          <a:blip r:embed="rId2">
            <a:extLst>
              <a:ext uri="{28A0092B-C50C-407E-A947-70E740481C1C}">
                <a14:useLocalDpi xmlns:a14="http://schemas.microsoft.com/office/drawing/2010/main" val="0"/>
              </a:ext>
            </a:extLst>
          </a:blip>
          <a:srcRect l="5742" r="5381"/>
          <a:stretch/>
        </p:blipFill>
        <p:spPr bwMode="auto">
          <a:xfrm>
            <a:off x="-8148" y="-7439"/>
            <a:ext cx="12457864" cy="7001470"/>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6"/>
          <p:cNvSpPr/>
          <p:nvPr/>
        </p:nvSpPr>
        <p:spPr bwMode="auto">
          <a:xfrm>
            <a:off x="-8148" y="-3734"/>
            <a:ext cx="12443741" cy="7001670"/>
          </a:xfrm>
          <a:prstGeom prst="rect">
            <a:avLst/>
          </a:prstGeom>
          <a:solidFill>
            <a:srgbClr val="000000">
              <a:alpha val="69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algn="ctr" defTabSz="932293" fontAlgn="base">
              <a:spcBef>
                <a:spcPct val="0"/>
              </a:spcBef>
              <a:spcAft>
                <a:spcPct val="0"/>
              </a:spcAft>
              <a:defRPr/>
            </a:pPr>
            <a:endParaRPr lang="en-US" sz="2000" kern="0" dirty="0">
              <a:gradFill>
                <a:gsLst>
                  <a:gs pos="0">
                    <a:srgbClr val="FFFFFF"/>
                  </a:gs>
                  <a:gs pos="100000">
                    <a:srgbClr val="FFFFFF"/>
                  </a:gs>
                </a:gsLst>
                <a:lin ang="5400000" scaled="0"/>
              </a:gradFill>
            </a:endParaRPr>
          </a:p>
        </p:txBody>
      </p:sp>
      <p:sp>
        <p:nvSpPr>
          <p:cNvPr id="90" name="TextBox 89"/>
          <p:cNvSpPr txBox="1"/>
          <p:nvPr/>
        </p:nvSpPr>
        <p:spPr>
          <a:xfrm>
            <a:off x="199291" y="144939"/>
            <a:ext cx="11733136" cy="916822"/>
          </a:xfrm>
          <a:prstGeom prst="rect">
            <a:avLst/>
          </a:prstGeom>
          <a:noFill/>
        </p:spPr>
        <p:txBody>
          <a:bodyPr wrap="square" lIns="182854" tIns="146283" rIns="182854" bIns="146283" rtlCol="0">
            <a:spAutoFit/>
          </a:bodyPr>
          <a:lstStyle/>
          <a:p>
            <a:pPr defTabSz="914224">
              <a:lnSpc>
                <a:spcPct val="90000"/>
              </a:lnSpc>
              <a:spcAft>
                <a:spcPts val="600"/>
              </a:spcAft>
              <a:defRPr/>
            </a:pPr>
            <a:r>
              <a:rPr lang="en-US" sz="4399" kern="0" dirty="0">
                <a:solidFill>
                  <a:schemeClr val="bg1"/>
                </a:solidFill>
                <a:latin typeface="Segoe UI Light" panose="020B0502040204020203" pitchFamily="34" charset="0"/>
                <a:cs typeface="Segoe UI Light" panose="020B0502040204020203" pitchFamily="34" charset="0"/>
              </a:rPr>
              <a:t>Relationship Assistance (Preview)</a:t>
            </a:r>
          </a:p>
        </p:txBody>
      </p:sp>
      <p:sp>
        <p:nvSpPr>
          <p:cNvPr id="10" name="TextBox 9"/>
          <p:cNvSpPr txBox="1"/>
          <p:nvPr/>
        </p:nvSpPr>
        <p:spPr>
          <a:xfrm>
            <a:off x="351670" y="1270902"/>
            <a:ext cx="3352324" cy="596155"/>
          </a:xfrm>
          <a:prstGeom prst="rect">
            <a:avLst/>
          </a:prstGeom>
          <a:noFill/>
        </p:spPr>
        <p:txBody>
          <a:bodyPr wrap="square" rtlCol="0">
            <a:spAutoFit/>
          </a:bodyPr>
          <a:lstStyle/>
          <a:p>
            <a:pPr defTabSz="932597"/>
            <a:r>
              <a:rPr lang="en-US" sz="1599" kern="0" dirty="0">
                <a:solidFill>
                  <a:schemeClr val="bg1"/>
                </a:solidFill>
                <a:latin typeface="Segoe UI" panose="020B0502040204020203" pitchFamily="34" charset="0"/>
                <a:cs typeface="Segoe UI" panose="020B0502040204020203" pitchFamily="34" charset="0"/>
              </a:rPr>
              <a:t>FOCUS ON WHAT’S MOST IMPORTANT NOW</a:t>
            </a:r>
          </a:p>
        </p:txBody>
      </p:sp>
      <p:pic>
        <p:nvPicPr>
          <p:cNvPr id="11" name="Picture 10" descr="http://www.pointroll.com/wp-content/uploads/2014/09/iPhone-6-and-6-Plus.jpg"/>
          <p:cNvPicPr>
            <a:picLocks noChangeAspect="1" noChangeArrowheads="1"/>
          </p:cNvPicPr>
          <p:nvPr/>
        </p:nvPicPr>
        <p:blipFill rotWithShape="1">
          <a:blip r:embed="rId3">
            <a:extLst>
              <a:ext uri="{28A0092B-C50C-407E-A947-70E740481C1C}">
                <a14:useLocalDpi xmlns:a14="http://schemas.microsoft.com/office/drawing/2010/main" val="0"/>
              </a:ext>
            </a:extLst>
          </a:blip>
          <a:srcRect l="9050" t="9501" r="51750"/>
          <a:stretch/>
        </p:blipFill>
        <p:spPr bwMode="auto">
          <a:xfrm>
            <a:off x="4237318" y="1049673"/>
            <a:ext cx="4095525" cy="5088938"/>
          </a:xfrm>
          <a:prstGeom prst="rect">
            <a:avLst/>
          </a:prstGeom>
          <a:noFill/>
          <a:extLst>
            <a:ext uri="{909E8E84-426E-40DD-AFC4-6F175D3DCCD1}">
              <a14:hiddenFill xmlns:a14="http://schemas.microsoft.com/office/drawing/2010/main">
                <a:solidFill>
                  <a:srgbClr val="FFFFFF"/>
                </a:solidFill>
              </a14:hiddenFill>
            </a:ext>
          </a:extLst>
        </p:spPr>
      </p:pic>
      <p:grpSp>
        <p:nvGrpSpPr>
          <p:cNvPr id="4" name="Group 3"/>
          <p:cNvGrpSpPr/>
          <p:nvPr/>
        </p:nvGrpSpPr>
        <p:grpSpPr>
          <a:xfrm>
            <a:off x="5259431" y="1898622"/>
            <a:ext cx="1912647" cy="3191614"/>
            <a:chOff x="5259295" y="1898395"/>
            <a:chExt cx="1912918" cy="3192066"/>
          </a:xfrm>
        </p:grpSpPr>
        <p:pic>
          <p:nvPicPr>
            <p:cNvPr id="2" name="Picture 1"/>
            <p:cNvPicPr>
              <a:picLocks noChangeAspect="1"/>
            </p:cNvPicPr>
            <p:nvPr/>
          </p:nvPicPr>
          <p:blipFill rotWithShape="1">
            <a:blip r:embed="rId4"/>
            <a:srcRect b="6104"/>
            <a:stretch/>
          </p:blipFill>
          <p:spPr>
            <a:xfrm>
              <a:off x="5259295" y="1898395"/>
              <a:ext cx="1910677" cy="3189421"/>
            </a:xfrm>
            <a:prstGeom prst="rect">
              <a:avLst/>
            </a:prstGeom>
            <a:ln w="19050">
              <a:solidFill>
                <a:schemeClr val="tx1">
                  <a:lumMod val="50000"/>
                </a:schemeClr>
              </a:solidFill>
            </a:ln>
          </p:spPr>
        </p:pic>
        <p:pic>
          <p:nvPicPr>
            <p:cNvPr id="18" name="Picture 17"/>
            <p:cNvPicPr>
              <a:picLocks noChangeAspect="1"/>
            </p:cNvPicPr>
            <p:nvPr/>
          </p:nvPicPr>
          <p:blipFill rotWithShape="1">
            <a:blip r:embed="rId4"/>
            <a:srcRect t="93476"/>
            <a:stretch/>
          </p:blipFill>
          <p:spPr>
            <a:xfrm>
              <a:off x="5261536" y="4868862"/>
              <a:ext cx="1910677" cy="221599"/>
            </a:xfrm>
            <a:prstGeom prst="rect">
              <a:avLst/>
            </a:prstGeom>
            <a:ln w="19050">
              <a:noFill/>
            </a:ln>
          </p:spPr>
        </p:pic>
        <p:sp>
          <p:nvSpPr>
            <p:cNvPr id="3" name="Rectangle 2"/>
            <p:cNvSpPr/>
            <p:nvPr/>
          </p:nvSpPr>
          <p:spPr bwMode="auto">
            <a:xfrm>
              <a:off x="5537442" y="4966325"/>
              <a:ext cx="533400" cy="121491"/>
            </a:xfrm>
            <a:prstGeom prst="rect">
              <a:avLst/>
            </a:prstGeom>
            <a:solidFill>
              <a:srgbClr val="F0F0F0"/>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algn="ctr" defTabSz="932293" fontAlgn="base">
                <a:spcBef>
                  <a:spcPct val="0"/>
                </a:spcBef>
                <a:spcAft>
                  <a:spcPct val="0"/>
                </a:spcAft>
              </a:pPr>
              <a:endParaRPr lang="en-US" sz="2000" kern="0" dirty="0">
                <a:gradFill>
                  <a:gsLst>
                    <a:gs pos="0">
                      <a:srgbClr val="FFFFFF"/>
                    </a:gs>
                    <a:gs pos="100000">
                      <a:srgbClr val="FFFFFF"/>
                    </a:gs>
                  </a:gsLst>
                  <a:lin ang="5400000" scaled="0"/>
                </a:gradFill>
              </a:endParaRPr>
            </a:p>
          </p:txBody>
        </p:sp>
      </p:grpSp>
    </p:spTree>
    <p:extLst>
      <p:ext uri="{BB962C8B-B14F-4D97-AF65-F5344CB8AC3E}">
        <p14:creationId xmlns:p14="http://schemas.microsoft.com/office/powerpoint/2010/main" val="2740844429"/>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4" name="Picture 6" descr="http://www.klick.com/health/wp-content/uploads/2014/01/data-brain.png"/>
          <p:cNvPicPr>
            <a:picLocks noChangeAspect="1" noChangeArrowheads="1"/>
          </p:cNvPicPr>
          <p:nvPr/>
        </p:nvPicPr>
        <p:blipFill rotWithShape="1">
          <a:blip r:embed="rId2">
            <a:extLst>
              <a:ext uri="{28A0092B-C50C-407E-A947-70E740481C1C}">
                <a14:useLocalDpi xmlns:a14="http://schemas.microsoft.com/office/drawing/2010/main" val="0"/>
              </a:ext>
            </a:extLst>
          </a:blip>
          <a:srcRect l="5742" r="5381"/>
          <a:stretch/>
        </p:blipFill>
        <p:spPr bwMode="auto">
          <a:xfrm>
            <a:off x="-8148" y="-7439"/>
            <a:ext cx="12457864" cy="7001470"/>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6"/>
          <p:cNvSpPr/>
          <p:nvPr/>
        </p:nvSpPr>
        <p:spPr bwMode="auto">
          <a:xfrm>
            <a:off x="-8148" y="-3734"/>
            <a:ext cx="12443741" cy="7001670"/>
          </a:xfrm>
          <a:prstGeom prst="rect">
            <a:avLst/>
          </a:prstGeom>
          <a:solidFill>
            <a:srgbClr val="000000">
              <a:alpha val="69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algn="ctr" defTabSz="932293" fontAlgn="base">
              <a:spcBef>
                <a:spcPct val="0"/>
              </a:spcBef>
              <a:spcAft>
                <a:spcPct val="0"/>
              </a:spcAft>
              <a:defRPr/>
            </a:pPr>
            <a:endParaRPr lang="en-US" sz="2000" kern="0" dirty="0">
              <a:gradFill>
                <a:gsLst>
                  <a:gs pos="0">
                    <a:srgbClr val="FFFFFF"/>
                  </a:gs>
                  <a:gs pos="100000">
                    <a:srgbClr val="FFFFFF"/>
                  </a:gs>
                </a:gsLst>
                <a:lin ang="5400000" scaled="0"/>
              </a:gradFill>
            </a:endParaRPr>
          </a:p>
        </p:txBody>
      </p:sp>
      <p:sp>
        <p:nvSpPr>
          <p:cNvPr id="90" name="TextBox 89"/>
          <p:cNvSpPr txBox="1"/>
          <p:nvPr/>
        </p:nvSpPr>
        <p:spPr>
          <a:xfrm>
            <a:off x="199291" y="144939"/>
            <a:ext cx="11733136" cy="916822"/>
          </a:xfrm>
          <a:prstGeom prst="rect">
            <a:avLst/>
          </a:prstGeom>
          <a:noFill/>
        </p:spPr>
        <p:txBody>
          <a:bodyPr wrap="square" lIns="182854" tIns="146283" rIns="182854" bIns="146283" rtlCol="0">
            <a:spAutoFit/>
          </a:bodyPr>
          <a:lstStyle/>
          <a:p>
            <a:pPr defTabSz="914224">
              <a:lnSpc>
                <a:spcPct val="90000"/>
              </a:lnSpc>
              <a:spcAft>
                <a:spcPts val="600"/>
              </a:spcAft>
              <a:defRPr/>
            </a:pPr>
            <a:r>
              <a:rPr lang="en-US" sz="4399" kern="0" dirty="0">
                <a:solidFill>
                  <a:schemeClr val="bg1"/>
                </a:solidFill>
                <a:latin typeface="Segoe UI Light" panose="020B0502040204020203" pitchFamily="34" charset="0"/>
                <a:cs typeface="Segoe UI Light" panose="020B0502040204020203" pitchFamily="34" charset="0"/>
              </a:rPr>
              <a:t>Relationship Assistance (Preview)</a:t>
            </a:r>
          </a:p>
        </p:txBody>
      </p:sp>
      <p:sp>
        <p:nvSpPr>
          <p:cNvPr id="10" name="TextBox 9"/>
          <p:cNvSpPr txBox="1"/>
          <p:nvPr/>
        </p:nvSpPr>
        <p:spPr>
          <a:xfrm>
            <a:off x="351670" y="1270902"/>
            <a:ext cx="3352324" cy="596155"/>
          </a:xfrm>
          <a:prstGeom prst="rect">
            <a:avLst/>
          </a:prstGeom>
          <a:noFill/>
        </p:spPr>
        <p:txBody>
          <a:bodyPr wrap="square" rtlCol="0">
            <a:spAutoFit/>
          </a:bodyPr>
          <a:lstStyle/>
          <a:p>
            <a:pPr defTabSz="932597"/>
            <a:r>
              <a:rPr lang="en-US" sz="1599" kern="0" dirty="0">
                <a:solidFill>
                  <a:schemeClr val="bg1"/>
                </a:solidFill>
                <a:latin typeface="Segoe UI" panose="020B0502040204020203" pitchFamily="34" charset="0"/>
                <a:cs typeface="Segoe UI" panose="020B0502040204020203" pitchFamily="34" charset="0"/>
              </a:rPr>
              <a:t>FOCUS ON WHAT’S MOST IMPORTANT NOW</a:t>
            </a:r>
          </a:p>
        </p:txBody>
      </p:sp>
      <p:pic>
        <p:nvPicPr>
          <p:cNvPr id="11" name="Picture 10" descr="http://www.pointroll.com/wp-content/uploads/2014/09/iPhone-6-and-6-Plus.jpg"/>
          <p:cNvPicPr>
            <a:picLocks noChangeAspect="1" noChangeArrowheads="1"/>
          </p:cNvPicPr>
          <p:nvPr/>
        </p:nvPicPr>
        <p:blipFill rotWithShape="1">
          <a:blip r:embed="rId3">
            <a:extLst>
              <a:ext uri="{28A0092B-C50C-407E-A947-70E740481C1C}">
                <a14:useLocalDpi xmlns:a14="http://schemas.microsoft.com/office/drawing/2010/main" val="0"/>
              </a:ext>
            </a:extLst>
          </a:blip>
          <a:srcRect l="9050" t="9501" r="51750"/>
          <a:stretch/>
        </p:blipFill>
        <p:spPr bwMode="auto">
          <a:xfrm>
            <a:off x="4237318" y="1049673"/>
            <a:ext cx="4095525" cy="5088938"/>
          </a:xfrm>
          <a:prstGeom prst="rect">
            <a:avLst/>
          </a:prstGeom>
          <a:noFill/>
          <a:extLst>
            <a:ext uri="{909E8E84-426E-40DD-AFC4-6F175D3DCCD1}">
              <a14:hiddenFill xmlns:a14="http://schemas.microsoft.com/office/drawing/2010/main">
                <a:solidFill>
                  <a:srgbClr val="FFFFFF"/>
                </a:solidFill>
              </a14:hiddenFill>
            </a:ext>
          </a:extLst>
        </p:spPr>
      </p:pic>
      <p:grpSp>
        <p:nvGrpSpPr>
          <p:cNvPr id="4" name="Group 3"/>
          <p:cNvGrpSpPr/>
          <p:nvPr/>
        </p:nvGrpSpPr>
        <p:grpSpPr>
          <a:xfrm>
            <a:off x="5259431" y="1898622"/>
            <a:ext cx="1912647" cy="3191614"/>
            <a:chOff x="5259295" y="1898395"/>
            <a:chExt cx="1912918" cy="3192066"/>
          </a:xfrm>
        </p:grpSpPr>
        <p:pic>
          <p:nvPicPr>
            <p:cNvPr id="2" name="Picture 1"/>
            <p:cNvPicPr>
              <a:picLocks noChangeAspect="1"/>
            </p:cNvPicPr>
            <p:nvPr/>
          </p:nvPicPr>
          <p:blipFill rotWithShape="1">
            <a:blip r:embed="rId4"/>
            <a:srcRect b="6104"/>
            <a:stretch/>
          </p:blipFill>
          <p:spPr>
            <a:xfrm>
              <a:off x="5259295" y="1898395"/>
              <a:ext cx="1910677" cy="3189421"/>
            </a:xfrm>
            <a:prstGeom prst="rect">
              <a:avLst/>
            </a:prstGeom>
            <a:ln w="19050">
              <a:solidFill>
                <a:schemeClr val="tx1">
                  <a:lumMod val="50000"/>
                </a:schemeClr>
              </a:solidFill>
            </a:ln>
          </p:spPr>
        </p:pic>
        <p:pic>
          <p:nvPicPr>
            <p:cNvPr id="18" name="Picture 17"/>
            <p:cNvPicPr>
              <a:picLocks noChangeAspect="1"/>
            </p:cNvPicPr>
            <p:nvPr/>
          </p:nvPicPr>
          <p:blipFill rotWithShape="1">
            <a:blip r:embed="rId4"/>
            <a:srcRect t="93476"/>
            <a:stretch/>
          </p:blipFill>
          <p:spPr>
            <a:xfrm>
              <a:off x="5261536" y="4868862"/>
              <a:ext cx="1910677" cy="221599"/>
            </a:xfrm>
            <a:prstGeom prst="rect">
              <a:avLst/>
            </a:prstGeom>
            <a:ln w="19050">
              <a:noFill/>
            </a:ln>
          </p:spPr>
        </p:pic>
        <p:sp>
          <p:nvSpPr>
            <p:cNvPr id="3" name="Rectangle 2"/>
            <p:cNvSpPr/>
            <p:nvPr/>
          </p:nvSpPr>
          <p:spPr bwMode="auto">
            <a:xfrm>
              <a:off x="5537442" y="4966325"/>
              <a:ext cx="533400" cy="121491"/>
            </a:xfrm>
            <a:prstGeom prst="rect">
              <a:avLst/>
            </a:prstGeom>
            <a:solidFill>
              <a:srgbClr val="F0F0F0"/>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algn="ctr" defTabSz="932293" fontAlgn="base">
                <a:spcBef>
                  <a:spcPct val="0"/>
                </a:spcBef>
                <a:spcAft>
                  <a:spcPct val="0"/>
                </a:spcAft>
              </a:pPr>
              <a:endParaRPr lang="en-US" sz="2000" kern="0" dirty="0">
                <a:gradFill>
                  <a:gsLst>
                    <a:gs pos="0">
                      <a:srgbClr val="FFFFFF"/>
                    </a:gs>
                    <a:gs pos="100000">
                      <a:srgbClr val="FFFFFF"/>
                    </a:gs>
                  </a:gsLst>
                  <a:lin ang="5400000" scaled="0"/>
                </a:gradFill>
              </a:endParaRPr>
            </a:p>
          </p:txBody>
        </p:sp>
      </p:grpSp>
      <p:grpSp>
        <p:nvGrpSpPr>
          <p:cNvPr id="25" name="Group 24"/>
          <p:cNvGrpSpPr/>
          <p:nvPr/>
        </p:nvGrpSpPr>
        <p:grpSpPr>
          <a:xfrm>
            <a:off x="5151589" y="1895977"/>
            <a:ext cx="2020526" cy="3184133"/>
            <a:chOff x="5151437" y="1895750"/>
            <a:chExt cx="2020813" cy="3184584"/>
          </a:xfrm>
        </p:grpSpPr>
        <p:grpSp>
          <p:nvGrpSpPr>
            <p:cNvPr id="26" name="Group 25"/>
            <p:cNvGrpSpPr/>
            <p:nvPr/>
          </p:nvGrpSpPr>
          <p:grpSpPr>
            <a:xfrm>
              <a:off x="5261500" y="1895750"/>
              <a:ext cx="1910750" cy="3184584"/>
              <a:chOff x="5261500" y="1895750"/>
              <a:chExt cx="1910750" cy="3184584"/>
            </a:xfrm>
          </p:grpSpPr>
          <p:pic>
            <p:nvPicPr>
              <p:cNvPr id="28" name="Content Placeholder 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261500" y="1895750"/>
                <a:ext cx="1910750" cy="3184584"/>
              </a:xfrm>
              <a:prstGeom prst="rect">
                <a:avLst/>
              </a:prstGeom>
              <a:ln w="19050">
                <a:solidFill>
                  <a:schemeClr val="tx1">
                    <a:lumMod val="50000"/>
                  </a:schemeClr>
                </a:solidFill>
              </a:ln>
            </p:spPr>
          </p:pic>
          <p:sp>
            <p:nvSpPr>
              <p:cNvPr id="29" name="Rectangle 28"/>
              <p:cNvSpPr/>
              <p:nvPr/>
            </p:nvSpPr>
            <p:spPr bwMode="auto">
              <a:xfrm>
                <a:off x="5303837" y="2278062"/>
                <a:ext cx="1828800" cy="2547938"/>
              </a:xfrm>
              <a:prstGeom prst="rect">
                <a:avLst/>
              </a:prstGeom>
              <a:solidFill>
                <a:srgbClr val="FFFFFF"/>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algn="ctr" defTabSz="932293" fontAlgn="base">
                  <a:spcBef>
                    <a:spcPct val="0"/>
                  </a:spcBef>
                  <a:spcAft>
                    <a:spcPct val="0"/>
                  </a:spcAft>
                </a:pPr>
                <a:endParaRPr lang="en-US" sz="2000" kern="0" dirty="0">
                  <a:gradFill>
                    <a:gsLst>
                      <a:gs pos="0">
                        <a:srgbClr val="FFFFFF"/>
                      </a:gs>
                      <a:gs pos="100000">
                        <a:srgbClr val="FFFFFF"/>
                      </a:gs>
                    </a:gsLst>
                    <a:lin ang="5400000" scaled="0"/>
                  </a:gradFill>
                </a:endParaRPr>
              </a:p>
            </p:txBody>
          </p:sp>
        </p:grpSp>
        <p:sp>
          <p:nvSpPr>
            <p:cNvPr id="27" name="TextBox 26"/>
            <p:cNvSpPr txBox="1"/>
            <p:nvPr/>
          </p:nvSpPr>
          <p:spPr>
            <a:xfrm>
              <a:off x="5151437" y="2196232"/>
              <a:ext cx="838200" cy="363305"/>
            </a:xfrm>
            <a:prstGeom prst="rect">
              <a:avLst/>
            </a:prstGeom>
            <a:noFill/>
          </p:spPr>
          <p:txBody>
            <a:bodyPr wrap="square" lIns="182854" tIns="146283" rIns="182854" bIns="146283" rtlCol="0">
              <a:spAutoFit/>
            </a:bodyPr>
            <a:lstStyle/>
            <a:p>
              <a:pPr defTabSz="932597">
                <a:lnSpc>
                  <a:spcPct val="90000"/>
                </a:lnSpc>
                <a:spcAft>
                  <a:spcPts val="600"/>
                </a:spcAft>
              </a:pPr>
              <a:r>
                <a:rPr lang="en-US" sz="500" kern="0" dirty="0">
                  <a:solidFill>
                    <a:schemeClr val="accent1"/>
                  </a:solidFill>
                  <a:latin typeface="Segoe UI Semibold" panose="020B0702040204020203" pitchFamily="34" charset="0"/>
                  <a:cs typeface="Segoe UI Semibold" panose="020B0702040204020203" pitchFamily="34" charset="0"/>
                </a:rPr>
                <a:t>Today</a:t>
              </a:r>
            </a:p>
          </p:txBody>
        </p:sp>
      </p:grpSp>
      <p:pic>
        <p:nvPicPr>
          <p:cNvPr id="30" name="Picture 29"/>
          <p:cNvPicPr>
            <a:picLocks noChangeAspect="1"/>
          </p:cNvPicPr>
          <p:nvPr/>
        </p:nvPicPr>
        <p:blipFill rotWithShape="1">
          <a:blip r:embed="rId6"/>
          <a:srcRect l="4187" t="5140" r="9840" b="7570"/>
          <a:stretch/>
        </p:blipFill>
        <p:spPr>
          <a:xfrm>
            <a:off x="5301689" y="2424219"/>
            <a:ext cx="1817954" cy="975487"/>
          </a:xfrm>
          <a:prstGeom prst="rect">
            <a:avLst/>
          </a:prstGeom>
        </p:spPr>
      </p:pic>
      <p:pic>
        <p:nvPicPr>
          <p:cNvPr id="31" name="Picture 30"/>
          <p:cNvPicPr>
            <a:picLocks noChangeAspect="1"/>
          </p:cNvPicPr>
          <p:nvPr/>
        </p:nvPicPr>
        <p:blipFill rotWithShape="1">
          <a:blip r:embed="rId7"/>
          <a:srcRect l="1650" t="10235" r="1650" b="14181"/>
          <a:stretch/>
        </p:blipFill>
        <p:spPr>
          <a:xfrm>
            <a:off x="5285358" y="3400434"/>
            <a:ext cx="1850509" cy="348139"/>
          </a:xfrm>
          <a:prstGeom prst="rect">
            <a:avLst/>
          </a:prstGeom>
        </p:spPr>
      </p:pic>
      <p:pic>
        <p:nvPicPr>
          <p:cNvPr id="33" name="Picture 32"/>
          <p:cNvPicPr>
            <a:picLocks noChangeAspect="1"/>
          </p:cNvPicPr>
          <p:nvPr/>
        </p:nvPicPr>
        <p:blipFill rotWithShape="1">
          <a:blip r:embed="rId8"/>
          <a:srcRect l="6156" t="16137" r="9188" b="14720"/>
          <a:stretch/>
        </p:blipFill>
        <p:spPr>
          <a:xfrm>
            <a:off x="5303126" y="3765260"/>
            <a:ext cx="1807584" cy="332276"/>
          </a:xfrm>
          <a:prstGeom prst="rect">
            <a:avLst/>
          </a:prstGeom>
        </p:spPr>
      </p:pic>
      <p:sp>
        <p:nvSpPr>
          <p:cNvPr id="36" name="TextBox 35"/>
          <p:cNvSpPr txBox="1"/>
          <p:nvPr/>
        </p:nvSpPr>
        <p:spPr>
          <a:xfrm>
            <a:off x="351670" y="2125259"/>
            <a:ext cx="3352324" cy="345163"/>
          </a:xfrm>
          <a:prstGeom prst="rect">
            <a:avLst/>
          </a:prstGeom>
          <a:noFill/>
        </p:spPr>
        <p:txBody>
          <a:bodyPr wrap="square" rtlCol="0">
            <a:spAutoFit/>
          </a:bodyPr>
          <a:lstStyle/>
          <a:p>
            <a:pPr defTabSz="932597"/>
            <a:r>
              <a:rPr lang="en-US" sz="1599" kern="0" dirty="0">
                <a:solidFill>
                  <a:schemeClr val="bg1"/>
                </a:solidFill>
                <a:latin typeface="Segoe UI" panose="020B0502040204020203" pitchFamily="34" charset="0"/>
                <a:cs typeface="Segoe UI" panose="020B0502040204020203" pitchFamily="34" charset="0"/>
              </a:rPr>
              <a:t>Personal assistant experience </a:t>
            </a:r>
          </a:p>
        </p:txBody>
      </p:sp>
      <p:sp>
        <p:nvSpPr>
          <p:cNvPr id="37" name="TextBox 36"/>
          <p:cNvSpPr txBox="1"/>
          <p:nvPr/>
        </p:nvSpPr>
        <p:spPr>
          <a:xfrm>
            <a:off x="351670" y="2777336"/>
            <a:ext cx="3352324" cy="847147"/>
          </a:xfrm>
          <a:prstGeom prst="rect">
            <a:avLst/>
          </a:prstGeom>
          <a:noFill/>
        </p:spPr>
        <p:txBody>
          <a:bodyPr wrap="square" rtlCol="0">
            <a:spAutoFit/>
          </a:bodyPr>
          <a:lstStyle/>
          <a:p>
            <a:pPr defTabSz="932597"/>
            <a:r>
              <a:rPr lang="en-US" sz="1599" kern="0" dirty="0">
                <a:solidFill>
                  <a:schemeClr val="bg1"/>
                </a:solidFill>
                <a:latin typeface="Segoe UI" panose="020B0502040204020203" pitchFamily="34" charset="0"/>
                <a:cs typeface="Segoe UI" panose="020B0502040204020203" pitchFamily="34" charset="0"/>
              </a:rPr>
              <a:t>Based on CRM signals, email text extraction, email engagement, and external sources</a:t>
            </a:r>
          </a:p>
        </p:txBody>
      </p:sp>
      <p:pic>
        <p:nvPicPr>
          <p:cNvPr id="38" name="Picture 37"/>
          <p:cNvPicPr>
            <a:picLocks noChangeAspect="1"/>
          </p:cNvPicPr>
          <p:nvPr/>
        </p:nvPicPr>
        <p:blipFill rotWithShape="1">
          <a:blip r:embed="rId9"/>
          <a:srcRect l="1541" t="19367" r="962" b="31032"/>
          <a:stretch/>
        </p:blipFill>
        <p:spPr>
          <a:xfrm>
            <a:off x="5311104" y="4137590"/>
            <a:ext cx="1778604" cy="679321"/>
          </a:xfrm>
          <a:prstGeom prst="rect">
            <a:avLst/>
          </a:prstGeom>
        </p:spPr>
      </p:pic>
      <p:grpSp>
        <p:nvGrpSpPr>
          <p:cNvPr id="46" name="Group 45"/>
          <p:cNvGrpSpPr/>
          <p:nvPr/>
        </p:nvGrpSpPr>
        <p:grpSpPr>
          <a:xfrm>
            <a:off x="5329413" y="3783850"/>
            <a:ext cx="1760295" cy="291589"/>
            <a:chOff x="5329286" y="3783890"/>
            <a:chExt cx="1760545" cy="291631"/>
          </a:xfrm>
        </p:grpSpPr>
        <p:pic>
          <p:nvPicPr>
            <p:cNvPr id="47" name="Picture 46"/>
            <p:cNvPicPr>
              <a:picLocks noChangeAspect="1"/>
            </p:cNvPicPr>
            <p:nvPr/>
          </p:nvPicPr>
          <p:blipFill>
            <a:blip r:embed="rId10"/>
            <a:stretch>
              <a:fillRect/>
            </a:stretch>
          </p:blipFill>
          <p:spPr>
            <a:xfrm>
              <a:off x="6342971" y="3783890"/>
              <a:ext cx="746860" cy="291631"/>
            </a:xfrm>
            <a:prstGeom prst="rect">
              <a:avLst/>
            </a:prstGeom>
          </p:spPr>
        </p:pic>
        <p:pic>
          <p:nvPicPr>
            <p:cNvPr id="48" name="Picture 47"/>
            <p:cNvPicPr>
              <a:picLocks noChangeAspect="1"/>
            </p:cNvPicPr>
            <p:nvPr/>
          </p:nvPicPr>
          <p:blipFill rotWithShape="1">
            <a:blip r:embed="rId8"/>
            <a:srcRect l="40811" t="24551" r="11661" b="23801"/>
            <a:stretch/>
          </p:blipFill>
          <p:spPr>
            <a:xfrm>
              <a:off x="5329286" y="3799835"/>
              <a:ext cx="1014953" cy="248239"/>
            </a:xfrm>
            <a:prstGeom prst="rect">
              <a:avLst/>
            </a:prstGeom>
          </p:spPr>
        </p:pic>
      </p:grpSp>
      <p:grpSp>
        <p:nvGrpSpPr>
          <p:cNvPr id="22" name="Group 21"/>
          <p:cNvGrpSpPr/>
          <p:nvPr/>
        </p:nvGrpSpPr>
        <p:grpSpPr>
          <a:xfrm>
            <a:off x="5321758" y="3427897"/>
            <a:ext cx="1757578" cy="297506"/>
            <a:chOff x="5321630" y="3427886"/>
            <a:chExt cx="1757827" cy="297548"/>
          </a:xfrm>
        </p:grpSpPr>
        <p:pic>
          <p:nvPicPr>
            <p:cNvPr id="49" name="Picture 48"/>
            <p:cNvPicPr>
              <a:picLocks noChangeAspect="1"/>
            </p:cNvPicPr>
            <p:nvPr/>
          </p:nvPicPr>
          <p:blipFill>
            <a:blip r:embed="rId11"/>
            <a:stretch>
              <a:fillRect/>
            </a:stretch>
          </p:blipFill>
          <p:spPr>
            <a:xfrm>
              <a:off x="5321630" y="3427886"/>
              <a:ext cx="768258" cy="297548"/>
            </a:xfrm>
            <a:prstGeom prst="rect">
              <a:avLst/>
            </a:prstGeom>
          </p:spPr>
        </p:pic>
        <p:pic>
          <p:nvPicPr>
            <p:cNvPr id="50" name="Picture 49"/>
            <p:cNvPicPr>
              <a:picLocks noChangeAspect="1"/>
            </p:cNvPicPr>
            <p:nvPr/>
          </p:nvPicPr>
          <p:blipFill rotWithShape="1">
            <a:blip r:embed="rId7"/>
            <a:srcRect l="6503" t="19023" r="41794" b="24633"/>
            <a:stretch/>
          </p:blipFill>
          <p:spPr>
            <a:xfrm>
              <a:off x="6089889" y="3452854"/>
              <a:ext cx="989568" cy="259557"/>
            </a:xfrm>
            <a:prstGeom prst="rect">
              <a:avLst/>
            </a:prstGeom>
          </p:spPr>
        </p:pic>
      </p:grpSp>
    </p:spTree>
    <p:extLst>
      <p:ext uri="{BB962C8B-B14F-4D97-AF65-F5344CB8AC3E}">
        <p14:creationId xmlns:p14="http://schemas.microsoft.com/office/powerpoint/2010/main" val="78305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2" fill="hold" nodeType="click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wipe(right)">
                                      <p:cBhvr>
                                        <p:cTn id="7" dur="500"/>
                                        <p:tgtEl>
                                          <p:spTgt spid="4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xit" presetSubtype="8" fill="hold" nodeType="clickEffect">
                                  <p:stCondLst>
                                    <p:cond delay="0"/>
                                  </p:stCondLst>
                                  <p:childTnLst>
                                    <p:animEffect transition="out" filter="wipe(left)">
                                      <p:cBhvr>
                                        <p:cTn id="11" dur="500"/>
                                        <p:tgtEl>
                                          <p:spTgt spid="46"/>
                                        </p:tgtEl>
                                      </p:cBhvr>
                                    </p:animEffect>
                                    <p:set>
                                      <p:cBhvr>
                                        <p:cTn id="12" dur="1" fill="hold">
                                          <p:stCondLst>
                                            <p:cond delay="499"/>
                                          </p:stCondLst>
                                        </p:cTn>
                                        <p:tgtEl>
                                          <p:spTgt spid="4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22"/>
                                        </p:tgtEl>
                                        <p:attrNameLst>
                                          <p:attrName>style.visibility</p:attrName>
                                        </p:attrNameLst>
                                      </p:cBhvr>
                                      <p:to>
                                        <p:strVal val="visible"/>
                                      </p:to>
                                    </p:set>
                                    <p:animEffect transition="in" filter="wipe(left)">
                                      <p:cBhvr>
                                        <p:cTn id="17" dur="500"/>
                                        <p:tgtEl>
                                          <p:spTgt spid="22"/>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xit" presetSubtype="2" fill="hold" nodeType="clickEffect">
                                  <p:stCondLst>
                                    <p:cond delay="0"/>
                                  </p:stCondLst>
                                  <p:childTnLst>
                                    <p:animEffect transition="out" filter="wipe(right)">
                                      <p:cBhvr>
                                        <p:cTn id="21" dur="500"/>
                                        <p:tgtEl>
                                          <p:spTgt spid="22"/>
                                        </p:tgtEl>
                                      </p:cBhvr>
                                    </p:animEffect>
                                    <p:set>
                                      <p:cBhvr>
                                        <p:cTn id="22" dur="1" fill="hold">
                                          <p:stCondLst>
                                            <p:cond delay="499"/>
                                          </p:stCondLst>
                                        </p:cTn>
                                        <p:tgtEl>
                                          <p:spTgt spid="2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4" name="Picture 6" descr="http://www.klick.com/health/wp-content/uploads/2014/01/data-brain.png"/>
          <p:cNvPicPr>
            <a:picLocks noChangeAspect="1" noChangeArrowheads="1"/>
          </p:cNvPicPr>
          <p:nvPr/>
        </p:nvPicPr>
        <p:blipFill rotWithShape="1">
          <a:blip r:embed="rId2">
            <a:extLst>
              <a:ext uri="{28A0092B-C50C-407E-A947-70E740481C1C}">
                <a14:useLocalDpi xmlns:a14="http://schemas.microsoft.com/office/drawing/2010/main" val="0"/>
              </a:ext>
            </a:extLst>
          </a:blip>
          <a:srcRect l="5742" r="5381"/>
          <a:stretch/>
        </p:blipFill>
        <p:spPr bwMode="auto">
          <a:xfrm>
            <a:off x="-8148" y="-7439"/>
            <a:ext cx="12457864" cy="7001470"/>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6"/>
          <p:cNvSpPr/>
          <p:nvPr/>
        </p:nvSpPr>
        <p:spPr bwMode="auto">
          <a:xfrm>
            <a:off x="-8148" y="-3734"/>
            <a:ext cx="12443741" cy="7001670"/>
          </a:xfrm>
          <a:prstGeom prst="rect">
            <a:avLst/>
          </a:prstGeom>
          <a:solidFill>
            <a:srgbClr val="000000">
              <a:alpha val="69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algn="ctr" defTabSz="932293" fontAlgn="base">
              <a:spcBef>
                <a:spcPct val="0"/>
              </a:spcBef>
              <a:spcAft>
                <a:spcPct val="0"/>
              </a:spcAft>
              <a:defRPr/>
            </a:pPr>
            <a:endParaRPr lang="en-US" sz="2000" kern="0" dirty="0">
              <a:gradFill>
                <a:gsLst>
                  <a:gs pos="0">
                    <a:srgbClr val="FFFFFF"/>
                  </a:gs>
                  <a:gs pos="100000">
                    <a:srgbClr val="FFFFFF"/>
                  </a:gs>
                </a:gsLst>
                <a:lin ang="5400000" scaled="0"/>
              </a:gradFill>
            </a:endParaRPr>
          </a:p>
        </p:txBody>
      </p:sp>
      <p:sp>
        <p:nvSpPr>
          <p:cNvPr id="90" name="TextBox 89"/>
          <p:cNvSpPr txBox="1"/>
          <p:nvPr/>
        </p:nvSpPr>
        <p:spPr>
          <a:xfrm>
            <a:off x="199291" y="144939"/>
            <a:ext cx="11733136" cy="916822"/>
          </a:xfrm>
          <a:prstGeom prst="rect">
            <a:avLst/>
          </a:prstGeom>
          <a:noFill/>
        </p:spPr>
        <p:txBody>
          <a:bodyPr wrap="square" lIns="182854" tIns="146283" rIns="182854" bIns="146283" rtlCol="0">
            <a:spAutoFit/>
          </a:bodyPr>
          <a:lstStyle/>
          <a:p>
            <a:pPr defTabSz="914224">
              <a:lnSpc>
                <a:spcPct val="90000"/>
              </a:lnSpc>
              <a:spcAft>
                <a:spcPts val="600"/>
              </a:spcAft>
              <a:defRPr/>
            </a:pPr>
            <a:r>
              <a:rPr lang="en-US" sz="4399" kern="0" dirty="0">
                <a:solidFill>
                  <a:schemeClr val="bg1"/>
                </a:solidFill>
                <a:latin typeface="Segoe UI Light" panose="020B0502040204020203" pitchFamily="34" charset="0"/>
                <a:cs typeface="Segoe UI Light" panose="020B0502040204020203" pitchFamily="34" charset="0"/>
              </a:rPr>
              <a:t>Relationship Assistance (Preview)</a:t>
            </a:r>
          </a:p>
        </p:txBody>
      </p:sp>
      <p:sp>
        <p:nvSpPr>
          <p:cNvPr id="10" name="TextBox 9"/>
          <p:cNvSpPr txBox="1"/>
          <p:nvPr/>
        </p:nvSpPr>
        <p:spPr>
          <a:xfrm>
            <a:off x="351670" y="1270902"/>
            <a:ext cx="3352324" cy="596155"/>
          </a:xfrm>
          <a:prstGeom prst="rect">
            <a:avLst/>
          </a:prstGeom>
          <a:noFill/>
        </p:spPr>
        <p:txBody>
          <a:bodyPr wrap="square" rtlCol="0">
            <a:spAutoFit/>
          </a:bodyPr>
          <a:lstStyle/>
          <a:p>
            <a:pPr defTabSz="932597"/>
            <a:r>
              <a:rPr lang="en-US" sz="1599" kern="0" dirty="0">
                <a:solidFill>
                  <a:schemeClr val="bg1"/>
                </a:solidFill>
                <a:latin typeface="Segoe UI" panose="020B0502040204020203" pitchFamily="34" charset="0"/>
                <a:cs typeface="Segoe UI" panose="020B0502040204020203" pitchFamily="34" charset="0"/>
              </a:rPr>
              <a:t>FOCUS ON WHAT’S MOST IMPORTANT NOW</a:t>
            </a:r>
          </a:p>
        </p:txBody>
      </p:sp>
      <p:pic>
        <p:nvPicPr>
          <p:cNvPr id="11" name="Picture 10" descr="http://www.pointroll.com/wp-content/uploads/2014/09/iPhone-6-and-6-Plus.jpg"/>
          <p:cNvPicPr>
            <a:picLocks noChangeAspect="1" noChangeArrowheads="1"/>
          </p:cNvPicPr>
          <p:nvPr/>
        </p:nvPicPr>
        <p:blipFill rotWithShape="1">
          <a:blip r:embed="rId3">
            <a:extLst>
              <a:ext uri="{28A0092B-C50C-407E-A947-70E740481C1C}">
                <a14:useLocalDpi xmlns:a14="http://schemas.microsoft.com/office/drawing/2010/main" val="0"/>
              </a:ext>
            </a:extLst>
          </a:blip>
          <a:srcRect l="9050" t="9501" r="51750"/>
          <a:stretch/>
        </p:blipFill>
        <p:spPr bwMode="auto">
          <a:xfrm>
            <a:off x="4237318" y="1049673"/>
            <a:ext cx="4095525" cy="5088938"/>
          </a:xfrm>
          <a:prstGeom prst="rect">
            <a:avLst/>
          </a:prstGeom>
          <a:noFill/>
          <a:extLst>
            <a:ext uri="{909E8E84-426E-40DD-AFC4-6F175D3DCCD1}">
              <a14:hiddenFill xmlns:a14="http://schemas.microsoft.com/office/drawing/2010/main">
                <a:solidFill>
                  <a:srgbClr val="FFFFFF"/>
                </a:solidFill>
              </a14:hiddenFill>
            </a:ext>
          </a:extLst>
        </p:spPr>
      </p:pic>
      <p:grpSp>
        <p:nvGrpSpPr>
          <p:cNvPr id="4" name="Group 3"/>
          <p:cNvGrpSpPr/>
          <p:nvPr/>
        </p:nvGrpSpPr>
        <p:grpSpPr>
          <a:xfrm>
            <a:off x="5259431" y="1898622"/>
            <a:ext cx="1912647" cy="3191614"/>
            <a:chOff x="5259295" y="1898395"/>
            <a:chExt cx="1912918" cy="3192066"/>
          </a:xfrm>
        </p:grpSpPr>
        <p:pic>
          <p:nvPicPr>
            <p:cNvPr id="2" name="Picture 1"/>
            <p:cNvPicPr>
              <a:picLocks noChangeAspect="1"/>
            </p:cNvPicPr>
            <p:nvPr/>
          </p:nvPicPr>
          <p:blipFill rotWithShape="1">
            <a:blip r:embed="rId4"/>
            <a:srcRect b="6104"/>
            <a:stretch/>
          </p:blipFill>
          <p:spPr>
            <a:xfrm>
              <a:off x="5259295" y="1898395"/>
              <a:ext cx="1910677" cy="3189421"/>
            </a:xfrm>
            <a:prstGeom prst="rect">
              <a:avLst/>
            </a:prstGeom>
            <a:ln w="19050">
              <a:solidFill>
                <a:schemeClr val="tx1">
                  <a:lumMod val="50000"/>
                </a:schemeClr>
              </a:solidFill>
            </a:ln>
          </p:spPr>
        </p:pic>
        <p:pic>
          <p:nvPicPr>
            <p:cNvPr id="18" name="Picture 17"/>
            <p:cNvPicPr>
              <a:picLocks noChangeAspect="1"/>
            </p:cNvPicPr>
            <p:nvPr/>
          </p:nvPicPr>
          <p:blipFill rotWithShape="1">
            <a:blip r:embed="rId4"/>
            <a:srcRect t="93476"/>
            <a:stretch/>
          </p:blipFill>
          <p:spPr>
            <a:xfrm>
              <a:off x="5261536" y="4868862"/>
              <a:ext cx="1910677" cy="221599"/>
            </a:xfrm>
            <a:prstGeom prst="rect">
              <a:avLst/>
            </a:prstGeom>
            <a:ln w="19050">
              <a:noFill/>
            </a:ln>
          </p:spPr>
        </p:pic>
        <p:sp>
          <p:nvSpPr>
            <p:cNvPr id="3" name="Rectangle 2"/>
            <p:cNvSpPr/>
            <p:nvPr/>
          </p:nvSpPr>
          <p:spPr bwMode="auto">
            <a:xfrm>
              <a:off x="5537442" y="4966325"/>
              <a:ext cx="533400" cy="121491"/>
            </a:xfrm>
            <a:prstGeom prst="rect">
              <a:avLst/>
            </a:prstGeom>
            <a:solidFill>
              <a:srgbClr val="F0F0F0"/>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algn="ctr" defTabSz="932293" fontAlgn="base">
                <a:spcBef>
                  <a:spcPct val="0"/>
                </a:spcBef>
                <a:spcAft>
                  <a:spcPct val="0"/>
                </a:spcAft>
              </a:pPr>
              <a:endParaRPr lang="en-US" sz="2000" kern="0" dirty="0">
                <a:gradFill>
                  <a:gsLst>
                    <a:gs pos="0">
                      <a:srgbClr val="FFFFFF"/>
                    </a:gs>
                    <a:gs pos="100000">
                      <a:srgbClr val="FFFFFF"/>
                    </a:gs>
                  </a:gsLst>
                  <a:lin ang="5400000" scaled="0"/>
                </a:gradFill>
              </a:endParaRPr>
            </a:p>
          </p:txBody>
        </p:sp>
      </p:grpSp>
      <p:grpSp>
        <p:nvGrpSpPr>
          <p:cNvPr id="25" name="Group 24"/>
          <p:cNvGrpSpPr/>
          <p:nvPr/>
        </p:nvGrpSpPr>
        <p:grpSpPr>
          <a:xfrm>
            <a:off x="5151589" y="1895977"/>
            <a:ext cx="2020526" cy="3184133"/>
            <a:chOff x="5151437" y="1895750"/>
            <a:chExt cx="2020813" cy="3184584"/>
          </a:xfrm>
        </p:grpSpPr>
        <p:grpSp>
          <p:nvGrpSpPr>
            <p:cNvPr id="26" name="Group 25"/>
            <p:cNvGrpSpPr/>
            <p:nvPr/>
          </p:nvGrpSpPr>
          <p:grpSpPr>
            <a:xfrm>
              <a:off x="5261500" y="1895750"/>
              <a:ext cx="1910750" cy="3184584"/>
              <a:chOff x="5261500" y="1895750"/>
              <a:chExt cx="1910750" cy="3184584"/>
            </a:xfrm>
          </p:grpSpPr>
          <p:pic>
            <p:nvPicPr>
              <p:cNvPr id="28" name="Content Placeholder 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261500" y="1895750"/>
                <a:ext cx="1910750" cy="3184584"/>
              </a:xfrm>
              <a:prstGeom prst="rect">
                <a:avLst/>
              </a:prstGeom>
              <a:ln w="19050">
                <a:solidFill>
                  <a:schemeClr val="tx1">
                    <a:lumMod val="50000"/>
                  </a:schemeClr>
                </a:solidFill>
              </a:ln>
            </p:spPr>
          </p:pic>
          <p:sp>
            <p:nvSpPr>
              <p:cNvPr id="29" name="Rectangle 28"/>
              <p:cNvSpPr/>
              <p:nvPr/>
            </p:nvSpPr>
            <p:spPr bwMode="auto">
              <a:xfrm>
                <a:off x="5303837" y="2278062"/>
                <a:ext cx="1828800" cy="2547938"/>
              </a:xfrm>
              <a:prstGeom prst="rect">
                <a:avLst/>
              </a:prstGeom>
              <a:solidFill>
                <a:srgbClr val="FFFFFF"/>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algn="ctr" defTabSz="932293" fontAlgn="base">
                  <a:spcBef>
                    <a:spcPct val="0"/>
                  </a:spcBef>
                  <a:spcAft>
                    <a:spcPct val="0"/>
                  </a:spcAft>
                </a:pPr>
                <a:endParaRPr lang="en-US" sz="2000" kern="0" dirty="0">
                  <a:gradFill>
                    <a:gsLst>
                      <a:gs pos="0">
                        <a:srgbClr val="FFFFFF"/>
                      </a:gs>
                      <a:gs pos="100000">
                        <a:srgbClr val="FFFFFF"/>
                      </a:gs>
                    </a:gsLst>
                    <a:lin ang="5400000" scaled="0"/>
                  </a:gradFill>
                </a:endParaRPr>
              </a:p>
            </p:txBody>
          </p:sp>
        </p:grpSp>
        <p:sp>
          <p:nvSpPr>
            <p:cNvPr id="27" name="TextBox 26"/>
            <p:cNvSpPr txBox="1"/>
            <p:nvPr/>
          </p:nvSpPr>
          <p:spPr>
            <a:xfrm>
              <a:off x="5151437" y="2196232"/>
              <a:ext cx="838200" cy="363305"/>
            </a:xfrm>
            <a:prstGeom prst="rect">
              <a:avLst/>
            </a:prstGeom>
            <a:noFill/>
          </p:spPr>
          <p:txBody>
            <a:bodyPr wrap="square" lIns="182854" tIns="146283" rIns="182854" bIns="146283" rtlCol="0">
              <a:spAutoFit/>
            </a:bodyPr>
            <a:lstStyle/>
            <a:p>
              <a:pPr defTabSz="932597">
                <a:lnSpc>
                  <a:spcPct val="90000"/>
                </a:lnSpc>
                <a:spcAft>
                  <a:spcPts val="600"/>
                </a:spcAft>
              </a:pPr>
              <a:r>
                <a:rPr lang="en-US" sz="500" kern="0" dirty="0">
                  <a:solidFill>
                    <a:schemeClr val="accent1"/>
                  </a:solidFill>
                  <a:latin typeface="Segoe UI Semibold" panose="020B0702040204020203" pitchFamily="34" charset="0"/>
                  <a:cs typeface="Segoe UI Semibold" panose="020B0702040204020203" pitchFamily="34" charset="0"/>
                </a:rPr>
                <a:t>Today</a:t>
              </a:r>
            </a:p>
          </p:txBody>
        </p:sp>
      </p:grpSp>
      <p:pic>
        <p:nvPicPr>
          <p:cNvPr id="30" name="Picture 29"/>
          <p:cNvPicPr>
            <a:picLocks noChangeAspect="1"/>
          </p:cNvPicPr>
          <p:nvPr/>
        </p:nvPicPr>
        <p:blipFill rotWithShape="1">
          <a:blip r:embed="rId6"/>
          <a:srcRect l="4187" t="5140" r="9840" b="7570"/>
          <a:stretch/>
        </p:blipFill>
        <p:spPr>
          <a:xfrm>
            <a:off x="5301689" y="2424219"/>
            <a:ext cx="1817954" cy="975487"/>
          </a:xfrm>
          <a:prstGeom prst="rect">
            <a:avLst/>
          </a:prstGeom>
        </p:spPr>
      </p:pic>
      <p:pic>
        <p:nvPicPr>
          <p:cNvPr id="31" name="Picture 30"/>
          <p:cNvPicPr>
            <a:picLocks noChangeAspect="1"/>
          </p:cNvPicPr>
          <p:nvPr/>
        </p:nvPicPr>
        <p:blipFill rotWithShape="1">
          <a:blip r:embed="rId7"/>
          <a:srcRect l="1650" t="10235" r="1650" b="14181"/>
          <a:stretch/>
        </p:blipFill>
        <p:spPr>
          <a:xfrm>
            <a:off x="5285358" y="3400434"/>
            <a:ext cx="1850509" cy="348139"/>
          </a:xfrm>
          <a:prstGeom prst="rect">
            <a:avLst/>
          </a:prstGeom>
        </p:spPr>
      </p:pic>
      <p:pic>
        <p:nvPicPr>
          <p:cNvPr id="33" name="Picture 32"/>
          <p:cNvPicPr>
            <a:picLocks noChangeAspect="1"/>
          </p:cNvPicPr>
          <p:nvPr/>
        </p:nvPicPr>
        <p:blipFill rotWithShape="1">
          <a:blip r:embed="rId8"/>
          <a:srcRect l="6156" t="16137" r="9188" b="14720"/>
          <a:stretch/>
        </p:blipFill>
        <p:spPr>
          <a:xfrm>
            <a:off x="5303126" y="3765260"/>
            <a:ext cx="1807584" cy="332276"/>
          </a:xfrm>
          <a:prstGeom prst="rect">
            <a:avLst/>
          </a:prstGeom>
        </p:spPr>
      </p:pic>
      <p:sp>
        <p:nvSpPr>
          <p:cNvPr id="36" name="TextBox 35"/>
          <p:cNvSpPr txBox="1"/>
          <p:nvPr/>
        </p:nvSpPr>
        <p:spPr>
          <a:xfrm>
            <a:off x="351670" y="2125259"/>
            <a:ext cx="3352324" cy="345163"/>
          </a:xfrm>
          <a:prstGeom prst="rect">
            <a:avLst/>
          </a:prstGeom>
          <a:noFill/>
        </p:spPr>
        <p:txBody>
          <a:bodyPr wrap="square" rtlCol="0">
            <a:spAutoFit/>
          </a:bodyPr>
          <a:lstStyle/>
          <a:p>
            <a:pPr defTabSz="932597"/>
            <a:r>
              <a:rPr lang="en-US" sz="1599" kern="0" dirty="0">
                <a:solidFill>
                  <a:schemeClr val="bg1"/>
                </a:solidFill>
                <a:latin typeface="Segoe UI" panose="020B0502040204020203" pitchFamily="34" charset="0"/>
                <a:cs typeface="Segoe UI" panose="020B0502040204020203" pitchFamily="34" charset="0"/>
              </a:rPr>
              <a:t>Personal assistant experience </a:t>
            </a:r>
          </a:p>
        </p:txBody>
      </p:sp>
      <p:sp>
        <p:nvSpPr>
          <p:cNvPr id="37" name="TextBox 36"/>
          <p:cNvSpPr txBox="1"/>
          <p:nvPr/>
        </p:nvSpPr>
        <p:spPr>
          <a:xfrm>
            <a:off x="351670" y="2777336"/>
            <a:ext cx="3352324" cy="847147"/>
          </a:xfrm>
          <a:prstGeom prst="rect">
            <a:avLst/>
          </a:prstGeom>
          <a:noFill/>
        </p:spPr>
        <p:txBody>
          <a:bodyPr wrap="square" rtlCol="0">
            <a:spAutoFit/>
          </a:bodyPr>
          <a:lstStyle/>
          <a:p>
            <a:pPr defTabSz="932597"/>
            <a:r>
              <a:rPr lang="en-US" sz="1599" kern="0" dirty="0">
                <a:solidFill>
                  <a:schemeClr val="bg1"/>
                </a:solidFill>
                <a:latin typeface="Segoe UI" panose="020B0502040204020203" pitchFamily="34" charset="0"/>
                <a:cs typeface="Segoe UI" panose="020B0502040204020203" pitchFamily="34" charset="0"/>
              </a:rPr>
              <a:t>Based on CRM signals, email text extraction, email engagement, and external sources</a:t>
            </a:r>
          </a:p>
        </p:txBody>
      </p:sp>
      <p:pic>
        <p:nvPicPr>
          <p:cNvPr id="38" name="Picture 37"/>
          <p:cNvPicPr>
            <a:picLocks noChangeAspect="1"/>
          </p:cNvPicPr>
          <p:nvPr/>
        </p:nvPicPr>
        <p:blipFill rotWithShape="1">
          <a:blip r:embed="rId9"/>
          <a:srcRect l="1541" t="19367" r="962" b="31032"/>
          <a:stretch/>
        </p:blipFill>
        <p:spPr>
          <a:xfrm>
            <a:off x="5311104" y="4137590"/>
            <a:ext cx="1778604" cy="679321"/>
          </a:xfrm>
          <a:prstGeom prst="rect">
            <a:avLst/>
          </a:prstGeom>
        </p:spPr>
      </p:pic>
      <p:pic>
        <p:nvPicPr>
          <p:cNvPr id="34" name="Picture 33"/>
          <p:cNvPicPr>
            <a:picLocks noChangeAspect="1"/>
          </p:cNvPicPr>
          <p:nvPr/>
        </p:nvPicPr>
        <p:blipFill rotWithShape="1">
          <a:blip r:embed="rId10"/>
          <a:srcRect l="2010" t="1190" r="9861" b="333"/>
          <a:stretch/>
        </p:blipFill>
        <p:spPr>
          <a:xfrm>
            <a:off x="5291230" y="2495829"/>
            <a:ext cx="1828533" cy="3940577"/>
          </a:xfrm>
          <a:prstGeom prst="rect">
            <a:avLst/>
          </a:prstGeom>
        </p:spPr>
      </p:pic>
      <p:pic>
        <p:nvPicPr>
          <p:cNvPr id="14" name="Picture 13"/>
          <p:cNvPicPr>
            <a:picLocks noChangeAspect="1"/>
          </p:cNvPicPr>
          <p:nvPr/>
        </p:nvPicPr>
        <p:blipFill>
          <a:blip r:embed="rId11"/>
          <a:stretch>
            <a:fillRect/>
          </a:stretch>
        </p:blipFill>
        <p:spPr>
          <a:xfrm>
            <a:off x="4302751" y="5073652"/>
            <a:ext cx="4552661" cy="1558763"/>
          </a:xfrm>
          <a:prstGeom prst="rect">
            <a:avLst/>
          </a:prstGeom>
        </p:spPr>
      </p:pic>
      <p:sp>
        <p:nvSpPr>
          <p:cNvPr id="15" name="Rectangle 14"/>
          <p:cNvSpPr/>
          <p:nvPr/>
        </p:nvSpPr>
        <p:spPr bwMode="auto">
          <a:xfrm>
            <a:off x="5311103" y="2463766"/>
            <a:ext cx="1808541" cy="45712"/>
          </a:xfrm>
          <a:prstGeom prst="rect">
            <a:avLst/>
          </a:prstGeom>
          <a:solidFill>
            <a:srgbClr val="FFFFFF"/>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algn="ctr" defTabSz="932293" fontAlgn="base">
              <a:spcBef>
                <a:spcPct val="0"/>
              </a:spcBef>
              <a:spcAft>
                <a:spcPct val="0"/>
              </a:spcAft>
            </a:pPr>
            <a:endParaRPr lang="en-US" sz="2000" kern="0" dirty="0">
              <a:gradFill>
                <a:gsLst>
                  <a:gs pos="0">
                    <a:srgbClr val="FFFFFF"/>
                  </a:gs>
                  <a:gs pos="100000">
                    <a:srgbClr val="FFFFFF"/>
                  </a:gs>
                </a:gsLst>
                <a:lin ang="5400000" scaled="0"/>
              </a:gradFill>
            </a:endParaRPr>
          </a:p>
        </p:txBody>
      </p:sp>
      <p:pic>
        <p:nvPicPr>
          <p:cNvPr id="16" name="Picture 15"/>
          <p:cNvPicPr>
            <a:picLocks noChangeAspect="1"/>
          </p:cNvPicPr>
          <p:nvPr/>
        </p:nvPicPr>
        <p:blipFill>
          <a:blip r:embed="rId12"/>
          <a:stretch>
            <a:fillRect/>
          </a:stretch>
        </p:blipFill>
        <p:spPr>
          <a:xfrm>
            <a:off x="4533574" y="894604"/>
            <a:ext cx="3564234" cy="1391316"/>
          </a:xfrm>
          <a:prstGeom prst="rect">
            <a:avLst/>
          </a:prstGeom>
        </p:spPr>
      </p:pic>
      <p:grpSp>
        <p:nvGrpSpPr>
          <p:cNvPr id="20" name="Group 19"/>
          <p:cNvGrpSpPr/>
          <p:nvPr/>
        </p:nvGrpSpPr>
        <p:grpSpPr>
          <a:xfrm>
            <a:off x="5314227" y="2181588"/>
            <a:ext cx="1798990" cy="406208"/>
            <a:chOff x="5314098" y="2181401"/>
            <a:chExt cx="1799245" cy="406265"/>
          </a:xfrm>
        </p:grpSpPr>
        <p:pic>
          <p:nvPicPr>
            <p:cNvPr id="5" name="Picture 4"/>
            <p:cNvPicPr>
              <a:picLocks noChangeAspect="1"/>
            </p:cNvPicPr>
            <p:nvPr/>
          </p:nvPicPr>
          <p:blipFill>
            <a:blip r:embed="rId13"/>
            <a:stretch>
              <a:fillRect/>
            </a:stretch>
          </p:blipFill>
          <p:spPr>
            <a:xfrm>
              <a:off x="5314098" y="2281390"/>
              <a:ext cx="1799245" cy="217728"/>
            </a:xfrm>
            <a:prstGeom prst="rect">
              <a:avLst/>
            </a:prstGeom>
          </p:spPr>
        </p:pic>
        <p:sp>
          <p:nvSpPr>
            <p:cNvPr id="19" name="Rectangle 18"/>
            <p:cNvSpPr/>
            <p:nvPr/>
          </p:nvSpPr>
          <p:spPr bwMode="auto">
            <a:xfrm>
              <a:off x="5608637" y="2317815"/>
              <a:ext cx="1066800" cy="129116"/>
            </a:xfrm>
            <a:prstGeom prst="rect">
              <a:avLst/>
            </a:prstGeom>
            <a:solidFill>
              <a:srgbClr val="F7F3F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algn="ctr" defTabSz="932293" fontAlgn="base">
                <a:spcBef>
                  <a:spcPct val="0"/>
                </a:spcBef>
                <a:spcAft>
                  <a:spcPct val="0"/>
                </a:spcAft>
              </a:pPr>
              <a:endParaRPr lang="en-US" sz="2000" kern="0" dirty="0">
                <a:gradFill>
                  <a:gsLst>
                    <a:gs pos="0">
                      <a:srgbClr val="FFFFFF"/>
                    </a:gs>
                    <a:gs pos="100000">
                      <a:srgbClr val="FFFFFF"/>
                    </a:gs>
                  </a:gsLst>
                  <a:lin ang="5400000" scaled="0"/>
                </a:gradFill>
              </a:endParaRPr>
            </a:p>
          </p:txBody>
        </p:sp>
        <p:sp>
          <p:nvSpPr>
            <p:cNvPr id="17" name="TextBox 16"/>
            <p:cNvSpPr txBox="1"/>
            <p:nvPr/>
          </p:nvSpPr>
          <p:spPr>
            <a:xfrm>
              <a:off x="5440806" y="2181401"/>
              <a:ext cx="1166933" cy="406265"/>
            </a:xfrm>
            <a:prstGeom prst="rect">
              <a:avLst/>
            </a:prstGeom>
            <a:noFill/>
          </p:spPr>
          <p:txBody>
            <a:bodyPr wrap="square" lIns="182854" tIns="146283" rIns="182854" bIns="146283" rtlCol="0">
              <a:spAutoFit/>
            </a:bodyPr>
            <a:lstStyle/>
            <a:p>
              <a:pPr defTabSz="932597">
                <a:lnSpc>
                  <a:spcPct val="90000"/>
                </a:lnSpc>
                <a:spcAft>
                  <a:spcPts val="600"/>
                </a:spcAft>
              </a:pPr>
              <a:r>
                <a:rPr lang="en-US" sz="800" kern="0" dirty="0">
                  <a:gradFill>
                    <a:gsLst>
                      <a:gs pos="2917">
                        <a:schemeClr val="tx1"/>
                      </a:gs>
                      <a:gs pos="30000">
                        <a:schemeClr val="tx1"/>
                      </a:gs>
                    </a:gsLst>
                    <a:lin ang="5400000" scaled="0"/>
                  </a:gradFill>
                </a:rPr>
                <a:t>Discuss Proposal</a:t>
              </a:r>
            </a:p>
          </p:txBody>
        </p:sp>
      </p:grpSp>
    </p:spTree>
    <p:extLst>
      <p:ext uri="{BB962C8B-B14F-4D97-AF65-F5344CB8AC3E}">
        <p14:creationId xmlns:p14="http://schemas.microsoft.com/office/powerpoint/2010/main" val="6770379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2" fill="hold" nodeType="click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wipe(right)">
                                      <p:cBhvr>
                                        <p:cTn id="7" dur="500"/>
                                        <p:tgtEl>
                                          <p:spTgt spid="34"/>
                                        </p:tgtEl>
                                      </p:cBhvr>
                                    </p:animEffect>
                                  </p:childTnLst>
                                </p:cTn>
                              </p:par>
                              <p:par>
                                <p:cTn id="8" presetID="22" presetClass="entr" presetSubtype="2" fill="hold" grpId="0" nodeType="withEffect">
                                  <p:stCondLst>
                                    <p:cond delay="0"/>
                                  </p:stCondLst>
                                  <p:childTnLst>
                                    <p:set>
                                      <p:cBhvr>
                                        <p:cTn id="9" dur="1" fill="hold">
                                          <p:stCondLst>
                                            <p:cond delay="0"/>
                                          </p:stCondLst>
                                        </p:cTn>
                                        <p:tgtEl>
                                          <p:spTgt spid="15"/>
                                        </p:tgtEl>
                                        <p:attrNameLst>
                                          <p:attrName>style.visibility</p:attrName>
                                        </p:attrNameLst>
                                      </p:cBhvr>
                                      <p:to>
                                        <p:strVal val="visible"/>
                                      </p:to>
                                    </p:set>
                                    <p:animEffect transition="in" filter="wipe(right)">
                                      <p:cBhvr>
                                        <p:cTn id="10" dur="500"/>
                                        <p:tgtEl>
                                          <p:spTgt spid="15"/>
                                        </p:tgtEl>
                                      </p:cBhvr>
                                    </p:animEffect>
                                  </p:childTnLst>
                                </p:cTn>
                              </p:par>
                              <p:par>
                                <p:cTn id="11" presetID="22" presetClass="entr" presetSubtype="2" fill="hold" nodeType="withEffect">
                                  <p:stCondLst>
                                    <p:cond delay="0"/>
                                  </p:stCondLst>
                                  <p:childTnLst>
                                    <p:set>
                                      <p:cBhvr>
                                        <p:cTn id="12" dur="1" fill="hold">
                                          <p:stCondLst>
                                            <p:cond delay="0"/>
                                          </p:stCondLst>
                                        </p:cTn>
                                        <p:tgtEl>
                                          <p:spTgt spid="20"/>
                                        </p:tgtEl>
                                        <p:attrNameLst>
                                          <p:attrName>style.visibility</p:attrName>
                                        </p:attrNameLst>
                                      </p:cBhvr>
                                      <p:to>
                                        <p:strVal val="visible"/>
                                      </p:to>
                                    </p:set>
                                    <p:animEffect transition="in" filter="wipe(right)">
                                      <p:cBhvr>
                                        <p:cTn id="13" dur="500"/>
                                        <p:tgtEl>
                                          <p:spTgt spid="20"/>
                                        </p:tgtEl>
                                      </p:cBhvr>
                                    </p:animEffect>
                                  </p:childTnLst>
                                </p:cTn>
                              </p:par>
                            </p:childTnLst>
                          </p:cTn>
                        </p:par>
                      </p:childTnLst>
                    </p:cTn>
                  </p:par>
                  <p:par>
                    <p:cTn id="14" fill="hold">
                      <p:stCondLst>
                        <p:cond delay="indefinite"/>
                      </p:stCondLst>
                      <p:childTnLst>
                        <p:par>
                          <p:cTn id="15" fill="hold">
                            <p:stCondLst>
                              <p:cond delay="0"/>
                            </p:stCondLst>
                            <p:childTnLst>
                              <p:par>
                                <p:cTn id="16" presetID="42" presetClass="path" presetSubtype="0" accel="50000" decel="50000" fill="hold" nodeType="clickEffect">
                                  <p:stCondLst>
                                    <p:cond delay="0"/>
                                  </p:stCondLst>
                                  <p:childTnLst>
                                    <p:animMotion origin="layout" path="M 1.18969E-6 2.42851E-6 L 0.00051 -0.18566 " pathEditMode="relative" rAng="0" ptsTypes="AA">
                                      <p:cBhvr>
                                        <p:cTn id="17" dur="2000" fill="hold"/>
                                        <p:tgtEl>
                                          <p:spTgt spid="34"/>
                                        </p:tgtEl>
                                        <p:attrNameLst>
                                          <p:attrName>ppt_x</p:attrName>
                                          <p:attrName>ppt_y</p:attrName>
                                        </p:attrNameLst>
                                      </p:cBhvr>
                                      <p:rCtr x="26" y="-9283"/>
                                    </p:animMotion>
                                  </p:childTnLst>
                                </p:cTn>
                              </p:par>
                            </p:childTnLst>
                          </p:cTn>
                        </p:par>
                      </p:childTnLst>
                    </p:cTn>
                  </p:par>
                  <p:par>
                    <p:cTn id="18" fill="hold">
                      <p:stCondLst>
                        <p:cond delay="indefinite"/>
                      </p:stCondLst>
                      <p:childTnLst>
                        <p:par>
                          <p:cTn id="19" fill="hold">
                            <p:stCondLst>
                              <p:cond delay="0"/>
                            </p:stCondLst>
                            <p:childTnLst>
                              <p:par>
                                <p:cTn id="20" presetID="22" presetClass="exit" presetSubtype="8" fill="hold" nodeType="clickEffect">
                                  <p:stCondLst>
                                    <p:cond delay="0"/>
                                  </p:stCondLst>
                                  <p:childTnLst>
                                    <p:animEffect transition="out" filter="wipe(left)">
                                      <p:cBhvr>
                                        <p:cTn id="21" dur="500"/>
                                        <p:tgtEl>
                                          <p:spTgt spid="34"/>
                                        </p:tgtEl>
                                      </p:cBhvr>
                                    </p:animEffect>
                                    <p:set>
                                      <p:cBhvr>
                                        <p:cTn id="22" dur="1" fill="hold">
                                          <p:stCondLst>
                                            <p:cond delay="499"/>
                                          </p:stCondLst>
                                        </p:cTn>
                                        <p:tgtEl>
                                          <p:spTgt spid="34"/>
                                        </p:tgtEl>
                                        <p:attrNameLst>
                                          <p:attrName>style.visibility</p:attrName>
                                        </p:attrNameLst>
                                      </p:cBhvr>
                                      <p:to>
                                        <p:strVal val="hidden"/>
                                      </p:to>
                                    </p:set>
                                  </p:childTnLst>
                                </p:cTn>
                              </p:par>
                              <p:par>
                                <p:cTn id="23" presetID="22" presetClass="exit" presetSubtype="8" fill="hold" grpId="1" nodeType="withEffect">
                                  <p:stCondLst>
                                    <p:cond delay="0"/>
                                  </p:stCondLst>
                                  <p:childTnLst>
                                    <p:animEffect transition="out" filter="wipe(left)">
                                      <p:cBhvr>
                                        <p:cTn id="24" dur="500"/>
                                        <p:tgtEl>
                                          <p:spTgt spid="15"/>
                                        </p:tgtEl>
                                      </p:cBhvr>
                                    </p:animEffect>
                                    <p:set>
                                      <p:cBhvr>
                                        <p:cTn id="25" dur="1" fill="hold">
                                          <p:stCondLst>
                                            <p:cond delay="499"/>
                                          </p:stCondLst>
                                        </p:cTn>
                                        <p:tgtEl>
                                          <p:spTgt spid="15"/>
                                        </p:tgtEl>
                                        <p:attrNameLst>
                                          <p:attrName>style.visibility</p:attrName>
                                        </p:attrNameLst>
                                      </p:cBhvr>
                                      <p:to>
                                        <p:strVal val="hidden"/>
                                      </p:to>
                                    </p:set>
                                  </p:childTnLst>
                                </p:cTn>
                              </p:par>
                              <p:par>
                                <p:cTn id="26" presetID="22" presetClass="exit" presetSubtype="8" fill="hold" nodeType="withEffect">
                                  <p:stCondLst>
                                    <p:cond delay="0"/>
                                  </p:stCondLst>
                                  <p:childTnLst>
                                    <p:animEffect transition="out" filter="wipe(left)">
                                      <p:cBhvr>
                                        <p:cTn id="27" dur="500"/>
                                        <p:tgtEl>
                                          <p:spTgt spid="20"/>
                                        </p:tgtEl>
                                      </p:cBhvr>
                                    </p:animEffect>
                                    <p:set>
                                      <p:cBhvr>
                                        <p:cTn id="28" dur="1" fill="hold">
                                          <p:stCondLst>
                                            <p:cond delay="499"/>
                                          </p:stCondLst>
                                        </p:cTn>
                                        <p:tgtEl>
                                          <p:spTgt spid="2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5" grpId="1" animBg="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4" name="Picture 6" descr="http://www.klick.com/health/wp-content/uploads/2014/01/data-brain.png"/>
          <p:cNvPicPr>
            <a:picLocks noChangeAspect="1" noChangeArrowheads="1"/>
          </p:cNvPicPr>
          <p:nvPr/>
        </p:nvPicPr>
        <p:blipFill rotWithShape="1">
          <a:blip r:embed="rId2">
            <a:extLst>
              <a:ext uri="{28A0092B-C50C-407E-A947-70E740481C1C}">
                <a14:useLocalDpi xmlns:a14="http://schemas.microsoft.com/office/drawing/2010/main" val="0"/>
              </a:ext>
            </a:extLst>
          </a:blip>
          <a:srcRect l="5742" r="5381"/>
          <a:stretch/>
        </p:blipFill>
        <p:spPr bwMode="auto">
          <a:xfrm>
            <a:off x="-8148" y="-7439"/>
            <a:ext cx="12457864" cy="7001470"/>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6"/>
          <p:cNvSpPr/>
          <p:nvPr/>
        </p:nvSpPr>
        <p:spPr bwMode="auto">
          <a:xfrm>
            <a:off x="-8148" y="-3734"/>
            <a:ext cx="12443741" cy="7001670"/>
          </a:xfrm>
          <a:prstGeom prst="rect">
            <a:avLst/>
          </a:prstGeom>
          <a:solidFill>
            <a:srgbClr val="000000">
              <a:alpha val="69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algn="ctr" defTabSz="932293" fontAlgn="base">
              <a:spcBef>
                <a:spcPct val="0"/>
              </a:spcBef>
              <a:spcAft>
                <a:spcPct val="0"/>
              </a:spcAft>
              <a:defRPr/>
            </a:pPr>
            <a:endParaRPr lang="en-US" sz="2000" kern="0" dirty="0">
              <a:gradFill>
                <a:gsLst>
                  <a:gs pos="0">
                    <a:srgbClr val="FFFFFF"/>
                  </a:gs>
                  <a:gs pos="100000">
                    <a:srgbClr val="FFFFFF"/>
                  </a:gs>
                </a:gsLst>
                <a:lin ang="5400000" scaled="0"/>
              </a:gradFill>
            </a:endParaRPr>
          </a:p>
        </p:txBody>
      </p:sp>
      <p:sp>
        <p:nvSpPr>
          <p:cNvPr id="90" name="TextBox 89"/>
          <p:cNvSpPr txBox="1"/>
          <p:nvPr/>
        </p:nvSpPr>
        <p:spPr>
          <a:xfrm>
            <a:off x="199291" y="144939"/>
            <a:ext cx="11733136" cy="916822"/>
          </a:xfrm>
          <a:prstGeom prst="rect">
            <a:avLst/>
          </a:prstGeom>
          <a:noFill/>
        </p:spPr>
        <p:txBody>
          <a:bodyPr wrap="square" lIns="182854" tIns="146283" rIns="182854" bIns="146283" rtlCol="0">
            <a:spAutoFit/>
          </a:bodyPr>
          <a:lstStyle/>
          <a:p>
            <a:pPr defTabSz="914224">
              <a:lnSpc>
                <a:spcPct val="90000"/>
              </a:lnSpc>
              <a:spcAft>
                <a:spcPts val="600"/>
              </a:spcAft>
              <a:defRPr/>
            </a:pPr>
            <a:r>
              <a:rPr lang="en-US" sz="4399" kern="0" dirty="0">
                <a:solidFill>
                  <a:schemeClr val="bg1"/>
                </a:solidFill>
                <a:latin typeface="Segoe UI Light" panose="020B0502040204020203" pitchFamily="34" charset="0"/>
                <a:cs typeface="Segoe UI Light" panose="020B0502040204020203" pitchFamily="34" charset="0"/>
              </a:rPr>
              <a:t>Relationship Assistance (Preview)</a:t>
            </a:r>
          </a:p>
        </p:txBody>
      </p:sp>
      <p:sp>
        <p:nvSpPr>
          <p:cNvPr id="10" name="TextBox 9"/>
          <p:cNvSpPr txBox="1"/>
          <p:nvPr/>
        </p:nvSpPr>
        <p:spPr>
          <a:xfrm>
            <a:off x="351670" y="1270902"/>
            <a:ext cx="3352324" cy="596155"/>
          </a:xfrm>
          <a:prstGeom prst="rect">
            <a:avLst/>
          </a:prstGeom>
          <a:noFill/>
        </p:spPr>
        <p:txBody>
          <a:bodyPr wrap="square" rtlCol="0">
            <a:spAutoFit/>
          </a:bodyPr>
          <a:lstStyle/>
          <a:p>
            <a:pPr defTabSz="932597"/>
            <a:r>
              <a:rPr lang="en-US" sz="1599" kern="0" dirty="0">
                <a:solidFill>
                  <a:schemeClr val="bg1"/>
                </a:solidFill>
                <a:latin typeface="Segoe UI" panose="020B0502040204020203" pitchFamily="34" charset="0"/>
                <a:cs typeface="Segoe UI" panose="020B0502040204020203" pitchFamily="34" charset="0"/>
              </a:rPr>
              <a:t>FOCUS ON WHAT’S MOST IMPORTANT NOW</a:t>
            </a:r>
          </a:p>
        </p:txBody>
      </p:sp>
      <p:pic>
        <p:nvPicPr>
          <p:cNvPr id="11" name="Picture 10" descr="http://www.pointroll.com/wp-content/uploads/2014/09/iPhone-6-and-6-Plus.jpg"/>
          <p:cNvPicPr>
            <a:picLocks noChangeAspect="1" noChangeArrowheads="1"/>
          </p:cNvPicPr>
          <p:nvPr/>
        </p:nvPicPr>
        <p:blipFill rotWithShape="1">
          <a:blip r:embed="rId3">
            <a:extLst>
              <a:ext uri="{28A0092B-C50C-407E-A947-70E740481C1C}">
                <a14:useLocalDpi xmlns:a14="http://schemas.microsoft.com/office/drawing/2010/main" val="0"/>
              </a:ext>
            </a:extLst>
          </a:blip>
          <a:srcRect l="9050" t="9501" r="51750"/>
          <a:stretch/>
        </p:blipFill>
        <p:spPr bwMode="auto">
          <a:xfrm>
            <a:off x="4237318" y="1049673"/>
            <a:ext cx="4095525" cy="5088938"/>
          </a:xfrm>
          <a:prstGeom prst="rect">
            <a:avLst/>
          </a:prstGeom>
          <a:noFill/>
          <a:extLst>
            <a:ext uri="{909E8E84-426E-40DD-AFC4-6F175D3DCCD1}">
              <a14:hiddenFill xmlns:a14="http://schemas.microsoft.com/office/drawing/2010/main">
                <a:solidFill>
                  <a:srgbClr val="FFFFFF"/>
                </a:solidFill>
              </a14:hiddenFill>
            </a:ext>
          </a:extLst>
        </p:spPr>
      </p:pic>
      <p:grpSp>
        <p:nvGrpSpPr>
          <p:cNvPr id="4" name="Group 3"/>
          <p:cNvGrpSpPr/>
          <p:nvPr/>
        </p:nvGrpSpPr>
        <p:grpSpPr>
          <a:xfrm>
            <a:off x="5259431" y="1898622"/>
            <a:ext cx="1912647" cy="3191614"/>
            <a:chOff x="5259295" y="1898395"/>
            <a:chExt cx="1912918" cy="3192066"/>
          </a:xfrm>
        </p:grpSpPr>
        <p:pic>
          <p:nvPicPr>
            <p:cNvPr id="2" name="Picture 1"/>
            <p:cNvPicPr>
              <a:picLocks noChangeAspect="1"/>
            </p:cNvPicPr>
            <p:nvPr/>
          </p:nvPicPr>
          <p:blipFill rotWithShape="1">
            <a:blip r:embed="rId4"/>
            <a:srcRect b="6104"/>
            <a:stretch/>
          </p:blipFill>
          <p:spPr>
            <a:xfrm>
              <a:off x="5259295" y="1898395"/>
              <a:ext cx="1910677" cy="3189421"/>
            </a:xfrm>
            <a:prstGeom prst="rect">
              <a:avLst/>
            </a:prstGeom>
            <a:ln w="19050">
              <a:solidFill>
                <a:schemeClr val="tx1">
                  <a:lumMod val="50000"/>
                </a:schemeClr>
              </a:solidFill>
            </a:ln>
          </p:spPr>
        </p:pic>
        <p:pic>
          <p:nvPicPr>
            <p:cNvPr id="18" name="Picture 17"/>
            <p:cNvPicPr>
              <a:picLocks noChangeAspect="1"/>
            </p:cNvPicPr>
            <p:nvPr/>
          </p:nvPicPr>
          <p:blipFill rotWithShape="1">
            <a:blip r:embed="rId4"/>
            <a:srcRect t="93476"/>
            <a:stretch/>
          </p:blipFill>
          <p:spPr>
            <a:xfrm>
              <a:off x="5261536" y="4868862"/>
              <a:ext cx="1910677" cy="221599"/>
            </a:xfrm>
            <a:prstGeom prst="rect">
              <a:avLst/>
            </a:prstGeom>
            <a:ln w="19050">
              <a:noFill/>
            </a:ln>
          </p:spPr>
        </p:pic>
        <p:sp>
          <p:nvSpPr>
            <p:cNvPr id="3" name="Rectangle 2"/>
            <p:cNvSpPr/>
            <p:nvPr/>
          </p:nvSpPr>
          <p:spPr bwMode="auto">
            <a:xfrm>
              <a:off x="5537442" y="4966325"/>
              <a:ext cx="533400" cy="121491"/>
            </a:xfrm>
            <a:prstGeom prst="rect">
              <a:avLst/>
            </a:prstGeom>
            <a:solidFill>
              <a:srgbClr val="F0F0F0"/>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algn="ctr" defTabSz="932293" fontAlgn="base">
                <a:spcBef>
                  <a:spcPct val="0"/>
                </a:spcBef>
                <a:spcAft>
                  <a:spcPct val="0"/>
                </a:spcAft>
              </a:pPr>
              <a:endParaRPr lang="en-US" sz="2000" kern="0" dirty="0">
                <a:gradFill>
                  <a:gsLst>
                    <a:gs pos="0">
                      <a:srgbClr val="FFFFFF"/>
                    </a:gs>
                    <a:gs pos="100000">
                      <a:srgbClr val="FFFFFF"/>
                    </a:gs>
                  </a:gsLst>
                  <a:lin ang="5400000" scaled="0"/>
                </a:gradFill>
              </a:endParaRPr>
            </a:p>
          </p:txBody>
        </p:sp>
      </p:grpSp>
      <p:grpSp>
        <p:nvGrpSpPr>
          <p:cNvPr id="25" name="Group 24"/>
          <p:cNvGrpSpPr/>
          <p:nvPr/>
        </p:nvGrpSpPr>
        <p:grpSpPr>
          <a:xfrm>
            <a:off x="5151589" y="1895977"/>
            <a:ext cx="2020526" cy="3184133"/>
            <a:chOff x="5151437" y="1895750"/>
            <a:chExt cx="2020813" cy="3184584"/>
          </a:xfrm>
        </p:grpSpPr>
        <p:grpSp>
          <p:nvGrpSpPr>
            <p:cNvPr id="26" name="Group 25"/>
            <p:cNvGrpSpPr/>
            <p:nvPr/>
          </p:nvGrpSpPr>
          <p:grpSpPr>
            <a:xfrm>
              <a:off x="5261500" y="1895750"/>
              <a:ext cx="1910750" cy="3184584"/>
              <a:chOff x="5261500" y="1895750"/>
              <a:chExt cx="1910750" cy="3184584"/>
            </a:xfrm>
          </p:grpSpPr>
          <p:pic>
            <p:nvPicPr>
              <p:cNvPr id="28" name="Content Placeholder 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261500" y="1895750"/>
                <a:ext cx="1910750" cy="3184584"/>
              </a:xfrm>
              <a:prstGeom prst="rect">
                <a:avLst/>
              </a:prstGeom>
              <a:ln w="19050">
                <a:solidFill>
                  <a:schemeClr val="tx1">
                    <a:lumMod val="50000"/>
                  </a:schemeClr>
                </a:solidFill>
              </a:ln>
            </p:spPr>
          </p:pic>
          <p:sp>
            <p:nvSpPr>
              <p:cNvPr id="29" name="Rectangle 28"/>
              <p:cNvSpPr/>
              <p:nvPr/>
            </p:nvSpPr>
            <p:spPr bwMode="auto">
              <a:xfrm>
                <a:off x="5303837" y="2278062"/>
                <a:ext cx="1828800" cy="2547938"/>
              </a:xfrm>
              <a:prstGeom prst="rect">
                <a:avLst/>
              </a:prstGeom>
              <a:solidFill>
                <a:srgbClr val="FFFFFF"/>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algn="ctr" defTabSz="932293" fontAlgn="base">
                  <a:spcBef>
                    <a:spcPct val="0"/>
                  </a:spcBef>
                  <a:spcAft>
                    <a:spcPct val="0"/>
                  </a:spcAft>
                </a:pPr>
                <a:endParaRPr lang="en-US" sz="2000" kern="0" dirty="0">
                  <a:gradFill>
                    <a:gsLst>
                      <a:gs pos="0">
                        <a:srgbClr val="FFFFFF"/>
                      </a:gs>
                      <a:gs pos="100000">
                        <a:srgbClr val="FFFFFF"/>
                      </a:gs>
                    </a:gsLst>
                    <a:lin ang="5400000" scaled="0"/>
                  </a:gradFill>
                </a:endParaRPr>
              </a:p>
            </p:txBody>
          </p:sp>
        </p:grpSp>
        <p:sp>
          <p:nvSpPr>
            <p:cNvPr id="27" name="TextBox 26"/>
            <p:cNvSpPr txBox="1"/>
            <p:nvPr/>
          </p:nvSpPr>
          <p:spPr>
            <a:xfrm>
              <a:off x="5151437" y="2196232"/>
              <a:ext cx="838200" cy="363305"/>
            </a:xfrm>
            <a:prstGeom prst="rect">
              <a:avLst/>
            </a:prstGeom>
            <a:noFill/>
          </p:spPr>
          <p:txBody>
            <a:bodyPr wrap="square" lIns="182854" tIns="146283" rIns="182854" bIns="146283" rtlCol="0">
              <a:spAutoFit/>
            </a:bodyPr>
            <a:lstStyle/>
            <a:p>
              <a:pPr defTabSz="932597">
                <a:lnSpc>
                  <a:spcPct val="90000"/>
                </a:lnSpc>
                <a:spcAft>
                  <a:spcPts val="600"/>
                </a:spcAft>
              </a:pPr>
              <a:r>
                <a:rPr lang="en-US" sz="500" kern="0" dirty="0">
                  <a:solidFill>
                    <a:schemeClr val="accent1"/>
                  </a:solidFill>
                  <a:latin typeface="Segoe UI Semibold" panose="020B0702040204020203" pitchFamily="34" charset="0"/>
                  <a:cs typeface="Segoe UI Semibold" panose="020B0702040204020203" pitchFamily="34" charset="0"/>
                </a:rPr>
                <a:t>Today</a:t>
              </a:r>
            </a:p>
          </p:txBody>
        </p:sp>
      </p:grpSp>
      <p:sp>
        <p:nvSpPr>
          <p:cNvPr id="36" name="TextBox 35"/>
          <p:cNvSpPr txBox="1"/>
          <p:nvPr/>
        </p:nvSpPr>
        <p:spPr>
          <a:xfrm>
            <a:off x="351670" y="2125259"/>
            <a:ext cx="3352324" cy="345163"/>
          </a:xfrm>
          <a:prstGeom prst="rect">
            <a:avLst/>
          </a:prstGeom>
          <a:noFill/>
        </p:spPr>
        <p:txBody>
          <a:bodyPr wrap="square" rtlCol="0">
            <a:spAutoFit/>
          </a:bodyPr>
          <a:lstStyle/>
          <a:p>
            <a:pPr defTabSz="932597"/>
            <a:r>
              <a:rPr lang="en-US" sz="1599" kern="0" dirty="0">
                <a:solidFill>
                  <a:schemeClr val="bg1"/>
                </a:solidFill>
                <a:latin typeface="Segoe UI" panose="020B0502040204020203" pitchFamily="34" charset="0"/>
                <a:cs typeface="Segoe UI" panose="020B0502040204020203" pitchFamily="34" charset="0"/>
              </a:rPr>
              <a:t>20+ Assistant Cards in Preview</a:t>
            </a:r>
          </a:p>
        </p:txBody>
      </p:sp>
      <p:pic>
        <p:nvPicPr>
          <p:cNvPr id="32" name="Picture 31"/>
          <p:cNvPicPr>
            <a:picLocks noChangeAspect="1"/>
          </p:cNvPicPr>
          <p:nvPr/>
        </p:nvPicPr>
        <p:blipFill rotWithShape="1">
          <a:blip r:embed="rId6"/>
          <a:srcRect l="555" t="11298" r="1767" b="985"/>
          <a:stretch/>
        </p:blipFill>
        <p:spPr>
          <a:xfrm>
            <a:off x="5325685" y="2463766"/>
            <a:ext cx="1776881" cy="1846340"/>
          </a:xfrm>
          <a:prstGeom prst="rect">
            <a:avLst/>
          </a:prstGeom>
        </p:spPr>
      </p:pic>
      <p:pic>
        <p:nvPicPr>
          <p:cNvPr id="35" name="Picture 34"/>
          <p:cNvPicPr>
            <a:picLocks noChangeAspect="1"/>
          </p:cNvPicPr>
          <p:nvPr/>
        </p:nvPicPr>
        <p:blipFill rotWithShape="1">
          <a:blip r:embed="rId7"/>
          <a:srcRect l="2918" t="42774" r="790" b="30548"/>
          <a:stretch/>
        </p:blipFill>
        <p:spPr>
          <a:xfrm>
            <a:off x="5325686" y="4396963"/>
            <a:ext cx="1777041" cy="426202"/>
          </a:xfrm>
          <a:prstGeom prst="rect">
            <a:avLst/>
          </a:prstGeom>
        </p:spPr>
      </p:pic>
    </p:spTree>
    <p:extLst>
      <p:ext uri="{BB962C8B-B14F-4D97-AF65-F5344CB8AC3E}">
        <p14:creationId xmlns:p14="http://schemas.microsoft.com/office/powerpoint/2010/main" val="31994720"/>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4" name="Picture 6" descr="http://www.klick.com/health/wp-content/uploads/2014/01/data-brain.png"/>
          <p:cNvPicPr>
            <a:picLocks noChangeAspect="1" noChangeArrowheads="1"/>
          </p:cNvPicPr>
          <p:nvPr/>
        </p:nvPicPr>
        <p:blipFill rotWithShape="1">
          <a:blip r:embed="rId2">
            <a:extLst>
              <a:ext uri="{28A0092B-C50C-407E-A947-70E740481C1C}">
                <a14:useLocalDpi xmlns:a14="http://schemas.microsoft.com/office/drawing/2010/main" val="0"/>
              </a:ext>
            </a:extLst>
          </a:blip>
          <a:srcRect l="5742" r="5381"/>
          <a:stretch/>
        </p:blipFill>
        <p:spPr bwMode="auto">
          <a:xfrm>
            <a:off x="-8148" y="-7439"/>
            <a:ext cx="12457864" cy="7001470"/>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6"/>
          <p:cNvSpPr/>
          <p:nvPr/>
        </p:nvSpPr>
        <p:spPr bwMode="auto">
          <a:xfrm>
            <a:off x="-8148" y="-3734"/>
            <a:ext cx="12443741" cy="7001670"/>
          </a:xfrm>
          <a:prstGeom prst="rect">
            <a:avLst/>
          </a:prstGeom>
          <a:solidFill>
            <a:srgbClr val="000000">
              <a:alpha val="69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algn="ctr" defTabSz="932293" fontAlgn="base">
              <a:spcBef>
                <a:spcPct val="0"/>
              </a:spcBef>
              <a:spcAft>
                <a:spcPct val="0"/>
              </a:spcAft>
              <a:defRPr/>
            </a:pPr>
            <a:endParaRPr lang="en-US" sz="2000" kern="0" dirty="0">
              <a:gradFill>
                <a:gsLst>
                  <a:gs pos="0">
                    <a:srgbClr val="FFFFFF"/>
                  </a:gs>
                  <a:gs pos="100000">
                    <a:srgbClr val="FFFFFF"/>
                  </a:gs>
                </a:gsLst>
                <a:lin ang="5400000" scaled="0"/>
              </a:gradFill>
            </a:endParaRPr>
          </a:p>
        </p:txBody>
      </p:sp>
      <p:sp>
        <p:nvSpPr>
          <p:cNvPr id="90" name="TextBox 89"/>
          <p:cNvSpPr txBox="1"/>
          <p:nvPr/>
        </p:nvSpPr>
        <p:spPr>
          <a:xfrm>
            <a:off x="199291" y="144939"/>
            <a:ext cx="11733136" cy="916822"/>
          </a:xfrm>
          <a:prstGeom prst="rect">
            <a:avLst/>
          </a:prstGeom>
          <a:noFill/>
        </p:spPr>
        <p:txBody>
          <a:bodyPr wrap="square" lIns="182854" tIns="146283" rIns="182854" bIns="146283" rtlCol="0">
            <a:spAutoFit/>
          </a:bodyPr>
          <a:lstStyle/>
          <a:p>
            <a:pPr defTabSz="914224">
              <a:lnSpc>
                <a:spcPct val="90000"/>
              </a:lnSpc>
              <a:spcAft>
                <a:spcPts val="600"/>
              </a:spcAft>
              <a:defRPr/>
            </a:pPr>
            <a:r>
              <a:rPr lang="en-US" sz="4399" kern="0" dirty="0">
                <a:solidFill>
                  <a:schemeClr val="bg1"/>
                </a:solidFill>
                <a:latin typeface="Segoe UI Light" panose="020B0502040204020203" pitchFamily="34" charset="0"/>
                <a:cs typeface="Segoe UI Light" panose="020B0502040204020203" pitchFamily="34" charset="0"/>
              </a:rPr>
              <a:t>Relationship Assistance (Preview)</a:t>
            </a:r>
          </a:p>
        </p:txBody>
      </p:sp>
      <p:sp>
        <p:nvSpPr>
          <p:cNvPr id="10" name="TextBox 9"/>
          <p:cNvSpPr txBox="1"/>
          <p:nvPr/>
        </p:nvSpPr>
        <p:spPr>
          <a:xfrm>
            <a:off x="351670" y="1270902"/>
            <a:ext cx="3352324" cy="596155"/>
          </a:xfrm>
          <a:prstGeom prst="rect">
            <a:avLst/>
          </a:prstGeom>
          <a:noFill/>
        </p:spPr>
        <p:txBody>
          <a:bodyPr wrap="square" rtlCol="0">
            <a:spAutoFit/>
          </a:bodyPr>
          <a:lstStyle/>
          <a:p>
            <a:pPr defTabSz="932597"/>
            <a:r>
              <a:rPr lang="en-US" sz="1599" kern="0" dirty="0">
                <a:solidFill>
                  <a:schemeClr val="bg1"/>
                </a:solidFill>
                <a:latin typeface="Segoe UI" panose="020B0502040204020203" pitchFamily="34" charset="0"/>
                <a:cs typeface="Segoe UI" panose="020B0502040204020203" pitchFamily="34" charset="0"/>
              </a:rPr>
              <a:t>FOCUS ON WHAT’S MOST IMPORTANT NOW</a:t>
            </a:r>
          </a:p>
        </p:txBody>
      </p:sp>
      <p:pic>
        <p:nvPicPr>
          <p:cNvPr id="11" name="Picture 10" descr="http://www.pointroll.com/wp-content/uploads/2014/09/iPhone-6-and-6-Plus.jpg"/>
          <p:cNvPicPr>
            <a:picLocks noChangeAspect="1" noChangeArrowheads="1"/>
          </p:cNvPicPr>
          <p:nvPr/>
        </p:nvPicPr>
        <p:blipFill rotWithShape="1">
          <a:blip r:embed="rId3">
            <a:extLst>
              <a:ext uri="{28A0092B-C50C-407E-A947-70E740481C1C}">
                <a14:useLocalDpi xmlns:a14="http://schemas.microsoft.com/office/drawing/2010/main" val="0"/>
              </a:ext>
            </a:extLst>
          </a:blip>
          <a:srcRect l="9050" t="9501" r="51750"/>
          <a:stretch/>
        </p:blipFill>
        <p:spPr bwMode="auto">
          <a:xfrm>
            <a:off x="4237318" y="1049673"/>
            <a:ext cx="4095525" cy="5088938"/>
          </a:xfrm>
          <a:prstGeom prst="rect">
            <a:avLst/>
          </a:prstGeom>
          <a:noFill/>
          <a:extLst>
            <a:ext uri="{909E8E84-426E-40DD-AFC4-6F175D3DCCD1}">
              <a14:hiddenFill xmlns:a14="http://schemas.microsoft.com/office/drawing/2010/main">
                <a:solidFill>
                  <a:srgbClr val="FFFFFF"/>
                </a:solidFill>
              </a14:hiddenFill>
            </a:ext>
          </a:extLst>
        </p:spPr>
      </p:pic>
      <p:grpSp>
        <p:nvGrpSpPr>
          <p:cNvPr id="4" name="Group 3"/>
          <p:cNvGrpSpPr/>
          <p:nvPr/>
        </p:nvGrpSpPr>
        <p:grpSpPr>
          <a:xfrm>
            <a:off x="5259431" y="1898622"/>
            <a:ext cx="1912647" cy="3191614"/>
            <a:chOff x="5259295" y="1898395"/>
            <a:chExt cx="1912918" cy="3192066"/>
          </a:xfrm>
        </p:grpSpPr>
        <p:pic>
          <p:nvPicPr>
            <p:cNvPr id="2" name="Picture 1"/>
            <p:cNvPicPr>
              <a:picLocks noChangeAspect="1"/>
            </p:cNvPicPr>
            <p:nvPr/>
          </p:nvPicPr>
          <p:blipFill rotWithShape="1">
            <a:blip r:embed="rId4"/>
            <a:srcRect b="6104"/>
            <a:stretch/>
          </p:blipFill>
          <p:spPr>
            <a:xfrm>
              <a:off x="5259295" y="1898395"/>
              <a:ext cx="1910677" cy="3189421"/>
            </a:xfrm>
            <a:prstGeom prst="rect">
              <a:avLst/>
            </a:prstGeom>
            <a:ln w="19050">
              <a:solidFill>
                <a:schemeClr val="tx1">
                  <a:lumMod val="50000"/>
                </a:schemeClr>
              </a:solidFill>
            </a:ln>
          </p:spPr>
        </p:pic>
        <p:pic>
          <p:nvPicPr>
            <p:cNvPr id="18" name="Picture 17"/>
            <p:cNvPicPr>
              <a:picLocks noChangeAspect="1"/>
            </p:cNvPicPr>
            <p:nvPr/>
          </p:nvPicPr>
          <p:blipFill rotWithShape="1">
            <a:blip r:embed="rId4"/>
            <a:srcRect t="93476"/>
            <a:stretch/>
          </p:blipFill>
          <p:spPr>
            <a:xfrm>
              <a:off x="5261536" y="4868862"/>
              <a:ext cx="1910677" cy="221599"/>
            </a:xfrm>
            <a:prstGeom prst="rect">
              <a:avLst/>
            </a:prstGeom>
            <a:ln w="19050">
              <a:noFill/>
            </a:ln>
          </p:spPr>
        </p:pic>
        <p:sp>
          <p:nvSpPr>
            <p:cNvPr id="3" name="Rectangle 2"/>
            <p:cNvSpPr/>
            <p:nvPr/>
          </p:nvSpPr>
          <p:spPr bwMode="auto">
            <a:xfrm>
              <a:off x="5537442" y="4966325"/>
              <a:ext cx="533400" cy="121491"/>
            </a:xfrm>
            <a:prstGeom prst="rect">
              <a:avLst/>
            </a:prstGeom>
            <a:solidFill>
              <a:srgbClr val="F0F0F0"/>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algn="ctr" defTabSz="932293" fontAlgn="base">
                <a:spcBef>
                  <a:spcPct val="0"/>
                </a:spcBef>
                <a:spcAft>
                  <a:spcPct val="0"/>
                </a:spcAft>
              </a:pPr>
              <a:endParaRPr lang="en-US" sz="2000" kern="0" dirty="0">
                <a:gradFill>
                  <a:gsLst>
                    <a:gs pos="0">
                      <a:srgbClr val="FFFFFF"/>
                    </a:gs>
                    <a:gs pos="100000">
                      <a:srgbClr val="FFFFFF"/>
                    </a:gs>
                  </a:gsLst>
                  <a:lin ang="5400000" scaled="0"/>
                </a:gradFill>
              </a:endParaRPr>
            </a:p>
          </p:txBody>
        </p:sp>
      </p:grpSp>
      <p:grpSp>
        <p:nvGrpSpPr>
          <p:cNvPr id="25" name="Group 24"/>
          <p:cNvGrpSpPr/>
          <p:nvPr/>
        </p:nvGrpSpPr>
        <p:grpSpPr>
          <a:xfrm>
            <a:off x="5151589" y="1895977"/>
            <a:ext cx="2020526" cy="3184133"/>
            <a:chOff x="5151437" y="1895750"/>
            <a:chExt cx="2020813" cy="3184584"/>
          </a:xfrm>
        </p:grpSpPr>
        <p:grpSp>
          <p:nvGrpSpPr>
            <p:cNvPr id="26" name="Group 25"/>
            <p:cNvGrpSpPr/>
            <p:nvPr/>
          </p:nvGrpSpPr>
          <p:grpSpPr>
            <a:xfrm>
              <a:off x="5261500" y="1895750"/>
              <a:ext cx="1910750" cy="3184584"/>
              <a:chOff x="5261500" y="1895750"/>
              <a:chExt cx="1910750" cy="3184584"/>
            </a:xfrm>
          </p:grpSpPr>
          <p:pic>
            <p:nvPicPr>
              <p:cNvPr id="28" name="Content Placeholder 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261500" y="1895750"/>
                <a:ext cx="1910750" cy="3184584"/>
              </a:xfrm>
              <a:prstGeom prst="rect">
                <a:avLst/>
              </a:prstGeom>
              <a:ln w="19050">
                <a:solidFill>
                  <a:schemeClr val="tx1">
                    <a:lumMod val="50000"/>
                  </a:schemeClr>
                </a:solidFill>
              </a:ln>
            </p:spPr>
          </p:pic>
          <p:sp>
            <p:nvSpPr>
              <p:cNvPr id="29" name="Rectangle 28"/>
              <p:cNvSpPr/>
              <p:nvPr/>
            </p:nvSpPr>
            <p:spPr bwMode="auto">
              <a:xfrm>
                <a:off x="5303837" y="2278062"/>
                <a:ext cx="1828800" cy="2547938"/>
              </a:xfrm>
              <a:prstGeom prst="rect">
                <a:avLst/>
              </a:prstGeom>
              <a:solidFill>
                <a:srgbClr val="FFFFFF"/>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algn="ctr" defTabSz="932293" fontAlgn="base">
                  <a:spcBef>
                    <a:spcPct val="0"/>
                  </a:spcBef>
                  <a:spcAft>
                    <a:spcPct val="0"/>
                  </a:spcAft>
                </a:pPr>
                <a:endParaRPr lang="en-US" sz="2000" kern="0" dirty="0">
                  <a:gradFill>
                    <a:gsLst>
                      <a:gs pos="0">
                        <a:srgbClr val="FFFFFF"/>
                      </a:gs>
                      <a:gs pos="100000">
                        <a:srgbClr val="FFFFFF"/>
                      </a:gs>
                    </a:gsLst>
                    <a:lin ang="5400000" scaled="0"/>
                  </a:gradFill>
                </a:endParaRPr>
              </a:p>
            </p:txBody>
          </p:sp>
        </p:grpSp>
        <p:sp>
          <p:nvSpPr>
            <p:cNvPr id="27" name="TextBox 26"/>
            <p:cNvSpPr txBox="1"/>
            <p:nvPr/>
          </p:nvSpPr>
          <p:spPr>
            <a:xfrm>
              <a:off x="5151437" y="2196232"/>
              <a:ext cx="838200" cy="363305"/>
            </a:xfrm>
            <a:prstGeom prst="rect">
              <a:avLst/>
            </a:prstGeom>
            <a:noFill/>
          </p:spPr>
          <p:txBody>
            <a:bodyPr wrap="square" lIns="182854" tIns="146283" rIns="182854" bIns="146283" rtlCol="0">
              <a:spAutoFit/>
            </a:bodyPr>
            <a:lstStyle/>
            <a:p>
              <a:pPr defTabSz="932597">
                <a:lnSpc>
                  <a:spcPct val="90000"/>
                </a:lnSpc>
                <a:spcAft>
                  <a:spcPts val="600"/>
                </a:spcAft>
              </a:pPr>
              <a:r>
                <a:rPr lang="en-US" sz="500" kern="0" dirty="0">
                  <a:solidFill>
                    <a:schemeClr val="accent1"/>
                  </a:solidFill>
                  <a:latin typeface="Segoe UI Semibold" panose="020B0702040204020203" pitchFamily="34" charset="0"/>
                  <a:cs typeface="Segoe UI Semibold" panose="020B0702040204020203" pitchFamily="34" charset="0"/>
                </a:rPr>
                <a:t>Today</a:t>
              </a:r>
            </a:p>
          </p:txBody>
        </p:sp>
      </p:grpSp>
      <p:sp>
        <p:nvSpPr>
          <p:cNvPr id="36" name="TextBox 35"/>
          <p:cNvSpPr txBox="1"/>
          <p:nvPr/>
        </p:nvSpPr>
        <p:spPr>
          <a:xfrm>
            <a:off x="351670" y="2125259"/>
            <a:ext cx="3352324" cy="345163"/>
          </a:xfrm>
          <a:prstGeom prst="rect">
            <a:avLst/>
          </a:prstGeom>
          <a:noFill/>
        </p:spPr>
        <p:txBody>
          <a:bodyPr wrap="square" rtlCol="0">
            <a:spAutoFit/>
          </a:bodyPr>
          <a:lstStyle/>
          <a:p>
            <a:pPr defTabSz="932597"/>
            <a:r>
              <a:rPr lang="en-US" sz="1599" kern="0" dirty="0">
                <a:solidFill>
                  <a:schemeClr val="bg1"/>
                </a:solidFill>
                <a:latin typeface="Segoe UI" panose="020B0502040204020203" pitchFamily="34" charset="0"/>
                <a:cs typeface="Segoe UI" panose="020B0502040204020203" pitchFamily="34" charset="0"/>
              </a:rPr>
              <a:t>20+ Assistant Cards in Preview</a:t>
            </a:r>
          </a:p>
        </p:txBody>
      </p:sp>
      <p:pic>
        <p:nvPicPr>
          <p:cNvPr id="19" name="Picture 18"/>
          <p:cNvPicPr>
            <a:picLocks noChangeAspect="1"/>
          </p:cNvPicPr>
          <p:nvPr/>
        </p:nvPicPr>
        <p:blipFill rotWithShape="1">
          <a:blip r:embed="rId6"/>
          <a:srcRect l="2474" t="19023" r="1428" b="1989"/>
          <a:stretch/>
        </p:blipFill>
        <p:spPr>
          <a:xfrm>
            <a:off x="5325686" y="2467021"/>
            <a:ext cx="1779058" cy="1081603"/>
          </a:xfrm>
          <a:prstGeom prst="rect">
            <a:avLst/>
          </a:prstGeom>
        </p:spPr>
      </p:pic>
    </p:spTree>
    <p:extLst>
      <p:ext uri="{BB962C8B-B14F-4D97-AF65-F5344CB8AC3E}">
        <p14:creationId xmlns:p14="http://schemas.microsoft.com/office/powerpoint/2010/main" val="3376487592"/>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rotWithShape="1">
          <a:blip r:embed="rId3"/>
          <a:srcRect b="43742"/>
          <a:stretch/>
        </p:blipFill>
        <p:spPr>
          <a:xfrm>
            <a:off x="882" y="-1524"/>
            <a:ext cx="12434711" cy="6995554"/>
          </a:xfrm>
          <a:prstGeom prst="rect">
            <a:avLst/>
          </a:prstGeom>
        </p:spPr>
      </p:pic>
      <p:sp>
        <p:nvSpPr>
          <p:cNvPr id="4" name="Rectangle 3"/>
          <p:cNvSpPr/>
          <p:nvPr/>
        </p:nvSpPr>
        <p:spPr bwMode="auto">
          <a:xfrm>
            <a:off x="2249" y="-7641"/>
            <a:ext cx="12434711" cy="7001670"/>
          </a:xfrm>
          <a:prstGeom prst="rect">
            <a:avLst/>
          </a:prstGeom>
          <a:solidFill>
            <a:srgbClr val="000000">
              <a:alpha val="69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algn="ctr" defTabSz="932293" fontAlgn="base">
              <a:spcBef>
                <a:spcPct val="0"/>
              </a:spcBef>
              <a:spcAft>
                <a:spcPct val="0"/>
              </a:spcAft>
              <a:defRPr/>
            </a:pPr>
            <a:endParaRPr lang="en-US" sz="2000" kern="0" dirty="0">
              <a:gradFill>
                <a:gsLst>
                  <a:gs pos="0">
                    <a:srgbClr val="FFFFFF"/>
                  </a:gs>
                  <a:gs pos="100000">
                    <a:srgbClr val="FFFFFF"/>
                  </a:gs>
                </a:gsLst>
                <a:lin ang="5400000" scaled="0"/>
              </a:gradFill>
            </a:endParaRPr>
          </a:p>
        </p:txBody>
      </p:sp>
      <p:sp>
        <p:nvSpPr>
          <p:cNvPr id="202" name="TextBox 201"/>
          <p:cNvSpPr txBox="1"/>
          <p:nvPr/>
        </p:nvSpPr>
        <p:spPr>
          <a:xfrm>
            <a:off x="1342130" y="2887750"/>
            <a:ext cx="9752217" cy="784628"/>
          </a:xfrm>
          <a:prstGeom prst="rect">
            <a:avLst/>
          </a:prstGeom>
          <a:noFill/>
        </p:spPr>
        <p:txBody>
          <a:bodyPr wrap="square" rtlCol="0">
            <a:spAutoFit/>
          </a:bodyPr>
          <a:lstStyle/>
          <a:p>
            <a:pPr algn="ctr" defTabSz="914224">
              <a:defRPr/>
            </a:pPr>
            <a:r>
              <a:rPr lang="en-US" sz="4399" kern="0" dirty="0">
                <a:solidFill>
                  <a:schemeClr val="bg1"/>
                </a:solidFill>
                <a:latin typeface="Segoe UI Light" panose="020B0502040204020203" pitchFamily="34" charset="0"/>
                <a:cs typeface="Segoe UI Light" panose="020B0502040204020203" pitchFamily="34" charset="0"/>
              </a:rPr>
              <a:t>Selling effectively with Office 365</a:t>
            </a:r>
          </a:p>
        </p:txBody>
      </p:sp>
      <p:sp>
        <p:nvSpPr>
          <p:cNvPr id="203" name="TextBox 202"/>
          <p:cNvSpPr txBox="1"/>
          <p:nvPr/>
        </p:nvSpPr>
        <p:spPr>
          <a:xfrm>
            <a:off x="1494508" y="3878209"/>
            <a:ext cx="9752217" cy="784628"/>
          </a:xfrm>
          <a:prstGeom prst="rect">
            <a:avLst/>
          </a:prstGeom>
          <a:noFill/>
        </p:spPr>
        <p:txBody>
          <a:bodyPr wrap="square" rtlCol="0">
            <a:spAutoFit/>
          </a:bodyPr>
          <a:lstStyle/>
          <a:p>
            <a:pPr algn="ctr" defTabSz="914224">
              <a:defRPr/>
            </a:pPr>
            <a:r>
              <a:rPr lang="en-US" sz="4399" kern="0" dirty="0">
                <a:solidFill>
                  <a:schemeClr val="bg1"/>
                </a:solidFill>
                <a:latin typeface="Segoe UI Light" panose="020B0502040204020203" pitchFamily="34" charset="0"/>
                <a:cs typeface="Segoe UI Light" panose="020B0502040204020203" pitchFamily="34" charset="0"/>
              </a:rPr>
              <a:t>Demo</a:t>
            </a:r>
          </a:p>
        </p:txBody>
      </p:sp>
      <p:pic>
        <p:nvPicPr>
          <p:cNvPr id="2" name="Picture 1"/>
          <p:cNvPicPr>
            <a:picLocks noChangeAspect="1"/>
          </p:cNvPicPr>
          <p:nvPr/>
        </p:nvPicPr>
        <p:blipFill>
          <a:blip r:embed="rId4"/>
          <a:stretch>
            <a:fillRect/>
          </a:stretch>
        </p:blipFill>
        <p:spPr>
          <a:xfrm>
            <a:off x="694521" y="7247802"/>
            <a:ext cx="1295216" cy="1295216"/>
          </a:xfrm>
          <a:prstGeom prst="rect">
            <a:avLst/>
          </a:prstGeom>
        </p:spPr>
      </p:pic>
    </p:spTree>
    <p:extLst>
      <p:ext uri="{BB962C8B-B14F-4D97-AF65-F5344CB8AC3E}">
        <p14:creationId xmlns:p14="http://schemas.microsoft.com/office/powerpoint/2010/main" val="202356409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03"/>
                                        </p:tgtEl>
                                        <p:attrNameLst>
                                          <p:attrName>style.visibility</p:attrName>
                                        </p:attrNameLst>
                                      </p:cBhvr>
                                      <p:to>
                                        <p:strVal val="visible"/>
                                      </p:to>
                                    </p:set>
                                    <p:anim calcmode="lin" valueType="num">
                                      <p:cBhvr>
                                        <p:cTn id="7" dur="500" fill="hold"/>
                                        <p:tgtEl>
                                          <p:spTgt spid="203"/>
                                        </p:tgtEl>
                                        <p:attrNameLst>
                                          <p:attrName>ppt_w</p:attrName>
                                        </p:attrNameLst>
                                      </p:cBhvr>
                                      <p:tavLst>
                                        <p:tav tm="0">
                                          <p:val>
                                            <p:fltVal val="0"/>
                                          </p:val>
                                        </p:tav>
                                        <p:tav tm="100000">
                                          <p:val>
                                            <p:strVal val="#ppt_w"/>
                                          </p:val>
                                        </p:tav>
                                      </p:tavLst>
                                    </p:anim>
                                    <p:anim calcmode="lin" valueType="num">
                                      <p:cBhvr>
                                        <p:cTn id="8" dur="500" fill="hold"/>
                                        <p:tgtEl>
                                          <p:spTgt spid="203"/>
                                        </p:tgtEl>
                                        <p:attrNameLst>
                                          <p:attrName>ppt_h</p:attrName>
                                        </p:attrNameLst>
                                      </p:cBhvr>
                                      <p:tavLst>
                                        <p:tav tm="0">
                                          <p:val>
                                            <p:fltVal val="0"/>
                                          </p:val>
                                        </p:tav>
                                        <p:tav tm="100000">
                                          <p:val>
                                            <p:strVal val="#ppt_h"/>
                                          </p:val>
                                        </p:tav>
                                      </p:tavLst>
                                    </p:anim>
                                    <p:animEffect transition="in" filter="fade">
                                      <p:cBhvr>
                                        <p:cTn id="9" dur="500"/>
                                        <p:tgtEl>
                                          <p:spTgt spid="203"/>
                                        </p:tgtEl>
                                      </p:cBhvr>
                                    </p:animEffect>
                                  </p:childTnLst>
                                </p:cTn>
                              </p:par>
                            </p:childTnLst>
                          </p:cTn>
                        </p:par>
                      </p:childTnLst>
                    </p:cTn>
                  </p:par>
                  <p:par>
                    <p:cTn id="10" fill="hold">
                      <p:stCondLst>
                        <p:cond delay="indefinite"/>
                      </p:stCondLst>
                      <p:childTnLst>
                        <p:par>
                          <p:cTn id="11" fill="hold">
                            <p:stCondLst>
                              <p:cond delay="0"/>
                            </p:stCondLst>
                            <p:childTnLst>
                              <p:par>
                                <p:cTn id="12" presetID="50" presetClass="path" presetSubtype="0" accel="50000" decel="50000" fill="hold" nodeType="clickEffect">
                                  <p:stCondLst>
                                    <p:cond delay="0"/>
                                  </p:stCondLst>
                                  <p:childTnLst>
                                    <p:animMotion origin="layout" path="M -4.39112E-7 -9.98638E-7 L -0.02132 -0.36201 C -0.03102 -0.52474 0.07582 -0.74716 0.17271 -0.76532 L 0.38831 -0.80572 " pathEditMode="relative" rAng="15840000" ptsTypes="AAAA">
                                      <p:cBhvr>
                                        <p:cTn id="13" dur="2000" fill="hold"/>
                                        <p:tgtEl>
                                          <p:spTgt spid="2"/>
                                        </p:tgtEl>
                                        <p:attrNameLst>
                                          <p:attrName>ppt_x</p:attrName>
                                          <p:attrName>ppt_y</p:attrName>
                                        </p:attrNameLst>
                                      </p:cBhvr>
                                      <p:rCtr x="19415" y="-40286"/>
                                    </p:animMotion>
                                  </p:childTnLst>
                                </p:cTn>
                              </p:par>
                            </p:childTnLst>
                          </p:cTn>
                        </p:par>
                        <p:par>
                          <p:cTn id="14" fill="hold">
                            <p:stCondLst>
                              <p:cond delay="2000"/>
                            </p:stCondLst>
                            <p:childTnLst>
                              <p:par>
                                <p:cTn id="15" presetID="8" presetClass="emph" presetSubtype="0" fill="hold" nodeType="afterEffect">
                                  <p:stCondLst>
                                    <p:cond delay="0"/>
                                  </p:stCondLst>
                                  <p:childTnLst>
                                    <p:animRot by="21600000">
                                      <p:cBhvr>
                                        <p:cTn id="16" dur="2000" fill="hold"/>
                                        <p:tgtEl>
                                          <p:spTgt spid="2"/>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3"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4" name="Picture 6" descr="http://www.klick.com/health/wp-content/uploads/2014/01/data-brain.png"/>
          <p:cNvPicPr>
            <a:picLocks noChangeAspect="1" noChangeArrowheads="1"/>
          </p:cNvPicPr>
          <p:nvPr/>
        </p:nvPicPr>
        <p:blipFill rotWithShape="1">
          <a:blip r:embed="rId2">
            <a:extLst>
              <a:ext uri="{28A0092B-C50C-407E-A947-70E740481C1C}">
                <a14:useLocalDpi xmlns:a14="http://schemas.microsoft.com/office/drawing/2010/main" val="0"/>
              </a:ext>
            </a:extLst>
          </a:blip>
          <a:srcRect l="5742" r="5381"/>
          <a:stretch/>
        </p:blipFill>
        <p:spPr bwMode="auto">
          <a:xfrm>
            <a:off x="-8148" y="-7439"/>
            <a:ext cx="12457864" cy="7001470"/>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6"/>
          <p:cNvSpPr/>
          <p:nvPr/>
        </p:nvSpPr>
        <p:spPr bwMode="auto">
          <a:xfrm>
            <a:off x="-8148" y="-3734"/>
            <a:ext cx="12443741" cy="7001670"/>
          </a:xfrm>
          <a:prstGeom prst="rect">
            <a:avLst/>
          </a:prstGeom>
          <a:solidFill>
            <a:srgbClr val="000000">
              <a:alpha val="69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algn="ctr" defTabSz="932293" fontAlgn="base">
              <a:spcBef>
                <a:spcPct val="0"/>
              </a:spcBef>
              <a:spcAft>
                <a:spcPct val="0"/>
              </a:spcAft>
              <a:defRPr/>
            </a:pPr>
            <a:endParaRPr lang="en-US" sz="2000" kern="0" dirty="0">
              <a:gradFill>
                <a:gsLst>
                  <a:gs pos="0">
                    <a:srgbClr val="FFFFFF"/>
                  </a:gs>
                  <a:gs pos="100000">
                    <a:srgbClr val="FFFFFF"/>
                  </a:gs>
                </a:gsLst>
                <a:lin ang="5400000" scaled="0"/>
              </a:gradFill>
            </a:endParaRPr>
          </a:p>
        </p:txBody>
      </p:sp>
      <p:sp>
        <p:nvSpPr>
          <p:cNvPr id="90" name="TextBox 89"/>
          <p:cNvSpPr txBox="1"/>
          <p:nvPr/>
        </p:nvSpPr>
        <p:spPr>
          <a:xfrm>
            <a:off x="199291" y="144939"/>
            <a:ext cx="11733136" cy="916822"/>
          </a:xfrm>
          <a:prstGeom prst="rect">
            <a:avLst/>
          </a:prstGeom>
          <a:noFill/>
        </p:spPr>
        <p:txBody>
          <a:bodyPr wrap="square" lIns="182854" tIns="146283" rIns="182854" bIns="146283" rtlCol="0">
            <a:spAutoFit/>
          </a:bodyPr>
          <a:lstStyle/>
          <a:p>
            <a:pPr defTabSz="914224">
              <a:lnSpc>
                <a:spcPct val="90000"/>
              </a:lnSpc>
              <a:spcAft>
                <a:spcPts val="600"/>
              </a:spcAft>
              <a:defRPr/>
            </a:pPr>
            <a:r>
              <a:rPr lang="en-US" sz="4399" kern="0" dirty="0">
                <a:solidFill>
                  <a:schemeClr val="bg1"/>
                </a:solidFill>
                <a:latin typeface="Segoe UI Light" panose="020B0502040204020203" pitchFamily="34" charset="0"/>
                <a:cs typeface="Segoe UI Light" panose="020B0502040204020203" pitchFamily="34" charset="0"/>
              </a:rPr>
              <a:t>Relationship Assistance (Preview)</a:t>
            </a:r>
          </a:p>
        </p:txBody>
      </p:sp>
      <p:sp>
        <p:nvSpPr>
          <p:cNvPr id="10" name="TextBox 9"/>
          <p:cNvSpPr txBox="1"/>
          <p:nvPr/>
        </p:nvSpPr>
        <p:spPr>
          <a:xfrm>
            <a:off x="351670" y="1270902"/>
            <a:ext cx="3352324" cy="596155"/>
          </a:xfrm>
          <a:prstGeom prst="rect">
            <a:avLst/>
          </a:prstGeom>
          <a:noFill/>
        </p:spPr>
        <p:txBody>
          <a:bodyPr wrap="square" rtlCol="0">
            <a:spAutoFit/>
          </a:bodyPr>
          <a:lstStyle/>
          <a:p>
            <a:pPr defTabSz="932597"/>
            <a:r>
              <a:rPr lang="en-US" sz="1599" kern="0" dirty="0">
                <a:solidFill>
                  <a:schemeClr val="bg1"/>
                </a:solidFill>
                <a:latin typeface="Segoe UI" panose="020B0502040204020203" pitchFamily="34" charset="0"/>
                <a:cs typeface="Segoe UI" panose="020B0502040204020203" pitchFamily="34" charset="0"/>
              </a:rPr>
              <a:t>FOCUS ON WHAT’S MOST IMPORTANT NOW</a:t>
            </a:r>
          </a:p>
        </p:txBody>
      </p:sp>
      <p:pic>
        <p:nvPicPr>
          <p:cNvPr id="11" name="Picture 10" descr="http://www.pointroll.com/wp-content/uploads/2014/09/iPhone-6-and-6-Plus.jpg"/>
          <p:cNvPicPr>
            <a:picLocks noChangeAspect="1" noChangeArrowheads="1"/>
          </p:cNvPicPr>
          <p:nvPr/>
        </p:nvPicPr>
        <p:blipFill rotWithShape="1">
          <a:blip r:embed="rId3">
            <a:extLst>
              <a:ext uri="{28A0092B-C50C-407E-A947-70E740481C1C}">
                <a14:useLocalDpi xmlns:a14="http://schemas.microsoft.com/office/drawing/2010/main" val="0"/>
              </a:ext>
            </a:extLst>
          </a:blip>
          <a:srcRect l="9050" t="9501" r="51750"/>
          <a:stretch/>
        </p:blipFill>
        <p:spPr bwMode="auto">
          <a:xfrm>
            <a:off x="4237318" y="1049673"/>
            <a:ext cx="4095525" cy="5088938"/>
          </a:xfrm>
          <a:prstGeom prst="rect">
            <a:avLst/>
          </a:prstGeom>
          <a:noFill/>
          <a:extLst>
            <a:ext uri="{909E8E84-426E-40DD-AFC4-6F175D3DCCD1}">
              <a14:hiddenFill xmlns:a14="http://schemas.microsoft.com/office/drawing/2010/main">
                <a:solidFill>
                  <a:srgbClr val="FFFFFF"/>
                </a:solidFill>
              </a14:hiddenFill>
            </a:ext>
          </a:extLst>
        </p:spPr>
      </p:pic>
      <p:grpSp>
        <p:nvGrpSpPr>
          <p:cNvPr id="4" name="Group 3"/>
          <p:cNvGrpSpPr/>
          <p:nvPr/>
        </p:nvGrpSpPr>
        <p:grpSpPr>
          <a:xfrm>
            <a:off x="5259431" y="1898622"/>
            <a:ext cx="1912647" cy="3191614"/>
            <a:chOff x="5259295" y="1898395"/>
            <a:chExt cx="1912918" cy="3192066"/>
          </a:xfrm>
        </p:grpSpPr>
        <p:pic>
          <p:nvPicPr>
            <p:cNvPr id="2" name="Picture 1"/>
            <p:cNvPicPr>
              <a:picLocks noChangeAspect="1"/>
            </p:cNvPicPr>
            <p:nvPr/>
          </p:nvPicPr>
          <p:blipFill rotWithShape="1">
            <a:blip r:embed="rId4"/>
            <a:srcRect b="6104"/>
            <a:stretch/>
          </p:blipFill>
          <p:spPr>
            <a:xfrm>
              <a:off x="5259295" y="1898395"/>
              <a:ext cx="1910677" cy="3189421"/>
            </a:xfrm>
            <a:prstGeom prst="rect">
              <a:avLst/>
            </a:prstGeom>
            <a:ln w="19050">
              <a:solidFill>
                <a:schemeClr val="tx1">
                  <a:lumMod val="50000"/>
                </a:schemeClr>
              </a:solidFill>
            </a:ln>
          </p:spPr>
        </p:pic>
        <p:pic>
          <p:nvPicPr>
            <p:cNvPr id="18" name="Picture 17"/>
            <p:cNvPicPr>
              <a:picLocks noChangeAspect="1"/>
            </p:cNvPicPr>
            <p:nvPr/>
          </p:nvPicPr>
          <p:blipFill rotWithShape="1">
            <a:blip r:embed="rId4"/>
            <a:srcRect t="93476"/>
            <a:stretch/>
          </p:blipFill>
          <p:spPr>
            <a:xfrm>
              <a:off x="5261536" y="4868862"/>
              <a:ext cx="1910677" cy="221599"/>
            </a:xfrm>
            <a:prstGeom prst="rect">
              <a:avLst/>
            </a:prstGeom>
            <a:ln w="19050">
              <a:noFill/>
            </a:ln>
          </p:spPr>
        </p:pic>
        <p:sp>
          <p:nvSpPr>
            <p:cNvPr id="3" name="Rectangle 2"/>
            <p:cNvSpPr/>
            <p:nvPr/>
          </p:nvSpPr>
          <p:spPr bwMode="auto">
            <a:xfrm>
              <a:off x="5537442" y="4966325"/>
              <a:ext cx="533400" cy="121491"/>
            </a:xfrm>
            <a:prstGeom prst="rect">
              <a:avLst/>
            </a:prstGeom>
            <a:solidFill>
              <a:srgbClr val="F0F0F0"/>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algn="ctr" defTabSz="932293" fontAlgn="base">
                <a:spcBef>
                  <a:spcPct val="0"/>
                </a:spcBef>
                <a:spcAft>
                  <a:spcPct val="0"/>
                </a:spcAft>
              </a:pPr>
              <a:endParaRPr lang="en-US" sz="2000" kern="0" dirty="0">
                <a:gradFill>
                  <a:gsLst>
                    <a:gs pos="0">
                      <a:srgbClr val="FFFFFF"/>
                    </a:gs>
                    <a:gs pos="100000">
                      <a:srgbClr val="FFFFFF"/>
                    </a:gs>
                  </a:gsLst>
                  <a:lin ang="5400000" scaled="0"/>
                </a:gradFill>
              </a:endParaRPr>
            </a:p>
          </p:txBody>
        </p:sp>
      </p:grpSp>
      <p:grpSp>
        <p:nvGrpSpPr>
          <p:cNvPr id="25" name="Group 24"/>
          <p:cNvGrpSpPr/>
          <p:nvPr/>
        </p:nvGrpSpPr>
        <p:grpSpPr>
          <a:xfrm>
            <a:off x="5151589" y="1895977"/>
            <a:ext cx="2020526" cy="3184133"/>
            <a:chOff x="5151437" y="1895750"/>
            <a:chExt cx="2020813" cy="3184584"/>
          </a:xfrm>
        </p:grpSpPr>
        <p:grpSp>
          <p:nvGrpSpPr>
            <p:cNvPr id="26" name="Group 25"/>
            <p:cNvGrpSpPr/>
            <p:nvPr/>
          </p:nvGrpSpPr>
          <p:grpSpPr>
            <a:xfrm>
              <a:off x="5261500" y="1895750"/>
              <a:ext cx="1910750" cy="3184584"/>
              <a:chOff x="5261500" y="1895750"/>
              <a:chExt cx="1910750" cy="3184584"/>
            </a:xfrm>
          </p:grpSpPr>
          <p:pic>
            <p:nvPicPr>
              <p:cNvPr id="28" name="Content Placeholder 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261500" y="1895750"/>
                <a:ext cx="1910750" cy="3184584"/>
              </a:xfrm>
              <a:prstGeom prst="rect">
                <a:avLst/>
              </a:prstGeom>
              <a:ln w="19050">
                <a:solidFill>
                  <a:schemeClr val="tx1">
                    <a:lumMod val="50000"/>
                  </a:schemeClr>
                </a:solidFill>
              </a:ln>
            </p:spPr>
          </p:pic>
          <p:sp>
            <p:nvSpPr>
              <p:cNvPr id="29" name="Rectangle 28"/>
              <p:cNvSpPr/>
              <p:nvPr/>
            </p:nvSpPr>
            <p:spPr bwMode="auto">
              <a:xfrm>
                <a:off x="5303837" y="2278062"/>
                <a:ext cx="1828800" cy="2547938"/>
              </a:xfrm>
              <a:prstGeom prst="rect">
                <a:avLst/>
              </a:prstGeom>
              <a:solidFill>
                <a:srgbClr val="FFFFFF"/>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algn="ctr" defTabSz="932293" fontAlgn="base">
                  <a:spcBef>
                    <a:spcPct val="0"/>
                  </a:spcBef>
                  <a:spcAft>
                    <a:spcPct val="0"/>
                  </a:spcAft>
                </a:pPr>
                <a:endParaRPr lang="en-US" sz="2000" kern="0" dirty="0">
                  <a:gradFill>
                    <a:gsLst>
                      <a:gs pos="0">
                        <a:srgbClr val="FFFFFF"/>
                      </a:gs>
                      <a:gs pos="100000">
                        <a:srgbClr val="FFFFFF"/>
                      </a:gs>
                    </a:gsLst>
                    <a:lin ang="5400000" scaled="0"/>
                  </a:gradFill>
                </a:endParaRPr>
              </a:p>
            </p:txBody>
          </p:sp>
        </p:grpSp>
        <p:sp>
          <p:nvSpPr>
            <p:cNvPr id="27" name="TextBox 26"/>
            <p:cNvSpPr txBox="1"/>
            <p:nvPr/>
          </p:nvSpPr>
          <p:spPr>
            <a:xfrm>
              <a:off x="5151437" y="2196232"/>
              <a:ext cx="838200" cy="363305"/>
            </a:xfrm>
            <a:prstGeom prst="rect">
              <a:avLst/>
            </a:prstGeom>
            <a:noFill/>
          </p:spPr>
          <p:txBody>
            <a:bodyPr wrap="square" lIns="182854" tIns="146283" rIns="182854" bIns="146283" rtlCol="0">
              <a:spAutoFit/>
            </a:bodyPr>
            <a:lstStyle/>
            <a:p>
              <a:pPr defTabSz="932597">
                <a:lnSpc>
                  <a:spcPct val="90000"/>
                </a:lnSpc>
                <a:spcAft>
                  <a:spcPts val="600"/>
                </a:spcAft>
              </a:pPr>
              <a:r>
                <a:rPr lang="en-US" sz="500" kern="0" dirty="0">
                  <a:solidFill>
                    <a:schemeClr val="accent1"/>
                  </a:solidFill>
                  <a:latin typeface="Segoe UI Semibold" panose="020B0702040204020203" pitchFamily="34" charset="0"/>
                  <a:cs typeface="Segoe UI Semibold" panose="020B0702040204020203" pitchFamily="34" charset="0"/>
                </a:rPr>
                <a:t>Today</a:t>
              </a:r>
            </a:p>
          </p:txBody>
        </p:sp>
      </p:grpSp>
      <p:sp>
        <p:nvSpPr>
          <p:cNvPr id="36" name="TextBox 35"/>
          <p:cNvSpPr txBox="1"/>
          <p:nvPr/>
        </p:nvSpPr>
        <p:spPr>
          <a:xfrm>
            <a:off x="351670" y="2125259"/>
            <a:ext cx="3352324" cy="345163"/>
          </a:xfrm>
          <a:prstGeom prst="rect">
            <a:avLst/>
          </a:prstGeom>
          <a:noFill/>
        </p:spPr>
        <p:txBody>
          <a:bodyPr wrap="square" rtlCol="0">
            <a:spAutoFit/>
          </a:bodyPr>
          <a:lstStyle/>
          <a:p>
            <a:pPr defTabSz="932597"/>
            <a:r>
              <a:rPr lang="en-US" sz="1599" kern="0" dirty="0">
                <a:solidFill>
                  <a:schemeClr val="bg1"/>
                </a:solidFill>
                <a:latin typeface="Segoe UI" panose="020B0502040204020203" pitchFamily="34" charset="0"/>
                <a:cs typeface="Segoe UI" panose="020B0502040204020203" pitchFamily="34" charset="0"/>
              </a:rPr>
              <a:t>20+ Assistant Cards in Preview</a:t>
            </a:r>
          </a:p>
        </p:txBody>
      </p:sp>
      <p:pic>
        <p:nvPicPr>
          <p:cNvPr id="21" name="Picture 20"/>
          <p:cNvPicPr>
            <a:picLocks noChangeAspect="1"/>
          </p:cNvPicPr>
          <p:nvPr/>
        </p:nvPicPr>
        <p:blipFill rotWithShape="1">
          <a:blip r:embed="rId6"/>
          <a:srcRect l="1700" t="19142" r="1341" b="1986"/>
          <a:stretch/>
        </p:blipFill>
        <p:spPr>
          <a:xfrm>
            <a:off x="5325685" y="2466646"/>
            <a:ext cx="1775204" cy="1081978"/>
          </a:xfrm>
          <a:prstGeom prst="rect">
            <a:avLst/>
          </a:prstGeom>
        </p:spPr>
      </p:pic>
    </p:spTree>
    <p:extLst>
      <p:ext uri="{BB962C8B-B14F-4D97-AF65-F5344CB8AC3E}">
        <p14:creationId xmlns:p14="http://schemas.microsoft.com/office/powerpoint/2010/main" val="1418993668"/>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4" name="Picture 6" descr="http://www.klick.com/health/wp-content/uploads/2014/01/data-brain.png"/>
          <p:cNvPicPr>
            <a:picLocks noChangeAspect="1" noChangeArrowheads="1"/>
          </p:cNvPicPr>
          <p:nvPr/>
        </p:nvPicPr>
        <p:blipFill rotWithShape="1">
          <a:blip r:embed="rId2">
            <a:extLst>
              <a:ext uri="{28A0092B-C50C-407E-A947-70E740481C1C}">
                <a14:useLocalDpi xmlns:a14="http://schemas.microsoft.com/office/drawing/2010/main" val="0"/>
              </a:ext>
            </a:extLst>
          </a:blip>
          <a:srcRect l="5742" r="5381"/>
          <a:stretch/>
        </p:blipFill>
        <p:spPr bwMode="auto">
          <a:xfrm>
            <a:off x="-8148" y="-7439"/>
            <a:ext cx="12457864" cy="7001470"/>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6"/>
          <p:cNvSpPr/>
          <p:nvPr/>
        </p:nvSpPr>
        <p:spPr bwMode="auto">
          <a:xfrm>
            <a:off x="-8148" y="-3734"/>
            <a:ext cx="12443741" cy="7001670"/>
          </a:xfrm>
          <a:prstGeom prst="rect">
            <a:avLst/>
          </a:prstGeom>
          <a:solidFill>
            <a:srgbClr val="000000">
              <a:alpha val="69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algn="ctr" defTabSz="932293" fontAlgn="base">
              <a:spcBef>
                <a:spcPct val="0"/>
              </a:spcBef>
              <a:spcAft>
                <a:spcPct val="0"/>
              </a:spcAft>
              <a:defRPr/>
            </a:pPr>
            <a:endParaRPr lang="en-US" sz="2000" kern="0" dirty="0">
              <a:gradFill>
                <a:gsLst>
                  <a:gs pos="0">
                    <a:srgbClr val="FFFFFF"/>
                  </a:gs>
                  <a:gs pos="100000">
                    <a:srgbClr val="FFFFFF"/>
                  </a:gs>
                </a:gsLst>
                <a:lin ang="5400000" scaled="0"/>
              </a:gradFill>
            </a:endParaRPr>
          </a:p>
        </p:txBody>
      </p:sp>
      <p:sp>
        <p:nvSpPr>
          <p:cNvPr id="90" name="TextBox 89"/>
          <p:cNvSpPr txBox="1"/>
          <p:nvPr/>
        </p:nvSpPr>
        <p:spPr>
          <a:xfrm>
            <a:off x="199291" y="144939"/>
            <a:ext cx="11733136" cy="916822"/>
          </a:xfrm>
          <a:prstGeom prst="rect">
            <a:avLst/>
          </a:prstGeom>
          <a:noFill/>
        </p:spPr>
        <p:txBody>
          <a:bodyPr wrap="square" lIns="182854" tIns="146283" rIns="182854" bIns="146283" rtlCol="0">
            <a:spAutoFit/>
          </a:bodyPr>
          <a:lstStyle/>
          <a:p>
            <a:pPr defTabSz="914224">
              <a:lnSpc>
                <a:spcPct val="90000"/>
              </a:lnSpc>
              <a:spcAft>
                <a:spcPts val="600"/>
              </a:spcAft>
              <a:defRPr/>
            </a:pPr>
            <a:r>
              <a:rPr lang="en-US" sz="4399" kern="0" dirty="0">
                <a:solidFill>
                  <a:schemeClr val="bg1"/>
                </a:solidFill>
                <a:latin typeface="Segoe UI Light" panose="020B0502040204020203" pitchFamily="34" charset="0"/>
                <a:cs typeface="Segoe UI Light" panose="020B0502040204020203" pitchFamily="34" charset="0"/>
              </a:rPr>
              <a:t>Relationship Assistance (Preview)</a:t>
            </a:r>
          </a:p>
        </p:txBody>
      </p:sp>
      <p:sp>
        <p:nvSpPr>
          <p:cNvPr id="10" name="TextBox 9"/>
          <p:cNvSpPr txBox="1"/>
          <p:nvPr/>
        </p:nvSpPr>
        <p:spPr>
          <a:xfrm>
            <a:off x="351670" y="1270902"/>
            <a:ext cx="3352324" cy="596155"/>
          </a:xfrm>
          <a:prstGeom prst="rect">
            <a:avLst/>
          </a:prstGeom>
          <a:noFill/>
        </p:spPr>
        <p:txBody>
          <a:bodyPr wrap="square" rtlCol="0">
            <a:spAutoFit/>
          </a:bodyPr>
          <a:lstStyle/>
          <a:p>
            <a:pPr defTabSz="932597"/>
            <a:r>
              <a:rPr lang="en-US" sz="1599" kern="0" dirty="0">
                <a:solidFill>
                  <a:schemeClr val="bg1"/>
                </a:solidFill>
                <a:latin typeface="Segoe UI" panose="020B0502040204020203" pitchFamily="34" charset="0"/>
                <a:cs typeface="Segoe UI" panose="020B0502040204020203" pitchFamily="34" charset="0"/>
              </a:rPr>
              <a:t>FOCUS ON WHAT’S MOST IMPORTANT NOW</a:t>
            </a:r>
          </a:p>
        </p:txBody>
      </p:sp>
      <p:pic>
        <p:nvPicPr>
          <p:cNvPr id="11" name="Picture 10" descr="http://www.pointroll.com/wp-content/uploads/2014/09/iPhone-6-and-6-Plus.jpg"/>
          <p:cNvPicPr>
            <a:picLocks noChangeAspect="1" noChangeArrowheads="1"/>
          </p:cNvPicPr>
          <p:nvPr/>
        </p:nvPicPr>
        <p:blipFill rotWithShape="1">
          <a:blip r:embed="rId3">
            <a:extLst>
              <a:ext uri="{28A0092B-C50C-407E-A947-70E740481C1C}">
                <a14:useLocalDpi xmlns:a14="http://schemas.microsoft.com/office/drawing/2010/main" val="0"/>
              </a:ext>
            </a:extLst>
          </a:blip>
          <a:srcRect l="9050" t="9501" r="51750"/>
          <a:stretch/>
        </p:blipFill>
        <p:spPr bwMode="auto">
          <a:xfrm>
            <a:off x="4237318" y="1049673"/>
            <a:ext cx="4095525" cy="5088938"/>
          </a:xfrm>
          <a:prstGeom prst="rect">
            <a:avLst/>
          </a:prstGeom>
          <a:noFill/>
          <a:extLst>
            <a:ext uri="{909E8E84-426E-40DD-AFC4-6F175D3DCCD1}">
              <a14:hiddenFill xmlns:a14="http://schemas.microsoft.com/office/drawing/2010/main">
                <a:solidFill>
                  <a:srgbClr val="FFFFFF"/>
                </a:solidFill>
              </a14:hiddenFill>
            </a:ext>
          </a:extLst>
        </p:spPr>
      </p:pic>
      <p:grpSp>
        <p:nvGrpSpPr>
          <p:cNvPr id="4" name="Group 3"/>
          <p:cNvGrpSpPr/>
          <p:nvPr/>
        </p:nvGrpSpPr>
        <p:grpSpPr>
          <a:xfrm>
            <a:off x="5259431" y="1898622"/>
            <a:ext cx="1912647" cy="3191614"/>
            <a:chOff x="5259295" y="1898395"/>
            <a:chExt cx="1912918" cy="3192066"/>
          </a:xfrm>
        </p:grpSpPr>
        <p:pic>
          <p:nvPicPr>
            <p:cNvPr id="2" name="Picture 1"/>
            <p:cNvPicPr>
              <a:picLocks noChangeAspect="1"/>
            </p:cNvPicPr>
            <p:nvPr/>
          </p:nvPicPr>
          <p:blipFill rotWithShape="1">
            <a:blip r:embed="rId4"/>
            <a:srcRect b="6104"/>
            <a:stretch/>
          </p:blipFill>
          <p:spPr>
            <a:xfrm>
              <a:off x="5259295" y="1898395"/>
              <a:ext cx="1910677" cy="3189421"/>
            </a:xfrm>
            <a:prstGeom prst="rect">
              <a:avLst/>
            </a:prstGeom>
            <a:ln w="19050">
              <a:solidFill>
                <a:schemeClr val="tx1">
                  <a:lumMod val="50000"/>
                </a:schemeClr>
              </a:solidFill>
            </a:ln>
          </p:spPr>
        </p:pic>
        <p:pic>
          <p:nvPicPr>
            <p:cNvPr id="18" name="Picture 17"/>
            <p:cNvPicPr>
              <a:picLocks noChangeAspect="1"/>
            </p:cNvPicPr>
            <p:nvPr/>
          </p:nvPicPr>
          <p:blipFill rotWithShape="1">
            <a:blip r:embed="rId4"/>
            <a:srcRect t="93476"/>
            <a:stretch/>
          </p:blipFill>
          <p:spPr>
            <a:xfrm>
              <a:off x="5261536" y="4868862"/>
              <a:ext cx="1910677" cy="221599"/>
            </a:xfrm>
            <a:prstGeom prst="rect">
              <a:avLst/>
            </a:prstGeom>
            <a:ln w="19050">
              <a:noFill/>
            </a:ln>
          </p:spPr>
        </p:pic>
        <p:sp>
          <p:nvSpPr>
            <p:cNvPr id="3" name="Rectangle 2"/>
            <p:cNvSpPr/>
            <p:nvPr/>
          </p:nvSpPr>
          <p:spPr bwMode="auto">
            <a:xfrm>
              <a:off x="5537442" y="4966325"/>
              <a:ext cx="533400" cy="121491"/>
            </a:xfrm>
            <a:prstGeom prst="rect">
              <a:avLst/>
            </a:prstGeom>
            <a:solidFill>
              <a:srgbClr val="F0F0F0"/>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algn="ctr" defTabSz="932293" fontAlgn="base">
                <a:spcBef>
                  <a:spcPct val="0"/>
                </a:spcBef>
                <a:spcAft>
                  <a:spcPct val="0"/>
                </a:spcAft>
              </a:pPr>
              <a:endParaRPr lang="en-US" sz="2000" kern="0" dirty="0">
                <a:gradFill>
                  <a:gsLst>
                    <a:gs pos="0">
                      <a:srgbClr val="FFFFFF"/>
                    </a:gs>
                    <a:gs pos="100000">
                      <a:srgbClr val="FFFFFF"/>
                    </a:gs>
                  </a:gsLst>
                  <a:lin ang="5400000" scaled="0"/>
                </a:gradFill>
              </a:endParaRPr>
            </a:p>
          </p:txBody>
        </p:sp>
      </p:grpSp>
      <p:grpSp>
        <p:nvGrpSpPr>
          <p:cNvPr id="25" name="Group 24"/>
          <p:cNvGrpSpPr/>
          <p:nvPr/>
        </p:nvGrpSpPr>
        <p:grpSpPr>
          <a:xfrm>
            <a:off x="5151589" y="1895977"/>
            <a:ext cx="2020526" cy="3184133"/>
            <a:chOff x="5151437" y="1895750"/>
            <a:chExt cx="2020813" cy="3184584"/>
          </a:xfrm>
        </p:grpSpPr>
        <p:grpSp>
          <p:nvGrpSpPr>
            <p:cNvPr id="26" name="Group 25"/>
            <p:cNvGrpSpPr/>
            <p:nvPr/>
          </p:nvGrpSpPr>
          <p:grpSpPr>
            <a:xfrm>
              <a:off x="5261500" y="1895750"/>
              <a:ext cx="1910750" cy="3184584"/>
              <a:chOff x="5261500" y="1895750"/>
              <a:chExt cx="1910750" cy="3184584"/>
            </a:xfrm>
          </p:grpSpPr>
          <p:pic>
            <p:nvPicPr>
              <p:cNvPr id="28" name="Content Placeholder 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261500" y="1895750"/>
                <a:ext cx="1910750" cy="3184584"/>
              </a:xfrm>
              <a:prstGeom prst="rect">
                <a:avLst/>
              </a:prstGeom>
              <a:ln w="19050">
                <a:solidFill>
                  <a:schemeClr val="tx1">
                    <a:lumMod val="50000"/>
                  </a:schemeClr>
                </a:solidFill>
              </a:ln>
            </p:spPr>
          </p:pic>
          <p:sp>
            <p:nvSpPr>
              <p:cNvPr id="29" name="Rectangle 28"/>
              <p:cNvSpPr/>
              <p:nvPr/>
            </p:nvSpPr>
            <p:spPr bwMode="auto">
              <a:xfrm>
                <a:off x="5303837" y="2278062"/>
                <a:ext cx="1828800" cy="2547938"/>
              </a:xfrm>
              <a:prstGeom prst="rect">
                <a:avLst/>
              </a:prstGeom>
              <a:solidFill>
                <a:srgbClr val="FFFFFF"/>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algn="ctr" defTabSz="932293" fontAlgn="base">
                  <a:spcBef>
                    <a:spcPct val="0"/>
                  </a:spcBef>
                  <a:spcAft>
                    <a:spcPct val="0"/>
                  </a:spcAft>
                </a:pPr>
                <a:endParaRPr lang="en-US" sz="2000" kern="0" dirty="0">
                  <a:gradFill>
                    <a:gsLst>
                      <a:gs pos="0">
                        <a:srgbClr val="FFFFFF"/>
                      </a:gs>
                      <a:gs pos="100000">
                        <a:srgbClr val="FFFFFF"/>
                      </a:gs>
                    </a:gsLst>
                    <a:lin ang="5400000" scaled="0"/>
                  </a:gradFill>
                </a:endParaRPr>
              </a:p>
            </p:txBody>
          </p:sp>
        </p:grpSp>
        <p:sp>
          <p:nvSpPr>
            <p:cNvPr id="27" name="TextBox 26"/>
            <p:cNvSpPr txBox="1"/>
            <p:nvPr/>
          </p:nvSpPr>
          <p:spPr>
            <a:xfrm>
              <a:off x="5151437" y="2196232"/>
              <a:ext cx="838200" cy="363305"/>
            </a:xfrm>
            <a:prstGeom prst="rect">
              <a:avLst/>
            </a:prstGeom>
            <a:noFill/>
          </p:spPr>
          <p:txBody>
            <a:bodyPr wrap="square" lIns="182854" tIns="146283" rIns="182854" bIns="146283" rtlCol="0">
              <a:spAutoFit/>
            </a:bodyPr>
            <a:lstStyle/>
            <a:p>
              <a:pPr defTabSz="932597">
                <a:lnSpc>
                  <a:spcPct val="90000"/>
                </a:lnSpc>
                <a:spcAft>
                  <a:spcPts val="600"/>
                </a:spcAft>
              </a:pPr>
              <a:r>
                <a:rPr lang="en-US" sz="500" kern="0" dirty="0">
                  <a:solidFill>
                    <a:schemeClr val="accent1"/>
                  </a:solidFill>
                  <a:latin typeface="Segoe UI Semibold" panose="020B0702040204020203" pitchFamily="34" charset="0"/>
                  <a:cs typeface="Segoe UI Semibold" panose="020B0702040204020203" pitchFamily="34" charset="0"/>
                </a:rPr>
                <a:t>Today</a:t>
              </a:r>
            </a:p>
          </p:txBody>
        </p:sp>
      </p:grpSp>
      <p:sp>
        <p:nvSpPr>
          <p:cNvPr id="36" name="TextBox 35"/>
          <p:cNvSpPr txBox="1"/>
          <p:nvPr/>
        </p:nvSpPr>
        <p:spPr>
          <a:xfrm>
            <a:off x="351670" y="2125259"/>
            <a:ext cx="3352324" cy="345163"/>
          </a:xfrm>
          <a:prstGeom prst="rect">
            <a:avLst/>
          </a:prstGeom>
          <a:noFill/>
        </p:spPr>
        <p:txBody>
          <a:bodyPr wrap="square" rtlCol="0">
            <a:spAutoFit/>
          </a:bodyPr>
          <a:lstStyle/>
          <a:p>
            <a:pPr defTabSz="932597"/>
            <a:r>
              <a:rPr lang="en-US" sz="1599" kern="0" dirty="0">
                <a:solidFill>
                  <a:schemeClr val="bg1"/>
                </a:solidFill>
                <a:latin typeface="Segoe UI" panose="020B0502040204020203" pitchFamily="34" charset="0"/>
                <a:cs typeface="Segoe UI" panose="020B0502040204020203" pitchFamily="34" charset="0"/>
              </a:rPr>
              <a:t>20+ Assistant Cards in Preview</a:t>
            </a:r>
          </a:p>
        </p:txBody>
      </p:sp>
      <p:pic>
        <p:nvPicPr>
          <p:cNvPr id="23" name="Picture 22"/>
          <p:cNvPicPr>
            <a:picLocks noChangeAspect="1"/>
          </p:cNvPicPr>
          <p:nvPr/>
        </p:nvPicPr>
        <p:blipFill rotWithShape="1">
          <a:blip r:embed="rId6"/>
          <a:srcRect l="2128" t="19486" r="2057" b="2965"/>
          <a:stretch/>
        </p:blipFill>
        <p:spPr>
          <a:xfrm>
            <a:off x="5326249" y="3639387"/>
            <a:ext cx="1764154" cy="1069839"/>
          </a:xfrm>
          <a:prstGeom prst="rect">
            <a:avLst/>
          </a:prstGeom>
        </p:spPr>
      </p:pic>
      <p:pic>
        <p:nvPicPr>
          <p:cNvPr id="24" name="Picture 23"/>
          <p:cNvPicPr>
            <a:picLocks noChangeAspect="1"/>
          </p:cNvPicPr>
          <p:nvPr/>
        </p:nvPicPr>
        <p:blipFill rotWithShape="1">
          <a:blip r:embed="rId7"/>
          <a:srcRect l="1550" t="19435" r="781" b="1775"/>
          <a:stretch/>
        </p:blipFill>
        <p:spPr>
          <a:xfrm>
            <a:off x="5326248" y="2463766"/>
            <a:ext cx="1770889" cy="1072514"/>
          </a:xfrm>
          <a:prstGeom prst="rect">
            <a:avLst/>
          </a:prstGeom>
        </p:spPr>
      </p:pic>
    </p:spTree>
    <p:extLst>
      <p:ext uri="{BB962C8B-B14F-4D97-AF65-F5344CB8AC3E}">
        <p14:creationId xmlns:p14="http://schemas.microsoft.com/office/powerpoint/2010/main" val="3851300800"/>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4" name="Picture 6" descr="http://www.klick.com/health/wp-content/uploads/2014/01/data-brain.png"/>
          <p:cNvPicPr>
            <a:picLocks noChangeAspect="1" noChangeArrowheads="1"/>
          </p:cNvPicPr>
          <p:nvPr/>
        </p:nvPicPr>
        <p:blipFill rotWithShape="1">
          <a:blip r:embed="rId2">
            <a:extLst>
              <a:ext uri="{28A0092B-C50C-407E-A947-70E740481C1C}">
                <a14:useLocalDpi xmlns:a14="http://schemas.microsoft.com/office/drawing/2010/main" val="0"/>
              </a:ext>
            </a:extLst>
          </a:blip>
          <a:srcRect l="5742" r="5381"/>
          <a:stretch/>
        </p:blipFill>
        <p:spPr bwMode="auto">
          <a:xfrm>
            <a:off x="-8148" y="-7439"/>
            <a:ext cx="12457864" cy="7001470"/>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6"/>
          <p:cNvSpPr/>
          <p:nvPr/>
        </p:nvSpPr>
        <p:spPr bwMode="auto">
          <a:xfrm>
            <a:off x="-8148" y="-3734"/>
            <a:ext cx="12443741" cy="7001670"/>
          </a:xfrm>
          <a:prstGeom prst="rect">
            <a:avLst/>
          </a:prstGeom>
          <a:solidFill>
            <a:srgbClr val="000000">
              <a:alpha val="69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algn="ctr" defTabSz="932293" fontAlgn="base">
              <a:spcBef>
                <a:spcPct val="0"/>
              </a:spcBef>
              <a:spcAft>
                <a:spcPct val="0"/>
              </a:spcAft>
              <a:defRPr/>
            </a:pPr>
            <a:endParaRPr lang="en-US" sz="2000" kern="0" dirty="0">
              <a:gradFill>
                <a:gsLst>
                  <a:gs pos="0">
                    <a:srgbClr val="FFFFFF"/>
                  </a:gs>
                  <a:gs pos="100000">
                    <a:srgbClr val="FFFFFF"/>
                  </a:gs>
                </a:gsLst>
                <a:lin ang="5400000" scaled="0"/>
              </a:gradFill>
            </a:endParaRPr>
          </a:p>
        </p:txBody>
      </p:sp>
      <p:sp>
        <p:nvSpPr>
          <p:cNvPr id="90" name="TextBox 89"/>
          <p:cNvSpPr txBox="1"/>
          <p:nvPr/>
        </p:nvSpPr>
        <p:spPr>
          <a:xfrm>
            <a:off x="199291" y="144939"/>
            <a:ext cx="11733136" cy="916822"/>
          </a:xfrm>
          <a:prstGeom prst="rect">
            <a:avLst/>
          </a:prstGeom>
          <a:noFill/>
        </p:spPr>
        <p:txBody>
          <a:bodyPr wrap="square" lIns="182854" tIns="146283" rIns="182854" bIns="146283" rtlCol="0">
            <a:spAutoFit/>
          </a:bodyPr>
          <a:lstStyle/>
          <a:p>
            <a:pPr defTabSz="914224">
              <a:lnSpc>
                <a:spcPct val="90000"/>
              </a:lnSpc>
              <a:spcAft>
                <a:spcPts val="600"/>
              </a:spcAft>
              <a:defRPr/>
            </a:pPr>
            <a:r>
              <a:rPr lang="en-US" sz="4399" kern="0" dirty="0">
                <a:solidFill>
                  <a:schemeClr val="bg1"/>
                </a:solidFill>
                <a:latin typeface="Segoe UI Light" panose="020B0502040204020203" pitchFamily="34" charset="0"/>
                <a:cs typeface="Segoe UI Light" panose="020B0502040204020203" pitchFamily="34" charset="0"/>
              </a:rPr>
              <a:t>Relationship Assistance (Preview)</a:t>
            </a:r>
          </a:p>
        </p:txBody>
      </p:sp>
      <p:sp>
        <p:nvSpPr>
          <p:cNvPr id="10" name="TextBox 9"/>
          <p:cNvSpPr txBox="1"/>
          <p:nvPr/>
        </p:nvSpPr>
        <p:spPr>
          <a:xfrm>
            <a:off x="351670" y="1270902"/>
            <a:ext cx="3352324" cy="596155"/>
          </a:xfrm>
          <a:prstGeom prst="rect">
            <a:avLst/>
          </a:prstGeom>
          <a:noFill/>
        </p:spPr>
        <p:txBody>
          <a:bodyPr wrap="square" rtlCol="0">
            <a:spAutoFit/>
          </a:bodyPr>
          <a:lstStyle/>
          <a:p>
            <a:pPr defTabSz="932597"/>
            <a:r>
              <a:rPr lang="en-US" sz="1599" kern="0" dirty="0">
                <a:solidFill>
                  <a:schemeClr val="bg1"/>
                </a:solidFill>
                <a:latin typeface="Segoe UI" panose="020B0502040204020203" pitchFamily="34" charset="0"/>
                <a:cs typeface="Segoe UI" panose="020B0502040204020203" pitchFamily="34" charset="0"/>
              </a:rPr>
              <a:t>FOCUS ON WHAT’S MOST IMPORTANT NOW</a:t>
            </a:r>
          </a:p>
        </p:txBody>
      </p:sp>
      <p:pic>
        <p:nvPicPr>
          <p:cNvPr id="11" name="Picture 10" descr="http://www.pointroll.com/wp-content/uploads/2014/09/iPhone-6-and-6-Plus.jpg"/>
          <p:cNvPicPr>
            <a:picLocks noChangeAspect="1" noChangeArrowheads="1"/>
          </p:cNvPicPr>
          <p:nvPr/>
        </p:nvPicPr>
        <p:blipFill rotWithShape="1">
          <a:blip r:embed="rId3">
            <a:extLst>
              <a:ext uri="{28A0092B-C50C-407E-A947-70E740481C1C}">
                <a14:useLocalDpi xmlns:a14="http://schemas.microsoft.com/office/drawing/2010/main" val="0"/>
              </a:ext>
            </a:extLst>
          </a:blip>
          <a:srcRect l="9050" t="9501" r="51750"/>
          <a:stretch/>
        </p:blipFill>
        <p:spPr bwMode="auto">
          <a:xfrm>
            <a:off x="4237318" y="1049673"/>
            <a:ext cx="4095525" cy="5088938"/>
          </a:xfrm>
          <a:prstGeom prst="rect">
            <a:avLst/>
          </a:prstGeom>
          <a:noFill/>
          <a:extLst>
            <a:ext uri="{909E8E84-426E-40DD-AFC4-6F175D3DCCD1}">
              <a14:hiddenFill xmlns:a14="http://schemas.microsoft.com/office/drawing/2010/main">
                <a:solidFill>
                  <a:srgbClr val="FFFFFF"/>
                </a:solidFill>
              </a14:hiddenFill>
            </a:ext>
          </a:extLst>
        </p:spPr>
      </p:pic>
      <p:grpSp>
        <p:nvGrpSpPr>
          <p:cNvPr id="4" name="Group 3"/>
          <p:cNvGrpSpPr/>
          <p:nvPr/>
        </p:nvGrpSpPr>
        <p:grpSpPr>
          <a:xfrm>
            <a:off x="5259431" y="1898622"/>
            <a:ext cx="1912647" cy="3191614"/>
            <a:chOff x="5259295" y="1898395"/>
            <a:chExt cx="1912918" cy="3192066"/>
          </a:xfrm>
        </p:grpSpPr>
        <p:pic>
          <p:nvPicPr>
            <p:cNvPr id="2" name="Picture 1"/>
            <p:cNvPicPr>
              <a:picLocks noChangeAspect="1"/>
            </p:cNvPicPr>
            <p:nvPr/>
          </p:nvPicPr>
          <p:blipFill rotWithShape="1">
            <a:blip r:embed="rId4"/>
            <a:srcRect b="6104"/>
            <a:stretch/>
          </p:blipFill>
          <p:spPr>
            <a:xfrm>
              <a:off x="5259295" y="1898395"/>
              <a:ext cx="1910677" cy="3189421"/>
            </a:xfrm>
            <a:prstGeom prst="rect">
              <a:avLst/>
            </a:prstGeom>
            <a:ln w="19050">
              <a:solidFill>
                <a:schemeClr val="tx1">
                  <a:lumMod val="50000"/>
                </a:schemeClr>
              </a:solidFill>
            </a:ln>
          </p:spPr>
        </p:pic>
        <p:pic>
          <p:nvPicPr>
            <p:cNvPr id="18" name="Picture 17"/>
            <p:cNvPicPr>
              <a:picLocks noChangeAspect="1"/>
            </p:cNvPicPr>
            <p:nvPr/>
          </p:nvPicPr>
          <p:blipFill rotWithShape="1">
            <a:blip r:embed="rId4"/>
            <a:srcRect t="93476"/>
            <a:stretch/>
          </p:blipFill>
          <p:spPr>
            <a:xfrm>
              <a:off x="5261536" y="4868862"/>
              <a:ext cx="1910677" cy="221599"/>
            </a:xfrm>
            <a:prstGeom prst="rect">
              <a:avLst/>
            </a:prstGeom>
            <a:ln w="19050">
              <a:noFill/>
            </a:ln>
          </p:spPr>
        </p:pic>
        <p:sp>
          <p:nvSpPr>
            <p:cNvPr id="3" name="Rectangle 2"/>
            <p:cNvSpPr/>
            <p:nvPr/>
          </p:nvSpPr>
          <p:spPr bwMode="auto">
            <a:xfrm>
              <a:off x="5537442" y="4966325"/>
              <a:ext cx="533400" cy="121491"/>
            </a:xfrm>
            <a:prstGeom prst="rect">
              <a:avLst/>
            </a:prstGeom>
            <a:solidFill>
              <a:srgbClr val="F0F0F0"/>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algn="ctr" defTabSz="932293" fontAlgn="base">
                <a:spcBef>
                  <a:spcPct val="0"/>
                </a:spcBef>
                <a:spcAft>
                  <a:spcPct val="0"/>
                </a:spcAft>
              </a:pPr>
              <a:endParaRPr lang="en-US" sz="2000" kern="0" dirty="0">
                <a:gradFill>
                  <a:gsLst>
                    <a:gs pos="0">
                      <a:srgbClr val="FFFFFF"/>
                    </a:gs>
                    <a:gs pos="100000">
                      <a:srgbClr val="FFFFFF"/>
                    </a:gs>
                  </a:gsLst>
                  <a:lin ang="5400000" scaled="0"/>
                </a:gradFill>
              </a:endParaRPr>
            </a:p>
          </p:txBody>
        </p:sp>
      </p:grpSp>
      <p:grpSp>
        <p:nvGrpSpPr>
          <p:cNvPr id="25" name="Group 24"/>
          <p:cNvGrpSpPr/>
          <p:nvPr/>
        </p:nvGrpSpPr>
        <p:grpSpPr>
          <a:xfrm>
            <a:off x="5151589" y="1895977"/>
            <a:ext cx="2020526" cy="3184133"/>
            <a:chOff x="5151437" y="1895750"/>
            <a:chExt cx="2020813" cy="3184584"/>
          </a:xfrm>
        </p:grpSpPr>
        <p:grpSp>
          <p:nvGrpSpPr>
            <p:cNvPr id="26" name="Group 25"/>
            <p:cNvGrpSpPr/>
            <p:nvPr/>
          </p:nvGrpSpPr>
          <p:grpSpPr>
            <a:xfrm>
              <a:off x="5261500" y="1895750"/>
              <a:ext cx="1910750" cy="3184584"/>
              <a:chOff x="5261500" y="1895750"/>
              <a:chExt cx="1910750" cy="3184584"/>
            </a:xfrm>
          </p:grpSpPr>
          <p:pic>
            <p:nvPicPr>
              <p:cNvPr id="28" name="Content Placeholder 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261500" y="1895750"/>
                <a:ext cx="1910750" cy="3184584"/>
              </a:xfrm>
              <a:prstGeom prst="rect">
                <a:avLst/>
              </a:prstGeom>
              <a:ln w="19050">
                <a:solidFill>
                  <a:schemeClr val="tx1">
                    <a:lumMod val="50000"/>
                  </a:schemeClr>
                </a:solidFill>
              </a:ln>
            </p:spPr>
          </p:pic>
          <p:sp>
            <p:nvSpPr>
              <p:cNvPr id="29" name="Rectangle 28"/>
              <p:cNvSpPr/>
              <p:nvPr/>
            </p:nvSpPr>
            <p:spPr bwMode="auto">
              <a:xfrm>
                <a:off x="5303837" y="2278062"/>
                <a:ext cx="1828800" cy="2547938"/>
              </a:xfrm>
              <a:prstGeom prst="rect">
                <a:avLst/>
              </a:prstGeom>
              <a:solidFill>
                <a:srgbClr val="FFFFFF"/>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algn="ctr" defTabSz="932293" fontAlgn="base">
                  <a:spcBef>
                    <a:spcPct val="0"/>
                  </a:spcBef>
                  <a:spcAft>
                    <a:spcPct val="0"/>
                  </a:spcAft>
                </a:pPr>
                <a:endParaRPr lang="en-US" sz="2000" kern="0" dirty="0">
                  <a:gradFill>
                    <a:gsLst>
                      <a:gs pos="0">
                        <a:srgbClr val="FFFFFF"/>
                      </a:gs>
                      <a:gs pos="100000">
                        <a:srgbClr val="FFFFFF"/>
                      </a:gs>
                    </a:gsLst>
                    <a:lin ang="5400000" scaled="0"/>
                  </a:gradFill>
                </a:endParaRPr>
              </a:p>
            </p:txBody>
          </p:sp>
        </p:grpSp>
        <p:sp>
          <p:nvSpPr>
            <p:cNvPr id="27" name="TextBox 26"/>
            <p:cNvSpPr txBox="1"/>
            <p:nvPr/>
          </p:nvSpPr>
          <p:spPr>
            <a:xfrm>
              <a:off x="5151437" y="2196232"/>
              <a:ext cx="838200" cy="363305"/>
            </a:xfrm>
            <a:prstGeom prst="rect">
              <a:avLst/>
            </a:prstGeom>
            <a:noFill/>
          </p:spPr>
          <p:txBody>
            <a:bodyPr wrap="square" lIns="182854" tIns="146283" rIns="182854" bIns="146283" rtlCol="0">
              <a:spAutoFit/>
            </a:bodyPr>
            <a:lstStyle/>
            <a:p>
              <a:pPr defTabSz="932597">
                <a:lnSpc>
                  <a:spcPct val="90000"/>
                </a:lnSpc>
                <a:spcAft>
                  <a:spcPts val="600"/>
                </a:spcAft>
              </a:pPr>
              <a:r>
                <a:rPr lang="en-US" sz="500" kern="0" dirty="0">
                  <a:solidFill>
                    <a:schemeClr val="accent1"/>
                  </a:solidFill>
                  <a:latin typeface="Segoe UI Semibold" panose="020B0702040204020203" pitchFamily="34" charset="0"/>
                  <a:cs typeface="Segoe UI Semibold" panose="020B0702040204020203" pitchFamily="34" charset="0"/>
                </a:rPr>
                <a:t>Today</a:t>
              </a:r>
            </a:p>
          </p:txBody>
        </p:sp>
      </p:grpSp>
      <p:sp>
        <p:nvSpPr>
          <p:cNvPr id="36" name="TextBox 35"/>
          <p:cNvSpPr txBox="1"/>
          <p:nvPr/>
        </p:nvSpPr>
        <p:spPr>
          <a:xfrm>
            <a:off x="351670" y="2125259"/>
            <a:ext cx="3352324" cy="345163"/>
          </a:xfrm>
          <a:prstGeom prst="rect">
            <a:avLst/>
          </a:prstGeom>
          <a:noFill/>
        </p:spPr>
        <p:txBody>
          <a:bodyPr wrap="square" rtlCol="0">
            <a:spAutoFit/>
          </a:bodyPr>
          <a:lstStyle/>
          <a:p>
            <a:pPr defTabSz="932597"/>
            <a:r>
              <a:rPr lang="en-US" sz="1599" kern="0" dirty="0">
                <a:solidFill>
                  <a:schemeClr val="bg1"/>
                </a:solidFill>
                <a:latin typeface="Segoe UI" panose="020B0502040204020203" pitchFamily="34" charset="0"/>
                <a:cs typeface="Segoe UI" panose="020B0502040204020203" pitchFamily="34" charset="0"/>
              </a:rPr>
              <a:t>20+ Assistant Cards in Preview</a:t>
            </a:r>
          </a:p>
        </p:txBody>
      </p:sp>
      <p:pic>
        <p:nvPicPr>
          <p:cNvPr id="20" name="Picture 19"/>
          <p:cNvPicPr>
            <a:picLocks noChangeAspect="1"/>
          </p:cNvPicPr>
          <p:nvPr/>
        </p:nvPicPr>
        <p:blipFill rotWithShape="1">
          <a:blip r:embed="rId6"/>
          <a:srcRect l="229" t="47130" r="2465" b="2434"/>
          <a:stretch/>
        </p:blipFill>
        <p:spPr>
          <a:xfrm>
            <a:off x="5326249" y="2463767"/>
            <a:ext cx="1770563" cy="903849"/>
          </a:xfrm>
          <a:prstGeom prst="rect">
            <a:avLst/>
          </a:prstGeom>
        </p:spPr>
      </p:pic>
      <p:pic>
        <p:nvPicPr>
          <p:cNvPr id="21" name="Picture 20"/>
          <p:cNvPicPr>
            <a:picLocks noChangeAspect="1"/>
          </p:cNvPicPr>
          <p:nvPr/>
        </p:nvPicPr>
        <p:blipFill rotWithShape="1">
          <a:blip r:embed="rId7"/>
          <a:srcRect l="-16" t="46276" r="1587" b="1846"/>
          <a:stretch/>
        </p:blipFill>
        <p:spPr>
          <a:xfrm>
            <a:off x="5326250" y="3421232"/>
            <a:ext cx="1771529" cy="907994"/>
          </a:xfrm>
          <a:prstGeom prst="rect">
            <a:avLst/>
          </a:prstGeom>
        </p:spPr>
      </p:pic>
      <p:pic>
        <p:nvPicPr>
          <p:cNvPr id="22" name="Picture 21"/>
          <p:cNvPicPr>
            <a:picLocks noChangeAspect="1"/>
          </p:cNvPicPr>
          <p:nvPr/>
        </p:nvPicPr>
        <p:blipFill rotWithShape="1">
          <a:blip r:embed="rId8"/>
          <a:srcRect l="1110" t="41783" r="1262" b="30425"/>
          <a:stretch/>
        </p:blipFill>
        <p:spPr>
          <a:xfrm>
            <a:off x="5324199" y="4383847"/>
            <a:ext cx="1774853" cy="442458"/>
          </a:xfrm>
          <a:prstGeom prst="rect">
            <a:avLst/>
          </a:prstGeom>
        </p:spPr>
      </p:pic>
    </p:spTree>
    <p:extLst>
      <p:ext uri="{BB962C8B-B14F-4D97-AF65-F5344CB8AC3E}">
        <p14:creationId xmlns:p14="http://schemas.microsoft.com/office/powerpoint/2010/main" val="2376505343"/>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4" name="Picture 6" descr="http://www.klick.com/health/wp-content/uploads/2014/01/data-brain.png"/>
          <p:cNvPicPr>
            <a:picLocks noChangeAspect="1" noChangeArrowheads="1"/>
          </p:cNvPicPr>
          <p:nvPr/>
        </p:nvPicPr>
        <p:blipFill rotWithShape="1">
          <a:blip r:embed="rId2">
            <a:extLst>
              <a:ext uri="{28A0092B-C50C-407E-A947-70E740481C1C}">
                <a14:useLocalDpi xmlns:a14="http://schemas.microsoft.com/office/drawing/2010/main" val="0"/>
              </a:ext>
            </a:extLst>
          </a:blip>
          <a:srcRect l="5742" r="5381"/>
          <a:stretch/>
        </p:blipFill>
        <p:spPr bwMode="auto">
          <a:xfrm>
            <a:off x="-8148" y="-7439"/>
            <a:ext cx="12457864" cy="7001470"/>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6"/>
          <p:cNvSpPr/>
          <p:nvPr/>
        </p:nvSpPr>
        <p:spPr bwMode="auto">
          <a:xfrm>
            <a:off x="-8148" y="-3734"/>
            <a:ext cx="12443741" cy="7001670"/>
          </a:xfrm>
          <a:prstGeom prst="rect">
            <a:avLst/>
          </a:prstGeom>
          <a:solidFill>
            <a:srgbClr val="000000">
              <a:alpha val="69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algn="ctr" defTabSz="932293" fontAlgn="base">
              <a:spcBef>
                <a:spcPct val="0"/>
              </a:spcBef>
              <a:spcAft>
                <a:spcPct val="0"/>
              </a:spcAft>
              <a:defRPr/>
            </a:pPr>
            <a:endParaRPr lang="en-US" sz="2000" kern="0" dirty="0">
              <a:gradFill>
                <a:gsLst>
                  <a:gs pos="0">
                    <a:srgbClr val="FFFFFF"/>
                  </a:gs>
                  <a:gs pos="100000">
                    <a:srgbClr val="FFFFFF"/>
                  </a:gs>
                </a:gsLst>
                <a:lin ang="5400000" scaled="0"/>
              </a:gradFill>
            </a:endParaRPr>
          </a:p>
        </p:txBody>
      </p:sp>
      <p:sp>
        <p:nvSpPr>
          <p:cNvPr id="90" name="TextBox 89"/>
          <p:cNvSpPr txBox="1"/>
          <p:nvPr/>
        </p:nvSpPr>
        <p:spPr>
          <a:xfrm>
            <a:off x="199291" y="144939"/>
            <a:ext cx="11733136" cy="916822"/>
          </a:xfrm>
          <a:prstGeom prst="rect">
            <a:avLst/>
          </a:prstGeom>
          <a:noFill/>
        </p:spPr>
        <p:txBody>
          <a:bodyPr wrap="square" lIns="182854" tIns="146283" rIns="182854" bIns="146283" rtlCol="0">
            <a:spAutoFit/>
          </a:bodyPr>
          <a:lstStyle/>
          <a:p>
            <a:pPr defTabSz="914224">
              <a:lnSpc>
                <a:spcPct val="90000"/>
              </a:lnSpc>
              <a:spcAft>
                <a:spcPts val="600"/>
              </a:spcAft>
              <a:defRPr/>
            </a:pPr>
            <a:r>
              <a:rPr lang="en-US" sz="4399" kern="0" dirty="0">
                <a:solidFill>
                  <a:schemeClr val="bg1"/>
                </a:solidFill>
                <a:latin typeface="Segoe UI Light" panose="020B0502040204020203" pitchFamily="34" charset="0"/>
                <a:cs typeface="Segoe UI Light" panose="020B0502040204020203" pitchFamily="34" charset="0"/>
              </a:rPr>
              <a:t>Relationship Assistance (Preview)</a:t>
            </a:r>
          </a:p>
        </p:txBody>
      </p:sp>
      <p:sp>
        <p:nvSpPr>
          <p:cNvPr id="10" name="TextBox 9"/>
          <p:cNvSpPr txBox="1"/>
          <p:nvPr/>
        </p:nvSpPr>
        <p:spPr>
          <a:xfrm>
            <a:off x="351670" y="1270902"/>
            <a:ext cx="3352324" cy="596155"/>
          </a:xfrm>
          <a:prstGeom prst="rect">
            <a:avLst/>
          </a:prstGeom>
          <a:noFill/>
        </p:spPr>
        <p:txBody>
          <a:bodyPr wrap="square" rtlCol="0">
            <a:spAutoFit/>
          </a:bodyPr>
          <a:lstStyle/>
          <a:p>
            <a:pPr defTabSz="932597"/>
            <a:r>
              <a:rPr lang="en-US" sz="1599" kern="0" dirty="0">
                <a:solidFill>
                  <a:schemeClr val="bg1"/>
                </a:solidFill>
                <a:latin typeface="Segoe UI" panose="020B0502040204020203" pitchFamily="34" charset="0"/>
                <a:cs typeface="Segoe UI" panose="020B0502040204020203" pitchFamily="34" charset="0"/>
              </a:rPr>
              <a:t>FOCUS ON WHAT’S MOST IMPORTANT NOW</a:t>
            </a:r>
          </a:p>
        </p:txBody>
      </p:sp>
      <p:pic>
        <p:nvPicPr>
          <p:cNvPr id="11" name="Picture 10" descr="http://www.pointroll.com/wp-content/uploads/2014/09/iPhone-6-and-6-Plus.jpg"/>
          <p:cNvPicPr>
            <a:picLocks noChangeAspect="1" noChangeArrowheads="1"/>
          </p:cNvPicPr>
          <p:nvPr/>
        </p:nvPicPr>
        <p:blipFill rotWithShape="1">
          <a:blip r:embed="rId3">
            <a:extLst>
              <a:ext uri="{28A0092B-C50C-407E-A947-70E740481C1C}">
                <a14:useLocalDpi xmlns:a14="http://schemas.microsoft.com/office/drawing/2010/main" val="0"/>
              </a:ext>
            </a:extLst>
          </a:blip>
          <a:srcRect l="9050" t="9501" r="51750"/>
          <a:stretch/>
        </p:blipFill>
        <p:spPr bwMode="auto">
          <a:xfrm>
            <a:off x="4237318" y="1049673"/>
            <a:ext cx="4095525" cy="5088938"/>
          </a:xfrm>
          <a:prstGeom prst="rect">
            <a:avLst/>
          </a:prstGeom>
          <a:noFill/>
          <a:extLst>
            <a:ext uri="{909E8E84-426E-40DD-AFC4-6F175D3DCCD1}">
              <a14:hiddenFill xmlns:a14="http://schemas.microsoft.com/office/drawing/2010/main">
                <a:solidFill>
                  <a:srgbClr val="FFFFFF"/>
                </a:solidFill>
              </a14:hiddenFill>
            </a:ext>
          </a:extLst>
        </p:spPr>
      </p:pic>
      <p:grpSp>
        <p:nvGrpSpPr>
          <p:cNvPr id="4" name="Group 3"/>
          <p:cNvGrpSpPr/>
          <p:nvPr/>
        </p:nvGrpSpPr>
        <p:grpSpPr>
          <a:xfrm>
            <a:off x="5259431" y="1898622"/>
            <a:ext cx="1912647" cy="3191614"/>
            <a:chOff x="5259295" y="1898395"/>
            <a:chExt cx="1912918" cy="3192066"/>
          </a:xfrm>
        </p:grpSpPr>
        <p:pic>
          <p:nvPicPr>
            <p:cNvPr id="2" name="Picture 1"/>
            <p:cNvPicPr>
              <a:picLocks noChangeAspect="1"/>
            </p:cNvPicPr>
            <p:nvPr/>
          </p:nvPicPr>
          <p:blipFill rotWithShape="1">
            <a:blip r:embed="rId4"/>
            <a:srcRect b="6104"/>
            <a:stretch/>
          </p:blipFill>
          <p:spPr>
            <a:xfrm>
              <a:off x="5259295" y="1898395"/>
              <a:ext cx="1910677" cy="3189421"/>
            </a:xfrm>
            <a:prstGeom prst="rect">
              <a:avLst/>
            </a:prstGeom>
            <a:ln w="19050">
              <a:solidFill>
                <a:schemeClr val="tx1">
                  <a:lumMod val="50000"/>
                </a:schemeClr>
              </a:solidFill>
            </a:ln>
          </p:spPr>
        </p:pic>
        <p:pic>
          <p:nvPicPr>
            <p:cNvPr id="18" name="Picture 17"/>
            <p:cNvPicPr>
              <a:picLocks noChangeAspect="1"/>
            </p:cNvPicPr>
            <p:nvPr/>
          </p:nvPicPr>
          <p:blipFill rotWithShape="1">
            <a:blip r:embed="rId4"/>
            <a:srcRect t="93476"/>
            <a:stretch/>
          </p:blipFill>
          <p:spPr>
            <a:xfrm>
              <a:off x="5261536" y="4868862"/>
              <a:ext cx="1910677" cy="221599"/>
            </a:xfrm>
            <a:prstGeom prst="rect">
              <a:avLst/>
            </a:prstGeom>
            <a:ln w="19050">
              <a:noFill/>
            </a:ln>
          </p:spPr>
        </p:pic>
        <p:sp>
          <p:nvSpPr>
            <p:cNvPr id="3" name="Rectangle 2"/>
            <p:cNvSpPr/>
            <p:nvPr/>
          </p:nvSpPr>
          <p:spPr bwMode="auto">
            <a:xfrm>
              <a:off x="5537442" y="4966325"/>
              <a:ext cx="533400" cy="121491"/>
            </a:xfrm>
            <a:prstGeom prst="rect">
              <a:avLst/>
            </a:prstGeom>
            <a:solidFill>
              <a:srgbClr val="F0F0F0"/>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algn="ctr" defTabSz="932293" fontAlgn="base">
                <a:spcBef>
                  <a:spcPct val="0"/>
                </a:spcBef>
                <a:spcAft>
                  <a:spcPct val="0"/>
                </a:spcAft>
              </a:pPr>
              <a:endParaRPr lang="en-US" sz="2000" kern="0" dirty="0">
                <a:gradFill>
                  <a:gsLst>
                    <a:gs pos="0">
                      <a:srgbClr val="FFFFFF"/>
                    </a:gs>
                    <a:gs pos="100000">
                      <a:srgbClr val="FFFFFF"/>
                    </a:gs>
                  </a:gsLst>
                  <a:lin ang="5400000" scaled="0"/>
                </a:gradFill>
              </a:endParaRPr>
            </a:p>
          </p:txBody>
        </p:sp>
      </p:grpSp>
      <p:grpSp>
        <p:nvGrpSpPr>
          <p:cNvPr id="25" name="Group 24"/>
          <p:cNvGrpSpPr/>
          <p:nvPr/>
        </p:nvGrpSpPr>
        <p:grpSpPr>
          <a:xfrm>
            <a:off x="5151589" y="1895977"/>
            <a:ext cx="2020526" cy="3184133"/>
            <a:chOff x="5151437" y="1895750"/>
            <a:chExt cx="2020813" cy="3184584"/>
          </a:xfrm>
        </p:grpSpPr>
        <p:grpSp>
          <p:nvGrpSpPr>
            <p:cNvPr id="26" name="Group 25"/>
            <p:cNvGrpSpPr/>
            <p:nvPr/>
          </p:nvGrpSpPr>
          <p:grpSpPr>
            <a:xfrm>
              <a:off x="5261500" y="1895750"/>
              <a:ext cx="1910750" cy="3184584"/>
              <a:chOff x="5261500" y="1895750"/>
              <a:chExt cx="1910750" cy="3184584"/>
            </a:xfrm>
          </p:grpSpPr>
          <p:pic>
            <p:nvPicPr>
              <p:cNvPr id="28" name="Content Placeholder 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261500" y="1895750"/>
                <a:ext cx="1910750" cy="3184584"/>
              </a:xfrm>
              <a:prstGeom prst="rect">
                <a:avLst/>
              </a:prstGeom>
              <a:ln w="19050">
                <a:solidFill>
                  <a:schemeClr val="tx1">
                    <a:lumMod val="50000"/>
                  </a:schemeClr>
                </a:solidFill>
              </a:ln>
            </p:spPr>
          </p:pic>
          <p:sp>
            <p:nvSpPr>
              <p:cNvPr id="29" name="Rectangle 28"/>
              <p:cNvSpPr/>
              <p:nvPr/>
            </p:nvSpPr>
            <p:spPr bwMode="auto">
              <a:xfrm>
                <a:off x="5303837" y="2278062"/>
                <a:ext cx="1828800" cy="2547938"/>
              </a:xfrm>
              <a:prstGeom prst="rect">
                <a:avLst/>
              </a:prstGeom>
              <a:solidFill>
                <a:srgbClr val="FFFFFF"/>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algn="ctr" defTabSz="932293" fontAlgn="base">
                  <a:spcBef>
                    <a:spcPct val="0"/>
                  </a:spcBef>
                  <a:spcAft>
                    <a:spcPct val="0"/>
                  </a:spcAft>
                </a:pPr>
                <a:endParaRPr lang="en-US" sz="2000" kern="0" dirty="0">
                  <a:gradFill>
                    <a:gsLst>
                      <a:gs pos="0">
                        <a:srgbClr val="FFFFFF"/>
                      </a:gs>
                      <a:gs pos="100000">
                        <a:srgbClr val="FFFFFF"/>
                      </a:gs>
                    </a:gsLst>
                    <a:lin ang="5400000" scaled="0"/>
                  </a:gradFill>
                </a:endParaRPr>
              </a:p>
            </p:txBody>
          </p:sp>
        </p:grpSp>
        <p:sp>
          <p:nvSpPr>
            <p:cNvPr id="27" name="TextBox 26"/>
            <p:cNvSpPr txBox="1"/>
            <p:nvPr/>
          </p:nvSpPr>
          <p:spPr>
            <a:xfrm>
              <a:off x="5151437" y="2196232"/>
              <a:ext cx="838200" cy="363305"/>
            </a:xfrm>
            <a:prstGeom prst="rect">
              <a:avLst/>
            </a:prstGeom>
            <a:noFill/>
          </p:spPr>
          <p:txBody>
            <a:bodyPr wrap="square" lIns="182854" tIns="146283" rIns="182854" bIns="146283" rtlCol="0">
              <a:spAutoFit/>
            </a:bodyPr>
            <a:lstStyle/>
            <a:p>
              <a:pPr defTabSz="932597">
                <a:lnSpc>
                  <a:spcPct val="90000"/>
                </a:lnSpc>
                <a:spcAft>
                  <a:spcPts val="600"/>
                </a:spcAft>
              </a:pPr>
              <a:r>
                <a:rPr lang="en-US" sz="500" kern="0" dirty="0">
                  <a:solidFill>
                    <a:schemeClr val="accent1"/>
                  </a:solidFill>
                  <a:latin typeface="Segoe UI Semibold" panose="020B0702040204020203" pitchFamily="34" charset="0"/>
                  <a:cs typeface="Segoe UI Semibold" panose="020B0702040204020203" pitchFamily="34" charset="0"/>
                </a:rPr>
                <a:t>Today</a:t>
              </a:r>
            </a:p>
          </p:txBody>
        </p:sp>
      </p:grpSp>
      <p:sp>
        <p:nvSpPr>
          <p:cNvPr id="36" name="TextBox 35"/>
          <p:cNvSpPr txBox="1"/>
          <p:nvPr/>
        </p:nvSpPr>
        <p:spPr>
          <a:xfrm>
            <a:off x="351670" y="2125259"/>
            <a:ext cx="3352324" cy="345163"/>
          </a:xfrm>
          <a:prstGeom prst="rect">
            <a:avLst/>
          </a:prstGeom>
          <a:noFill/>
        </p:spPr>
        <p:txBody>
          <a:bodyPr wrap="square" rtlCol="0">
            <a:spAutoFit/>
          </a:bodyPr>
          <a:lstStyle/>
          <a:p>
            <a:pPr defTabSz="932597"/>
            <a:r>
              <a:rPr lang="en-US" sz="1599" kern="0" dirty="0">
                <a:solidFill>
                  <a:schemeClr val="bg1"/>
                </a:solidFill>
                <a:latin typeface="Segoe UI" panose="020B0502040204020203" pitchFamily="34" charset="0"/>
                <a:cs typeface="Segoe UI" panose="020B0502040204020203" pitchFamily="34" charset="0"/>
              </a:rPr>
              <a:t>20+ Assistant Cards in Preview</a:t>
            </a:r>
          </a:p>
        </p:txBody>
      </p:sp>
      <p:pic>
        <p:nvPicPr>
          <p:cNvPr id="24" name="Picture 23"/>
          <p:cNvPicPr>
            <a:picLocks noChangeAspect="1"/>
          </p:cNvPicPr>
          <p:nvPr/>
        </p:nvPicPr>
        <p:blipFill rotWithShape="1">
          <a:blip r:embed="rId6"/>
          <a:srcRect l="261" t="43210" r="1215" b="761"/>
          <a:stretch/>
        </p:blipFill>
        <p:spPr>
          <a:xfrm>
            <a:off x="5306896" y="2466126"/>
            <a:ext cx="1792158" cy="919410"/>
          </a:xfrm>
          <a:prstGeom prst="rect">
            <a:avLst/>
          </a:prstGeom>
        </p:spPr>
      </p:pic>
      <p:pic>
        <p:nvPicPr>
          <p:cNvPr id="30" name="Picture 29"/>
          <p:cNvPicPr>
            <a:picLocks noChangeAspect="1"/>
          </p:cNvPicPr>
          <p:nvPr/>
        </p:nvPicPr>
        <p:blipFill rotWithShape="1">
          <a:blip r:embed="rId7"/>
          <a:srcRect l="892" t="42929" r="790" b="2239"/>
          <a:stretch/>
        </p:blipFill>
        <p:spPr>
          <a:xfrm>
            <a:off x="5303968" y="3443318"/>
            <a:ext cx="1788660" cy="918455"/>
          </a:xfrm>
          <a:prstGeom prst="rect">
            <a:avLst/>
          </a:prstGeom>
        </p:spPr>
      </p:pic>
      <p:pic>
        <p:nvPicPr>
          <p:cNvPr id="31" name="Picture 30"/>
          <p:cNvPicPr>
            <a:picLocks noChangeAspect="1"/>
          </p:cNvPicPr>
          <p:nvPr/>
        </p:nvPicPr>
        <p:blipFill rotWithShape="1">
          <a:blip r:embed="rId8"/>
          <a:srcRect l="1082" t="43772" r="898" b="31387"/>
          <a:stretch/>
        </p:blipFill>
        <p:spPr>
          <a:xfrm>
            <a:off x="5303967" y="4419554"/>
            <a:ext cx="1787370" cy="414427"/>
          </a:xfrm>
          <a:prstGeom prst="rect">
            <a:avLst/>
          </a:prstGeom>
        </p:spPr>
      </p:pic>
    </p:spTree>
    <p:extLst>
      <p:ext uri="{BB962C8B-B14F-4D97-AF65-F5344CB8AC3E}">
        <p14:creationId xmlns:p14="http://schemas.microsoft.com/office/powerpoint/2010/main" val="3836283213"/>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4" name="Picture 6" descr="http://www.klick.com/health/wp-content/uploads/2014/01/data-brain.png"/>
          <p:cNvPicPr>
            <a:picLocks noChangeAspect="1" noChangeArrowheads="1"/>
          </p:cNvPicPr>
          <p:nvPr/>
        </p:nvPicPr>
        <p:blipFill rotWithShape="1">
          <a:blip r:embed="rId2">
            <a:extLst>
              <a:ext uri="{28A0092B-C50C-407E-A947-70E740481C1C}">
                <a14:useLocalDpi xmlns:a14="http://schemas.microsoft.com/office/drawing/2010/main" val="0"/>
              </a:ext>
            </a:extLst>
          </a:blip>
          <a:srcRect l="5742" r="5381"/>
          <a:stretch/>
        </p:blipFill>
        <p:spPr bwMode="auto">
          <a:xfrm>
            <a:off x="-8148" y="-7439"/>
            <a:ext cx="12457864" cy="7001470"/>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6"/>
          <p:cNvSpPr/>
          <p:nvPr/>
        </p:nvSpPr>
        <p:spPr bwMode="auto">
          <a:xfrm>
            <a:off x="-8148" y="-3734"/>
            <a:ext cx="12443741" cy="7001670"/>
          </a:xfrm>
          <a:prstGeom prst="rect">
            <a:avLst/>
          </a:prstGeom>
          <a:solidFill>
            <a:srgbClr val="000000">
              <a:alpha val="69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algn="ctr" defTabSz="932293" fontAlgn="base">
              <a:spcBef>
                <a:spcPct val="0"/>
              </a:spcBef>
              <a:spcAft>
                <a:spcPct val="0"/>
              </a:spcAft>
              <a:defRPr/>
            </a:pPr>
            <a:endParaRPr lang="en-US" sz="2000" kern="0" dirty="0">
              <a:gradFill>
                <a:gsLst>
                  <a:gs pos="0">
                    <a:srgbClr val="FFFFFF"/>
                  </a:gs>
                  <a:gs pos="100000">
                    <a:srgbClr val="FFFFFF"/>
                  </a:gs>
                </a:gsLst>
                <a:lin ang="5400000" scaled="0"/>
              </a:gradFill>
            </a:endParaRPr>
          </a:p>
        </p:txBody>
      </p:sp>
      <p:sp>
        <p:nvSpPr>
          <p:cNvPr id="90" name="TextBox 89"/>
          <p:cNvSpPr txBox="1"/>
          <p:nvPr/>
        </p:nvSpPr>
        <p:spPr>
          <a:xfrm>
            <a:off x="199291" y="144939"/>
            <a:ext cx="11733136" cy="916822"/>
          </a:xfrm>
          <a:prstGeom prst="rect">
            <a:avLst/>
          </a:prstGeom>
          <a:noFill/>
        </p:spPr>
        <p:txBody>
          <a:bodyPr wrap="square" lIns="182854" tIns="146283" rIns="182854" bIns="146283" rtlCol="0">
            <a:spAutoFit/>
          </a:bodyPr>
          <a:lstStyle/>
          <a:p>
            <a:pPr defTabSz="914224">
              <a:lnSpc>
                <a:spcPct val="90000"/>
              </a:lnSpc>
              <a:spcAft>
                <a:spcPts val="600"/>
              </a:spcAft>
              <a:defRPr/>
            </a:pPr>
            <a:r>
              <a:rPr lang="en-US" sz="4399" kern="0" dirty="0">
                <a:solidFill>
                  <a:schemeClr val="bg1"/>
                </a:solidFill>
                <a:latin typeface="Segoe UI Light" panose="020B0502040204020203" pitchFamily="34" charset="0"/>
                <a:cs typeface="Segoe UI Light" panose="020B0502040204020203" pitchFamily="34" charset="0"/>
              </a:rPr>
              <a:t>Relationship Assistance (Preview)</a:t>
            </a:r>
          </a:p>
        </p:txBody>
      </p:sp>
      <p:sp>
        <p:nvSpPr>
          <p:cNvPr id="10" name="TextBox 9"/>
          <p:cNvSpPr txBox="1"/>
          <p:nvPr/>
        </p:nvSpPr>
        <p:spPr>
          <a:xfrm>
            <a:off x="351670" y="1270902"/>
            <a:ext cx="3352324" cy="596155"/>
          </a:xfrm>
          <a:prstGeom prst="rect">
            <a:avLst/>
          </a:prstGeom>
          <a:noFill/>
        </p:spPr>
        <p:txBody>
          <a:bodyPr wrap="square" rtlCol="0">
            <a:spAutoFit/>
          </a:bodyPr>
          <a:lstStyle/>
          <a:p>
            <a:pPr defTabSz="932597"/>
            <a:r>
              <a:rPr lang="en-US" sz="1599" kern="0" dirty="0">
                <a:solidFill>
                  <a:schemeClr val="bg1"/>
                </a:solidFill>
                <a:latin typeface="Segoe UI" panose="020B0502040204020203" pitchFamily="34" charset="0"/>
                <a:cs typeface="Segoe UI" panose="020B0502040204020203" pitchFamily="34" charset="0"/>
              </a:rPr>
              <a:t>FOCUS ON WHAT’S MOST IMPORTANT NOW</a:t>
            </a:r>
          </a:p>
        </p:txBody>
      </p:sp>
      <p:pic>
        <p:nvPicPr>
          <p:cNvPr id="11" name="Picture 10" descr="http://www.pointroll.com/wp-content/uploads/2014/09/iPhone-6-and-6-Plus.jpg"/>
          <p:cNvPicPr>
            <a:picLocks noChangeAspect="1" noChangeArrowheads="1"/>
          </p:cNvPicPr>
          <p:nvPr/>
        </p:nvPicPr>
        <p:blipFill rotWithShape="1">
          <a:blip r:embed="rId3">
            <a:extLst>
              <a:ext uri="{28A0092B-C50C-407E-A947-70E740481C1C}">
                <a14:useLocalDpi xmlns:a14="http://schemas.microsoft.com/office/drawing/2010/main" val="0"/>
              </a:ext>
            </a:extLst>
          </a:blip>
          <a:srcRect l="9050" t="9501" r="51750"/>
          <a:stretch/>
        </p:blipFill>
        <p:spPr bwMode="auto">
          <a:xfrm>
            <a:off x="4237318" y="1049673"/>
            <a:ext cx="4095525" cy="5088938"/>
          </a:xfrm>
          <a:prstGeom prst="rect">
            <a:avLst/>
          </a:prstGeom>
          <a:noFill/>
          <a:extLst>
            <a:ext uri="{909E8E84-426E-40DD-AFC4-6F175D3DCCD1}">
              <a14:hiddenFill xmlns:a14="http://schemas.microsoft.com/office/drawing/2010/main">
                <a:solidFill>
                  <a:srgbClr val="FFFFFF"/>
                </a:solidFill>
              </a14:hiddenFill>
            </a:ext>
          </a:extLst>
        </p:spPr>
      </p:pic>
      <p:grpSp>
        <p:nvGrpSpPr>
          <p:cNvPr id="4" name="Group 3"/>
          <p:cNvGrpSpPr/>
          <p:nvPr/>
        </p:nvGrpSpPr>
        <p:grpSpPr>
          <a:xfrm>
            <a:off x="5259431" y="1898622"/>
            <a:ext cx="1912647" cy="3191614"/>
            <a:chOff x="5259295" y="1898395"/>
            <a:chExt cx="1912918" cy="3192066"/>
          </a:xfrm>
        </p:grpSpPr>
        <p:pic>
          <p:nvPicPr>
            <p:cNvPr id="2" name="Picture 1"/>
            <p:cNvPicPr>
              <a:picLocks noChangeAspect="1"/>
            </p:cNvPicPr>
            <p:nvPr/>
          </p:nvPicPr>
          <p:blipFill rotWithShape="1">
            <a:blip r:embed="rId4"/>
            <a:srcRect b="6104"/>
            <a:stretch/>
          </p:blipFill>
          <p:spPr>
            <a:xfrm>
              <a:off x="5259295" y="1898395"/>
              <a:ext cx="1910677" cy="3189421"/>
            </a:xfrm>
            <a:prstGeom prst="rect">
              <a:avLst/>
            </a:prstGeom>
            <a:ln w="19050">
              <a:solidFill>
                <a:schemeClr val="tx1">
                  <a:lumMod val="50000"/>
                </a:schemeClr>
              </a:solidFill>
            </a:ln>
          </p:spPr>
        </p:pic>
        <p:pic>
          <p:nvPicPr>
            <p:cNvPr id="18" name="Picture 17"/>
            <p:cNvPicPr>
              <a:picLocks noChangeAspect="1"/>
            </p:cNvPicPr>
            <p:nvPr/>
          </p:nvPicPr>
          <p:blipFill rotWithShape="1">
            <a:blip r:embed="rId4"/>
            <a:srcRect t="93476"/>
            <a:stretch/>
          </p:blipFill>
          <p:spPr>
            <a:xfrm>
              <a:off x="5261536" y="4868862"/>
              <a:ext cx="1910677" cy="221599"/>
            </a:xfrm>
            <a:prstGeom prst="rect">
              <a:avLst/>
            </a:prstGeom>
            <a:ln w="19050">
              <a:noFill/>
            </a:ln>
          </p:spPr>
        </p:pic>
        <p:sp>
          <p:nvSpPr>
            <p:cNvPr id="3" name="Rectangle 2"/>
            <p:cNvSpPr/>
            <p:nvPr/>
          </p:nvSpPr>
          <p:spPr bwMode="auto">
            <a:xfrm>
              <a:off x="5537442" y="4966325"/>
              <a:ext cx="533400" cy="121491"/>
            </a:xfrm>
            <a:prstGeom prst="rect">
              <a:avLst/>
            </a:prstGeom>
            <a:solidFill>
              <a:srgbClr val="F0F0F0"/>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algn="ctr" defTabSz="932293" fontAlgn="base">
                <a:spcBef>
                  <a:spcPct val="0"/>
                </a:spcBef>
                <a:spcAft>
                  <a:spcPct val="0"/>
                </a:spcAft>
              </a:pPr>
              <a:endParaRPr lang="en-US" sz="2000" kern="0" dirty="0">
                <a:gradFill>
                  <a:gsLst>
                    <a:gs pos="0">
                      <a:srgbClr val="FFFFFF"/>
                    </a:gs>
                    <a:gs pos="100000">
                      <a:srgbClr val="FFFFFF"/>
                    </a:gs>
                  </a:gsLst>
                  <a:lin ang="5400000" scaled="0"/>
                </a:gradFill>
              </a:endParaRPr>
            </a:p>
          </p:txBody>
        </p:sp>
      </p:grpSp>
      <p:grpSp>
        <p:nvGrpSpPr>
          <p:cNvPr id="25" name="Group 24"/>
          <p:cNvGrpSpPr/>
          <p:nvPr/>
        </p:nvGrpSpPr>
        <p:grpSpPr>
          <a:xfrm>
            <a:off x="5151589" y="1895977"/>
            <a:ext cx="2020526" cy="3184133"/>
            <a:chOff x="5151437" y="1895750"/>
            <a:chExt cx="2020813" cy="3184584"/>
          </a:xfrm>
        </p:grpSpPr>
        <p:grpSp>
          <p:nvGrpSpPr>
            <p:cNvPr id="26" name="Group 25"/>
            <p:cNvGrpSpPr/>
            <p:nvPr/>
          </p:nvGrpSpPr>
          <p:grpSpPr>
            <a:xfrm>
              <a:off x="5261500" y="1895750"/>
              <a:ext cx="1910750" cy="3184584"/>
              <a:chOff x="5261500" y="1895750"/>
              <a:chExt cx="1910750" cy="3184584"/>
            </a:xfrm>
          </p:grpSpPr>
          <p:pic>
            <p:nvPicPr>
              <p:cNvPr id="28" name="Content Placeholder 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261500" y="1895750"/>
                <a:ext cx="1910750" cy="3184584"/>
              </a:xfrm>
              <a:prstGeom prst="rect">
                <a:avLst/>
              </a:prstGeom>
              <a:ln w="19050">
                <a:solidFill>
                  <a:schemeClr val="tx1">
                    <a:lumMod val="50000"/>
                  </a:schemeClr>
                </a:solidFill>
              </a:ln>
            </p:spPr>
          </p:pic>
          <p:sp>
            <p:nvSpPr>
              <p:cNvPr id="29" name="Rectangle 28"/>
              <p:cNvSpPr/>
              <p:nvPr/>
            </p:nvSpPr>
            <p:spPr bwMode="auto">
              <a:xfrm>
                <a:off x="5303837" y="2278062"/>
                <a:ext cx="1828800" cy="2547938"/>
              </a:xfrm>
              <a:prstGeom prst="rect">
                <a:avLst/>
              </a:prstGeom>
              <a:solidFill>
                <a:srgbClr val="FFFFFF"/>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algn="ctr" defTabSz="932293" fontAlgn="base">
                  <a:spcBef>
                    <a:spcPct val="0"/>
                  </a:spcBef>
                  <a:spcAft>
                    <a:spcPct val="0"/>
                  </a:spcAft>
                </a:pPr>
                <a:endParaRPr lang="en-US" sz="2000" kern="0" dirty="0">
                  <a:gradFill>
                    <a:gsLst>
                      <a:gs pos="0">
                        <a:srgbClr val="FFFFFF"/>
                      </a:gs>
                      <a:gs pos="100000">
                        <a:srgbClr val="FFFFFF"/>
                      </a:gs>
                    </a:gsLst>
                    <a:lin ang="5400000" scaled="0"/>
                  </a:gradFill>
                </a:endParaRPr>
              </a:p>
            </p:txBody>
          </p:sp>
        </p:grpSp>
        <p:sp>
          <p:nvSpPr>
            <p:cNvPr id="27" name="TextBox 26"/>
            <p:cNvSpPr txBox="1"/>
            <p:nvPr/>
          </p:nvSpPr>
          <p:spPr>
            <a:xfrm>
              <a:off x="5151437" y="2196232"/>
              <a:ext cx="838200" cy="363305"/>
            </a:xfrm>
            <a:prstGeom prst="rect">
              <a:avLst/>
            </a:prstGeom>
            <a:noFill/>
          </p:spPr>
          <p:txBody>
            <a:bodyPr wrap="square" lIns="182854" tIns="146283" rIns="182854" bIns="146283" rtlCol="0">
              <a:spAutoFit/>
            </a:bodyPr>
            <a:lstStyle/>
            <a:p>
              <a:pPr defTabSz="932597">
                <a:lnSpc>
                  <a:spcPct val="90000"/>
                </a:lnSpc>
                <a:spcAft>
                  <a:spcPts val="600"/>
                </a:spcAft>
              </a:pPr>
              <a:r>
                <a:rPr lang="en-US" sz="500" kern="0" dirty="0">
                  <a:solidFill>
                    <a:schemeClr val="accent1"/>
                  </a:solidFill>
                  <a:latin typeface="Segoe UI Semibold" panose="020B0702040204020203" pitchFamily="34" charset="0"/>
                  <a:cs typeface="Segoe UI Semibold" panose="020B0702040204020203" pitchFamily="34" charset="0"/>
                </a:rPr>
                <a:t>Today</a:t>
              </a:r>
            </a:p>
          </p:txBody>
        </p:sp>
      </p:grpSp>
      <p:sp>
        <p:nvSpPr>
          <p:cNvPr id="36" name="TextBox 35"/>
          <p:cNvSpPr txBox="1"/>
          <p:nvPr/>
        </p:nvSpPr>
        <p:spPr>
          <a:xfrm>
            <a:off x="351670" y="2125259"/>
            <a:ext cx="3352324" cy="345163"/>
          </a:xfrm>
          <a:prstGeom prst="rect">
            <a:avLst/>
          </a:prstGeom>
          <a:noFill/>
        </p:spPr>
        <p:txBody>
          <a:bodyPr wrap="square" rtlCol="0">
            <a:spAutoFit/>
          </a:bodyPr>
          <a:lstStyle/>
          <a:p>
            <a:pPr defTabSz="932597"/>
            <a:r>
              <a:rPr lang="en-US" sz="1599" kern="0" dirty="0">
                <a:solidFill>
                  <a:schemeClr val="bg1"/>
                </a:solidFill>
                <a:latin typeface="Segoe UI" panose="020B0502040204020203" pitchFamily="34" charset="0"/>
                <a:cs typeface="Segoe UI" panose="020B0502040204020203" pitchFamily="34" charset="0"/>
              </a:rPr>
              <a:t>20+ Assistant Cards in Preview</a:t>
            </a:r>
          </a:p>
        </p:txBody>
      </p:sp>
      <p:pic>
        <p:nvPicPr>
          <p:cNvPr id="22" name="Picture 21"/>
          <p:cNvPicPr>
            <a:picLocks noChangeAspect="1"/>
          </p:cNvPicPr>
          <p:nvPr/>
        </p:nvPicPr>
        <p:blipFill rotWithShape="1">
          <a:blip r:embed="rId6"/>
          <a:srcRect l="1008" t="43038" r="1488" b="1482"/>
          <a:stretch/>
        </p:blipFill>
        <p:spPr>
          <a:xfrm>
            <a:off x="5303967" y="2461661"/>
            <a:ext cx="1793224" cy="918603"/>
          </a:xfrm>
          <a:prstGeom prst="rect">
            <a:avLst/>
          </a:prstGeom>
        </p:spPr>
      </p:pic>
      <p:pic>
        <p:nvPicPr>
          <p:cNvPr id="32" name="Picture 31"/>
          <p:cNvPicPr>
            <a:picLocks noChangeAspect="1"/>
          </p:cNvPicPr>
          <p:nvPr/>
        </p:nvPicPr>
        <p:blipFill rotWithShape="1">
          <a:blip r:embed="rId7"/>
          <a:srcRect l="985" t="42900" r="1442" b="2079"/>
          <a:stretch/>
        </p:blipFill>
        <p:spPr>
          <a:xfrm>
            <a:off x="5303968" y="3437955"/>
            <a:ext cx="1794426" cy="917375"/>
          </a:xfrm>
          <a:prstGeom prst="rect">
            <a:avLst/>
          </a:prstGeom>
        </p:spPr>
      </p:pic>
    </p:spTree>
    <p:extLst>
      <p:ext uri="{BB962C8B-B14F-4D97-AF65-F5344CB8AC3E}">
        <p14:creationId xmlns:p14="http://schemas.microsoft.com/office/powerpoint/2010/main" val="2661760165"/>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rotWithShape="1">
          <a:blip r:embed="rId2"/>
          <a:srcRect b="43742"/>
          <a:stretch/>
        </p:blipFill>
        <p:spPr>
          <a:xfrm>
            <a:off x="882" y="-1524"/>
            <a:ext cx="12434711" cy="6995554"/>
          </a:xfrm>
          <a:prstGeom prst="rect">
            <a:avLst/>
          </a:prstGeom>
        </p:spPr>
      </p:pic>
      <p:sp>
        <p:nvSpPr>
          <p:cNvPr id="4" name="Rectangle 3"/>
          <p:cNvSpPr/>
          <p:nvPr/>
        </p:nvSpPr>
        <p:spPr bwMode="auto">
          <a:xfrm>
            <a:off x="2249" y="-7641"/>
            <a:ext cx="12434711" cy="7001670"/>
          </a:xfrm>
          <a:prstGeom prst="rect">
            <a:avLst/>
          </a:prstGeom>
          <a:solidFill>
            <a:srgbClr val="000000">
              <a:alpha val="69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algn="ctr" defTabSz="932293" fontAlgn="base">
              <a:spcBef>
                <a:spcPct val="0"/>
              </a:spcBef>
              <a:spcAft>
                <a:spcPct val="0"/>
              </a:spcAft>
              <a:defRPr/>
            </a:pPr>
            <a:endParaRPr lang="en-US" sz="2000" kern="0" dirty="0">
              <a:gradFill>
                <a:gsLst>
                  <a:gs pos="0">
                    <a:srgbClr val="FFFFFF"/>
                  </a:gs>
                  <a:gs pos="100000">
                    <a:srgbClr val="FFFFFF"/>
                  </a:gs>
                </a:gsLst>
                <a:lin ang="5400000" scaled="0"/>
              </a:gradFill>
            </a:endParaRPr>
          </a:p>
        </p:txBody>
      </p:sp>
      <p:sp>
        <p:nvSpPr>
          <p:cNvPr id="202" name="TextBox 201"/>
          <p:cNvSpPr txBox="1"/>
          <p:nvPr/>
        </p:nvSpPr>
        <p:spPr>
          <a:xfrm>
            <a:off x="1342130" y="2887750"/>
            <a:ext cx="9752217" cy="784628"/>
          </a:xfrm>
          <a:prstGeom prst="rect">
            <a:avLst/>
          </a:prstGeom>
          <a:noFill/>
        </p:spPr>
        <p:txBody>
          <a:bodyPr wrap="square" rtlCol="0">
            <a:spAutoFit/>
          </a:bodyPr>
          <a:lstStyle/>
          <a:p>
            <a:pPr algn="ctr" defTabSz="914224">
              <a:defRPr/>
            </a:pPr>
            <a:r>
              <a:rPr lang="en-US" sz="4399" kern="0" dirty="0">
                <a:solidFill>
                  <a:schemeClr val="bg1"/>
                </a:solidFill>
                <a:latin typeface="Segoe UI Light" panose="020B0502040204020203" pitchFamily="34" charset="0"/>
                <a:cs typeface="Segoe UI Light" panose="020B0502040204020203" pitchFamily="34" charset="0"/>
              </a:rPr>
              <a:t>Relationship Assistance</a:t>
            </a:r>
          </a:p>
        </p:txBody>
      </p:sp>
      <p:sp>
        <p:nvSpPr>
          <p:cNvPr id="203" name="TextBox 202"/>
          <p:cNvSpPr txBox="1"/>
          <p:nvPr/>
        </p:nvSpPr>
        <p:spPr>
          <a:xfrm>
            <a:off x="1494508" y="3878209"/>
            <a:ext cx="9752217" cy="784628"/>
          </a:xfrm>
          <a:prstGeom prst="rect">
            <a:avLst/>
          </a:prstGeom>
          <a:noFill/>
        </p:spPr>
        <p:txBody>
          <a:bodyPr wrap="square" rtlCol="0">
            <a:spAutoFit/>
          </a:bodyPr>
          <a:lstStyle/>
          <a:p>
            <a:pPr algn="ctr" defTabSz="914224">
              <a:defRPr/>
            </a:pPr>
            <a:r>
              <a:rPr lang="en-US" sz="4399" kern="0" dirty="0">
                <a:solidFill>
                  <a:schemeClr val="bg1"/>
                </a:solidFill>
                <a:latin typeface="Segoe UI Light" panose="020B0502040204020203" pitchFamily="34" charset="0"/>
                <a:cs typeface="Segoe UI Light" panose="020B0502040204020203" pitchFamily="34" charset="0"/>
              </a:rPr>
              <a:t>Demo</a:t>
            </a:r>
          </a:p>
        </p:txBody>
      </p:sp>
    </p:spTree>
    <p:extLst>
      <p:ext uri="{BB962C8B-B14F-4D97-AF65-F5344CB8AC3E}">
        <p14:creationId xmlns:p14="http://schemas.microsoft.com/office/powerpoint/2010/main" val="347321975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Wor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03"/>
                                        </p:tgtEl>
                                        <p:attrNameLst>
                                          <p:attrName>style.visibility</p:attrName>
                                        </p:attrNameLst>
                                      </p:cBhvr>
                                      <p:to>
                                        <p:strVal val="visible"/>
                                      </p:to>
                                    </p:set>
                                    <p:anim calcmode="lin" valueType="num">
                                      <p:cBhvr>
                                        <p:cTn id="7" dur="500" fill="hold"/>
                                        <p:tgtEl>
                                          <p:spTgt spid="203"/>
                                        </p:tgtEl>
                                        <p:attrNameLst>
                                          <p:attrName>ppt_w</p:attrName>
                                        </p:attrNameLst>
                                      </p:cBhvr>
                                      <p:tavLst>
                                        <p:tav tm="0">
                                          <p:val>
                                            <p:fltVal val="0"/>
                                          </p:val>
                                        </p:tav>
                                        <p:tav tm="100000">
                                          <p:val>
                                            <p:strVal val="#ppt_w"/>
                                          </p:val>
                                        </p:tav>
                                      </p:tavLst>
                                    </p:anim>
                                    <p:anim calcmode="lin" valueType="num">
                                      <p:cBhvr>
                                        <p:cTn id="8" dur="500" fill="hold"/>
                                        <p:tgtEl>
                                          <p:spTgt spid="203"/>
                                        </p:tgtEl>
                                        <p:attrNameLst>
                                          <p:attrName>ppt_h</p:attrName>
                                        </p:attrNameLst>
                                      </p:cBhvr>
                                      <p:tavLst>
                                        <p:tav tm="0">
                                          <p:val>
                                            <p:fltVal val="0"/>
                                          </p:val>
                                        </p:tav>
                                        <p:tav tm="100000">
                                          <p:val>
                                            <p:strVal val="#ppt_h"/>
                                          </p:val>
                                        </p:tav>
                                      </p:tavLst>
                                    </p:anim>
                                    <p:animEffect transition="in" filter="fade">
                                      <p:cBhvr>
                                        <p:cTn id="9" dur="500"/>
                                        <p:tgtEl>
                                          <p:spTgt spid="20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3"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4" name="Picture 6" descr="http://www.klick.com/health/wp-content/uploads/2014/01/data-brain.png"/>
          <p:cNvPicPr>
            <a:picLocks noChangeAspect="1" noChangeArrowheads="1"/>
          </p:cNvPicPr>
          <p:nvPr/>
        </p:nvPicPr>
        <p:blipFill rotWithShape="1">
          <a:blip r:embed="rId2">
            <a:extLst>
              <a:ext uri="{28A0092B-C50C-407E-A947-70E740481C1C}">
                <a14:useLocalDpi xmlns:a14="http://schemas.microsoft.com/office/drawing/2010/main" val="0"/>
              </a:ext>
            </a:extLst>
          </a:blip>
          <a:srcRect l="5742" r="5381"/>
          <a:stretch/>
        </p:blipFill>
        <p:spPr bwMode="auto">
          <a:xfrm>
            <a:off x="-8148" y="-7439"/>
            <a:ext cx="12457864" cy="7001470"/>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6"/>
          <p:cNvSpPr/>
          <p:nvPr/>
        </p:nvSpPr>
        <p:spPr bwMode="auto">
          <a:xfrm>
            <a:off x="-8148" y="-7641"/>
            <a:ext cx="12443741" cy="7001670"/>
          </a:xfrm>
          <a:prstGeom prst="rect">
            <a:avLst/>
          </a:prstGeom>
          <a:solidFill>
            <a:srgbClr val="000000">
              <a:alpha val="69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algn="ctr" defTabSz="932293" fontAlgn="base">
              <a:spcBef>
                <a:spcPct val="0"/>
              </a:spcBef>
              <a:spcAft>
                <a:spcPct val="0"/>
              </a:spcAft>
              <a:defRPr/>
            </a:pPr>
            <a:endParaRPr lang="en-US" sz="2000" kern="0" dirty="0">
              <a:gradFill>
                <a:gsLst>
                  <a:gs pos="0">
                    <a:srgbClr val="FFFFFF"/>
                  </a:gs>
                  <a:gs pos="100000">
                    <a:srgbClr val="FFFFFF"/>
                  </a:gs>
                </a:gsLst>
                <a:lin ang="5400000" scaled="0"/>
              </a:gradFill>
            </a:endParaRPr>
          </a:p>
        </p:txBody>
      </p:sp>
      <p:sp>
        <p:nvSpPr>
          <p:cNvPr id="4" name="TextBox 3"/>
          <p:cNvSpPr txBox="1"/>
          <p:nvPr/>
        </p:nvSpPr>
        <p:spPr>
          <a:xfrm>
            <a:off x="199290" y="144939"/>
            <a:ext cx="7771299" cy="916822"/>
          </a:xfrm>
          <a:prstGeom prst="rect">
            <a:avLst/>
          </a:prstGeom>
          <a:noFill/>
        </p:spPr>
        <p:txBody>
          <a:bodyPr wrap="square" lIns="182854" tIns="146283" rIns="182854" bIns="146283" rtlCol="0">
            <a:spAutoFit/>
          </a:bodyPr>
          <a:lstStyle/>
          <a:p>
            <a:pPr defTabSz="914224">
              <a:lnSpc>
                <a:spcPct val="90000"/>
              </a:lnSpc>
              <a:spcAft>
                <a:spcPts val="600"/>
              </a:spcAft>
              <a:defRPr/>
            </a:pPr>
            <a:r>
              <a:rPr lang="en-US" sz="4399" kern="0" dirty="0">
                <a:solidFill>
                  <a:schemeClr val="bg1"/>
                </a:solidFill>
                <a:latin typeface="Segoe UI Light" panose="020B0502040204020203" pitchFamily="34" charset="0"/>
                <a:cs typeface="Segoe UI Light" panose="020B0502040204020203" pitchFamily="34" charset="0"/>
              </a:rPr>
              <a:t>Relationship Insights</a:t>
            </a:r>
          </a:p>
        </p:txBody>
      </p:sp>
      <p:grpSp>
        <p:nvGrpSpPr>
          <p:cNvPr id="126" name="Group 125"/>
          <p:cNvGrpSpPr/>
          <p:nvPr/>
        </p:nvGrpSpPr>
        <p:grpSpPr>
          <a:xfrm>
            <a:off x="4994986" y="1100279"/>
            <a:ext cx="1279979" cy="1279979"/>
            <a:chOff x="4815840" y="2874126"/>
            <a:chExt cx="1280160" cy="1280160"/>
          </a:xfrm>
        </p:grpSpPr>
        <p:sp>
          <p:nvSpPr>
            <p:cNvPr id="127" name="Oval 126"/>
            <p:cNvSpPr/>
            <p:nvPr/>
          </p:nvSpPr>
          <p:spPr>
            <a:xfrm>
              <a:off x="4815840" y="2874126"/>
              <a:ext cx="1280160" cy="1280160"/>
            </a:xfrm>
            <a:prstGeom prst="ellipse">
              <a:avLst/>
            </a:prstGeom>
            <a:solidFill>
              <a:schemeClr val="accent1">
                <a:lumMod val="75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24">
                <a:defRPr/>
              </a:pPr>
              <a:r>
                <a:rPr lang="en-US" sz="800" kern="0" dirty="0">
                  <a:solidFill>
                    <a:schemeClr val="bg1"/>
                  </a:solidFill>
                </a:rPr>
                <a:t>Communication</a:t>
              </a:r>
            </a:p>
          </p:txBody>
        </p:sp>
        <p:pic>
          <p:nvPicPr>
            <p:cNvPr id="128" name="Picture 2" descr="https://mspartner.microsoft.com/en/us/publishingimages/exchange-logo-isolated.png"/>
            <p:cNvPicPr>
              <a:picLocks noChangeAspect="1" noChangeArrowheads="1"/>
            </p:cNvPicPr>
            <p:nvPr/>
          </p:nvPicPr>
          <p:blipFill>
            <a:blip r:embed="rId3" cstate="print">
              <a:biLevel thresh="25000"/>
              <a:extLst>
                <a:ext uri="{28A0092B-C50C-407E-A947-70E740481C1C}">
                  <a14:useLocalDpi xmlns:a14="http://schemas.microsoft.com/office/drawing/2010/main" val="0"/>
                </a:ext>
              </a:extLst>
            </a:blip>
            <a:srcRect/>
            <a:stretch>
              <a:fillRect/>
            </a:stretch>
          </p:blipFill>
          <p:spPr bwMode="auto">
            <a:xfrm>
              <a:off x="5407845" y="3895059"/>
              <a:ext cx="241191" cy="241191"/>
            </a:xfrm>
            <a:prstGeom prst="rect">
              <a:avLst/>
            </a:prstGeom>
            <a:noFill/>
            <a:extLst>
              <a:ext uri="{909E8E84-426E-40DD-AFC4-6F175D3DCCD1}">
                <a14:hiddenFill xmlns:a14="http://schemas.microsoft.com/office/drawing/2010/main">
                  <a:solidFill>
                    <a:srgbClr val="FFFFFF"/>
                  </a:solidFill>
                </a14:hiddenFill>
              </a:ext>
            </a:extLst>
          </p:spPr>
        </p:pic>
        <p:sp>
          <p:nvSpPr>
            <p:cNvPr id="129" name="AutoShape 74"/>
            <p:cNvSpPr>
              <a:spLocks noChangeAspect="1"/>
            </p:cNvSpPr>
            <p:nvPr/>
          </p:nvSpPr>
          <p:spPr bwMode="auto">
            <a:xfrm>
              <a:off x="4927507" y="3223764"/>
              <a:ext cx="183566" cy="18288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8765" y="0"/>
                  </a:moveTo>
                  <a:cubicBezTo>
                    <a:pt x="9365" y="0"/>
                    <a:pt x="9963" y="50"/>
                    <a:pt x="10556" y="155"/>
                  </a:cubicBezTo>
                  <a:cubicBezTo>
                    <a:pt x="11151" y="259"/>
                    <a:pt x="11733" y="417"/>
                    <a:pt x="12302" y="632"/>
                  </a:cubicBezTo>
                  <a:cubicBezTo>
                    <a:pt x="12950" y="897"/>
                    <a:pt x="13587" y="1239"/>
                    <a:pt x="14218" y="1663"/>
                  </a:cubicBezTo>
                  <a:cubicBezTo>
                    <a:pt x="14849" y="2086"/>
                    <a:pt x="15412" y="2597"/>
                    <a:pt x="15904" y="3199"/>
                  </a:cubicBezTo>
                  <a:cubicBezTo>
                    <a:pt x="16395" y="3797"/>
                    <a:pt x="16791" y="4475"/>
                    <a:pt x="17087" y="5229"/>
                  </a:cubicBezTo>
                  <a:cubicBezTo>
                    <a:pt x="17382" y="5988"/>
                    <a:pt x="17530" y="6813"/>
                    <a:pt x="17530" y="7702"/>
                  </a:cubicBezTo>
                  <a:cubicBezTo>
                    <a:pt x="17530" y="8586"/>
                    <a:pt x="17382" y="9407"/>
                    <a:pt x="17087" y="10161"/>
                  </a:cubicBezTo>
                  <a:cubicBezTo>
                    <a:pt x="16791" y="10921"/>
                    <a:pt x="16395" y="11596"/>
                    <a:pt x="15904" y="12186"/>
                  </a:cubicBezTo>
                  <a:cubicBezTo>
                    <a:pt x="15412" y="12776"/>
                    <a:pt x="14849" y="13287"/>
                    <a:pt x="14218" y="13719"/>
                  </a:cubicBezTo>
                  <a:cubicBezTo>
                    <a:pt x="13587" y="14151"/>
                    <a:pt x="12950" y="14498"/>
                    <a:pt x="12302" y="14758"/>
                  </a:cubicBezTo>
                  <a:cubicBezTo>
                    <a:pt x="11147" y="15184"/>
                    <a:pt x="9967" y="15396"/>
                    <a:pt x="8765" y="15396"/>
                  </a:cubicBezTo>
                  <a:cubicBezTo>
                    <a:pt x="8487" y="15396"/>
                    <a:pt x="8214" y="15382"/>
                    <a:pt x="7948" y="15354"/>
                  </a:cubicBezTo>
                  <a:cubicBezTo>
                    <a:pt x="7682" y="15328"/>
                    <a:pt x="7409" y="15297"/>
                    <a:pt x="7131" y="15258"/>
                  </a:cubicBezTo>
                  <a:cubicBezTo>
                    <a:pt x="6006" y="16294"/>
                    <a:pt x="4742" y="16994"/>
                    <a:pt x="3346" y="17353"/>
                  </a:cubicBezTo>
                  <a:cubicBezTo>
                    <a:pt x="3196" y="17392"/>
                    <a:pt x="3033" y="17435"/>
                    <a:pt x="2862" y="17483"/>
                  </a:cubicBezTo>
                  <a:cubicBezTo>
                    <a:pt x="2687" y="17534"/>
                    <a:pt x="2520" y="17559"/>
                    <a:pt x="2353" y="17559"/>
                  </a:cubicBezTo>
                  <a:cubicBezTo>
                    <a:pt x="2264" y="17559"/>
                    <a:pt x="2181" y="17514"/>
                    <a:pt x="2111" y="17432"/>
                  </a:cubicBezTo>
                  <a:cubicBezTo>
                    <a:pt x="2040" y="17342"/>
                    <a:pt x="2005" y="17237"/>
                    <a:pt x="2005" y="17110"/>
                  </a:cubicBezTo>
                  <a:cubicBezTo>
                    <a:pt x="2005" y="17022"/>
                    <a:pt x="2033" y="16943"/>
                    <a:pt x="2090" y="16873"/>
                  </a:cubicBezTo>
                  <a:cubicBezTo>
                    <a:pt x="2146" y="16808"/>
                    <a:pt x="2196" y="16746"/>
                    <a:pt x="2240" y="16692"/>
                  </a:cubicBezTo>
                  <a:cubicBezTo>
                    <a:pt x="2624" y="16235"/>
                    <a:pt x="2897" y="15803"/>
                    <a:pt x="3059" y="15396"/>
                  </a:cubicBezTo>
                  <a:cubicBezTo>
                    <a:pt x="3219" y="14987"/>
                    <a:pt x="3354" y="14464"/>
                    <a:pt x="3457" y="13812"/>
                  </a:cubicBezTo>
                  <a:cubicBezTo>
                    <a:pt x="2984" y="13499"/>
                    <a:pt x="2539" y="13129"/>
                    <a:pt x="2123" y="12705"/>
                  </a:cubicBezTo>
                  <a:cubicBezTo>
                    <a:pt x="1706" y="12279"/>
                    <a:pt x="1341" y="11810"/>
                    <a:pt x="1023" y="11299"/>
                  </a:cubicBezTo>
                  <a:cubicBezTo>
                    <a:pt x="710" y="10785"/>
                    <a:pt x="458" y="10229"/>
                    <a:pt x="275" y="9622"/>
                  </a:cubicBezTo>
                  <a:cubicBezTo>
                    <a:pt x="91" y="9021"/>
                    <a:pt x="0" y="8382"/>
                    <a:pt x="0" y="7702"/>
                  </a:cubicBezTo>
                  <a:cubicBezTo>
                    <a:pt x="0" y="6821"/>
                    <a:pt x="150" y="5999"/>
                    <a:pt x="449" y="5237"/>
                  </a:cubicBezTo>
                  <a:cubicBezTo>
                    <a:pt x="750" y="4478"/>
                    <a:pt x="1150" y="3797"/>
                    <a:pt x="1649" y="3199"/>
                  </a:cubicBezTo>
                  <a:cubicBezTo>
                    <a:pt x="2148" y="2597"/>
                    <a:pt x="2716" y="2086"/>
                    <a:pt x="3346" y="1663"/>
                  </a:cubicBezTo>
                  <a:cubicBezTo>
                    <a:pt x="3977" y="1239"/>
                    <a:pt x="4615" y="897"/>
                    <a:pt x="5260" y="632"/>
                  </a:cubicBezTo>
                  <a:cubicBezTo>
                    <a:pt x="5832" y="409"/>
                    <a:pt x="6411" y="248"/>
                    <a:pt x="7002" y="149"/>
                  </a:cubicBezTo>
                  <a:cubicBezTo>
                    <a:pt x="7590" y="48"/>
                    <a:pt x="8179" y="0"/>
                    <a:pt x="8765" y="0"/>
                  </a:cubicBezTo>
                  <a:moveTo>
                    <a:pt x="8765" y="2160"/>
                  </a:moveTo>
                  <a:cubicBezTo>
                    <a:pt x="8268" y="2160"/>
                    <a:pt x="7774" y="2202"/>
                    <a:pt x="7277" y="2281"/>
                  </a:cubicBezTo>
                  <a:cubicBezTo>
                    <a:pt x="6783" y="2366"/>
                    <a:pt x="6286" y="2510"/>
                    <a:pt x="5790" y="2719"/>
                  </a:cubicBezTo>
                  <a:cubicBezTo>
                    <a:pt x="5347" y="2877"/>
                    <a:pt x="4886" y="3111"/>
                    <a:pt x="4410" y="3419"/>
                  </a:cubicBezTo>
                  <a:cubicBezTo>
                    <a:pt x="3933" y="3727"/>
                    <a:pt x="3502" y="4085"/>
                    <a:pt x="3113" y="4500"/>
                  </a:cubicBezTo>
                  <a:cubicBezTo>
                    <a:pt x="2727" y="4915"/>
                    <a:pt x="2412" y="5390"/>
                    <a:pt x="2167" y="5926"/>
                  </a:cubicBezTo>
                  <a:cubicBezTo>
                    <a:pt x="1925" y="6463"/>
                    <a:pt x="1802" y="7056"/>
                    <a:pt x="1802" y="7702"/>
                  </a:cubicBezTo>
                  <a:cubicBezTo>
                    <a:pt x="1802" y="8355"/>
                    <a:pt x="1915" y="8925"/>
                    <a:pt x="2146" y="9422"/>
                  </a:cubicBezTo>
                  <a:cubicBezTo>
                    <a:pt x="2374" y="9919"/>
                    <a:pt x="2666" y="10362"/>
                    <a:pt x="3017" y="10758"/>
                  </a:cubicBezTo>
                  <a:cubicBezTo>
                    <a:pt x="3372" y="11156"/>
                    <a:pt x="3763" y="11509"/>
                    <a:pt x="4196" y="11811"/>
                  </a:cubicBezTo>
                  <a:cubicBezTo>
                    <a:pt x="4629" y="12121"/>
                    <a:pt x="5051" y="12406"/>
                    <a:pt x="5465" y="12678"/>
                  </a:cubicBezTo>
                  <a:lnTo>
                    <a:pt x="5239" y="14177"/>
                  </a:lnTo>
                  <a:cubicBezTo>
                    <a:pt x="5486" y="14019"/>
                    <a:pt x="5724" y="13827"/>
                    <a:pt x="5954" y="13609"/>
                  </a:cubicBezTo>
                  <a:cubicBezTo>
                    <a:pt x="6183" y="13395"/>
                    <a:pt x="6406" y="13189"/>
                    <a:pt x="6625" y="12988"/>
                  </a:cubicBezTo>
                  <a:cubicBezTo>
                    <a:pt x="6978" y="13042"/>
                    <a:pt x="7334" y="13098"/>
                    <a:pt x="7694" y="13152"/>
                  </a:cubicBezTo>
                  <a:cubicBezTo>
                    <a:pt x="8056" y="13208"/>
                    <a:pt x="8412" y="13231"/>
                    <a:pt x="8765" y="13231"/>
                  </a:cubicBezTo>
                  <a:cubicBezTo>
                    <a:pt x="9779" y="13231"/>
                    <a:pt x="10770" y="13048"/>
                    <a:pt x="11740" y="12678"/>
                  </a:cubicBezTo>
                  <a:cubicBezTo>
                    <a:pt x="12196" y="12517"/>
                    <a:pt x="12665" y="12280"/>
                    <a:pt x="13138" y="11978"/>
                  </a:cubicBezTo>
                  <a:cubicBezTo>
                    <a:pt x="13609" y="11670"/>
                    <a:pt x="14039" y="11306"/>
                    <a:pt x="14421" y="10879"/>
                  </a:cubicBezTo>
                  <a:cubicBezTo>
                    <a:pt x="14804" y="10459"/>
                    <a:pt x="15120" y="9981"/>
                    <a:pt x="15369" y="9453"/>
                  </a:cubicBezTo>
                  <a:cubicBezTo>
                    <a:pt x="15616" y="8928"/>
                    <a:pt x="15739" y="8344"/>
                    <a:pt x="15739" y="7703"/>
                  </a:cubicBezTo>
                  <a:cubicBezTo>
                    <a:pt x="15739" y="7056"/>
                    <a:pt x="15616" y="6463"/>
                    <a:pt x="15369" y="5927"/>
                  </a:cubicBezTo>
                  <a:cubicBezTo>
                    <a:pt x="15120" y="5390"/>
                    <a:pt x="14804" y="4916"/>
                    <a:pt x="14421" y="4501"/>
                  </a:cubicBezTo>
                  <a:cubicBezTo>
                    <a:pt x="14039" y="4086"/>
                    <a:pt x="13611" y="3727"/>
                    <a:pt x="13143" y="3419"/>
                  </a:cubicBezTo>
                  <a:cubicBezTo>
                    <a:pt x="12674" y="3112"/>
                    <a:pt x="12206" y="2877"/>
                    <a:pt x="11740" y="2719"/>
                  </a:cubicBezTo>
                  <a:cubicBezTo>
                    <a:pt x="11267" y="2510"/>
                    <a:pt x="10779" y="2366"/>
                    <a:pt x="10281" y="2281"/>
                  </a:cubicBezTo>
                  <a:cubicBezTo>
                    <a:pt x="9782" y="2202"/>
                    <a:pt x="9278" y="2160"/>
                    <a:pt x="8765" y="2160"/>
                  </a:cubicBezTo>
                  <a:moveTo>
                    <a:pt x="21599" y="11746"/>
                  </a:moveTo>
                  <a:cubicBezTo>
                    <a:pt x="21599" y="12429"/>
                    <a:pt x="21505" y="13075"/>
                    <a:pt x="21322" y="13671"/>
                  </a:cubicBezTo>
                  <a:cubicBezTo>
                    <a:pt x="21138" y="14273"/>
                    <a:pt x="20889" y="14829"/>
                    <a:pt x="20573" y="15340"/>
                  </a:cubicBezTo>
                  <a:cubicBezTo>
                    <a:pt x="20258" y="15854"/>
                    <a:pt x="19891" y="16323"/>
                    <a:pt x="19474" y="16746"/>
                  </a:cubicBezTo>
                  <a:cubicBezTo>
                    <a:pt x="19057" y="17172"/>
                    <a:pt x="18613" y="17542"/>
                    <a:pt x="18140" y="17856"/>
                  </a:cubicBezTo>
                  <a:cubicBezTo>
                    <a:pt x="18245" y="18505"/>
                    <a:pt x="18377" y="19030"/>
                    <a:pt x="18540" y="19440"/>
                  </a:cubicBezTo>
                  <a:cubicBezTo>
                    <a:pt x="18702" y="19841"/>
                    <a:pt x="18973" y="20275"/>
                    <a:pt x="19356" y="20736"/>
                  </a:cubicBezTo>
                  <a:cubicBezTo>
                    <a:pt x="19401" y="20789"/>
                    <a:pt x="19453" y="20857"/>
                    <a:pt x="19509" y="20930"/>
                  </a:cubicBezTo>
                  <a:cubicBezTo>
                    <a:pt x="19566" y="21007"/>
                    <a:pt x="19592" y="21091"/>
                    <a:pt x="19592" y="21182"/>
                  </a:cubicBezTo>
                  <a:cubicBezTo>
                    <a:pt x="19592" y="21326"/>
                    <a:pt x="19554" y="21430"/>
                    <a:pt x="19474" y="21498"/>
                  </a:cubicBezTo>
                  <a:cubicBezTo>
                    <a:pt x="19396" y="21568"/>
                    <a:pt x="19305" y="21599"/>
                    <a:pt x="19199" y="21599"/>
                  </a:cubicBezTo>
                  <a:cubicBezTo>
                    <a:pt x="19048" y="21599"/>
                    <a:pt x="18888" y="21571"/>
                    <a:pt x="18714" y="21526"/>
                  </a:cubicBezTo>
                  <a:cubicBezTo>
                    <a:pt x="18542" y="21472"/>
                    <a:pt x="18387" y="21433"/>
                    <a:pt x="18253" y="21396"/>
                  </a:cubicBezTo>
                  <a:cubicBezTo>
                    <a:pt x="16854" y="21026"/>
                    <a:pt x="15593" y="20329"/>
                    <a:pt x="14468" y="19301"/>
                  </a:cubicBezTo>
                  <a:cubicBezTo>
                    <a:pt x="14190" y="19338"/>
                    <a:pt x="13917" y="19369"/>
                    <a:pt x="13651" y="19394"/>
                  </a:cubicBezTo>
                  <a:cubicBezTo>
                    <a:pt x="13383" y="19423"/>
                    <a:pt x="13112" y="19439"/>
                    <a:pt x="12832" y="19439"/>
                  </a:cubicBezTo>
                  <a:cubicBezTo>
                    <a:pt x="11865" y="19439"/>
                    <a:pt x="10909" y="19293"/>
                    <a:pt x="9972" y="19002"/>
                  </a:cubicBezTo>
                  <a:cubicBezTo>
                    <a:pt x="9031" y="18717"/>
                    <a:pt x="8146" y="18279"/>
                    <a:pt x="7312" y="17692"/>
                  </a:cubicBezTo>
                  <a:lnTo>
                    <a:pt x="7616" y="17474"/>
                  </a:lnTo>
                  <a:cubicBezTo>
                    <a:pt x="8000" y="17531"/>
                    <a:pt x="8381" y="17559"/>
                    <a:pt x="8765" y="17559"/>
                  </a:cubicBezTo>
                  <a:cubicBezTo>
                    <a:pt x="10245" y="17559"/>
                    <a:pt x="11676" y="17279"/>
                    <a:pt x="13058" y="16720"/>
                  </a:cubicBezTo>
                  <a:cubicBezTo>
                    <a:pt x="13891" y="16387"/>
                    <a:pt x="14684" y="15935"/>
                    <a:pt x="15435" y="15374"/>
                  </a:cubicBezTo>
                  <a:cubicBezTo>
                    <a:pt x="16186" y="14812"/>
                    <a:pt x="16852" y="14148"/>
                    <a:pt x="17431" y="13380"/>
                  </a:cubicBezTo>
                  <a:cubicBezTo>
                    <a:pt x="18008" y="12618"/>
                    <a:pt x="18469" y="11759"/>
                    <a:pt x="18815" y="10814"/>
                  </a:cubicBezTo>
                  <a:cubicBezTo>
                    <a:pt x="19161" y="9865"/>
                    <a:pt x="19335" y="8831"/>
                    <a:pt x="19335" y="7702"/>
                  </a:cubicBezTo>
                  <a:cubicBezTo>
                    <a:pt x="19335" y="7332"/>
                    <a:pt x="19312" y="6957"/>
                    <a:pt x="19267" y="6567"/>
                  </a:cubicBezTo>
                  <a:cubicBezTo>
                    <a:pt x="19943" y="7216"/>
                    <a:pt x="20500" y="7979"/>
                    <a:pt x="20940" y="8854"/>
                  </a:cubicBezTo>
                  <a:cubicBezTo>
                    <a:pt x="21378" y="9727"/>
                    <a:pt x="21599" y="10692"/>
                    <a:pt x="21599" y="11746"/>
                  </a:cubicBezTo>
                </a:path>
              </a:pathLst>
            </a:custGeom>
            <a:solidFill>
              <a:sysClr val="window" lastClr="FFFFFF"/>
            </a:solidFill>
            <a:ln>
              <a:noFill/>
            </a:ln>
            <a:effectLst/>
            <a:extLst/>
          </p:spPr>
          <p:txBody>
            <a:bodyPr lIns="101563" tIns="101563" rIns="101563" bIns="101563" anchor="ctr"/>
            <a:lstStyle/>
            <a:p>
              <a:pPr defTabSz="914019">
                <a:defRPr/>
              </a:pPr>
              <a:endParaRPr lang="es-ES" sz="5799" kern="0" dirty="0">
                <a:solidFill>
                  <a:schemeClr val="bg1"/>
                </a:solidFill>
                <a:effectLst>
                  <a:outerShdw blurRad="38100" dist="38100" dir="2700000" algn="tl">
                    <a:srgbClr val="000000"/>
                  </a:outerShdw>
                </a:effectLst>
                <a:latin typeface="Gill Sans" charset="0"/>
                <a:cs typeface="Gill Sans" charset="0"/>
                <a:sym typeface="Gill Sans" charset="0"/>
              </a:endParaRPr>
            </a:p>
          </p:txBody>
        </p:sp>
        <p:sp>
          <p:nvSpPr>
            <p:cNvPr id="130" name="Freeform 50"/>
            <p:cNvSpPr>
              <a:spLocks noChangeAspect="1" noChangeArrowheads="1"/>
            </p:cNvSpPr>
            <p:nvPr/>
          </p:nvSpPr>
          <p:spPr bwMode="auto">
            <a:xfrm>
              <a:off x="5097208" y="2966666"/>
              <a:ext cx="184710" cy="182880"/>
            </a:xfrm>
            <a:custGeom>
              <a:avLst/>
              <a:gdLst>
                <a:gd name="T0" fmla="*/ 257 w 444"/>
                <a:gd name="T1" fmla="*/ 257 h 443"/>
                <a:gd name="T2" fmla="*/ 257 w 444"/>
                <a:gd name="T3" fmla="*/ 257 h 443"/>
                <a:gd name="T4" fmla="*/ 160 w 444"/>
                <a:gd name="T5" fmla="*/ 310 h 443"/>
                <a:gd name="T6" fmla="*/ 62 w 444"/>
                <a:gd name="T7" fmla="*/ 310 h 443"/>
                <a:gd name="T8" fmla="*/ 71 w 444"/>
                <a:gd name="T9" fmla="*/ 407 h 443"/>
                <a:gd name="T10" fmla="*/ 310 w 444"/>
                <a:gd name="T11" fmla="*/ 310 h 443"/>
                <a:gd name="T12" fmla="*/ 416 w 444"/>
                <a:gd name="T13" fmla="*/ 61 h 443"/>
                <a:gd name="T14" fmla="*/ 319 w 444"/>
                <a:gd name="T15" fmla="*/ 53 h 443"/>
                <a:gd name="T16" fmla="*/ 319 w 444"/>
                <a:gd name="T17" fmla="*/ 151 h 443"/>
                <a:gd name="T18" fmla="*/ 257 w 444"/>
                <a:gd name="T19" fmla="*/ 257 h 4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44" h="443">
                  <a:moveTo>
                    <a:pt x="257" y="257"/>
                  </a:moveTo>
                  <a:lnTo>
                    <a:pt x="257" y="257"/>
                  </a:lnTo>
                  <a:cubicBezTo>
                    <a:pt x="222" y="292"/>
                    <a:pt x="177" y="327"/>
                    <a:pt x="160" y="310"/>
                  </a:cubicBezTo>
                  <a:cubicBezTo>
                    <a:pt x="133" y="283"/>
                    <a:pt x="115" y="265"/>
                    <a:pt x="62" y="310"/>
                  </a:cubicBezTo>
                  <a:cubicBezTo>
                    <a:pt x="0" y="354"/>
                    <a:pt x="44" y="389"/>
                    <a:pt x="71" y="407"/>
                  </a:cubicBezTo>
                  <a:cubicBezTo>
                    <a:pt x="97" y="442"/>
                    <a:pt x="204" y="416"/>
                    <a:pt x="310" y="310"/>
                  </a:cubicBezTo>
                  <a:cubicBezTo>
                    <a:pt x="416" y="204"/>
                    <a:pt x="443" y="97"/>
                    <a:pt x="416" y="61"/>
                  </a:cubicBezTo>
                  <a:cubicBezTo>
                    <a:pt x="390" y="35"/>
                    <a:pt x="363" y="0"/>
                    <a:pt x="319" y="53"/>
                  </a:cubicBezTo>
                  <a:cubicBezTo>
                    <a:pt x="275" y="106"/>
                    <a:pt x="293" y="123"/>
                    <a:pt x="319" y="151"/>
                  </a:cubicBezTo>
                  <a:cubicBezTo>
                    <a:pt x="337" y="167"/>
                    <a:pt x="302" y="212"/>
                    <a:pt x="257" y="257"/>
                  </a:cubicBezTo>
                </a:path>
              </a:pathLst>
            </a:custGeom>
            <a:solidFill>
              <a:sysClr val="window" lastClr="FFFFFF"/>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pPr defTabSz="914224">
                <a:defRPr/>
              </a:pPr>
              <a:endParaRPr lang="en-US" kern="0" dirty="0">
                <a:solidFill>
                  <a:schemeClr val="bg1"/>
                </a:solidFill>
                <a:latin typeface="Calibri"/>
              </a:endParaRPr>
            </a:p>
          </p:txBody>
        </p:sp>
        <p:sp>
          <p:nvSpPr>
            <p:cNvPr id="131" name="Freeform 76"/>
            <p:cNvSpPr>
              <a:spLocks noChangeAspect="1" noChangeArrowheads="1"/>
            </p:cNvSpPr>
            <p:nvPr/>
          </p:nvSpPr>
          <p:spPr bwMode="auto">
            <a:xfrm>
              <a:off x="5400116" y="2908087"/>
              <a:ext cx="105444" cy="182880"/>
            </a:xfrm>
            <a:custGeom>
              <a:avLst/>
              <a:gdLst>
                <a:gd name="T0" fmla="*/ 238 w 283"/>
                <a:gd name="T1" fmla="*/ 0 h 489"/>
                <a:gd name="T2" fmla="*/ 238 w 283"/>
                <a:gd name="T3" fmla="*/ 0 h 489"/>
                <a:gd name="T4" fmla="*/ 44 w 283"/>
                <a:gd name="T5" fmla="*/ 0 h 489"/>
                <a:gd name="T6" fmla="*/ 0 w 283"/>
                <a:gd name="T7" fmla="*/ 44 h 489"/>
                <a:gd name="T8" fmla="*/ 0 w 283"/>
                <a:gd name="T9" fmla="*/ 434 h 489"/>
                <a:gd name="T10" fmla="*/ 44 w 283"/>
                <a:gd name="T11" fmla="*/ 488 h 489"/>
                <a:gd name="T12" fmla="*/ 238 w 283"/>
                <a:gd name="T13" fmla="*/ 488 h 489"/>
                <a:gd name="T14" fmla="*/ 282 w 283"/>
                <a:gd name="T15" fmla="*/ 434 h 489"/>
                <a:gd name="T16" fmla="*/ 282 w 283"/>
                <a:gd name="T17" fmla="*/ 44 h 489"/>
                <a:gd name="T18" fmla="*/ 238 w 283"/>
                <a:gd name="T19" fmla="*/ 0 h 489"/>
                <a:gd name="T20" fmla="*/ 141 w 283"/>
                <a:gd name="T21" fmla="*/ 460 h 489"/>
                <a:gd name="T22" fmla="*/ 141 w 283"/>
                <a:gd name="T23" fmla="*/ 460 h 489"/>
                <a:gd name="T24" fmla="*/ 106 w 283"/>
                <a:gd name="T25" fmla="*/ 443 h 489"/>
                <a:gd name="T26" fmla="*/ 141 w 283"/>
                <a:gd name="T27" fmla="*/ 416 h 489"/>
                <a:gd name="T28" fmla="*/ 176 w 283"/>
                <a:gd name="T29" fmla="*/ 443 h 489"/>
                <a:gd name="T30" fmla="*/ 141 w 283"/>
                <a:gd name="T31" fmla="*/ 460 h 489"/>
                <a:gd name="T32" fmla="*/ 247 w 283"/>
                <a:gd name="T33" fmla="*/ 390 h 489"/>
                <a:gd name="T34" fmla="*/ 247 w 283"/>
                <a:gd name="T35" fmla="*/ 390 h 489"/>
                <a:gd name="T36" fmla="*/ 35 w 283"/>
                <a:gd name="T37" fmla="*/ 390 h 489"/>
                <a:gd name="T38" fmla="*/ 35 w 283"/>
                <a:gd name="T39" fmla="*/ 62 h 489"/>
                <a:gd name="T40" fmla="*/ 247 w 283"/>
                <a:gd name="T41" fmla="*/ 62 h 489"/>
                <a:gd name="T42" fmla="*/ 247 w 283"/>
                <a:gd name="T43" fmla="*/ 390 h 4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83" h="489">
                  <a:moveTo>
                    <a:pt x="238" y="0"/>
                  </a:moveTo>
                  <a:lnTo>
                    <a:pt x="238" y="0"/>
                  </a:lnTo>
                  <a:cubicBezTo>
                    <a:pt x="44" y="0"/>
                    <a:pt x="44" y="0"/>
                    <a:pt x="44" y="0"/>
                  </a:cubicBezTo>
                  <a:cubicBezTo>
                    <a:pt x="17" y="0"/>
                    <a:pt x="0" y="18"/>
                    <a:pt x="0" y="44"/>
                  </a:cubicBezTo>
                  <a:cubicBezTo>
                    <a:pt x="0" y="434"/>
                    <a:pt x="0" y="434"/>
                    <a:pt x="0" y="434"/>
                  </a:cubicBezTo>
                  <a:cubicBezTo>
                    <a:pt x="0" y="460"/>
                    <a:pt x="17" y="488"/>
                    <a:pt x="44" y="488"/>
                  </a:cubicBezTo>
                  <a:cubicBezTo>
                    <a:pt x="238" y="488"/>
                    <a:pt x="238" y="488"/>
                    <a:pt x="238" y="488"/>
                  </a:cubicBezTo>
                  <a:cubicBezTo>
                    <a:pt x="265" y="488"/>
                    <a:pt x="282" y="460"/>
                    <a:pt x="282" y="434"/>
                  </a:cubicBezTo>
                  <a:cubicBezTo>
                    <a:pt x="282" y="44"/>
                    <a:pt x="282" y="44"/>
                    <a:pt x="282" y="44"/>
                  </a:cubicBezTo>
                  <a:cubicBezTo>
                    <a:pt x="282" y="18"/>
                    <a:pt x="265" y="0"/>
                    <a:pt x="238" y="0"/>
                  </a:cubicBezTo>
                  <a:close/>
                  <a:moveTo>
                    <a:pt x="141" y="460"/>
                  </a:moveTo>
                  <a:lnTo>
                    <a:pt x="141" y="460"/>
                  </a:lnTo>
                  <a:cubicBezTo>
                    <a:pt x="123" y="460"/>
                    <a:pt x="106" y="451"/>
                    <a:pt x="106" y="443"/>
                  </a:cubicBezTo>
                  <a:cubicBezTo>
                    <a:pt x="106" y="425"/>
                    <a:pt x="123" y="416"/>
                    <a:pt x="141" y="416"/>
                  </a:cubicBezTo>
                  <a:cubicBezTo>
                    <a:pt x="159" y="416"/>
                    <a:pt x="176" y="425"/>
                    <a:pt x="176" y="443"/>
                  </a:cubicBezTo>
                  <a:cubicBezTo>
                    <a:pt x="176" y="451"/>
                    <a:pt x="159" y="460"/>
                    <a:pt x="141" y="460"/>
                  </a:cubicBezTo>
                  <a:close/>
                  <a:moveTo>
                    <a:pt x="247" y="390"/>
                  </a:moveTo>
                  <a:lnTo>
                    <a:pt x="247" y="390"/>
                  </a:lnTo>
                  <a:cubicBezTo>
                    <a:pt x="35" y="390"/>
                    <a:pt x="35" y="390"/>
                    <a:pt x="35" y="390"/>
                  </a:cubicBezTo>
                  <a:cubicBezTo>
                    <a:pt x="35" y="62"/>
                    <a:pt x="35" y="62"/>
                    <a:pt x="35" y="62"/>
                  </a:cubicBezTo>
                  <a:cubicBezTo>
                    <a:pt x="247" y="62"/>
                    <a:pt x="247" y="62"/>
                    <a:pt x="247" y="62"/>
                  </a:cubicBezTo>
                  <a:lnTo>
                    <a:pt x="247" y="390"/>
                  </a:lnTo>
                  <a:close/>
                </a:path>
              </a:pathLst>
            </a:custGeom>
            <a:solidFill>
              <a:sysClr val="window" lastClr="FFFFFF"/>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pPr defTabSz="914224">
                <a:defRPr/>
              </a:pPr>
              <a:endParaRPr lang="en-US" kern="0" dirty="0">
                <a:solidFill>
                  <a:schemeClr val="bg1"/>
                </a:solidFill>
                <a:latin typeface="Calibri"/>
              </a:endParaRPr>
            </a:p>
          </p:txBody>
        </p:sp>
        <p:sp>
          <p:nvSpPr>
            <p:cNvPr id="132" name="Freeform 51"/>
            <p:cNvSpPr>
              <a:spLocks noChangeAspect="1" noChangeArrowheads="1"/>
            </p:cNvSpPr>
            <p:nvPr/>
          </p:nvSpPr>
          <p:spPr bwMode="auto">
            <a:xfrm>
              <a:off x="4922000" y="3660920"/>
              <a:ext cx="182880" cy="113212"/>
            </a:xfrm>
            <a:custGeom>
              <a:avLst/>
              <a:gdLst>
                <a:gd name="T0" fmla="*/ 18 w 461"/>
                <a:gd name="T1" fmla="*/ 27 h 285"/>
                <a:gd name="T2" fmla="*/ 18 w 461"/>
                <a:gd name="T3" fmla="*/ 27 h 285"/>
                <a:gd name="T4" fmla="*/ 203 w 461"/>
                <a:gd name="T5" fmla="*/ 125 h 285"/>
                <a:gd name="T6" fmla="*/ 231 w 461"/>
                <a:gd name="T7" fmla="*/ 133 h 285"/>
                <a:gd name="T8" fmla="*/ 248 w 461"/>
                <a:gd name="T9" fmla="*/ 125 h 285"/>
                <a:gd name="T10" fmla="*/ 434 w 461"/>
                <a:gd name="T11" fmla="*/ 27 h 285"/>
                <a:gd name="T12" fmla="*/ 443 w 461"/>
                <a:gd name="T13" fmla="*/ 0 h 285"/>
                <a:gd name="T14" fmla="*/ 18 w 461"/>
                <a:gd name="T15" fmla="*/ 0 h 285"/>
                <a:gd name="T16" fmla="*/ 18 w 461"/>
                <a:gd name="T17" fmla="*/ 27 h 285"/>
                <a:gd name="T18" fmla="*/ 443 w 461"/>
                <a:gd name="T19" fmla="*/ 80 h 285"/>
                <a:gd name="T20" fmla="*/ 443 w 461"/>
                <a:gd name="T21" fmla="*/ 80 h 285"/>
                <a:gd name="T22" fmla="*/ 248 w 461"/>
                <a:gd name="T23" fmla="*/ 178 h 285"/>
                <a:gd name="T24" fmla="*/ 231 w 461"/>
                <a:gd name="T25" fmla="*/ 178 h 285"/>
                <a:gd name="T26" fmla="*/ 203 w 461"/>
                <a:gd name="T27" fmla="*/ 178 h 285"/>
                <a:gd name="T28" fmla="*/ 18 w 461"/>
                <a:gd name="T29" fmla="*/ 80 h 285"/>
                <a:gd name="T30" fmla="*/ 9 w 461"/>
                <a:gd name="T31" fmla="*/ 80 h 285"/>
                <a:gd name="T32" fmla="*/ 9 w 461"/>
                <a:gd name="T33" fmla="*/ 266 h 285"/>
                <a:gd name="T34" fmla="*/ 35 w 461"/>
                <a:gd name="T35" fmla="*/ 284 h 285"/>
                <a:gd name="T36" fmla="*/ 425 w 461"/>
                <a:gd name="T37" fmla="*/ 284 h 285"/>
                <a:gd name="T38" fmla="*/ 452 w 461"/>
                <a:gd name="T39" fmla="*/ 266 h 285"/>
                <a:gd name="T40" fmla="*/ 452 w 461"/>
                <a:gd name="T41" fmla="*/ 80 h 285"/>
                <a:gd name="T42" fmla="*/ 443 w 461"/>
                <a:gd name="T43" fmla="*/ 80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61" h="285">
                  <a:moveTo>
                    <a:pt x="18" y="27"/>
                  </a:moveTo>
                  <a:lnTo>
                    <a:pt x="18" y="27"/>
                  </a:lnTo>
                  <a:cubicBezTo>
                    <a:pt x="35" y="35"/>
                    <a:pt x="203" y="125"/>
                    <a:pt x="203" y="125"/>
                  </a:cubicBezTo>
                  <a:cubicBezTo>
                    <a:pt x="212" y="133"/>
                    <a:pt x="221" y="133"/>
                    <a:pt x="231" y="133"/>
                  </a:cubicBezTo>
                  <a:cubicBezTo>
                    <a:pt x="239" y="133"/>
                    <a:pt x="248" y="133"/>
                    <a:pt x="248" y="125"/>
                  </a:cubicBezTo>
                  <a:cubicBezTo>
                    <a:pt x="256" y="125"/>
                    <a:pt x="425" y="35"/>
                    <a:pt x="434" y="27"/>
                  </a:cubicBezTo>
                  <a:cubicBezTo>
                    <a:pt x="452" y="18"/>
                    <a:pt x="460" y="0"/>
                    <a:pt x="443" y="0"/>
                  </a:cubicBezTo>
                  <a:cubicBezTo>
                    <a:pt x="18" y="0"/>
                    <a:pt x="18" y="0"/>
                    <a:pt x="18" y="0"/>
                  </a:cubicBezTo>
                  <a:cubicBezTo>
                    <a:pt x="0" y="0"/>
                    <a:pt x="9" y="18"/>
                    <a:pt x="18" y="27"/>
                  </a:cubicBezTo>
                  <a:close/>
                  <a:moveTo>
                    <a:pt x="443" y="80"/>
                  </a:moveTo>
                  <a:lnTo>
                    <a:pt x="443" y="80"/>
                  </a:lnTo>
                  <a:cubicBezTo>
                    <a:pt x="434" y="80"/>
                    <a:pt x="256" y="169"/>
                    <a:pt x="248" y="178"/>
                  </a:cubicBezTo>
                  <a:cubicBezTo>
                    <a:pt x="248" y="178"/>
                    <a:pt x="239" y="178"/>
                    <a:pt x="231" y="178"/>
                  </a:cubicBezTo>
                  <a:cubicBezTo>
                    <a:pt x="221" y="178"/>
                    <a:pt x="212" y="178"/>
                    <a:pt x="203" y="178"/>
                  </a:cubicBezTo>
                  <a:cubicBezTo>
                    <a:pt x="194" y="169"/>
                    <a:pt x="27" y="80"/>
                    <a:pt x="18" y="80"/>
                  </a:cubicBezTo>
                  <a:cubicBezTo>
                    <a:pt x="9" y="72"/>
                    <a:pt x="9" y="80"/>
                    <a:pt x="9" y="80"/>
                  </a:cubicBezTo>
                  <a:cubicBezTo>
                    <a:pt x="9" y="88"/>
                    <a:pt x="9" y="266"/>
                    <a:pt x="9" y="266"/>
                  </a:cubicBezTo>
                  <a:cubicBezTo>
                    <a:pt x="9" y="275"/>
                    <a:pt x="18" y="284"/>
                    <a:pt x="35" y="284"/>
                  </a:cubicBezTo>
                  <a:cubicBezTo>
                    <a:pt x="425" y="284"/>
                    <a:pt x="425" y="284"/>
                    <a:pt x="425" y="284"/>
                  </a:cubicBezTo>
                  <a:cubicBezTo>
                    <a:pt x="443" y="284"/>
                    <a:pt x="452" y="275"/>
                    <a:pt x="452" y="266"/>
                  </a:cubicBezTo>
                  <a:cubicBezTo>
                    <a:pt x="452" y="266"/>
                    <a:pt x="452" y="88"/>
                    <a:pt x="452" y="80"/>
                  </a:cubicBezTo>
                  <a:cubicBezTo>
                    <a:pt x="452" y="80"/>
                    <a:pt x="452" y="72"/>
                    <a:pt x="443" y="80"/>
                  </a:cubicBezTo>
                  <a:close/>
                </a:path>
              </a:pathLst>
            </a:custGeom>
            <a:solidFill>
              <a:sysClr val="window" lastClr="FFFFFF"/>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pPr defTabSz="914224">
                <a:defRPr/>
              </a:pPr>
              <a:endParaRPr lang="en-US" kern="0" dirty="0">
                <a:solidFill>
                  <a:schemeClr val="bg1"/>
                </a:solidFill>
                <a:latin typeface="Calibri"/>
              </a:endParaRPr>
            </a:p>
          </p:txBody>
        </p:sp>
        <p:sp>
          <p:nvSpPr>
            <p:cNvPr id="133" name="AutoShape 20"/>
            <p:cNvSpPr>
              <a:spLocks noChangeAspect="1"/>
            </p:cNvSpPr>
            <p:nvPr/>
          </p:nvSpPr>
          <p:spPr bwMode="auto">
            <a:xfrm>
              <a:off x="5617044" y="2999527"/>
              <a:ext cx="183566" cy="18288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87" y="2580"/>
                  </a:moveTo>
                  <a:cubicBezTo>
                    <a:pt x="20419" y="2580"/>
                    <a:pt x="20793" y="2735"/>
                    <a:pt x="21116" y="3052"/>
                  </a:cubicBezTo>
                  <a:cubicBezTo>
                    <a:pt x="21438" y="3372"/>
                    <a:pt x="21599" y="3743"/>
                    <a:pt x="21599" y="4175"/>
                  </a:cubicBezTo>
                  <a:lnTo>
                    <a:pt x="21599" y="19987"/>
                  </a:lnTo>
                  <a:cubicBezTo>
                    <a:pt x="21599" y="20419"/>
                    <a:pt x="21438" y="20796"/>
                    <a:pt x="21116" y="21116"/>
                  </a:cubicBezTo>
                  <a:cubicBezTo>
                    <a:pt x="20793" y="21438"/>
                    <a:pt x="20419" y="21599"/>
                    <a:pt x="19987" y="21599"/>
                  </a:cubicBezTo>
                  <a:lnTo>
                    <a:pt x="1612" y="21599"/>
                  </a:lnTo>
                  <a:cubicBezTo>
                    <a:pt x="1180" y="21599"/>
                    <a:pt x="806" y="21438"/>
                    <a:pt x="483" y="21116"/>
                  </a:cubicBezTo>
                  <a:cubicBezTo>
                    <a:pt x="161" y="20796"/>
                    <a:pt x="0" y="20419"/>
                    <a:pt x="0" y="19987"/>
                  </a:cubicBezTo>
                  <a:lnTo>
                    <a:pt x="0" y="4175"/>
                  </a:lnTo>
                  <a:cubicBezTo>
                    <a:pt x="0" y="3743"/>
                    <a:pt x="161" y="3372"/>
                    <a:pt x="483" y="3052"/>
                  </a:cubicBezTo>
                  <a:cubicBezTo>
                    <a:pt x="806" y="2735"/>
                    <a:pt x="1180" y="2580"/>
                    <a:pt x="1612" y="2580"/>
                  </a:cubicBezTo>
                  <a:lnTo>
                    <a:pt x="2150" y="2580"/>
                  </a:lnTo>
                  <a:lnTo>
                    <a:pt x="2150" y="2401"/>
                  </a:lnTo>
                  <a:cubicBezTo>
                    <a:pt x="2150" y="2116"/>
                    <a:pt x="2196" y="1828"/>
                    <a:pt x="2288" y="1540"/>
                  </a:cubicBezTo>
                  <a:cubicBezTo>
                    <a:pt x="2381" y="1249"/>
                    <a:pt x="2530" y="990"/>
                    <a:pt x="2738" y="766"/>
                  </a:cubicBezTo>
                  <a:cubicBezTo>
                    <a:pt x="2942" y="541"/>
                    <a:pt x="3216" y="360"/>
                    <a:pt x="3555" y="213"/>
                  </a:cubicBezTo>
                  <a:cubicBezTo>
                    <a:pt x="3895" y="75"/>
                    <a:pt x="4310" y="0"/>
                    <a:pt x="4796" y="0"/>
                  </a:cubicBezTo>
                  <a:cubicBezTo>
                    <a:pt x="5283" y="0"/>
                    <a:pt x="5698" y="75"/>
                    <a:pt x="6037" y="213"/>
                  </a:cubicBezTo>
                  <a:cubicBezTo>
                    <a:pt x="6377" y="360"/>
                    <a:pt x="6651" y="541"/>
                    <a:pt x="6858" y="766"/>
                  </a:cubicBezTo>
                  <a:cubicBezTo>
                    <a:pt x="7062" y="990"/>
                    <a:pt x="7215" y="1255"/>
                    <a:pt x="7313" y="1546"/>
                  </a:cubicBezTo>
                  <a:cubicBezTo>
                    <a:pt x="7411" y="1840"/>
                    <a:pt x="7457" y="2125"/>
                    <a:pt x="7457" y="2401"/>
                  </a:cubicBezTo>
                  <a:lnTo>
                    <a:pt x="7457" y="2580"/>
                  </a:lnTo>
                  <a:lnTo>
                    <a:pt x="8133" y="2580"/>
                  </a:lnTo>
                  <a:lnTo>
                    <a:pt x="8133" y="2401"/>
                  </a:lnTo>
                  <a:cubicBezTo>
                    <a:pt x="8133" y="2116"/>
                    <a:pt x="8179" y="1828"/>
                    <a:pt x="8269" y="1540"/>
                  </a:cubicBezTo>
                  <a:cubicBezTo>
                    <a:pt x="8364" y="1249"/>
                    <a:pt x="8511" y="990"/>
                    <a:pt x="8718" y="766"/>
                  </a:cubicBezTo>
                  <a:cubicBezTo>
                    <a:pt x="8925" y="541"/>
                    <a:pt x="9199" y="360"/>
                    <a:pt x="9538" y="213"/>
                  </a:cubicBezTo>
                  <a:cubicBezTo>
                    <a:pt x="9878" y="74"/>
                    <a:pt x="10293" y="0"/>
                    <a:pt x="10779" y="0"/>
                  </a:cubicBezTo>
                  <a:cubicBezTo>
                    <a:pt x="11266" y="0"/>
                    <a:pt x="11678" y="74"/>
                    <a:pt x="12020" y="213"/>
                  </a:cubicBezTo>
                  <a:cubicBezTo>
                    <a:pt x="12360" y="360"/>
                    <a:pt x="12636" y="541"/>
                    <a:pt x="12852" y="766"/>
                  </a:cubicBezTo>
                  <a:cubicBezTo>
                    <a:pt x="13068" y="990"/>
                    <a:pt x="13227" y="1255"/>
                    <a:pt x="13322" y="1546"/>
                  </a:cubicBezTo>
                  <a:cubicBezTo>
                    <a:pt x="13417" y="1840"/>
                    <a:pt x="13469" y="2125"/>
                    <a:pt x="13469" y="2401"/>
                  </a:cubicBezTo>
                  <a:lnTo>
                    <a:pt x="13469" y="2580"/>
                  </a:lnTo>
                  <a:lnTo>
                    <a:pt x="14142" y="2580"/>
                  </a:lnTo>
                  <a:lnTo>
                    <a:pt x="14142" y="2401"/>
                  </a:lnTo>
                  <a:cubicBezTo>
                    <a:pt x="14142" y="2116"/>
                    <a:pt x="14191" y="1828"/>
                    <a:pt x="14286" y="1540"/>
                  </a:cubicBezTo>
                  <a:cubicBezTo>
                    <a:pt x="14384" y="1249"/>
                    <a:pt x="14534" y="990"/>
                    <a:pt x="14741" y="765"/>
                  </a:cubicBezTo>
                  <a:cubicBezTo>
                    <a:pt x="14948" y="541"/>
                    <a:pt x="15219" y="359"/>
                    <a:pt x="15556" y="213"/>
                  </a:cubicBezTo>
                  <a:cubicBezTo>
                    <a:pt x="15890" y="74"/>
                    <a:pt x="16305" y="0"/>
                    <a:pt x="16803" y="0"/>
                  </a:cubicBezTo>
                  <a:cubicBezTo>
                    <a:pt x="17289" y="0"/>
                    <a:pt x="17704" y="74"/>
                    <a:pt x="18044" y="213"/>
                  </a:cubicBezTo>
                  <a:cubicBezTo>
                    <a:pt x="18383" y="359"/>
                    <a:pt x="18657" y="541"/>
                    <a:pt x="18864" y="765"/>
                  </a:cubicBezTo>
                  <a:cubicBezTo>
                    <a:pt x="19069" y="990"/>
                    <a:pt x="19218" y="1255"/>
                    <a:pt x="19311" y="1546"/>
                  </a:cubicBezTo>
                  <a:cubicBezTo>
                    <a:pt x="19403" y="1839"/>
                    <a:pt x="19449" y="2125"/>
                    <a:pt x="19449" y="2401"/>
                  </a:cubicBezTo>
                  <a:lnTo>
                    <a:pt x="19449" y="2580"/>
                  </a:lnTo>
                  <a:lnTo>
                    <a:pt x="19987" y="2580"/>
                  </a:lnTo>
                  <a:close/>
                  <a:moveTo>
                    <a:pt x="6066" y="7968"/>
                  </a:moveTo>
                  <a:lnTo>
                    <a:pt x="2179" y="7968"/>
                  </a:lnTo>
                  <a:lnTo>
                    <a:pt x="2179" y="11443"/>
                  </a:lnTo>
                  <a:lnTo>
                    <a:pt x="6066" y="11443"/>
                  </a:lnTo>
                  <a:lnTo>
                    <a:pt x="6066" y="7968"/>
                  </a:lnTo>
                  <a:close/>
                  <a:moveTo>
                    <a:pt x="6066" y="11976"/>
                  </a:moveTo>
                  <a:lnTo>
                    <a:pt x="2179" y="11976"/>
                  </a:lnTo>
                  <a:lnTo>
                    <a:pt x="2179" y="15452"/>
                  </a:lnTo>
                  <a:lnTo>
                    <a:pt x="6066" y="15452"/>
                  </a:lnTo>
                  <a:lnTo>
                    <a:pt x="6066" y="11976"/>
                  </a:lnTo>
                  <a:close/>
                  <a:moveTo>
                    <a:pt x="6066" y="15976"/>
                  </a:moveTo>
                  <a:lnTo>
                    <a:pt x="2179" y="15976"/>
                  </a:lnTo>
                  <a:lnTo>
                    <a:pt x="2179" y="19422"/>
                  </a:lnTo>
                  <a:lnTo>
                    <a:pt x="6066" y="19422"/>
                  </a:lnTo>
                  <a:lnTo>
                    <a:pt x="6066" y="15976"/>
                  </a:lnTo>
                  <a:close/>
                  <a:moveTo>
                    <a:pt x="3754" y="5543"/>
                  </a:moveTo>
                  <a:cubicBezTo>
                    <a:pt x="3754" y="6067"/>
                    <a:pt x="4102" y="6323"/>
                    <a:pt x="4799" y="6323"/>
                  </a:cubicBezTo>
                  <a:cubicBezTo>
                    <a:pt x="5499" y="6323"/>
                    <a:pt x="5847" y="6067"/>
                    <a:pt x="5847" y="5543"/>
                  </a:cubicBezTo>
                  <a:lnTo>
                    <a:pt x="5847" y="2398"/>
                  </a:lnTo>
                  <a:cubicBezTo>
                    <a:pt x="5847" y="1877"/>
                    <a:pt x="5499" y="1612"/>
                    <a:pt x="4799" y="1612"/>
                  </a:cubicBezTo>
                  <a:cubicBezTo>
                    <a:pt x="4102" y="1612"/>
                    <a:pt x="3754" y="1877"/>
                    <a:pt x="3754" y="2398"/>
                  </a:cubicBezTo>
                  <a:lnTo>
                    <a:pt x="3754" y="5543"/>
                  </a:lnTo>
                  <a:close/>
                  <a:moveTo>
                    <a:pt x="10535" y="7968"/>
                  </a:moveTo>
                  <a:lnTo>
                    <a:pt x="6607" y="7968"/>
                  </a:lnTo>
                  <a:lnTo>
                    <a:pt x="6607" y="11443"/>
                  </a:lnTo>
                  <a:lnTo>
                    <a:pt x="10535" y="11443"/>
                  </a:lnTo>
                  <a:lnTo>
                    <a:pt x="10535" y="7968"/>
                  </a:lnTo>
                  <a:close/>
                  <a:moveTo>
                    <a:pt x="10535" y="11976"/>
                  </a:moveTo>
                  <a:lnTo>
                    <a:pt x="6607" y="11976"/>
                  </a:lnTo>
                  <a:lnTo>
                    <a:pt x="6607" y="15452"/>
                  </a:lnTo>
                  <a:lnTo>
                    <a:pt x="10535" y="15452"/>
                  </a:lnTo>
                  <a:lnTo>
                    <a:pt x="10535" y="11976"/>
                  </a:lnTo>
                  <a:close/>
                  <a:moveTo>
                    <a:pt x="10535" y="15976"/>
                  </a:moveTo>
                  <a:lnTo>
                    <a:pt x="6607" y="15976"/>
                  </a:lnTo>
                  <a:lnTo>
                    <a:pt x="6607" y="19422"/>
                  </a:lnTo>
                  <a:lnTo>
                    <a:pt x="10535" y="19422"/>
                  </a:lnTo>
                  <a:lnTo>
                    <a:pt x="10535" y="15976"/>
                  </a:lnTo>
                  <a:close/>
                  <a:moveTo>
                    <a:pt x="9774" y="5543"/>
                  </a:moveTo>
                  <a:cubicBezTo>
                    <a:pt x="9774" y="5825"/>
                    <a:pt x="9849" y="6027"/>
                    <a:pt x="9996" y="6145"/>
                  </a:cubicBezTo>
                  <a:cubicBezTo>
                    <a:pt x="10143" y="6269"/>
                    <a:pt x="10405" y="6323"/>
                    <a:pt x="10782" y="6323"/>
                  </a:cubicBezTo>
                  <a:cubicBezTo>
                    <a:pt x="11159" y="6323"/>
                    <a:pt x="11427" y="6263"/>
                    <a:pt x="11588" y="6139"/>
                  </a:cubicBezTo>
                  <a:cubicBezTo>
                    <a:pt x="11750" y="6015"/>
                    <a:pt x="11830" y="5819"/>
                    <a:pt x="11830" y="5543"/>
                  </a:cubicBezTo>
                  <a:lnTo>
                    <a:pt x="11830" y="2398"/>
                  </a:lnTo>
                  <a:cubicBezTo>
                    <a:pt x="11830" y="2128"/>
                    <a:pt x="11750" y="1932"/>
                    <a:pt x="11588" y="1802"/>
                  </a:cubicBezTo>
                  <a:cubicBezTo>
                    <a:pt x="11427" y="1673"/>
                    <a:pt x="11159" y="1612"/>
                    <a:pt x="10782" y="1612"/>
                  </a:cubicBezTo>
                  <a:cubicBezTo>
                    <a:pt x="10405" y="1612"/>
                    <a:pt x="10143" y="1679"/>
                    <a:pt x="9996" y="1814"/>
                  </a:cubicBezTo>
                  <a:cubicBezTo>
                    <a:pt x="9849" y="1944"/>
                    <a:pt x="9774" y="2139"/>
                    <a:pt x="9774" y="2398"/>
                  </a:cubicBezTo>
                  <a:lnTo>
                    <a:pt x="9774" y="5543"/>
                  </a:lnTo>
                  <a:close/>
                  <a:moveTo>
                    <a:pt x="14986" y="7968"/>
                  </a:moveTo>
                  <a:lnTo>
                    <a:pt x="11073" y="7968"/>
                  </a:lnTo>
                  <a:lnTo>
                    <a:pt x="11073" y="11443"/>
                  </a:lnTo>
                  <a:lnTo>
                    <a:pt x="14986" y="11443"/>
                  </a:lnTo>
                  <a:lnTo>
                    <a:pt x="14986" y="7968"/>
                  </a:lnTo>
                  <a:close/>
                  <a:moveTo>
                    <a:pt x="14986" y="11976"/>
                  </a:moveTo>
                  <a:lnTo>
                    <a:pt x="11073" y="11976"/>
                  </a:lnTo>
                  <a:lnTo>
                    <a:pt x="11073" y="15452"/>
                  </a:lnTo>
                  <a:lnTo>
                    <a:pt x="14986" y="15452"/>
                  </a:lnTo>
                  <a:lnTo>
                    <a:pt x="14986" y="11976"/>
                  </a:lnTo>
                  <a:close/>
                  <a:moveTo>
                    <a:pt x="14986" y="15976"/>
                  </a:moveTo>
                  <a:lnTo>
                    <a:pt x="11073" y="15976"/>
                  </a:lnTo>
                  <a:lnTo>
                    <a:pt x="11073" y="19422"/>
                  </a:lnTo>
                  <a:lnTo>
                    <a:pt x="14986" y="19422"/>
                  </a:lnTo>
                  <a:lnTo>
                    <a:pt x="14986" y="15976"/>
                  </a:lnTo>
                  <a:close/>
                  <a:moveTo>
                    <a:pt x="19423" y="7968"/>
                  </a:moveTo>
                  <a:lnTo>
                    <a:pt x="15521" y="7968"/>
                  </a:lnTo>
                  <a:lnTo>
                    <a:pt x="15521" y="11443"/>
                  </a:lnTo>
                  <a:lnTo>
                    <a:pt x="19423" y="11443"/>
                  </a:lnTo>
                  <a:lnTo>
                    <a:pt x="19423" y="7968"/>
                  </a:lnTo>
                  <a:close/>
                  <a:moveTo>
                    <a:pt x="19423" y="11976"/>
                  </a:moveTo>
                  <a:lnTo>
                    <a:pt x="15521" y="11976"/>
                  </a:lnTo>
                  <a:lnTo>
                    <a:pt x="15521" y="15452"/>
                  </a:lnTo>
                  <a:lnTo>
                    <a:pt x="19423" y="15452"/>
                  </a:lnTo>
                  <a:lnTo>
                    <a:pt x="19423" y="11976"/>
                  </a:lnTo>
                  <a:close/>
                  <a:moveTo>
                    <a:pt x="19423" y="15976"/>
                  </a:moveTo>
                  <a:lnTo>
                    <a:pt x="15521" y="15976"/>
                  </a:lnTo>
                  <a:lnTo>
                    <a:pt x="15521" y="19422"/>
                  </a:lnTo>
                  <a:lnTo>
                    <a:pt x="19423" y="19422"/>
                  </a:lnTo>
                  <a:lnTo>
                    <a:pt x="19423" y="15976"/>
                  </a:lnTo>
                  <a:close/>
                  <a:moveTo>
                    <a:pt x="15758" y="5543"/>
                  </a:moveTo>
                  <a:cubicBezTo>
                    <a:pt x="15758" y="6067"/>
                    <a:pt x="16106" y="6323"/>
                    <a:pt x="16806" y="6323"/>
                  </a:cubicBezTo>
                  <a:cubicBezTo>
                    <a:pt x="17502" y="6323"/>
                    <a:pt x="17848" y="6067"/>
                    <a:pt x="17839" y="5543"/>
                  </a:cubicBezTo>
                  <a:lnTo>
                    <a:pt x="17839" y="2398"/>
                  </a:lnTo>
                  <a:cubicBezTo>
                    <a:pt x="17839" y="1877"/>
                    <a:pt x="17494" y="1612"/>
                    <a:pt x="16806" y="1612"/>
                  </a:cubicBezTo>
                  <a:cubicBezTo>
                    <a:pt x="16106" y="1612"/>
                    <a:pt x="15758" y="1877"/>
                    <a:pt x="15758" y="2398"/>
                  </a:cubicBezTo>
                  <a:lnTo>
                    <a:pt x="15758" y="5543"/>
                  </a:lnTo>
                  <a:close/>
                </a:path>
              </a:pathLst>
            </a:custGeom>
            <a:solidFill>
              <a:sysClr val="window" lastClr="FFFFFF"/>
            </a:solidFill>
            <a:ln>
              <a:noFill/>
            </a:ln>
            <a:effectLst/>
            <a:extLst/>
          </p:spPr>
          <p:txBody>
            <a:bodyPr lIns="101563" tIns="101563" rIns="101563" bIns="101563" anchor="ctr"/>
            <a:lstStyle/>
            <a:p>
              <a:pPr defTabSz="914019">
                <a:defRPr/>
              </a:pPr>
              <a:endParaRPr lang="es-ES" sz="5799" kern="0" dirty="0">
                <a:solidFill>
                  <a:schemeClr val="bg1"/>
                </a:solidFill>
                <a:effectLst>
                  <a:outerShdw blurRad="38100" dist="38100" dir="2700000" algn="tl">
                    <a:srgbClr val="000000"/>
                  </a:outerShdw>
                </a:effectLst>
                <a:latin typeface="Gill Sans" charset="0"/>
                <a:cs typeface="Gill Sans" charset="0"/>
                <a:sym typeface="Gill Sans" charset="0"/>
              </a:endParaRPr>
            </a:p>
          </p:txBody>
        </p:sp>
        <p:sp>
          <p:nvSpPr>
            <p:cNvPr id="134" name="Freeform 133"/>
            <p:cNvSpPr>
              <a:spLocks noChangeAspect="1" noChangeArrowheads="1"/>
            </p:cNvSpPr>
            <p:nvPr/>
          </p:nvSpPr>
          <p:spPr bwMode="auto">
            <a:xfrm>
              <a:off x="5130850" y="3832775"/>
              <a:ext cx="179462" cy="182880"/>
            </a:xfrm>
            <a:custGeom>
              <a:avLst/>
              <a:gdLst>
                <a:gd name="T0" fmla="*/ 443 w 461"/>
                <a:gd name="T1" fmla="*/ 284 h 471"/>
                <a:gd name="T2" fmla="*/ 443 w 461"/>
                <a:gd name="T3" fmla="*/ 284 h 471"/>
                <a:gd name="T4" fmla="*/ 452 w 461"/>
                <a:gd name="T5" fmla="*/ 240 h 471"/>
                <a:gd name="T6" fmla="*/ 231 w 461"/>
                <a:gd name="T7" fmla="*/ 9 h 471"/>
                <a:gd name="T8" fmla="*/ 194 w 461"/>
                <a:gd name="T9" fmla="*/ 18 h 471"/>
                <a:gd name="T10" fmla="*/ 124 w 461"/>
                <a:gd name="T11" fmla="*/ 0 h 471"/>
                <a:gd name="T12" fmla="*/ 0 w 461"/>
                <a:gd name="T13" fmla="*/ 124 h 471"/>
                <a:gd name="T14" fmla="*/ 18 w 461"/>
                <a:gd name="T15" fmla="*/ 196 h 471"/>
                <a:gd name="T16" fmla="*/ 18 w 461"/>
                <a:gd name="T17" fmla="*/ 240 h 471"/>
                <a:gd name="T18" fmla="*/ 231 w 461"/>
                <a:gd name="T19" fmla="*/ 461 h 471"/>
                <a:gd name="T20" fmla="*/ 275 w 461"/>
                <a:gd name="T21" fmla="*/ 461 h 471"/>
                <a:gd name="T22" fmla="*/ 328 w 461"/>
                <a:gd name="T23" fmla="*/ 470 h 471"/>
                <a:gd name="T24" fmla="*/ 460 w 461"/>
                <a:gd name="T25" fmla="*/ 346 h 471"/>
                <a:gd name="T26" fmla="*/ 443 w 461"/>
                <a:gd name="T27" fmla="*/ 284 h 471"/>
                <a:gd name="T28" fmla="*/ 346 w 461"/>
                <a:gd name="T29" fmla="*/ 346 h 471"/>
                <a:gd name="T30" fmla="*/ 346 w 461"/>
                <a:gd name="T31" fmla="*/ 346 h 471"/>
                <a:gd name="T32" fmla="*/ 301 w 461"/>
                <a:gd name="T33" fmla="*/ 381 h 471"/>
                <a:gd name="T34" fmla="*/ 231 w 461"/>
                <a:gd name="T35" fmla="*/ 390 h 471"/>
                <a:gd name="T36" fmla="*/ 150 w 461"/>
                <a:gd name="T37" fmla="*/ 372 h 471"/>
                <a:gd name="T38" fmla="*/ 115 w 461"/>
                <a:gd name="T39" fmla="*/ 337 h 471"/>
                <a:gd name="T40" fmla="*/ 106 w 461"/>
                <a:gd name="T41" fmla="*/ 302 h 471"/>
                <a:gd name="T42" fmla="*/ 115 w 461"/>
                <a:gd name="T43" fmla="*/ 284 h 471"/>
                <a:gd name="T44" fmla="*/ 133 w 461"/>
                <a:gd name="T45" fmla="*/ 275 h 471"/>
                <a:gd name="T46" fmla="*/ 150 w 461"/>
                <a:gd name="T47" fmla="*/ 275 h 471"/>
                <a:gd name="T48" fmla="*/ 168 w 461"/>
                <a:gd name="T49" fmla="*/ 293 h 471"/>
                <a:gd name="T50" fmla="*/ 177 w 461"/>
                <a:gd name="T51" fmla="*/ 319 h 471"/>
                <a:gd name="T52" fmla="*/ 194 w 461"/>
                <a:gd name="T53" fmla="*/ 337 h 471"/>
                <a:gd name="T54" fmla="*/ 231 w 461"/>
                <a:gd name="T55" fmla="*/ 337 h 471"/>
                <a:gd name="T56" fmla="*/ 275 w 461"/>
                <a:gd name="T57" fmla="*/ 328 h 471"/>
                <a:gd name="T58" fmla="*/ 292 w 461"/>
                <a:gd name="T59" fmla="*/ 302 h 471"/>
                <a:gd name="T60" fmla="*/ 284 w 461"/>
                <a:gd name="T61" fmla="*/ 275 h 471"/>
                <a:gd name="T62" fmla="*/ 256 w 461"/>
                <a:gd name="T63" fmla="*/ 266 h 471"/>
                <a:gd name="T64" fmla="*/ 221 w 461"/>
                <a:gd name="T65" fmla="*/ 257 h 471"/>
                <a:gd name="T66" fmla="*/ 159 w 461"/>
                <a:gd name="T67" fmla="*/ 240 h 471"/>
                <a:gd name="T68" fmla="*/ 124 w 461"/>
                <a:gd name="T69" fmla="*/ 213 h 471"/>
                <a:gd name="T70" fmla="*/ 106 w 461"/>
                <a:gd name="T71" fmla="*/ 168 h 471"/>
                <a:gd name="T72" fmla="*/ 124 w 461"/>
                <a:gd name="T73" fmla="*/ 115 h 471"/>
                <a:gd name="T74" fmla="*/ 168 w 461"/>
                <a:gd name="T75" fmla="*/ 89 h 471"/>
                <a:gd name="T76" fmla="*/ 231 w 461"/>
                <a:gd name="T77" fmla="*/ 80 h 471"/>
                <a:gd name="T78" fmla="*/ 284 w 461"/>
                <a:gd name="T79" fmla="*/ 89 h 471"/>
                <a:gd name="T80" fmla="*/ 319 w 461"/>
                <a:gd name="T81" fmla="*/ 107 h 471"/>
                <a:gd name="T82" fmla="*/ 337 w 461"/>
                <a:gd name="T83" fmla="*/ 133 h 471"/>
                <a:gd name="T84" fmla="*/ 346 w 461"/>
                <a:gd name="T85" fmla="*/ 151 h 471"/>
                <a:gd name="T86" fmla="*/ 337 w 461"/>
                <a:gd name="T87" fmla="*/ 177 h 471"/>
                <a:gd name="T88" fmla="*/ 310 w 461"/>
                <a:gd name="T89" fmla="*/ 186 h 471"/>
                <a:gd name="T90" fmla="*/ 292 w 461"/>
                <a:gd name="T91" fmla="*/ 177 h 471"/>
                <a:gd name="T92" fmla="*/ 284 w 461"/>
                <a:gd name="T93" fmla="*/ 160 h 471"/>
                <a:gd name="T94" fmla="*/ 265 w 461"/>
                <a:gd name="T95" fmla="*/ 133 h 471"/>
                <a:gd name="T96" fmla="*/ 231 w 461"/>
                <a:gd name="T97" fmla="*/ 124 h 471"/>
                <a:gd name="T98" fmla="*/ 186 w 461"/>
                <a:gd name="T99" fmla="*/ 142 h 471"/>
                <a:gd name="T100" fmla="*/ 177 w 461"/>
                <a:gd name="T101" fmla="*/ 160 h 471"/>
                <a:gd name="T102" fmla="*/ 177 w 461"/>
                <a:gd name="T103" fmla="*/ 168 h 471"/>
                <a:gd name="T104" fmla="*/ 194 w 461"/>
                <a:gd name="T105" fmla="*/ 186 h 471"/>
                <a:gd name="T106" fmla="*/ 212 w 461"/>
                <a:gd name="T107" fmla="*/ 186 h 471"/>
                <a:gd name="T108" fmla="*/ 239 w 461"/>
                <a:gd name="T109" fmla="*/ 196 h 471"/>
                <a:gd name="T110" fmla="*/ 292 w 461"/>
                <a:gd name="T111" fmla="*/ 213 h 471"/>
                <a:gd name="T112" fmla="*/ 328 w 461"/>
                <a:gd name="T113" fmla="*/ 231 h 471"/>
                <a:gd name="T114" fmla="*/ 354 w 461"/>
                <a:gd name="T115" fmla="*/ 257 h 471"/>
                <a:gd name="T116" fmla="*/ 363 w 461"/>
                <a:gd name="T117" fmla="*/ 293 h 471"/>
                <a:gd name="T118" fmla="*/ 346 w 461"/>
                <a:gd name="T119" fmla="*/ 346 h 4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61" h="471">
                  <a:moveTo>
                    <a:pt x="443" y="284"/>
                  </a:moveTo>
                  <a:lnTo>
                    <a:pt x="443" y="284"/>
                  </a:lnTo>
                  <a:cubicBezTo>
                    <a:pt x="452" y="266"/>
                    <a:pt x="452" y="257"/>
                    <a:pt x="452" y="240"/>
                  </a:cubicBezTo>
                  <a:cubicBezTo>
                    <a:pt x="452" y="115"/>
                    <a:pt x="354" y="9"/>
                    <a:pt x="231" y="9"/>
                  </a:cubicBezTo>
                  <a:cubicBezTo>
                    <a:pt x="221" y="9"/>
                    <a:pt x="203" y="18"/>
                    <a:pt x="194" y="18"/>
                  </a:cubicBezTo>
                  <a:cubicBezTo>
                    <a:pt x="177" y="0"/>
                    <a:pt x="150" y="0"/>
                    <a:pt x="124" y="0"/>
                  </a:cubicBezTo>
                  <a:cubicBezTo>
                    <a:pt x="62" y="0"/>
                    <a:pt x="0" y="54"/>
                    <a:pt x="0" y="124"/>
                  </a:cubicBezTo>
                  <a:cubicBezTo>
                    <a:pt x="0" y="151"/>
                    <a:pt x="9" y="168"/>
                    <a:pt x="18" y="196"/>
                  </a:cubicBezTo>
                  <a:cubicBezTo>
                    <a:pt x="18" y="204"/>
                    <a:pt x="18" y="221"/>
                    <a:pt x="18" y="240"/>
                  </a:cubicBezTo>
                  <a:cubicBezTo>
                    <a:pt x="18" y="364"/>
                    <a:pt x="115" y="461"/>
                    <a:pt x="231" y="461"/>
                  </a:cubicBezTo>
                  <a:cubicBezTo>
                    <a:pt x="248" y="461"/>
                    <a:pt x="256" y="461"/>
                    <a:pt x="275" y="461"/>
                  </a:cubicBezTo>
                  <a:cubicBezTo>
                    <a:pt x="292" y="470"/>
                    <a:pt x="310" y="470"/>
                    <a:pt x="328" y="470"/>
                  </a:cubicBezTo>
                  <a:cubicBezTo>
                    <a:pt x="399" y="470"/>
                    <a:pt x="460" y="417"/>
                    <a:pt x="460" y="346"/>
                  </a:cubicBezTo>
                  <a:cubicBezTo>
                    <a:pt x="460" y="319"/>
                    <a:pt x="452" y="302"/>
                    <a:pt x="443" y="284"/>
                  </a:cubicBezTo>
                  <a:close/>
                  <a:moveTo>
                    <a:pt x="346" y="346"/>
                  </a:moveTo>
                  <a:lnTo>
                    <a:pt x="346" y="346"/>
                  </a:lnTo>
                  <a:cubicBezTo>
                    <a:pt x="337" y="355"/>
                    <a:pt x="319" y="372"/>
                    <a:pt x="301" y="381"/>
                  </a:cubicBezTo>
                  <a:cubicBezTo>
                    <a:pt x="284" y="390"/>
                    <a:pt x="256" y="390"/>
                    <a:pt x="231" y="390"/>
                  </a:cubicBezTo>
                  <a:cubicBezTo>
                    <a:pt x="203" y="390"/>
                    <a:pt x="177" y="381"/>
                    <a:pt x="150" y="372"/>
                  </a:cubicBezTo>
                  <a:cubicBezTo>
                    <a:pt x="141" y="364"/>
                    <a:pt x="124" y="355"/>
                    <a:pt x="115" y="337"/>
                  </a:cubicBezTo>
                  <a:cubicBezTo>
                    <a:pt x="106" y="328"/>
                    <a:pt x="106" y="311"/>
                    <a:pt x="106" y="302"/>
                  </a:cubicBezTo>
                  <a:cubicBezTo>
                    <a:pt x="106" y="293"/>
                    <a:pt x="106" y="284"/>
                    <a:pt x="115" y="284"/>
                  </a:cubicBezTo>
                  <a:cubicBezTo>
                    <a:pt x="115" y="275"/>
                    <a:pt x="124" y="275"/>
                    <a:pt x="133" y="275"/>
                  </a:cubicBezTo>
                  <a:cubicBezTo>
                    <a:pt x="141" y="275"/>
                    <a:pt x="150" y="275"/>
                    <a:pt x="150" y="275"/>
                  </a:cubicBezTo>
                  <a:cubicBezTo>
                    <a:pt x="159" y="284"/>
                    <a:pt x="168" y="293"/>
                    <a:pt x="168" y="293"/>
                  </a:cubicBezTo>
                  <a:cubicBezTo>
                    <a:pt x="168" y="311"/>
                    <a:pt x="177" y="311"/>
                    <a:pt x="177" y="319"/>
                  </a:cubicBezTo>
                  <a:cubicBezTo>
                    <a:pt x="186" y="328"/>
                    <a:pt x="194" y="328"/>
                    <a:pt x="194" y="337"/>
                  </a:cubicBezTo>
                  <a:cubicBezTo>
                    <a:pt x="203" y="337"/>
                    <a:pt x="212" y="337"/>
                    <a:pt x="231" y="337"/>
                  </a:cubicBezTo>
                  <a:cubicBezTo>
                    <a:pt x="248" y="337"/>
                    <a:pt x="265" y="337"/>
                    <a:pt x="275" y="328"/>
                  </a:cubicBezTo>
                  <a:cubicBezTo>
                    <a:pt x="284" y="319"/>
                    <a:pt x="292" y="311"/>
                    <a:pt x="292" y="302"/>
                  </a:cubicBezTo>
                  <a:cubicBezTo>
                    <a:pt x="292" y="293"/>
                    <a:pt x="284" y="284"/>
                    <a:pt x="284" y="275"/>
                  </a:cubicBezTo>
                  <a:cubicBezTo>
                    <a:pt x="275" y="275"/>
                    <a:pt x="265" y="266"/>
                    <a:pt x="256" y="266"/>
                  </a:cubicBezTo>
                  <a:cubicBezTo>
                    <a:pt x="248" y="266"/>
                    <a:pt x="239" y="257"/>
                    <a:pt x="221" y="257"/>
                  </a:cubicBezTo>
                  <a:cubicBezTo>
                    <a:pt x="194" y="249"/>
                    <a:pt x="177" y="249"/>
                    <a:pt x="159" y="240"/>
                  </a:cubicBezTo>
                  <a:cubicBezTo>
                    <a:pt x="141" y="231"/>
                    <a:pt x="133" y="221"/>
                    <a:pt x="124" y="213"/>
                  </a:cubicBezTo>
                  <a:cubicBezTo>
                    <a:pt x="115" y="196"/>
                    <a:pt x="106" y="186"/>
                    <a:pt x="106" y="168"/>
                  </a:cubicBezTo>
                  <a:cubicBezTo>
                    <a:pt x="106" y="151"/>
                    <a:pt x="115" y="133"/>
                    <a:pt x="124" y="115"/>
                  </a:cubicBezTo>
                  <a:cubicBezTo>
                    <a:pt x="133" y="107"/>
                    <a:pt x="150" y="98"/>
                    <a:pt x="168" y="89"/>
                  </a:cubicBezTo>
                  <a:cubicBezTo>
                    <a:pt x="186" y="80"/>
                    <a:pt x="203" y="80"/>
                    <a:pt x="231" y="80"/>
                  </a:cubicBezTo>
                  <a:cubicBezTo>
                    <a:pt x="248" y="80"/>
                    <a:pt x="265" y="80"/>
                    <a:pt x="284" y="89"/>
                  </a:cubicBezTo>
                  <a:cubicBezTo>
                    <a:pt x="292" y="89"/>
                    <a:pt x="310" y="98"/>
                    <a:pt x="319" y="107"/>
                  </a:cubicBezTo>
                  <a:cubicBezTo>
                    <a:pt x="328" y="115"/>
                    <a:pt x="337" y="124"/>
                    <a:pt x="337" y="133"/>
                  </a:cubicBezTo>
                  <a:cubicBezTo>
                    <a:pt x="346" y="142"/>
                    <a:pt x="346" y="142"/>
                    <a:pt x="346" y="151"/>
                  </a:cubicBezTo>
                  <a:cubicBezTo>
                    <a:pt x="346" y="160"/>
                    <a:pt x="346" y="168"/>
                    <a:pt x="337" y="177"/>
                  </a:cubicBezTo>
                  <a:cubicBezTo>
                    <a:pt x="328" y="186"/>
                    <a:pt x="319" y="186"/>
                    <a:pt x="310" y="186"/>
                  </a:cubicBezTo>
                  <a:cubicBezTo>
                    <a:pt x="310" y="186"/>
                    <a:pt x="301" y="186"/>
                    <a:pt x="292" y="177"/>
                  </a:cubicBezTo>
                  <a:cubicBezTo>
                    <a:pt x="292" y="177"/>
                    <a:pt x="284" y="168"/>
                    <a:pt x="284" y="160"/>
                  </a:cubicBezTo>
                  <a:cubicBezTo>
                    <a:pt x="275" y="151"/>
                    <a:pt x="275" y="142"/>
                    <a:pt x="265" y="133"/>
                  </a:cubicBezTo>
                  <a:cubicBezTo>
                    <a:pt x="256" y="133"/>
                    <a:pt x="239" y="124"/>
                    <a:pt x="231" y="124"/>
                  </a:cubicBezTo>
                  <a:cubicBezTo>
                    <a:pt x="212" y="124"/>
                    <a:pt x="194" y="133"/>
                    <a:pt x="186" y="142"/>
                  </a:cubicBezTo>
                  <a:cubicBezTo>
                    <a:pt x="177" y="142"/>
                    <a:pt x="177" y="151"/>
                    <a:pt x="177" y="160"/>
                  </a:cubicBezTo>
                  <a:cubicBezTo>
                    <a:pt x="177" y="168"/>
                    <a:pt x="177" y="168"/>
                    <a:pt x="177" y="168"/>
                  </a:cubicBezTo>
                  <a:cubicBezTo>
                    <a:pt x="186" y="177"/>
                    <a:pt x="186" y="177"/>
                    <a:pt x="194" y="186"/>
                  </a:cubicBezTo>
                  <a:cubicBezTo>
                    <a:pt x="194" y="186"/>
                    <a:pt x="203" y="186"/>
                    <a:pt x="212" y="186"/>
                  </a:cubicBezTo>
                  <a:cubicBezTo>
                    <a:pt x="212" y="196"/>
                    <a:pt x="231" y="196"/>
                    <a:pt x="239" y="196"/>
                  </a:cubicBezTo>
                  <a:cubicBezTo>
                    <a:pt x="256" y="204"/>
                    <a:pt x="275" y="204"/>
                    <a:pt x="292" y="213"/>
                  </a:cubicBezTo>
                  <a:cubicBezTo>
                    <a:pt x="301" y="213"/>
                    <a:pt x="319" y="221"/>
                    <a:pt x="328" y="231"/>
                  </a:cubicBezTo>
                  <a:cubicBezTo>
                    <a:pt x="337" y="231"/>
                    <a:pt x="346" y="240"/>
                    <a:pt x="354" y="257"/>
                  </a:cubicBezTo>
                  <a:cubicBezTo>
                    <a:pt x="354" y="266"/>
                    <a:pt x="363" y="275"/>
                    <a:pt x="363" y="293"/>
                  </a:cubicBezTo>
                  <a:cubicBezTo>
                    <a:pt x="363" y="311"/>
                    <a:pt x="354" y="328"/>
                    <a:pt x="346" y="346"/>
                  </a:cubicBezTo>
                  <a:close/>
                </a:path>
              </a:pathLst>
            </a:custGeom>
            <a:solidFill>
              <a:sysClr val="window" lastClr="FFFFFF"/>
            </a:solid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914224">
                <a:defRPr/>
              </a:pPr>
              <a:endParaRPr lang="en-US" kern="0" dirty="0">
                <a:solidFill>
                  <a:schemeClr val="bg1"/>
                </a:solidFill>
                <a:latin typeface="Calibri"/>
              </a:endParaRPr>
            </a:p>
          </p:txBody>
        </p:sp>
      </p:grpSp>
      <p:grpSp>
        <p:nvGrpSpPr>
          <p:cNvPr id="135" name="Group 134"/>
          <p:cNvGrpSpPr/>
          <p:nvPr/>
        </p:nvGrpSpPr>
        <p:grpSpPr>
          <a:xfrm>
            <a:off x="6065859" y="1102997"/>
            <a:ext cx="1279979" cy="1279979"/>
            <a:chOff x="6024025" y="705532"/>
            <a:chExt cx="1280160" cy="1280160"/>
          </a:xfrm>
        </p:grpSpPr>
        <p:sp>
          <p:nvSpPr>
            <p:cNvPr id="136" name="Oval 135"/>
            <p:cNvSpPr/>
            <p:nvPr/>
          </p:nvSpPr>
          <p:spPr>
            <a:xfrm>
              <a:off x="6024025" y="705532"/>
              <a:ext cx="1280160" cy="1280160"/>
            </a:xfrm>
            <a:prstGeom prst="ellipse">
              <a:avLst/>
            </a:prstGeom>
            <a:solidFill>
              <a:srgbClr val="5A26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24">
                <a:defRPr/>
              </a:pPr>
              <a:r>
                <a:rPr lang="en-US" sz="1199" kern="0" dirty="0">
                  <a:solidFill>
                    <a:schemeClr val="bg1"/>
                  </a:solidFill>
                </a:rPr>
                <a:t>CRM</a:t>
              </a:r>
            </a:p>
          </p:txBody>
        </p:sp>
        <p:pic>
          <p:nvPicPr>
            <p:cNvPr id="137" name="Picture 2"/>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6830201" y="1514878"/>
              <a:ext cx="293170" cy="293170"/>
            </a:xfrm>
            <a:prstGeom prst="rect">
              <a:avLst/>
            </a:prstGeom>
            <a:noFill/>
            <a:extLst>
              <a:ext uri="{909E8E84-426E-40DD-AFC4-6F175D3DCCD1}">
                <a14:hiddenFill xmlns:a14="http://schemas.microsoft.com/office/drawing/2010/main">
                  <a:solidFill>
                    <a:srgbClr val="FFFFFF"/>
                  </a:solidFill>
                </a14:hiddenFill>
              </a:ext>
            </a:extLst>
          </p:spPr>
        </p:pic>
        <p:pic>
          <p:nvPicPr>
            <p:cNvPr id="138" name="Picture 4" descr="https://c.s-microsoft.com/en-us/CMSImages/icon-enterpriseorganizations-blue.png?version=2dd41582-5c13-eacf-cfe2-97e925cfeddc"/>
            <p:cNvPicPr>
              <a:picLocks noChangeAspect="1" noChangeArrowheads="1"/>
            </p:cNvPicPr>
            <p:nvPr/>
          </p:nvPicPr>
          <p:blipFill>
            <a:blip r:embed="rId5" cstate="print">
              <a:biLevel thresh="25000"/>
              <a:extLst>
                <a:ext uri="{28A0092B-C50C-407E-A947-70E740481C1C}">
                  <a14:useLocalDpi xmlns:a14="http://schemas.microsoft.com/office/drawing/2010/main" val="0"/>
                </a:ext>
              </a:extLst>
            </a:blip>
            <a:srcRect/>
            <a:stretch>
              <a:fillRect/>
            </a:stretch>
          </p:blipFill>
          <p:spPr bwMode="auto">
            <a:xfrm>
              <a:off x="6510393" y="1650231"/>
              <a:ext cx="260314" cy="260314"/>
            </a:xfrm>
            <a:prstGeom prst="rect">
              <a:avLst/>
            </a:prstGeom>
            <a:noFill/>
            <a:extLst>
              <a:ext uri="{909E8E84-426E-40DD-AFC4-6F175D3DCCD1}">
                <a14:hiddenFill xmlns:a14="http://schemas.microsoft.com/office/drawing/2010/main">
                  <a:solidFill>
                    <a:srgbClr val="FFFFFF"/>
                  </a:solidFill>
                </a14:hiddenFill>
              </a:ext>
            </a:extLst>
          </p:spPr>
        </p:pic>
        <p:pic>
          <p:nvPicPr>
            <p:cNvPr id="139" name="Picture 8" descr="https://cdn1.iconfinder.com/data/icons/business-and-finance-20/200/vector_65_12-512.png"/>
            <p:cNvPicPr>
              <a:picLocks noChangeAspect="1" noChangeArrowheads="1"/>
            </p:cNvPicPr>
            <p:nvPr/>
          </p:nvPicPr>
          <p:blipFill>
            <a:blip r:embed="rId6" cstate="print">
              <a:biLevel thresh="25000"/>
              <a:extLst>
                <a:ext uri="{28A0092B-C50C-407E-A947-70E740481C1C}">
                  <a14:useLocalDpi xmlns:a14="http://schemas.microsoft.com/office/drawing/2010/main" val="0"/>
                </a:ext>
              </a:extLst>
            </a:blip>
            <a:srcRect/>
            <a:stretch>
              <a:fillRect/>
            </a:stretch>
          </p:blipFill>
          <p:spPr bwMode="auto">
            <a:xfrm>
              <a:off x="6192592" y="1518734"/>
              <a:ext cx="288054" cy="288054"/>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6" name="Group 5"/>
          <p:cNvGrpSpPr/>
          <p:nvPr/>
        </p:nvGrpSpPr>
        <p:grpSpPr>
          <a:xfrm>
            <a:off x="-587996" y="2643119"/>
            <a:ext cx="13470408" cy="4019770"/>
            <a:chOff x="-588963" y="2642997"/>
            <a:chExt cx="13472319" cy="4020340"/>
          </a:xfrm>
        </p:grpSpPr>
        <p:sp>
          <p:nvSpPr>
            <p:cNvPr id="141" name="TextBox 140"/>
            <p:cNvSpPr txBox="1"/>
            <p:nvPr/>
          </p:nvSpPr>
          <p:spPr>
            <a:xfrm>
              <a:off x="-588963" y="2642997"/>
              <a:ext cx="4038600" cy="544765"/>
            </a:xfrm>
            <a:prstGeom prst="rect">
              <a:avLst/>
            </a:prstGeom>
            <a:noFill/>
          </p:spPr>
          <p:txBody>
            <a:bodyPr wrap="square" lIns="182854" tIns="146283" rIns="182854" bIns="146283" rtlCol="0">
              <a:spAutoFit/>
            </a:bodyPr>
            <a:lstStyle/>
            <a:p>
              <a:pPr algn="ctr" defTabSz="914224">
                <a:lnSpc>
                  <a:spcPct val="90000"/>
                </a:lnSpc>
                <a:spcAft>
                  <a:spcPts val="600"/>
                </a:spcAft>
                <a:defRPr/>
              </a:pPr>
              <a:r>
                <a:rPr lang="en-US" kern="0" dirty="0">
                  <a:solidFill>
                    <a:schemeClr val="bg1"/>
                  </a:solidFill>
                </a:rPr>
                <a:t>Auto Capture</a:t>
              </a:r>
            </a:p>
          </p:txBody>
        </p:sp>
        <p:sp>
          <p:nvSpPr>
            <p:cNvPr id="142" name="TextBox 141"/>
            <p:cNvSpPr txBox="1"/>
            <p:nvPr/>
          </p:nvSpPr>
          <p:spPr>
            <a:xfrm>
              <a:off x="2555610" y="2642997"/>
              <a:ext cx="4038600" cy="544765"/>
            </a:xfrm>
            <a:prstGeom prst="rect">
              <a:avLst/>
            </a:prstGeom>
            <a:noFill/>
          </p:spPr>
          <p:txBody>
            <a:bodyPr wrap="square" lIns="182854" tIns="146283" rIns="182854" bIns="146283" rtlCol="0">
              <a:spAutoFit/>
            </a:bodyPr>
            <a:lstStyle/>
            <a:p>
              <a:pPr algn="ctr" defTabSz="914224">
                <a:lnSpc>
                  <a:spcPct val="90000"/>
                </a:lnSpc>
                <a:spcAft>
                  <a:spcPts val="600"/>
                </a:spcAft>
                <a:defRPr/>
              </a:pPr>
              <a:r>
                <a:rPr lang="en-US" kern="0" dirty="0">
                  <a:solidFill>
                    <a:schemeClr val="bg1"/>
                  </a:solidFill>
                </a:rPr>
                <a:t>Email Engagement</a:t>
              </a:r>
            </a:p>
          </p:txBody>
        </p:sp>
        <p:sp>
          <p:nvSpPr>
            <p:cNvPr id="143" name="TextBox 142"/>
            <p:cNvSpPr txBox="1"/>
            <p:nvPr/>
          </p:nvSpPr>
          <p:spPr>
            <a:xfrm>
              <a:off x="5700183" y="2642997"/>
              <a:ext cx="4038600" cy="544765"/>
            </a:xfrm>
            <a:prstGeom prst="rect">
              <a:avLst/>
            </a:prstGeom>
            <a:noFill/>
          </p:spPr>
          <p:txBody>
            <a:bodyPr wrap="square" lIns="182854" tIns="146283" rIns="182854" bIns="146283" rtlCol="0">
              <a:spAutoFit/>
            </a:bodyPr>
            <a:lstStyle/>
            <a:p>
              <a:pPr algn="ctr" defTabSz="914224">
                <a:lnSpc>
                  <a:spcPct val="90000"/>
                </a:lnSpc>
                <a:spcAft>
                  <a:spcPts val="600"/>
                </a:spcAft>
                <a:defRPr/>
              </a:pPr>
              <a:r>
                <a:rPr lang="en-US" kern="0" dirty="0">
                  <a:solidFill>
                    <a:schemeClr val="bg1"/>
                  </a:solidFill>
                </a:rPr>
                <a:t>Relationship Analytics</a:t>
              </a:r>
            </a:p>
          </p:txBody>
        </p:sp>
        <p:sp>
          <p:nvSpPr>
            <p:cNvPr id="144" name="TextBox 143"/>
            <p:cNvSpPr txBox="1"/>
            <p:nvPr/>
          </p:nvSpPr>
          <p:spPr>
            <a:xfrm>
              <a:off x="8844756" y="2642997"/>
              <a:ext cx="4038600" cy="544765"/>
            </a:xfrm>
            <a:prstGeom prst="rect">
              <a:avLst/>
            </a:prstGeom>
            <a:noFill/>
          </p:spPr>
          <p:txBody>
            <a:bodyPr wrap="square" lIns="182854" tIns="146283" rIns="182854" bIns="146283" rtlCol="0">
              <a:spAutoFit/>
            </a:bodyPr>
            <a:lstStyle/>
            <a:p>
              <a:pPr algn="ctr" defTabSz="914224">
                <a:lnSpc>
                  <a:spcPct val="90000"/>
                </a:lnSpc>
                <a:spcAft>
                  <a:spcPts val="600"/>
                </a:spcAft>
                <a:defRPr/>
              </a:pPr>
              <a:r>
                <a:rPr lang="en-US" kern="0" dirty="0">
                  <a:solidFill>
                    <a:schemeClr val="bg1"/>
                  </a:solidFill>
                </a:rPr>
                <a:t>Relationship Assistant </a:t>
              </a:r>
            </a:p>
          </p:txBody>
        </p:sp>
        <p:pic>
          <p:nvPicPr>
            <p:cNvPr id="2050" name="Picture 2049"/>
            <p:cNvPicPr>
              <a:picLocks noChangeAspect="1"/>
            </p:cNvPicPr>
            <p:nvPr/>
          </p:nvPicPr>
          <p:blipFill rotWithShape="1">
            <a:blip r:embed="rId7"/>
            <a:srcRect l="5339" r="9706" b="28794"/>
            <a:stretch/>
          </p:blipFill>
          <p:spPr>
            <a:xfrm>
              <a:off x="6467924" y="3428509"/>
              <a:ext cx="2533879" cy="1467732"/>
            </a:xfrm>
            <a:prstGeom prst="rect">
              <a:avLst/>
            </a:prstGeom>
          </p:spPr>
        </p:pic>
        <p:pic>
          <p:nvPicPr>
            <p:cNvPr id="2051" name="Picture 2050"/>
            <p:cNvPicPr>
              <a:picLocks noChangeAspect="1"/>
            </p:cNvPicPr>
            <p:nvPr/>
          </p:nvPicPr>
          <p:blipFill>
            <a:blip r:embed="rId8"/>
            <a:stretch>
              <a:fillRect/>
            </a:stretch>
          </p:blipFill>
          <p:spPr>
            <a:xfrm>
              <a:off x="6461239" y="5165759"/>
              <a:ext cx="2532888" cy="1497578"/>
            </a:xfrm>
            <a:prstGeom prst="rect">
              <a:avLst/>
            </a:prstGeom>
          </p:spPr>
        </p:pic>
        <p:grpSp>
          <p:nvGrpSpPr>
            <p:cNvPr id="51" name="Group 50"/>
            <p:cNvGrpSpPr>
              <a:grpSpLocks noChangeAspect="1"/>
            </p:cNvGrpSpPr>
            <p:nvPr/>
          </p:nvGrpSpPr>
          <p:grpSpPr>
            <a:xfrm>
              <a:off x="3282556" y="3212840"/>
              <a:ext cx="2592038" cy="3384821"/>
              <a:chOff x="3856037" y="220662"/>
              <a:chExt cx="4971647" cy="6492240"/>
            </a:xfrm>
          </p:grpSpPr>
          <p:pic>
            <p:nvPicPr>
              <p:cNvPr id="52" name="Picture 51" descr="http://www.pointroll.com/wp-content/uploads/2014/09/iPhone-6-and-6-Plus.jpg"/>
              <p:cNvPicPr>
                <a:picLocks noChangeAspect="1" noChangeArrowheads="1"/>
              </p:cNvPicPr>
              <p:nvPr/>
            </p:nvPicPr>
            <p:blipFill rotWithShape="1">
              <a:blip r:embed="rId9">
                <a:extLst>
                  <a:ext uri="{28A0092B-C50C-407E-A947-70E740481C1C}">
                    <a14:useLocalDpi xmlns:a14="http://schemas.microsoft.com/office/drawing/2010/main" val="0"/>
                  </a:ext>
                </a:extLst>
              </a:blip>
              <a:srcRect l="9050" t="9501" r="51750"/>
              <a:stretch/>
            </p:blipFill>
            <p:spPr bwMode="auto">
              <a:xfrm>
                <a:off x="3856037" y="220662"/>
                <a:ext cx="4971647" cy="6492240"/>
              </a:xfrm>
              <a:prstGeom prst="rect">
                <a:avLst/>
              </a:prstGeom>
              <a:noFill/>
              <a:extLst>
                <a:ext uri="{909E8E84-426E-40DD-AFC4-6F175D3DCCD1}">
                  <a14:hiddenFill xmlns:a14="http://schemas.microsoft.com/office/drawing/2010/main">
                    <a:solidFill>
                      <a:srgbClr val="FFFFFF"/>
                    </a:solidFill>
                  </a14:hiddenFill>
                </a:ext>
              </a:extLst>
            </p:spPr>
          </p:pic>
          <p:pic>
            <p:nvPicPr>
              <p:cNvPr id="53" name="Picture 52"/>
              <p:cNvPicPr>
                <a:picLocks noChangeAspect="1"/>
              </p:cNvPicPr>
              <p:nvPr/>
            </p:nvPicPr>
            <p:blipFill rotWithShape="1">
              <a:blip r:embed="rId10"/>
              <a:srcRect l="33255" t="3155" r="35935" b="7513"/>
              <a:stretch/>
            </p:blipFill>
            <p:spPr>
              <a:xfrm>
                <a:off x="5127993" y="1273781"/>
                <a:ext cx="2301629" cy="4102905"/>
              </a:xfrm>
              <a:prstGeom prst="rect">
                <a:avLst/>
              </a:prstGeom>
              <a:ln w="28575">
                <a:solidFill>
                  <a:schemeClr val="tx1">
                    <a:lumMod val="50000"/>
                  </a:schemeClr>
                </a:solidFill>
              </a:ln>
            </p:spPr>
          </p:pic>
          <p:sp>
            <p:nvSpPr>
              <p:cNvPr id="54" name="Rectangle 53"/>
              <p:cNvSpPr/>
              <p:nvPr/>
            </p:nvSpPr>
            <p:spPr bwMode="auto">
              <a:xfrm>
                <a:off x="5227637" y="2201862"/>
                <a:ext cx="609600" cy="228600"/>
              </a:xfrm>
              <a:prstGeom prst="rect">
                <a:avLst/>
              </a:prstGeom>
              <a:solidFill>
                <a:schemeClr val="bg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algn="ctr" defTabSz="932293" fontAlgn="base">
                  <a:spcBef>
                    <a:spcPct val="0"/>
                  </a:spcBef>
                  <a:spcAft>
                    <a:spcPct val="0"/>
                  </a:spcAft>
                  <a:defRPr/>
                </a:pPr>
                <a:endParaRPr lang="en-US" sz="2000" kern="0" dirty="0">
                  <a:gradFill>
                    <a:gsLst>
                      <a:gs pos="0">
                        <a:srgbClr val="FFFFFF"/>
                      </a:gs>
                      <a:gs pos="100000">
                        <a:srgbClr val="FFFFFF"/>
                      </a:gs>
                    </a:gsLst>
                    <a:lin ang="5400000" scaled="0"/>
                  </a:gradFill>
                </a:endParaRPr>
              </a:p>
            </p:txBody>
          </p:sp>
          <p:sp>
            <p:nvSpPr>
              <p:cNvPr id="55" name="TextBox 54"/>
              <p:cNvSpPr txBox="1"/>
              <p:nvPr/>
            </p:nvSpPr>
            <p:spPr>
              <a:xfrm>
                <a:off x="4956846" y="2035263"/>
                <a:ext cx="2514600" cy="699540"/>
              </a:xfrm>
              <a:prstGeom prst="rect">
                <a:avLst/>
              </a:prstGeom>
              <a:noFill/>
            </p:spPr>
            <p:txBody>
              <a:bodyPr wrap="square" lIns="182854" tIns="146283" rIns="182854" bIns="146283" rtlCol="0">
                <a:spAutoFit/>
              </a:bodyPr>
              <a:lstStyle/>
              <a:p>
                <a:pPr defTabSz="914224">
                  <a:lnSpc>
                    <a:spcPct val="90000"/>
                  </a:lnSpc>
                  <a:spcAft>
                    <a:spcPts val="600"/>
                  </a:spcAft>
                  <a:defRPr/>
                </a:pPr>
                <a:r>
                  <a:rPr lang="en-US" sz="500" kern="0" dirty="0">
                    <a:solidFill>
                      <a:srgbClr val="1180DA"/>
                    </a:solidFill>
                    <a:latin typeface="Segoe UI" panose="020B0502040204020203" pitchFamily="34" charset="0"/>
                    <a:cs typeface="Segoe UI" panose="020B0502040204020203" pitchFamily="34" charset="0"/>
                  </a:rPr>
                  <a:t>Email Engagement</a:t>
                </a:r>
              </a:p>
            </p:txBody>
          </p:sp>
          <p:sp>
            <p:nvSpPr>
              <p:cNvPr id="56" name="Rectangle 55"/>
              <p:cNvSpPr/>
              <p:nvPr/>
            </p:nvSpPr>
            <p:spPr bwMode="auto">
              <a:xfrm>
                <a:off x="5227637" y="2506662"/>
                <a:ext cx="2133600" cy="2514600"/>
              </a:xfrm>
              <a:prstGeom prst="rect">
                <a:avLst/>
              </a:prstGeom>
              <a:solidFill>
                <a:schemeClr val="bg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algn="ctr" defTabSz="932293" fontAlgn="base">
                  <a:spcBef>
                    <a:spcPct val="0"/>
                  </a:spcBef>
                  <a:spcAft>
                    <a:spcPct val="0"/>
                  </a:spcAft>
                  <a:defRPr/>
                </a:pPr>
                <a:endParaRPr lang="en-US" sz="2000" kern="0" dirty="0">
                  <a:gradFill>
                    <a:gsLst>
                      <a:gs pos="0">
                        <a:srgbClr val="FFFFFF"/>
                      </a:gs>
                      <a:gs pos="100000">
                        <a:srgbClr val="FFFFFF"/>
                      </a:gs>
                    </a:gsLst>
                    <a:lin ang="5400000" scaled="0"/>
                  </a:gradFill>
                </a:endParaRPr>
              </a:p>
            </p:txBody>
          </p:sp>
          <p:pic>
            <p:nvPicPr>
              <p:cNvPr id="57" name="Picture 56"/>
              <p:cNvPicPr>
                <a:picLocks noChangeAspect="1"/>
              </p:cNvPicPr>
              <p:nvPr/>
            </p:nvPicPr>
            <p:blipFill rotWithShape="1">
              <a:blip r:embed="rId11"/>
              <a:srcRect t="36402"/>
              <a:stretch/>
            </p:blipFill>
            <p:spPr>
              <a:xfrm>
                <a:off x="5246617" y="2582862"/>
                <a:ext cx="1993462" cy="310651"/>
              </a:xfrm>
              <a:prstGeom prst="rect">
                <a:avLst/>
              </a:prstGeom>
            </p:spPr>
          </p:pic>
          <p:pic>
            <p:nvPicPr>
              <p:cNvPr id="59" name="Picture 58"/>
              <p:cNvPicPr>
                <a:picLocks noChangeAspect="1"/>
              </p:cNvPicPr>
              <p:nvPr/>
            </p:nvPicPr>
            <p:blipFill>
              <a:blip r:embed="rId12"/>
              <a:stretch>
                <a:fillRect/>
              </a:stretch>
            </p:blipFill>
            <p:spPr>
              <a:xfrm>
                <a:off x="5332691" y="3748319"/>
                <a:ext cx="1961344" cy="977392"/>
              </a:xfrm>
              <a:prstGeom prst="rect">
                <a:avLst/>
              </a:prstGeom>
            </p:spPr>
          </p:pic>
          <p:pic>
            <p:nvPicPr>
              <p:cNvPr id="60" name="Picture 59"/>
              <p:cNvPicPr>
                <a:picLocks noChangeAspect="1"/>
              </p:cNvPicPr>
              <p:nvPr/>
            </p:nvPicPr>
            <p:blipFill>
              <a:blip r:embed="rId13"/>
              <a:stretch>
                <a:fillRect/>
              </a:stretch>
            </p:blipFill>
            <p:spPr>
              <a:xfrm>
                <a:off x="5303837" y="2951904"/>
                <a:ext cx="2002929" cy="838435"/>
              </a:xfrm>
              <a:prstGeom prst="rect">
                <a:avLst/>
              </a:prstGeom>
            </p:spPr>
          </p:pic>
        </p:grpSp>
        <p:pic>
          <p:nvPicPr>
            <p:cNvPr id="61" name="Content Placeholder 3"/>
            <p:cNvPicPr>
              <a:picLocks noChangeAspect="1"/>
            </p:cNvPicPr>
            <p:nvPr/>
          </p:nvPicPr>
          <p:blipFill rotWithShape="1">
            <a:blip r:embed="rId14">
              <a:extLst>
                <a:ext uri="{28A0092B-C50C-407E-A947-70E740481C1C}">
                  <a14:useLocalDpi xmlns:a14="http://schemas.microsoft.com/office/drawing/2010/main" val="0"/>
                </a:ext>
              </a:extLst>
            </a:blip>
            <a:srcRect t="4861" b="41573"/>
            <a:stretch/>
          </p:blipFill>
          <p:spPr>
            <a:xfrm>
              <a:off x="6556664" y="3490722"/>
              <a:ext cx="2350038" cy="1311113"/>
            </a:xfrm>
            <a:prstGeom prst="rect">
              <a:avLst/>
            </a:prstGeom>
          </p:spPr>
        </p:pic>
        <p:pic>
          <p:nvPicPr>
            <p:cNvPr id="3" name="Picture 2"/>
            <p:cNvPicPr>
              <a:picLocks noChangeAspect="1"/>
            </p:cNvPicPr>
            <p:nvPr/>
          </p:nvPicPr>
          <p:blipFill>
            <a:blip r:embed="rId15"/>
            <a:stretch>
              <a:fillRect/>
            </a:stretch>
          </p:blipFill>
          <p:spPr>
            <a:xfrm>
              <a:off x="9618118" y="3299186"/>
              <a:ext cx="2654581" cy="3298475"/>
            </a:xfrm>
            <a:prstGeom prst="rect">
              <a:avLst/>
            </a:prstGeom>
          </p:spPr>
        </p:pic>
        <p:pic>
          <p:nvPicPr>
            <p:cNvPr id="47" name="Picture 46"/>
            <p:cNvPicPr>
              <a:picLocks noChangeAspect="1"/>
            </p:cNvPicPr>
            <p:nvPr/>
          </p:nvPicPr>
          <p:blipFill>
            <a:blip r:embed="rId16"/>
            <a:stretch>
              <a:fillRect/>
            </a:stretch>
          </p:blipFill>
          <p:spPr>
            <a:xfrm>
              <a:off x="322918" y="3365347"/>
              <a:ext cx="2230739" cy="1582456"/>
            </a:xfrm>
            <a:prstGeom prst="rect">
              <a:avLst/>
            </a:prstGeom>
          </p:spPr>
        </p:pic>
      </p:grpSp>
    </p:spTree>
    <p:extLst>
      <p:ext uri="{BB962C8B-B14F-4D97-AF65-F5344CB8AC3E}">
        <p14:creationId xmlns:p14="http://schemas.microsoft.com/office/powerpoint/2010/main" val="1681730598"/>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Rectangle 30"/>
          <p:cNvSpPr/>
          <p:nvPr/>
        </p:nvSpPr>
        <p:spPr>
          <a:xfrm>
            <a:off x="4851923" y="2534541"/>
            <a:ext cx="2625945" cy="533636"/>
          </a:xfrm>
          <a:prstGeom prst="rect">
            <a:avLst/>
          </a:prstGeom>
        </p:spPr>
        <p:txBody>
          <a:bodyPr wrap="square">
            <a:spAutoFit/>
          </a:bodyPr>
          <a:lstStyle/>
          <a:p>
            <a:pPr algn="ctr" defTabSz="914224">
              <a:defRPr/>
            </a:pPr>
            <a:r>
              <a:rPr lang="en-US" sz="2800" kern="0" spc="-100" dirty="0">
                <a:ln w="3175">
                  <a:noFill/>
                </a:ln>
                <a:gradFill>
                  <a:gsLst>
                    <a:gs pos="0">
                      <a:srgbClr val="FFFFFF"/>
                    </a:gs>
                    <a:gs pos="100000">
                      <a:srgbClr val="FFFFFF"/>
                    </a:gs>
                  </a:gsLst>
                  <a:lin ang="5400000" scaled="0"/>
                </a:gradFill>
                <a:cs typeface="Segoe UI Semibold" panose="020B0702040204020203" pitchFamily="34" charset="0"/>
              </a:rPr>
              <a:t>What’s New</a:t>
            </a:r>
          </a:p>
        </p:txBody>
      </p:sp>
      <p:sp>
        <p:nvSpPr>
          <p:cNvPr id="32" name="Rectangle 31"/>
          <p:cNvSpPr/>
          <p:nvPr/>
        </p:nvSpPr>
        <p:spPr>
          <a:xfrm>
            <a:off x="181291" y="3807171"/>
            <a:ext cx="3024029" cy="973101"/>
          </a:xfrm>
          <a:prstGeom prst="rect">
            <a:avLst/>
          </a:prstGeom>
        </p:spPr>
        <p:txBody>
          <a:bodyPr wrap="square">
            <a:spAutoFit/>
          </a:bodyPr>
          <a:lstStyle/>
          <a:p>
            <a:pPr algn="ctr" defTabSz="914224">
              <a:defRPr/>
            </a:pPr>
            <a:r>
              <a:rPr lang="en-US" sz="2800" kern="0" spc="-100" dirty="0">
                <a:ln w="3175">
                  <a:noFill/>
                </a:ln>
                <a:gradFill>
                  <a:gsLst>
                    <a:gs pos="0">
                      <a:srgbClr val="FFFFFF"/>
                    </a:gs>
                    <a:gs pos="100000">
                      <a:srgbClr val="FFFFFF"/>
                    </a:gs>
                  </a:gsLst>
                  <a:lin ang="5400000" scaled="0"/>
                </a:gradFill>
                <a:cs typeface="Segoe UI Semibold" panose="020B0702040204020203" pitchFamily="34" charset="0"/>
              </a:rPr>
              <a:t>Productivity</a:t>
            </a:r>
          </a:p>
          <a:p>
            <a:pPr algn="ctr" defTabSz="914224">
              <a:defRPr/>
            </a:pPr>
            <a:r>
              <a:rPr lang="en-US" sz="2800" kern="0" spc="-100" dirty="0">
                <a:ln w="3175">
                  <a:noFill/>
                </a:ln>
                <a:gradFill>
                  <a:gsLst>
                    <a:gs pos="0">
                      <a:srgbClr val="FFFFFF"/>
                    </a:gs>
                    <a:gs pos="100000">
                      <a:srgbClr val="FFFFFF"/>
                    </a:gs>
                  </a:gsLst>
                  <a:lin ang="5400000" scaled="0"/>
                </a:gradFill>
                <a:cs typeface="Segoe UI Semibold" panose="020B0702040204020203" pitchFamily="34" charset="0"/>
              </a:rPr>
              <a:t>Overview</a:t>
            </a:r>
          </a:p>
        </p:txBody>
      </p:sp>
      <p:sp>
        <p:nvSpPr>
          <p:cNvPr id="33" name="Rectangle 32"/>
          <p:cNvSpPr/>
          <p:nvPr/>
        </p:nvSpPr>
        <p:spPr>
          <a:xfrm>
            <a:off x="9336872" y="3850836"/>
            <a:ext cx="3208807" cy="533636"/>
          </a:xfrm>
          <a:prstGeom prst="rect">
            <a:avLst/>
          </a:prstGeom>
        </p:spPr>
        <p:txBody>
          <a:bodyPr wrap="square">
            <a:spAutoFit/>
          </a:bodyPr>
          <a:lstStyle/>
          <a:p>
            <a:pPr algn="ctr" defTabSz="914224">
              <a:defRPr/>
            </a:pPr>
            <a:r>
              <a:rPr lang="en-US" sz="2800" kern="0" spc="-100" dirty="0">
                <a:ln w="3175">
                  <a:noFill/>
                </a:ln>
                <a:gradFill>
                  <a:gsLst>
                    <a:gs pos="0">
                      <a:srgbClr val="FFFFFF"/>
                    </a:gs>
                    <a:gs pos="100000">
                      <a:srgbClr val="FFFFFF"/>
                    </a:gs>
                  </a:gsLst>
                  <a:lin ang="5400000" scaled="0"/>
                </a:gradFill>
                <a:cs typeface="Segoe UI Semibold" panose="020B0702040204020203" pitchFamily="34" charset="0"/>
              </a:rPr>
              <a:t>Roadmap</a:t>
            </a:r>
          </a:p>
        </p:txBody>
      </p:sp>
      <p:sp>
        <p:nvSpPr>
          <p:cNvPr id="34" name="Rectangle 33"/>
          <p:cNvSpPr/>
          <p:nvPr/>
        </p:nvSpPr>
        <p:spPr>
          <a:xfrm>
            <a:off x="5893818" y="5521423"/>
            <a:ext cx="3208807" cy="973101"/>
          </a:xfrm>
          <a:prstGeom prst="rect">
            <a:avLst/>
          </a:prstGeom>
        </p:spPr>
        <p:txBody>
          <a:bodyPr wrap="square">
            <a:spAutoFit/>
          </a:bodyPr>
          <a:lstStyle/>
          <a:p>
            <a:pPr algn="ctr" defTabSz="914224">
              <a:defRPr/>
            </a:pPr>
            <a:r>
              <a:rPr lang="en-US" sz="2800" kern="0" spc="-100" dirty="0">
                <a:ln w="3175">
                  <a:noFill/>
                </a:ln>
                <a:gradFill>
                  <a:gsLst>
                    <a:gs pos="0">
                      <a:srgbClr val="FFFFFF"/>
                    </a:gs>
                    <a:gs pos="100000">
                      <a:srgbClr val="FFFFFF"/>
                    </a:gs>
                  </a:gsLst>
                  <a:lin ang="5400000" scaled="0"/>
                </a:gradFill>
                <a:cs typeface="Segoe UI Semibold" panose="020B0702040204020203" pitchFamily="34" charset="0"/>
              </a:rPr>
              <a:t>Relationship</a:t>
            </a:r>
          </a:p>
          <a:p>
            <a:pPr algn="ctr" defTabSz="914224">
              <a:defRPr/>
            </a:pPr>
            <a:r>
              <a:rPr lang="en-US" sz="2800" kern="0" spc="-100" dirty="0">
                <a:ln w="3175">
                  <a:noFill/>
                </a:ln>
                <a:gradFill>
                  <a:gsLst>
                    <a:gs pos="0">
                      <a:srgbClr val="FFFFFF"/>
                    </a:gs>
                    <a:gs pos="100000">
                      <a:srgbClr val="FFFFFF"/>
                    </a:gs>
                  </a:gsLst>
                  <a:lin ang="5400000" scaled="0"/>
                </a:gradFill>
                <a:cs typeface="Segoe UI Semibold" panose="020B0702040204020203" pitchFamily="34" charset="0"/>
              </a:rPr>
              <a:t>Insights</a:t>
            </a:r>
          </a:p>
        </p:txBody>
      </p:sp>
      <p:sp>
        <p:nvSpPr>
          <p:cNvPr id="35" name="Outer"/>
          <p:cNvSpPr/>
          <p:nvPr/>
        </p:nvSpPr>
        <p:spPr bwMode="auto">
          <a:xfrm>
            <a:off x="5458980" y="1053743"/>
            <a:ext cx="1444764" cy="1444764"/>
          </a:xfrm>
          <a:prstGeom prst="ellipse">
            <a:avLst/>
          </a:prstGeom>
          <a:solidFill>
            <a:srgbClr val="FFFFFF"/>
          </a:solidFill>
          <a:ln>
            <a:noFill/>
          </a:ln>
        </p:spPr>
        <p:txBody>
          <a:bodyPr vert="horz" wrap="square" lIns="91427" tIns="45713" rIns="91427" bIns="45713" numCol="1" anchor="t" anchorCtr="0" compatLnSpc="1">
            <a:prstTxWarp prst="textNoShape">
              <a:avLst/>
            </a:prstTxWarp>
          </a:bodyPr>
          <a:lstStyle/>
          <a:p>
            <a:pPr defTabSz="914187">
              <a:defRPr/>
            </a:pPr>
            <a:endParaRPr lang="en-US" kern="0" dirty="0" err="1">
              <a:solidFill>
                <a:srgbClr val="000000"/>
              </a:solidFill>
            </a:endParaRPr>
          </a:p>
        </p:txBody>
      </p:sp>
      <p:sp useBgFill="1">
        <p:nvSpPr>
          <p:cNvPr id="36" name="Inner"/>
          <p:cNvSpPr/>
          <p:nvPr/>
        </p:nvSpPr>
        <p:spPr bwMode="auto">
          <a:xfrm>
            <a:off x="5542752" y="1137515"/>
            <a:ext cx="1277220" cy="1277220"/>
          </a:xfrm>
          <a:prstGeom prst="ellipse">
            <a:avLst/>
          </a:prstGeom>
          <a:ln w="10795" cap="flat" cmpd="sng" algn="ctr">
            <a:noFill/>
            <a:prstDash val="solid"/>
            <a:headEnd type="none" w="med" len="med"/>
            <a:tailEnd type="none" w="med" len="med"/>
          </a:ln>
          <a:effectLst/>
        </p:spPr>
        <p:txBody>
          <a:bodyPr vert="horz" wrap="square" lIns="91423" tIns="45711" rIns="91423" bIns="45711" numCol="1" rtlCol="0" anchor="ctr" anchorCtr="0" compatLnSpc="1">
            <a:prstTxWarp prst="textNoShape">
              <a:avLst/>
            </a:prstTxWarp>
          </a:bodyPr>
          <a:lstStyle/>
          <a:p>
            <a:pPr algn="ctr" defTabSz="913923" fontAlgn="base">
              <a:spcBef>
                <a:spcPct val="0"/>
              </a:spcBef>
              <a:spcAft>
                <a:spcPct val="0"/>
              </a:spcAft>
              <a:defRPr/>
            </a:pPr>
            <a:endParaRPr lang="en-US" sz="2200" kern="0" dirty="0" err="1">
              <a:gradFill>
                <a:gsLst>
                  <a:gs pos="0">
                    <a:srgbClr val="FFFFFF"/>
                  </a:gs>
                  <a:gs pos="100000">
                    <a:srgbClr val="FFFFFF"/>
                  </a:gs>
                </a:gsLst>
                <a:lin ang="5400000" scaled="0"/>
              </a:gradFill>
            </a:endParaRPr>
          </a:p>
        </p:txBody>
      </p:sp>
      <p:sp>
        <p:nvSpPr>
          <p:cNvPr id="40" name="Outer"/>
          <p:cNvSpPr/>
          <p:nvPr/>
        </p:nvSpPr>
        <p:spPr bwMode="auto">
          <a:xfrm>
            <a:off x="970927" y="2281521"/>
            <a:ext cx="1444764" cy="1444764"/>
          </a:xfrm>
          <a:prstGeom prst="ellipse">
            <a:avLst/>
          </a:prstGeom>
          <a:solidFill>
            <a:srgbClr val="FFFFFF"/>
          </a:solidFill>
          <a:ln>
            <a:noFill/>
          </a:ln>
        </p:spPr>
        <p:txBody>
          <a:bodyPr vert="horz" wrap="square" lIns="91427" tIns="45713" rIns="91427" bIns="45713" numCol="1" anchor="t" anchorCtr="0" compatLnSpc="1">
            <a:prstTxWarp prst="textNoShape">
              <a:avLst/>
            </a:prstTxWarp>
          </a:bodyPr>
          <a:lstStyle/>
          <a:p>
            <a:pPr defTabSz="914187">
              <a:defRPr/>
            </a:pPr>
            <a:endParaRPr lang="en-US" kern="0" dirty="0" err="1">
              <a:solidFill>
                <a:srgbClr val="000000"/>
              </a:solidFill>
            </a:endParaRPr>
          </a:p>
        </p:txBody>
      </p:sp>
      <p:sp useBgFill="1">
        <p:nvSpPr>
          <p:cNvPr id="41" name="Inner"/>
          <p:cNvSpPr/>
          <p:nvPr/>
        </p:nvSpPr>
        <p:spPr bwMode="auto">
          <a:xfrm>
            <a:off x="1054699" y="2365293"/>
            <a:ext cx="1277220" cy="1277220"/>
          </a:xfrm>
          <a:prstGeom prst="ellipse">
            <a:avLst/>
          </a:prstGeom>
          <a:ln w="10795" cap="flat" cmpd="sng" algn="ctr">
            <a:noFill/>
            <a:prstDash val="solid"/>
            <a:headEnd type="none" w="med" len="med"/>
            <a:tailEnd type="none" w="med" len="med"/>
          </a:ln>
          <a:effectLst/>
        </p:spPr>
        <p:txBody>
          <a:bodyPr vert="horz" wrap="square" lIns="91423" tIns="45711" rIns="91423" bIns="45711" numCol="1" rtlCol="0" anchor="ctr" anchorCtr="0" compatLnSpc="1">
            <a:prstTxWarp prst="textNoShape">
              <a:avLst/>
            </a:prstTxWarp>
          </a:bodyPr>
          <a:lstStyle/>
          <a:p>
            <a:pPr algn="ctr" defTabSz="913923" fontAlgn="base">
              <a:spcBef>
                <a:spcPct val="0"/>
              </a:spcBef>
              <a:spcAft>
                <a:spcPct val="0"/>
              </a:spcAft>
              <a:defRPr/>
            </a:pPr>
            <a:endParaRPr lang="en-US" sz="2200" kern="0" dirty="0" err="1">
              <a:gradFill>
                <a:gsLst>
                  <a:gs pos="0">
                    <a:srgbClr val="FFFFFF"/>
                  </a:gs>
                  <a:gs pos="100000">
                    <a:srgbClr val="FFFFFF"/>
                  </a:gs>
                </a:gsLst>
                <a:lin ang="5400000" scaled="0"/>
              </a:gradFill>
            </a:endParaRPr>
          </a:p>
        </p:txBody>
      </p:sp>
      <p:grpSp>
        <p:nvGrpSpPr>
          <p:cNvPr id="42" name="Group 41"/>
          <p:cNvGrpSpPr/>
          <p:nvPr/>
        </p:nvGrpSpPr>
        <p:grpSpPr>
          <a:xfrm>
            <a:off x="1300605" y="2691826"/>
            <a:ext cx="785399" cy="677249"/>
            <a:chOff x="5637622" y="1636675"/>
            <a:chExt cx="1161230" cy="1001330"/>
          </a:xfrm>
        </p:grpSpPr>
        <p:grpSp>
          <p:nvGrpSpPr>
            <p:cNvPr id="43" name="Group 42"/>
            <p:cNvGrpSpPr/>
            <p:nvPr/>
          </p:nvGrpSpPr>
          <p:grpSpPr>
            <a:xfrm>
              <a:off x="5972509" y="1769547"/>
              <a:ext cx="491468" cy="490955"/>
              <a:chOff x="9728517" y="3148833"/>
              <a:chExt cx="557966" cy="557384"/>
            </a:xfrm>
          </p:grpSpPr>
          <p:sp>
            <p:nvSpPr>
              <p:cNvPr id="45" name="Oval 44"/>
              <p:cNvSpPr>
                <a:spLocks noEditPoints="1"/>
              </p:cNvSpPr>
              <p:nvPr/>
            </p:nvSpPr>
            <p:spPr bwMode="auto">
              <a:xfrm>
                <a:off x="9728517" y="3148833"/>
                <a:ext cx="557966" cy="557384"/>
              </a:xfrm>
              <a:prstGeom prst="ellipse">
                <a:avLst/>
              </a:prstGeom>
              <a:solidFill>
                <a:srgbClr val="FFFFFF"/>
              </a:solidFill>
              <a:ln w="47625">
                <a:noFill/>
              </a:ln>
            </p:spPr>
            <p:txBody>
              <a:bodyPr vert="horz" wrap="square" lIns="91427" tIns="45713" rIns="91427" bIns="45713" numCol="1" anchor="t" anchorCtr="0" compatLnSpc="1">
                <a:prstTxWarp prst="textNoShape">
                  <a:avLst/>
                </a:prstTxWarp>
              </a:bodyPr>
              <a:lstStyle/>
              <a:p>
                <a:pPr defTabSz="914224">
                  <a:defRPr/>
                </a:pPr>
                <a:endParaRPr lang="en-US" kern="0">
                  <a:solidFill>
                    <a:srgbClr val="505050"/>
                  </a:solidFill>
                </a:endParaRPr>
              </a:p>
            </p:txBody>
          </p:sp>
          <p:sp>
            <p:nvSpPr>
              <p:cNvPr id="46" name="Freeform 54"/>
              <p:cNvSpPr>
                <a:spLocks noEditPoints="1"/>
              </p:cNvSpPr>
              <p:nvPr/>
            </p:nvSpPr>
            <p:spPr bwMode="auto">
              <a:xfrm>
                <a:off x="9769767" y="3190051"/>
                <a:ext cx="475439" cy="474946"/>
              </a:xfrm>
              <a:custGeom>
                <a:avLst/>
                <a:gdLst>
                  <a:gd name="T0" fmla="*/ 1224 w 1224"/>
                  <a:gd name="T1" fmla="*/ 608 h 1221"/>
                  <a:gd name="T2" fmla="*/ 615 w 1224"/>
                  <a:gd name="T3" fmla="*/ 0 h 1221"/>
                  <a:gd name="T4" fmla="*/ 0 w 1224"/>
                  <a:gd name="T5" fmla="*/ 608 h 1221"/>
                  <a:gd name="T6" fmla="*/ 615 w 1224"/>
                  <a:gd name="T7" fmla="*/ 1221 h 1221"/>
                  <a:gd name="T8" fmla="*/ 1224 w 1224"/>
                  <a:gd name="T9" fmla="*/ 608 h 1221"/>
                  <a:gd name="T10" fmla="*/ 555 w 1224"/>
                  <a:gd name="T11" fmla="*/ 929 h 1221"/>
                  <a:gd name="T12" fmla="*/ 286 w 1224"/>
                  <a:gd name="T13" fmla="*/ 721 h 1221"/>
                  <a:gd name="T14" fmla="*/ 412 w 1224"/>
                  <a:gd name="T15" fmla="*/ 560 h 1221"/>
                  <a:gd name="T16" fmla="*/ 591 w 1224"/>
                  <a:gd name="T17" fmla="*/ 697 h 1221"/>
                  <a:gd name="T18" fmla="*/ 878 w 1224"/>
                  <a:gd name="T19" fmla="*/ 334 h 1221"/>
                  <a:gd name="T20" fmla="*/ 967 w 1224"/>
                  <a:gd name="T21" fmla="*/ 405 h 1221"/>
                  <a:gd name="T22" fmla="*/ 555 w 1224"/>
                  <a:gd name="T23" fmla="*/ 929 h 1221"/>
                  <a:gd name="T24" fmla="*/ 555 w 1224"/>
                  <a:gd name="T25" fmla="*/ 929 h 1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24" h="1221">
                    <a:moveTo>
                      <a:pt x="1224" y="608"/>
                    </a:moveTo>
                    <a:cubicBezTo>
                      <a:pt x="1224" y="274"/>
                      <a:pt x="955" y="0"/>
                      <a:pt x="615" y="0"/>
                    </a:cubicBezTo>
                    <a:cubicBezTo>
                      <a:pt x="274" y="0"/>
                      <a:pt x="0" y="274"/>
                      <a:pt x="0" y="608"/>
                    </a:cubicBezTo>
                    <a:cubicBezTo>
                      <a:pt x="0" y="947"/>
                      <a:pt x="274" y="1221"/>
                      <a:pt x="615" y="1221"/>
                    </a:cubicBezTo>
                    <a:cubicBezTo>
                      <a:pt x="955" y="1221"/>
                      <a:pt x="1224" y="947"/>
                      <a:pt x="1224" y="608"/>
                    </a:cubicBezTo>
                    <a:close/>
                    <a:moveTo>
                      <a:pt x="555" y="929"/>
                    </a:moveTo>
                    <a:cubicBezTo>
                      <a:pt x="286" y="721"/>
                      <a:pt x="286" y="721"/>
                      <a:pt x="286" y="721"/>
                    </a:cubicBezTo>
                    <a:cubicBezTo>
                      <a:pt x="412" y="560"/>
                      <a:pt x="412" y="560"/>
                      <a:pt x="412" y="560"/>
                    </a:cubicBezTo>
                    <a:cubicBezTo>
                      <a:pt x="591" y="697"/>
                      <a:pt x="591" y="697"/>
                      <a:pt x="591" y="697"/>
                    </a:cubicBezTo>
                    <a:cubicBezTo>
                      <a:pt x="878" y="334"/>
                      <a:pt x="878" y="334"/>
                      <a:pt x="878" y="334"/>
                    </a:cubicBezTo>
                    <a:cubicBezTo>
                      <a:pt x="967" y="405"/>
                      <a:pt x="967" y="405"/>
                      <a:pt x="967" y="405"/>
                    </a:cubicBezTo>
                    <a:cubicBezTo>
                      <a:pt x="555" y="929"/>
                      <a:pt x="555" y="929"/>
                      <a:pt x="555" y="929"/>
                    </a:cubicBezTo>
                    <a:cubicBezTo>
                      <a:pt x="555" y="929"/>
                      <a:pt x="555" y="929"/>
                      <a:pt x="555" y="929"/>
                    </a:cubicBezTo>
                    <a:close/>
                  </a:path>
                </a:pathLst>
              </a:custGeom>
              <a:solidFill>
                <a:srgbClr val="0078D7"/>
              </a:solidFill>
              <a:ln w="47625">
                <a:noFill/>
              </a:ln>
            </p:spPr>
            <p:txBody>
              <a:bodyPr vert="horz" wrap="square" lIns="91427" tIns="45713" rIns="91427" bIns="45713" numCol="1" anchor="t" anchorCtr="0" compatLnSpc="1">
                <a:prstTxWarp prst="textNoShape">
                  <a:avLst/>
                </a:prstTxWarp>
              </a:bodyPr>
              <a:lstStyle/>
              <a:p>
                <a:pPr defTabSz="914224">
                  <a:defRPr/>
                </a:pPr>
                <a:endParaRPr lang="en-US" kern="0">
                  <a:solidFill>
                    <a:srgbClr val="505050"/>
                  </a:solidFill>
                </a:endParaRPr>
              </a:p>
            </p:txBody>
          </p:sp>
        </p:grpSp>
        <p:sp>
          <p:nvSpPr>
            <p:cNvPr id="44" name="Freeform 5"/>
            <p:cNvSpPr>
              <a:spLocks noEditPoints="1"/>
            </p:cNvSpPr>
            <p:nvPr/>
          </p:nvSpPr>
          <p:spPr bwMode="auto">
            <a:xfrm>
              <a:off x="5637622" y="1636675"/>
              <a:ext cx="1161230" cy="1001330"/>
            </a:xfrm>
            <a:custGeom>
              <a:avLst/>
              <a:gdLst>
                <a:gd name="T0" fmla="*/ 351 w 372"/>
                <a:gd name="T1" fmla="*/ 0 h 320"/>
                <a:gd name="T2" fmla="*/ 21 w 372"/>
                <a:gd name="T3" fmla="*/ 0 h 320"/>
                <a:gd name="T4" fmla="*/ 0 w 372"/>
                <a:gd name="T5" fmla="*/ 21 h 320"/>
                <a:gd name="T6" fmla="*/ 0 w 372"/>
                <a:gd name="T7" fmla="*/ 238 h 320"/>
                <a:gd name="T8" fmla="*/ 21 w 372"/>
                <a:gd name="T9" fmla="*/ 259 h 320"/>
                <a:gd name="T10" fmla="*/ 136 w 372"/>
                <a:gd name="T11" fmla="*/ 259 h 320"/>
                <a:gd name="T12" fmla="*/ 136 w 372"/>
                <a:gd name="T13" fmla="*/ 259 h 320"/>
                <a:gd name="T14" fmla="*/ 136 w 372"/>
                <a:gd name="T15" fmla="*/ 278 h 320"/>
                <a:gd name="T16" fmla="*/ 131 w 372"/>
                <a:gd name="T17" fmla="*/ 285 h 320"/>
                <a:gd name="T18" fmla="*/ 69 w 372"/>
                <a:gd name="T19" fmla="*/ 294 h 320"/>
                <a:gd name="T20" fmla="*/ 64 w 372"/>
                <a:gd name="T21" fmla="*/ 300 h 320"/>
                <a:gd name="T22" fmla="*/ 64 w 372"/>
                <a:gd name="T23" fmla="*/ 315 h 320"/>
                <a:gd name="T24" fmla="*/ 69 w 372"/>
                <a:gd name="T25" fmla="*/ 320 h 320"/>
                <a:gd name="T26" fmla="*/ 304 w 372"/>
                <a:gd name="T27" fmla="*/ 320 h 320"/>
                <a:gd name="T28" fmla="*/ 309 w 372"/>
                <a:gd name="T29" fmla="*/ 315 h 320"/>
                <a:gd name="T30" fmla="*/ 309 w 372"/>
                <a:gd name="T31" fmla="*/ 300 h 320"/>
                <a:gd name="T32" fmla="*/ 304 w 372"/>
                <a:gd name="T33" fmla="*/ 294 h 320"/>
                <a:gd name="T34" fmla="*/ 240 w 372"/>
                <a:gd name="T35" fmla="*/ 285 h 320"/>
                <a:gd name="T36" fmla="*/ 235 w 372"/>
                <a:gd name="T37" fmla="*/ 278 h 320"/>
                <a:gd name="T38" fmla="*/ 235 w 372"/>
                <a:gd name="T39" fmla="*/ 259 h 320"/>
                <a:gd name="T40" fmla="*/ 235 w 372"/>
                <a:gd name="T41" fmla="*/ 259 h 320"/>
                <a:gd name="T42" fmla="*/ 351 w 372"/>
                <a:gd name="T43" fmla="*/ 259 h 320"/>
                <a:gd name="T44" fmla="*/ 372 w 372"/>
                <a:gd name="T45" fmla="*/ 238 h 320"/>
                <a:gd name="T46" fmla="*/ 372 w 372"/>
                <a:gd name="T47" fmla="*/ 21 h 320"/>
                <a:gd name="T48" fmla="*/ 351 w 372"/>
                <a:gd name="T49" fmla="*/ 0 h 320"/>
                <a:gd name="T50" fmla="*/ 351 w 372"/>
                <a:gd name="T51" fmla="*/ 222 h 320"/>
                <a:gd name="T52" fmla="*/ 21 w 372"/>
                <a:gd name="T53" fmla="*/ 222 h 320"/>
                <a:gd name="T54" fmla="*/ 21 w 372"/>
                <a:gd name="T55" fmla="*/ 21 h 320"/>
                <a:gd name="T56" fmla="*/ 351 w 372"/>
                <a:gd name="T57" fmla="*/ 21 h 320"/>
                <a:gd name="T58" fmla="*/ 351 w 372"/>
                <a:gd name="T59" fmla="*/ 222 h 320"/>
                <a:gd name="T60" fmla="*/ 351 w 372"/>
                <a:gd name="T61" fmla="*/ 222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72" h="320">
                  <a:moveTo>
                    <a:pt x="351" y="0"/>
                  </a:moveTo>
                  <a:cubicBezTo>
                    <a:pt x="21" y="0"/>
                    <a:pt x="21" y="0"/>
                    <a:pt x="21" y="0"/>
                  </a:cubicBezTo>
                  <a:cubicBezTo>
                    <a:pt x="10" y="0"/>
                    <a:pt x="0" y="10"/>
                    <a:pt x="0" y="21"/>
                  </a:cubicBezTo>
                  <a:cubicBezTo>
                    <a:pt x="0" y="238"/>
                    <a:pt x="0" y="238"/>
                    <a:pt x="0" y="238"/>
                  </a:cubicBezTo>
                  <a:cubicBezTo>
                    <a:pt x="0" y="249"/>
                    <a:pt x="10" y="259"/>
                    <a:pt x="21" y="259"/>
                  </a:cubicBezTo>
                  <a:cubicBezTo>
                    <a:pt x="136" y="259"/>
                    <a:pt x="136" y="259"/>
                    <a:pt x="136" y="259"/>
                  </a:cubicBezTo>
                  <a:cubicBezTo>
                    <a:pt x="136" y="259"/>
                    <a:pt x="136" y="259"/>
                    <a:pt x="136" y="259"/>
                  </a:cubicBezTo>
                  <a:cubicBezTo>
                    <a:pt x="136" y="278"/>
                    <a:pt x="136" y="278"/>
                    <a:pt x="136" y="278"/>
                  </a:cubicBezTo>
                  <a:cubicBezTo>
                    <a:pt x="136" y="281"/>
                    <a:pt x="134" y="283"/>
                    <a:pt x="131" y="285"/>
                  </a:cubicBezTo>
                  <a:cubicBezTo>
                    <a:pt x="69" y="294"/>
                    <a:pt x="69" y="294"/>
                    <a:pt x="69" y="294"/>
                  </a:cubicBezTo>
                  <a:cubicBezTo>
                    <a:pt x="67" y="295"/>
                    <a:pt x="64" y="298"/>
                    <a:pt x="64" y="300"/>
                  </a:cubicBezTo>
                  <a:cubicBezTo>
                    <a:pt x="64" y="315"/>
                    <a:pt x="64" y="315"/>
                    <a:pt x="64" y="315"/>
                  </a:cubicBezTo>
                  <a:cubicBezTo>
                    <a:pt x="64" y="318"/>
                    <a:pt x="65" y="320"/>
                    <a:pt x="69" y="320"/>
                  </a:cubicBezTo>
                  <a:cubicBezTo>
                    <a:pt x="304" y="320"/>
                    <a:pt x="304" y="320"/>
                    <a:pt x="304" y="320"/>
                  </a:cubicBezTo>
                  <a:cubicBezTo>
                    <a:pt x="308" y="320"/>
                    <a:pt x="309" y="318"/>
                    <a:pt x="309" y="315"/>
                  </a:cubicBezTo>
                  <a:cubicBezTo>
                    <a:pt x="309" y="300"/>
                    <a:pt x="309" y="300"/>
                    <a:pt x="309" y="300"/>
                  </a:cubicBezTo>
                  <a:cubicBezTo>
                    <a:pt x="309" y="298"/>
                    <a:pt x="308" y="295"/>
                    <a:pt x="304" y="294"/>
                  </a:cubicBezTo>
                  <a:cubicBezTo>
                    <a:pt x="240" y="285"/>
                    <a:pt x="240" y="285"/>
                    <a:pt x="240" y="285"/>
                  </a:cubicBezTo>
                  <a:cubicBezTo>
                    <a:pt x="238" y="283"/>
                    <a:pt x="235" y="281"/>
                    <a:pt x="235" y="278"/>
                  </a:cubicBezTo>
                  <a:cubicBezTo>
                    <a:pt x="235" y="259"/>
                    <a:pt x="235" y="259"/>
                    <a:pt x="235" y="259"/>
                  </a:cubicBezTo>
                  <a:cubicBezTo>
                    <a:pt x="235" y="259"/>
                    <a:pt x="235" y="259"/>
                    <a:pt x="235" y="259"/>
                  </a:cubicBezTo>
                  <a:cubicBezTo>
                    <a:pt x="351" y="259"/>
                    <a:pt x="351" y="259"/>
                    <a:pt x="351" y="259"/>
                  </a:cubicBezTo>
                  <a:cubicBezTo>
                    <a:pt x="362" y="259"/>
                    <a:pt x="372" y="249"/>
                    <a:pt x="372" y="238"/>
                  </a:cubicBezTo>
                  <a:cubicBezTo>
                    <a:pt x="372" y="21"/>
                    <a:pt x="372" y="21"/>
                    <a:pt x="372" y="21"/>
                  </a:cubicBezTo>
                  <a:cubicBezTo>
                    <a:pt x="372" y="10"/>
                    <a:pt x="362" y="0"/>
                    <a:pt x="351" y="0"/>
                  </a:cubicBezTo>
                  <a:close/>
                  <a:moveTo>
                    <a:pt x="351" y="222"/>
                  </a:moveTo>
                  <a:cubicBezTo>
                    <a:pt x="21" y="222"/>
                    <a:pt x="21" y="222"/>
                    <a:pt x="21" y="222"/>
                  </a:cubicBezTo>
                  <a:cubicBezTo>
                    <a:pt x="21" y="21"/>
                    <a:pt x="21" y="21"/>
                    <a:pt x="21" y="21"/>
                  </a:cubicBezTo>
                  <a:cubicBezTo>
                    <a:pt x="351" y="21"/>
                    <a:pt x="351" y="21"/>
                    <a:pt x="351" y="21"/>
                  </a:cubicBezTo>
                  <a:cubicBezTo>
                    <a:pt x="351" y="222"/>
                    <a:pt x="351" y="222"/>
                    <a:pt x="351" y="222"/>
                  </a:cubicBezTo>
                  <a:cubicBezTo>
                    <a:pt x="351" y="222"/>
                    <a:pt x="351" y="222"/>
                    <a:pt x="351" y="22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defTabSz="914224">
                <a:defRPr/>
              </a:pPr>
              <a:endParaRPr lang="en-US" kern="0">
                <a:solidFill>
                  <a:srgbClr val="FFFFFF"/>
                </a:solidFill>
              </a:endParaRPr>
            </a:p>
          </p:txBody>
        </p:sp>
      </p:grpSp>
      <p:sp>
        <p:nvSpPr>
          <p:cNvPr id="47" name="Outer"/>
          <p:cNvSpPr/>
          <p:nvPr/>
        </p:nvSpPr>
        <p:spPr bwMode="auto">
          <a:xfrm>
            <a:off x="10218893" y="2322300"/>
            <a:ext cx="1444764" cy="1444764"/>
          </a:xfrm>
          <a:prstGeom prst="ellipse">
            <a:avLst/>
          </a:prstGeom>
          <a:solidFill>
            <a:srgbClr val="FFFFFF"/>
          </a:solidFill>
          <a:ln>
            <a:noFill/>
          </a:ln>
        </p:spPr>
        <p:txBody>
          <a:bodyPr vert="horz" wrap="square" lIns="91427" tIns="45713" rIns="91427" bIns="45713" numCol="1" anchor="t" anchorCtr="0" compatLnSpc="1">
            <a:prstTxWarp prst="textNoShape">
              <a:avLst/>
            </a:prstTxWarp>
          </a:bodyPr>
          <a:lstStyle/>
          <a:p>
            <a:pPr defTabSz="914187">
              <a:defRPr/>
            </a:pPr>
            <a:endParaRPr lang="en-US" kern="0" dirty="0" err="1">
              <a:solidFill>
                <a:srgbClr val="000000"/>
              </a:solidFill>
            </a:endParaRPr>
          </a:p>
        </p:txBody>
      </p:sp>
      <p:sp useBgFill="1">
        <p:nvSpPr>
          <p:cNvPr id="48" name="Inner"/>
          <p:cNvSpPr/>
          <p:nvPr/>
        </p:nvSpPr>
        <p:spPr bwMode="auto">
          <a:xfrm>
            <a:off x="10302665" y="2406072"/>
            <a:ext cx="1277220" cy="1277220"/>
          </a:xfrm>
          <a:prstGeom prst="ellipse">
            <a:avLst/>
          </a:prstGeom>
          <a:ln w="10795" cap="flat" cmpd="sng" algn="ctr">
            <a:noFill/>
            <a:prstDash val="solid"/>
            <a:headEnd type="none" w="med" len="med"/>
            <a:tailEnd type="none" w="med" len="med"/>
          </a:ln>
          <a:effectLst/>
        </p:spPr>
        <p:txBody>
          <a:bodyPr vert="horz" wrap="square" lIns="91423" tIns="45711" rIns="91423" bIns="45711" numCol="1" rtlCol="0" anchor="ctr" anchorCtr="0" compatLnSpc="1">
            <a:prstTxWarp prst="textNoShape">
              <a:avLst/>
            </a:prstTxWarp>
          </a:bodyPr>
          <a:lstStyle/>
          <a:p>
            <a:pPr algn="ctr" defTabSz="913923" fontAlgn="base">
              <a:spcBef>
                <a:spcPct val="0"/>
              </a:spcBef>
              <a:spcAft>
                <a:spcPct val="0"/>
              </a:spcAft>
              <a:defRPr/>
            </a:pPr>
            <a:endParaRPr lang="en-US" sz="2200" kern="0" dirty="0" err="1">
              <a:gradFill>
                <a:gsLst>
                  <a:gs pos="0">
                    <a:srgbClr val="FFFFFF"/>
                  </a:gs>
                  <a:gs pos="100000">
                    <a:srgbClr val="FFFFFF"/>
                  </a:gs>
                </a:gsLst>
                <a:lin ang="5400000" scaled="0"/>
              </a:gradFill>
            </a:endParaRPr>
          </a:p>
        </p:txBody>
      </p:sp>
      <p:sp>
        <p:nvSpPr>
          <p:cNvPr id="50" name="Outer"/>
          <p:cNvSpPr/>
          <p:nvPr/>
        </p:nvSpPr>
        <p:spPr bwMode="auto">
          <a:xfrm>
            <a:off x="6775841" y="4040626"/>
            <a:ext cx="1444764" cy="1444764"/>
          </a:xfrm>
          <a:prstGeom prst="ellipse">
            <a:avLst/>
          </a:prstGeom>
          <a:solidFill>
            <a:srgbClr val="FFFFFF"/>
          </a:solidFill>
          <a:ln>
            <a:noFill/>
          </a:ln>
        </p:spPr>
        <p:txBody>
          <a:bodyPr vert="horz" wrap="square" lIns="91427" tIns="45713" rIns="91427" bIns="45713" numCol="1" anchor="t" anchorCtr="0" compatLnSpc="1">
            <a:prstTxWarp prst="textNoShape">
              <a:avLst/>
            </a:prstTxWarp>
          </a:bodyPr>
          <a:lstStyle/>
          <a:p>
            <a:pPr defTabSz="914187">
              <a:defRPr/>
            </a:pPr>
            <a:endParaRPr lang="en-US" kern="0" dirty="0" err="1">
              <a:solidFill>
                <a:srgbClr val="000000"/>
              </a:solidFill>
            </a:endParaRPr>
          </a:p>
        </p:txBody>
      </p:sp>
      <p:sp useBgFill="1">
        <p:nvSpPr>
          <p:cNvPr id="51" name="Inner"/>
          <p:cNvSpPr/>
          <p:nvPr/>
        </p:nvSpPr>
        <p:spPr bwMode="auto">
          <a:xfrm>
            <a:off x="6859613" y="4124398"/>
            <a:ext cx="1277220" cy="1277220"/>
          </a:xfrm>
          <a:prstGeom prst="ellipse">
            <a:avLst/>
          </a:prstGeom>
          <a:ln w="10795" cap="flat" cmpd="sng" algn="ctr">
            <a:noFill/>
            <a:prstDash val="solid"/>
            <a:headEnd type="none" w="med" len="med"/>
            <a:tailEnd type="none" w="med" len="med"/>
          </a:ln>
          <a:effectLst/>
        </p:spPr>
        <p:txBody>
          <a:bodyPr vert="horz" wrap="square" lIns="91423" tIns="45711" rIns="91423" bIns="45711" numCol="1" rtlCol="0" anchor="ctr" anchorCtr="0" compatLnSpc="1">
            <a:prstTxWarp prst="textNoShape">
              <a:avLst/>
            </a:prstTxWarp>
          </a:bodyPr>
          <a:lstStyle/>
          <a:p>
            <a:pPr algn="ctr" defTabSz="913923" fontAlgn="base">
              <a:spcBef>
                <a:spcPct val="0"/>
              </a:spcBef>
              <a:spcAft>
                <a:spcPct val="0"/>
              </a:spcAft>
              <a:defRPr/>
            </a:pPr>
            <a:endParaRPr lang="en-US" sz="2200" kern="0" dirty="0" err="1">
              <a:gradFill>
                <a:gsLst>
                  <a:gs pos="0">
                    <a:srgbClr val="FFFFFF"/>
                  </a:gs>
                  <a:gs pos="100000">
                    <a:srgbClr val="FFFFFF"/>
                  </a:gs>
                </a:gsLst>
                <a:lin ang="5400000" scaled="0"/>
              </a:gradFill>
            </a:endParaRPr>
          </a:p>
        </p:txBody>
      </p:sp>
      <p:sp>
        <p:nvSpPr>
          <p:cNvPr id="52" name="Freeform 133"/>
          <p:cNvSpPr>
            <a:spLocks noEditPoints="1"/>
          </p:cNvSpPr>
          <p:nvPr/>
        </p:nvSpPr>
        <p:spPr bwMode="black">
          <a:xfrm>
            <a:off x="5891373" y="1379799"/>
            <a:ext cx="636712" cy="749770"/>
          </a:xfrm>
          <a:custGeom>
            <a:avLst/>
            <a:gdLst>
              <a:gd name="T0" fmla="*/ 60 w 65"/>
              <a:gd name="T1" fmla="*/ 76 h 76"/>
              <a:gd name="T2" fmla="*/ 5 w 65"/>
              <a:gd name="T3" fmla="*/ 76 h 76"/>
              <a:gd name="T4" fmla="*/ 5 w 65"/>
              <a:gd name="T5" fmla="*/ 43 h 76"/>
              <a:gd name="T6" fmla="*/ 60 w 65"/>
              <a:gd name="T7" fmla="*/ 43 h 76"/>
              <a:gd name="T8" fmla="*/ 60 w 65"/>
              <a:gd name="T9" fmla="*/ 76 h 76"/>
              <a:gd name="T10" fmla="*/ 63 w 65"/>
              <a:gd name="T11" fmla="*/ 30 h 76"/>
              <a:gd name="T12" fmla="*/ 63 w 65"/>
              <a:gd name="T13" fmla="*/ 38 h 76"/>
              <a:gd name="T14" fmla="*/ 2 w 65"/>
              <a:gd name="T15" fmla="*/ 38 h 76"/>
              <a:gd name="T16" fmla="*/ 2 w 65"/>
              <a:gd name="T17" fmla="*/ 30 h 76"/>
              <a:gd name="T18" fmla="*/ 4 w 65"/>
              <a:gd name="T19" fmla="*/ 22 h 76"/>
              <a:gd name="T20" fmla="*/ 19 w 65"/>
              <a:gd name="T21" fmla="*/ 22 h 76"/>
              <a:gd name="T22" fmla="*/ 5 w 65"/>
              <a:gd name="T23" fmla="*/ 16 h 76"/>
              <a:gd name="T24" fmla="*/ 14 w 65"/>
              <a:gd name="T25" fmla="*/ 5 h 76"/>
              <a:gd name="T26" fmla="*/ 32 w 65"/>
              <a:gd name="T27" fmla="*/ 14 h 76"/>
              <a:gd name="T28" fmla="*/ 51 w 65"/>
              <a:gd name="T29" fmla="*/ 5 h 76"/>
              <a:gd name="T30" fmla="*/ 60 w 65"/>
              <a:gd name="T31" fmla="*/ 16 h 76"/>
              <a:gd name="T32" fmla="*/ 45 w 65"/>
              <a:gd name="T33" fmla="*/ 22 h 76"/>
              <a:gd name="T34" fmla="*/ 61 w 65"/>
              <a:gd name="T35" fmla="*/ 22 h 76"/>
              <a:gd name="T36" fmla="*/ 63 w 65"/>
              <a:gd name="T37" fmla="*/ 30 h 76"/>
              <a:gd name="T38" fmla="*/ 39 w 65"/>
              <a:gd name="T39" fmla="*/ 20 h 76"/>
              <a:gd name="T40" fmla="*/ 57 w 65"/>
              <a:gd name="T41" fmla="*/ 15 h 76"/>
              <a:gd name="T42" fmla="*/ 51 w 65"/>
              <a:gd name="T43" fmla="*/ 10 h 76"/>
              <a:gd name="T44" fmla="*/ 39 w 65"/>
              <a:gd name="T45" fmla="*/ 20 h 76"/>
              <a:gd name="T46" fmla="*/ 8 w 65"/>
              <a:gd name="T47" fmla="*/ 15 h 76"/>
              <a:gd name="T48" fmla="*/ 26 w 65"/>
              <a:gd name="T49" fmla="*/ 20 h 76"/>
              <a:gd name="T50" fmla="*/ 14 w 65"/>
              <a:gd name="T51" fmla="*/ 10 h 76"/>
              <a:gd name="T52" fmla="*/ 8 w 65"/>
              <a:gd name="T53" fmla="*/ 15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65" h="76">
                <a:moveTo>
                  <a:pt x="60" y="76"/>
                </a:moveTo>
                <a:cubicBezTo>
                  <a:pt x="5" y="76"/>
                  <a:pt x="5" y="76"/>
                  <a:pt x="5" y="76"/>
                </a:cubicBezTo>
                <a:cubicBezTo>
                  <a:pt x="5" y="43"/>
                  <a:pt x="5" y="43"/>
                  <a:pt x="5" y="43"/>
                </a:cubicBezTo>
                <a:cubicBezTo>
                  <a:pt x="60" y="43"/>
                  <a:pt x="60" y="43"/>
                  <a:pt x="60" y="43"/>
                </a:cubicBezTo>
                <a:lnTo>
                  <a:pt x="60" y="76"/>
                </a:lnTo>
                <a:close/>
                <a:moveTo>
                  <a:pt x="63" y="30"/>
                </a:moveTo>
                <a:cubicBezTo>
                  <a:pt x="63" y="38"/>
                  <a:pt x="63" y="38"/>
                  <a:pt x="63" y="38"/>
                </a:cubicBezTo>
                <a:cubicBezTo>
                  <a:pt x="2" y="38"/>
                  <a:pt x="2" y="38"/>
                  <a:pt x="2" y="38"/>
                </a:cubicBezTo>
                <a:cubicBezTo>
                  <a:pt x="2" y="30"/>
                  <a:pt x="2" y="30"/>
                  <a:pt x="2" y="30"/>
                </a:cubicBezTo>
                <a:cubicBezTo>
                  <a:pt x="4" y="22"/>
                  <a:pt x="4" y="22"/>
                  <a:pt x="4" y="22"/>
                </a:cubicBezTo>
                <a:cubicBezTo>
                  <a:pt x="19" y="22"/>
                  <a:pt x="19" y="22"/>
                  <a:pt x="19" y="22"/>
                </a:cubicBezTo>
                <a:cubicBezTo>
                  <a:pt x="13" y="21"/>
                  <a:pt x="8" y="18"/>
                  <a:pt x="5" y="16"/>
                </a:cubicBezTo>
                <a:cubicBezTo>
                  <a:pt x="0" y="13"/>
                  <a:pt x="11" y="9"/>
                  <a:pt x="14" y="5"/>
                </a:cubicBezTo>
                <a:cubicBezTo>
                  <a:pt x="18" y="0"/>
                  <a:pt x="26" y="8"/>
                  <a:pt x="32" y="14"/>
                </a:cubicBezTo>
                <a:cubicBezTo>
                  <a:pt x="39" y="8"/>
                  <a:pt x="46" y="0"/>
                  <a:pt x="51" y="5"/>
                </a:cubicBezTo>
                <a:cubicBezTo>
                  <a:pt x="54" y="9"/>
                  <a:pt x="65" y="13"/>
                  <a:pt x="60" y="16"/>
                </a:cubicBezTo>
                <a:cubicBezTo>
                  <a:pt x="57" y="18"/>
                  <a:pt x="51" y="21"/>
                  <a:pt x="45" y="22"/>
                </a:cubicBezTo>
                <a:cubicBezTo>
                  <a:pt x="61" y="22"/>
                  <a:pt x="61" y="22"/>
                  <a:pt x="61" y="22"/>
                </a:cubicBezTo>
                <a:lnTo>
                  <a:pt x="63" y="30"/>
                </a:lnTo>
                <a:close/>
                <a:moveTo>
                  <a:pt x="39" y="20"/>
                </a:moveTo>
                <a:cubicBezTo>
                  <a:pt x="50" y="19"/>
                  <a:pt x="56" y="16"/>
                  <a:pt x="57" y="15"/>
                </a:cubicBezTo>
                <a:cubicBezTo>
                  <a:pt x="58" y="14"/>
                  <a:pt x="52" y="10"/>
                  <a:pt x="51" y="10"/>
                </a:cubicBezTo>
                <a:cubicBezTo>
                  <a:pt x="49" y="10"/>
                  <a:pt x="39" y="20"/>
                  <a:pt x="39" y="20"/>
                </a:cubicBezTo>
                <a:close/>
                <a:moveTo>
                  <a:pt x="8" y="15"/>
                </a:moveTo>
                <a:cubicBezTo>
                  <a:pt x="9" y="16"/>
                  <a:pt x="15" y="19"/>
                  <a:pt x="26" y="20"/>
                </a:cubicBezTo>
                <a:cubicBezTo>
                  <a:pt x="26" y="20"/>
                  <a:pt x="16" y="10"/>
                  <a:pt x="14" y="10"/>
                </a:cubicBezTo>
                <a:cubicBezTo>
                  <a:pt x="13" y="10"/>
                  <a:pt x="7" y="14"/>
                  <a:pt x="8" y="15"/>
                </a:cubicBezTo>
                <a:close/>
              </a:path>
            </a:pathLst>
          </a:custGeom>
          <a:solidFill>
            <a:srgbClr val="FFFFFF"/>
          </a:solidFill>
          <a:ln>
            <a:noFill/>
          </a:ln>
          <a:extLst/>
        </p:spPr>
        <p:txBody>
          <a:bodyPr vert="horz" wrap="square" lIns="93264" tIns="46632" rIns="93264" bIns="46632" numCol="1" anchor="t" anchorCtr="0" compatLnSpc="1">
            <a:prstTxWarp prst="textNoShape">
              <a:avLst/>
            </a:prstTxWarp>
          </a:bodyPr>
          <a:lstStyle/>
          <a:p>
            <a:pPr defTabSz="914224">
              <a:defRPr/>
            </a:pPr>
            <a:endParaRPr lang="en-US" kern="0" dirty="0">
              <a:solidFill>
                <a:srgbClr val="000000"/>
              </a:solidFill>
            </a:endParaRPr>
          </a:p>
        </p:txBody>
      </p:sp>
      <p:grpSp>
        <p:nvGrpSpPr>
          <p:cNvPr id="37" name="Group 36"/>
          <p:cNvGrpSpPr/>
          <p:nvPr/>
        </p:nvGrpSpPr>
        <p:grpSpPr>
          <a:xfrm flipH="1">
            <a:off x="7195343" y="4337697"/>
            <a:ext cx="303787" cy="844959"/>
            <a:chOff x="4818063" y="-401638"/>
            <a:chExt cx="2803525" cy="7797801"/>
          </a:xfrm>
        </p:grpSpPr>
        <p:sp>
          <p:nvSpPr>
            <p:cNvPr id="38" name="Freeform 57"/>
            <p:cNvSpPr>
              <a:spLocks/>
            </p:cNvSpPr>
            <p:nvPr/>
          </p:nvSpPr>
          <p:spPr bwMode="auto">
            <a:xfrm>
              <a:off x="4818063" y="1716087"/>
              <a:ext cx="2803525" cy="5680076"/>
            </a:xfrm>
            <a:custGeom>
              <a:avLst/>
              <a:gdLst>
                <a:gd name="T0" fmla="*/ 607 w 745"/>
                <a:gd name="T1" fmla="*/ 0 h 1512"/>
                <a:gd name="T2" fmla="*/ 137 w 745"/>
                <a:gd name="T3" fmla="*/ 0 h 1512"/>
                <a:gd name="T4" fmla="*/ 0 w 745"/>
                <a:gd name="T5" fmla="*/ 138 h 1512"/>
                <a:gd name="T6" fmla="*/ 0 w 745"/>
                <a:gd name="T7" fmla="*/ 776 h 1512"/>
                <a:gd name="T8" fmla="*/ 137 w 745"/>
                <a:gd name="T9" fmla="*/ 913 h 1512"/>
                <a:gd name="T10" fmla="*/ 137 w 745"/>
                <a:gd name="T11" fmla="*/ 913 h 1512"/>
                <a:gd name="T12" fmla="*/ 137 w 745"/>
                <a:gd name="T13" fmla="*/ 1375 h 1512"/>
                <a:gd name="T14" fmla="*/ 274 w 745"/>
                <a:gd name="T15" fmla="*/ 1512 h 1512"/>
                <a:gd name="T16" fmla="*/ 480 w 745"/>
                <a:gd name="T17" fmla="*/ 1512 h 1512"/>
                <a:gd name="T18" fmla="*/ 607 w 745"/>
                <a:gd name="T19" fmla="*/ 1375 h 1512"/>
                <a:gd name="T20" fmla="*/ 607 w 745"/>
                <a:gd name="T21" fmla="*/ 913 h 1512"/>
                <a:gd name="T22" fmla="*/ 607 w 745"/>
                <a:gd name="T23" fmla="*/ 913 h 1512"/>
                <a:gd name="T24" fmla="*/ 745 w 745"/>
                <a:gd name="T25" fmla="*/ 776 h 1512"/>
                <a:gd name="T26" fmla="*/ 745 w 745"/>
                <a:gd name="T27" fmla="*/ 138 h 1512"/>
                <a:gd name="T28" fmla="*/ 607 w 745"/>
                <a:gd name="T29" fmla="*/ 0 h 15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45" h="1512">
                  <a:moveTo>
                    <a:pt x="607" y="0"/>
                  </a:moveTo>
                  <a:cubicBezTo>
                    <a:pt x="137" y="0"/>
                    <a:pt x="137" y="0"/>
                    <a:pt x="137" y="0"/>
                  </a:cubicBezTo>
                  <a:cubicBezTo>
                    <a:pt x="59" y="0"/>
                    <a:pt x="0" y="59"/>
                    <a:pt x="0" y="138"/>
                  </a:cubicBezTo>
                  <a:cubicBezTo>
                    <a:pt x="0" y="776"/>
                    <a:pt x="0" y="776"/>
                    <a:pt x="0" y="776"/>
                  </a:cubicBezTo>
                  <a:cubicBezTo>
                    <a:pt x="0" y="854"/>
                    <a:pt x="59" y="913"/>
                    <a:pt x="137" y="913"/>
                  </a:cubicBezTo>
                  <a:cubicBezTo>
                    <a:pt x="137" y="913"/>
                    <a:pt x="137" y="913"/>
                    <a:pt x="137" y="913"/>
                  </a:cubicBezTo>
                  <a:cubicBezTo>
                    <a:pt x="137" y="1375"/>
                    <a:pt x="137" y="1375"/>
                    <a:pt x="137" y="1375"/>
                  </a:cubicBezTo>
                  <a:cubicBezTo>
                    <a:pt x="137" y="1453"/>
                    <a:pt x="196" y="1512"/>
                    <a:pt x="274" y="1512"/>
                  </a:cubicBezTo>
                  <a:cubicBezTo>
                    <a:pt x="480" y="1512"/>
                    <a:pt x="480" y="1512"/>
                    <a:pt x="480" y="1512"/>
                  </a:cubicBezTo>
                  <a:cubicBezTo>
                    <a:pt x="549" y="1512"/>
                    <a:pt x="607" y="1453"/>
                    <a:pt x="607" y="1375"/>
                  </a:cubicBezTo>
                  <a:cubicBezTo>
                    <a:pt x="607" y="913"/>
                    <a:pt x="607" y="913"/>
                    <a:pt x="607" y="913"/>
                  </a:cubicBezTo>
                  <a:cubicBezTo>
                    <a:pt x="607" y="913"/>
                    <a:pt x="607" y="913"/>
                    <a:pt x="607" y="913"/>
                  </a:cubicBezTo>
                  <a:cubicBezTo>
                    <a:pt x="686" y="913"/>
                    <a:pt x="745" y="854"/>
                    <a:pt x="745" y="776"/>
                  </a:cubicBezTo>
                  <a:cubicBezTo>
                    <a:pt x="745" y="138"/>
                    <a:pt x="745" y="138"/>
                    <a:pt x="745" y="138"/>
                  </a:cubicBezTo>
                  <a:cubicBezTo>
                    <a:pt x="745" y="59"/>
                    <a:pt x="686" y="0"/>
                    <a:pt x="607"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defTabSz="914224">
                <a:defRPr/>
              </a:pPr>
              <a:endParaRPr lang="en-US" kern="0">
                <a:solidFill>
                  <a:srgbClr val="505050"/>
                </a:solidFill>
              </a:endParaRPr>
            </a:p>
          </p:txBody>
        </p:sp>
        <p:sp>
          <p:nvSpPr>
            <p:cNvPr id="39" name="Oval 58"/>
            <p:cNvSpPr>
              <a:spLocks noChangeArrowheads="1"/>
            </p:cNvSpPr>
            <p:nvPr/>
          </p:nvSpPr>
          <p:spPr bwMode="auto">
            <a:xfrm>
              <a:off x="5356226" y="-401638"/>
              <a:ext cx="1727200" cy="166687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defTabSz="914224">
                <a:defRPr/>
              </a:pPr>
              <a:endParaRPr lang="en-US" kern="0">
                <a:solidFill>
                  <a:srgbClr val="505050"/>
                </a:solidFill>
              </a:endParaRPr>
            </a:p>
          </p:txBody>
        </p:sp>
      </p:grpSp>
      <p:grpSp>
        <p:nvGrpSpPr>
          <p:cNvPr id="53" name="Group 52"/>
          <p:cNvGrpSpPr/>
          <p:nvPr/>
        </p:nvGrpSpPr>
        <p:grpSpPr>
          <a:xfrm flipH="1">
            <a:off x="7524588" y="4337696"/>
            <a:ext cx="303787" cy="844959"/>
            <a:chOff x="4818063" y="-401638"/>
            <a:chExt cx="2803525" cy="7797801"/>
          </a:xfrm>
        </p:grpSpPr>
        <p:sp>
          <p:nvSpPr>
            <p:cNvPr id="54" name="Freeform 57"/>
            <p:cNvSpPr>
              <a:spLocks/>
            </p:cNvSpPr>
            <p:nvPr/>
          </p:nvSpPr>
          <p:spPr bwMode="auto">
            <a:xfrm>
              <a:off x="4818063" y="1716087"/>
              <a:ext cx="2803525" cy="5680076"/>
            </a:xfrm>
            <a:custGeom>
              <a:avLst/>
              <a:gdLst>
                <a:gd name="T0" fmla="*/ 607 w 745"/>
                <a:gd name="T1" fmla="*/ 0 h 1512"/>
                <a:gd name="T2" fmla="*/ 137 w 745"/>
                <a:gd name="T3" fmla="*/ 0 h 1512"/>
                <a:gd name="T4" fmla="*/ 0 w 745"/>
                <a:gd name="T5" fmla="*/ 138 h 1512"/>
                <a:gd name="T6" fmla="*/ 0 w 745"/>
                <a:gd name="T7" fmla="*/ 776 h 1512"/>
                <a:gd name="T8" fmla="*/ 137 w 745"/>
                <a:gd name="T9" fmla="*/ 913 h 1512"/>
                <a:gd name="T10" fmla="*/ 137 w 745"/>
                <a:gd name="T11" fmla="*/ 913 h 1512"/>
                <a:gd name="T12" fmla="*/ 137 w 745"/>
                <a:gd name="T13" fmla="*/ 1375 h 1512"/>
                <a:gd name="T14" fmla="*/ 274 w 745"/>
                <a:gd name="T15" fmla="*/ 1512 h 1512"/>
                <a:gd name="T16" fmla="*/ 480 w 745"/>
                <a:gd name="T17" fmla="*/ 1512 h 1512"/>
                <a:gd name="T18" fmla="*/ 607 w 745"/>
                <a:gd name="T19" fmla="*/ 1375 h 1512"/>
                <a:gd name="T20" fmla="*/ 607 w 745"/>
                <a:gd name="T21" fmla="*/ 913 h 1512"/>
                <a:gd name="T22" fmla="*/ 607 w 745"/>
                <a:gd name="T23" fmla="*/ 913 h 1512"/>
                <a:gd name="T24" fmla="*/ 745 w 745"/>
                <a:gd name="T25" fmla="*/ 776 h 1512"/>
                <a:gd name="T26" fmla="*/ 745 w 745"/>
                <a:gd name="T27" fmla="*/ 138 h 1512"/>
                <a:gd name="T28" fmla="*/ 607 w 745"/>
                <a:gd name="T29" fmla="*/ 0 h 15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45" h="1512">
                  <a:moveTo>
                    <a:pt x="607" y="0"/>
                  </a:moveTo>
                  <a:cubicBezTo>
                    <a:pt x="137" y="0"/>
                    <a:pt x="137" y="0"/>
                    <a:pt x="137" y="0"/>
                  </a:cubicBezTo>
                  <a:cubicBezTo>
                    <a:pt x="59" y="0"/>
                    <a:pt x="0" y="59"/>
                    <a:pt x="0" y="138"/>
                  </a:cubicBezTo>
                  <a:cubicBezTo>
                    <a:pt x="0" y="776"/>
                    <a:pt x="0" y="776"/>
                    <a:pt x="0" y="776"/>
                  </a:cubicBezTo>
                  <a:cubicBezTo>
                    <a:pt x="0" y="854"/>
                    <a:pt x="59" y="913"/>
                    <a:pt x="137" y="913"/>
                  </a:cubicBezTo>
                  <a:cubicBezTo>
                    <a:pt x="137" y="913"/>
                    <a:pt x="137" y="913"/>
                    <a:pt x="137" y="913"/>
                  </a:cubicBezTo>
                  <a:cubicBezTo>
                    <a:pt x="137" y="1375"/>
                    <a:pt x="137" y="1375"/>
                    <a:pt x="137" y="1375"/>
                  </a:cubicBezTo>
                  <a:cubicBezTo>
                    <a:pt x="137" y="1453"/>
                    <a:pt x="196" y="1512"/>
                    <a:pt x="274" y="1512"/>
                  </a:cubicBezTo>
                  <a:cubicBezTo>
                    <a:pt x="480" y="1512"/>
                    <a:pt x="480" y="1512"/>
                    <a:pt x="480" y="1512"/>
                  </a:cubicBezTo>
                  <a:cubicBezTo>
                    <a:pt x="549" y="1512"/>
                    <a:pt x="607" y="1453"/>
                    <a:pt x="607" y="1375"/>
                  </a:cubicBezTo>
                  <a:cubicBezTo>
                    <a:pt x="607" y="913"/>
                    <a:pt x="607" y="913"/>
                    <a:pt x="607" y="913"/>
                  </a:cubicBezTo>
                  <a:cubicBezTo>
                    <a:pt x="607" y="913"/>
                    <a:pt x="607" y="913"/>
                    <a:pt x="607" y="913"/>
                  </a:cubicBezTo>
                  <a:cubicBezTo>
                    <a:pt x="686" y="913"/>
                    <a:pt x="745" y="854"/>
                    <a:pt x="745" y="776"/>
                  </a:cubicBezTo>
                  <a:cubicBezTo>
                    <a:pt x="745" y="138"/>
                    <a:pt x="745" y="138"/>
                    <a:pt x="745" y="138"/>
                  </a:cubicBezTo>
                  <a:cubicBezTo>
                    <a:pt x="745" y="59"/>
                    <a:pt x="686" y="0"/>
                    <a:pt x="607"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defTabSz="914224">
                <a:defRPr/>
              </a:pPr>
              <a:endParaRPr lang="en-US" kern="0">
                <a:solidFill>
                  <a:srgbClr val="505050"/>
                </a:solidFill>
              </a:endParaRPr>
            </a:p>
          </p:txBody>
        </p:sp>
        <p:sp>
          <p:nvSpPr>
            <p:cNvPr id="55" name="Oval 58"/>
            <p:cNvSpPr>
              <a:spLocks noChangeArrowheads="1"/>
            </p:cNvSpPr>
            <p:nvPr/>
          </p:nvSpPr>
          <p:spPr bwMode="auto">
            <a:xfrm>
              <a:off x="5356226" y="-401638"/>
              <a:ext cx="1727200" cy="166687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defTabSz="914224">
                <a:defRPr/>
              </a:pPr>
              <a:endParaRPr lang="en-US" kern="0">
                <a:solidFill>
                  <a:srgbClr val="505050"/>
                </a:solidFill>
              </a:endParaRPr>
            </a:p>
          </p:txBody>
        </p:sp>
      </p:grpSp>
      <p:sp>
        <p:nvSpPr>
          <p:cNvPr id="29" name="Rectangle 28"/>
          <p:cNvSpPr/>
          <p:nvPr/>
        </p:nvSpPr>
        <p:spPr>
          <a:xfrm>
            <a:off x="3662685" y="5521424"/>
            <a:ext cx="2625945" cy="973101"/>
          </a:xfrm>
          <a:prstGeom prst="rect">
            <a:avLst/>
          </a:prstGeom>
        </p:spPr>
        <p:txBody>
          <a:bodyPr wrap="square">
            <a:spAutoFit/>
          </a:bodyPr>
          <a:lstStyle/>
          <a:p>
            <a:pPr algn="ctr" defTabSz="914224">
              <a:defRPr/>
            </a:pPr>
            <a:r>
              <a:rPr lang="en-US" sz="2800" kern="0" spc="-100" dirty="0">
                <a:ln w="3175">
                  <a:noFill/>
                </a:ln>
                <a:gradFill>
                  <a:gsLst>
                    <a:gs pos="0">
                      <a:srgbClr val="FFFFFF"/>
                    </a:gs>
                    <a:gs pos="100000">
                      <a:srgbClr val="FFFFFF"/>
                    </a:gs>
                  </a:gsLst>
                  <a:lin ang="5400000" scaled="0"/>
                </a:gradFill>
                <a:cs typeface="Segoe UI Semibold" panose="020B0702040204020203" pitchFamily="34" charset="0"/>
              </a:rPr>
              <a:t>CRM app for Outlook</a:t>
            </a:r>
          </a:p>
        </p:txBody>
      </p:sp>
      <p:sp>
        <p:nvSpPr>
          <p:cNvPr id="30" name="Outer"/>
          <p:cNvSpPr/>
          <p:nvPr/>
        </p:nvSpPr>
        <p:spPr bwMode="auto">
          <a:xfrm>
            <a:off x="4269742" y="4040626"/>
            <a:ext cx="1444764" cy="1444764"/>
          </a:xfrm>
          <a:prstGeom prst="ellipse">
            <a:avLst/>
          </a:prstGeom>
          <a:solidFill>
            <a:srgbClr val="FFFFFF"/>
          </a:solidFill>
          <a:ln>
            <a:noFill/>
          </a:ln>
        </p:spPr>
        <p:txBody>
          <a:bodyPr vert="horz" wrap="square" lIns="91427" tIns="45713" rIns="91427" bIns="45713" numCol="1" anchor="t" anchorCtr="0" compatLnSpc="1">
            <a:prstTxWarp prst="textNoShape">
              <a:avLst/>
            </a:prstTxWarp>
          </a:bodyPr>
          <a:lstStyle/>
          <a:p>
            <a:pPr defTabSz="914187">
              <a:defRPr/>
            </a:pPr>
            <a:endParaRPr lang="en-US" kern="0" dirty="0" err="1">
              <a:solidFill>
                <a:srgbClr val="000000"/>
              </a:solidFill>
            </a:endParaRPr>
          </a:p>
        </p:txBody>
      </p:sp>
      <p:sp useBgFill="1">
        <p:nvSpPr>
          <p:cNvPr id="56" name="Inner"/>
          <p:cNvSpPr/>
          <p:nvPr/>
        </p:nvSpPr>
        <p:spPr bwMode="auto">
          <a:xfrm>
            <a:off x="4353514" y="4124398"/>
            <a:ext cx="1277220" cy="1277220"/>
          </a:xfrm>
          <a:prstGeom prst="ellipse">
            <a:avLst/>
          </a:prstGeom>
          <a:ln w="10795" cap="flat" cmpd="sng" algn="ctr">
            <a:noFill/>
            <a:prstDash val="solid"/>
            <a:headEnd type="none" w="med" len="med"/>
            <a:tailEnd type="none" w="med" len="med"/>
          </a:ln>
          <a:effectLst/>
        </p:spPr>
        <p:txBody>
          <a:bodyPr vert="horz" wrap="square" lIns="91423" tIns="45711" rIns="91423" bIns="45711" numCol="1" rtlCol="0" anchor="ctr" anchorCtr="0" compatLnSpc="1">
            <a:prstTxWarp prst="textNoShape">
              <a:avLst/>
            </a:prstTxWarp>
          </a:bodyPr>
          <a:lstStyle/>
          <a:p>
            <a:pPr algn="ctr" defTabSz="913923" fontAlgn="base">
              <a:spcBef>
                <a:spcPct val="0"/>
              </a:spcBef>
              <a:spcAft>
                <a:spcPct val="0"/>
              </a:spcAft>
              <a:defRPr/>
            </a:pPr>
            <a:endParaRPr lang="en-US" sz="2200" kern="0" dirty="0" err="1">
              <a:gradFill>
                <a:gsLst>
                  <a:gs pos="0">
                    <a:srgbClr val="FFFFFF"/>
                  </a:gs>
                  <a:gs pos="100000">
                    <a:srgbClr val="FFFFFF"/>
                  </a:gs>
                </a:gsLst>
                <a:lin ang="5400000" scaled="0"/>
              </a:gradFill>
            </a:endParaRPr>
          </a:p>
        </p:txBody>
      </p:sp>
      <p:pic>
        <p:nvPicPr>
          <p:cNvPr id="58" name="Picture 5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642425" y="2850193"/>
            <a:ext cx="570602" cy="478005"/>
          </a:xfrm>
          <a:prstGeom prst="rect">
            <a:avLst/>
          </a:prstGeom>
        </p:spPr>
      </p:pic>
      <p:pic>
        <p:nvPicPr>
          <p:cNvPr id="2" name="Picture 1"/>
          <p:cNvPicPr>
            <a:picLocks noChangeAspect="1"/>
          </p:cNvPicPr>
          <p:nvPr/>
        </p:nvPicPr>
        <p:blipFill>
          <a:blip r:embed="rId4"/>
          <a:stretch>
            <a:fillRect/>
          </a:stretch>
        </p:blipFill>
        <p:spPr>
          <a:xfrm>
            <a:off x="4531489" y="4354421"/>
            <a:ext cx="820204" cy="816577"/>
          </a:xfrm>
          <a:prstGeom prst="rect">
            <a:avLst/>
          </a:prstGeom>
        </p:spPr>
      </p:pic>
    </p:spTree>
    <p:extLst>
      <p:ext uri="{BB962C8B-B14F-4D97-AF65-F5344CB8AC3E}">
        <p14:creationId xmlns:p14="http://schemas.microsoft.com/office/powerpoint/2010/main" val="269323069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mph" presetSubtype="0" accel="100000" autoRev="1" fill="hold" grpId="0" nodeType="withEffect">
                                  <p:stCondLst>
                                    <p:cond delay="0"/>
                                  </p:stCondLst>
                                  <p:childTnLst>
                                    <p:animScale>
                                      <p:cBhvr>
                                        <p:cTn id="6" dur="200" fill="hold"/>
                                        <p:tgtEl>
                                          <p:spTgt spid="40"/>
                                        </p:tgtEl>
                                      </p:cBhvr>
                                      <p:by x="0" y="0"/>
                                    </p:animScale>
                                  </p:childTnLst>
                                </p:cTn>
                              </p:par>
                              <p:par>
                                <p:cTn id="7" presetID="6" presetClass="emph" presetSubtype="0" accel="100000" autoRev="1" fill="hold" grpId="0" nodeType="withEffect">
                                  <p:stCondLst>
                                    <p:cond delay="0"/>
                                  </p:stCondLst>
                                  <p:childTnLst>
                                    <p:animScale>
                                      <p:cBhvr>
                                        <p:cTn id="8" dur="400" fill="hold"/>
                                        <p:tgtEl>
                                          <p:spTgt spid="41"/>
                                        </p:tgtEl>
                                      </p:cBhvr>
                                      <p:by x="0" y="0"/>
                                    </p:animScale>
                                  </p:childTnLst>
                                </p:cTn>
                              </p:par>
                              <p:par>
                                <p:cTn id="9" presetID="1" presetClass="entr" presetSubtype="0" fill="hold" nodeType="withEffect">
                                  <p:stCondLst>
                                    <p:cond delay="0"/>
                                  </p:stCondLst>
                                  <p:childTnLst>
                                    <p:set>
                                      <p:cBhvr>
                                        <p:cTn id="10" dur="1" fill="hold">
                                          <p:stCondLst>
                                            <p:cond delay="399"/>
                                          </p:stCondLst>
                                        </p:cTn>
                                        <p:tgtEl>
                                          <p:spTgt spid="42"/>
                                        </p:tgtEl>
                                        <p:attrNameLst>
                                          <p:attrName>style.visibility</p:attrName>
                                        </p:attrNameLst>
                                      </p:cBhvr>
                                      <p:to>
                                        <p:strVal val="visible"/>
                                      </p:to>
                                    </p:set>
                                  </p:childTnLst>
                                </p:cTn>
                              </p:par>
                              <p:par>
                                <p:cTn id="11" presetID="6" presetClass="emph" presetSubtype="0" accel="100000" autoRev="1" fill="hold" nodeType="withEffect">
                                  <p:stCondLst>
                                    <p:cond delay="0"/>
                                  </p:stCondLst>
                                  <p:childTnLst>
                                    <p:animScale>
                                      <p:cBhvr>
                                        <p:cTn id="12" dur="400" fill="hold"/>
                                        <p:tgtEl>
                                          <p:spTgt spid="42"/>
                                        </p:tgtEl>
                                      </p:cBhvr>
                                      <p:by x="0" y="0"/>
                                    </p:animScale>
                                  </p:childTnLst>
                                </p:cTn>
                              </p:par>
                              <p:par>
                                <p:cTn id="13" presetID="10" presetClass="entr" presetSubtype="0" fill="hold" grpId="0" nodeType="withEffect">
                                  <p:stCondLst>
                                    <p:cond delay="550"/>
                                  </p:stCondLst>
                                  <p:childTnLst>
                                    <p:set>
                                      <p:cBhvr>
                                        <p:cTn id="14" dur="1" fill="hold">
                                          <p:stCondLst>
                                            <p:cond delay="0"/>
                                          </p:stCondLst>
                                        </p:cTn>
                                        <p:tgtEl>
                                          <p:spTgt spid="32"/>
                                        </p:tgtEl>
                                        <p:attrNameLst>
                                          <p:attrName>style.visibility</p:attrName>
                                        </p:attrNameLst>
                                      </p:cBhvr>
                                      <p:to>
                                        <p:strVal val="visible"/>
                                      </p:to>
                                    </p:set>
                                    <p:animEffect transition="in" filter="fade">
                                      <p:cBhvr>
                                        <p:cTn id="15" dur="250"/>
                                        <p:tgtEl>
                                          <p:spTgt spid="32"/>
                                        </p:tgtEl>
                                      </p:cBhvr>
                                    </p:animEffect>
                                  </p:childTnLst>
                                </p:cTn>
                              </p:par>
                              <p:par>
                                <p:cTn id="16" presetID="6" presetClass="emph" presetSubtype="0" accel="62000" decel="38000" autoRev="1" fill="hold" grpId="1" nodeType="withEffect">
                                  <p:stCondLst>
                                    <p:cond delay="0"/>
                                  </p:stCondLst>
                                  <p:childTnLst>
                                    <p:animScale>
                                      <p:cBhvr>
                                        <p:cTn id="17" dur="500" fill="hold"/>
                                        <p:tgtEl>
                                          <p:spTgt spid="32"/>
                                        </p:tgtEl>
                                      </p:cBhvr>
                                      <p:by x="200000" y="200000"/>
                                    </p:animScale>
                                  </p:childTnLst>
                                </p:cTn>
                              </p:par>
                            </p:childTnLst>
                          </p:cTn>
                        </p:par>
                        <p:par>
                          <p:cTn id="18" fill="hold">
                            <p:stCondLst>
                              <p:cond delay="1000"/>
                            </p:stCondLst>
                            <p:childTnLst>
                              <p:par>
                                <p:cTn id="19" presetID="6" presetClass="emph" presetSubtype="0" accel="100000" autoRev="1" fill="hold" grpId="0" nodeType="afterEffect">
                                  <p:stCondLst>
                                    <p:cond delay="0"/>
                                  </p:stCondLst>
                                  <p:childTnLst>
                                    <p:animScale>
                                      <p:cBhvr>
                                        <p:cTn id="20" dur="200" fill="hold"/>
                                        <p:tgtEl>
                                          <p:spTgt spid="35"/>
                                        </p:tgtEl>
                                      </p:cBhvr>
                                      <p:by x="0" y="0"/>
                                    </p:animScale>
                                  </p:childTnLst>
                                </p:cTn>
                              </p:par>
                              <p:par>
                                <p:cTn id="21" presetID="6" presetClass="emph" presetSubtype="0" accel="100000" autoRev="1" fill="hold" grpId="0" nodeType="withEffect">
                                  <p:stCondLst>
                                    <p:cond delay="0"/>
                                  </p:stCondLst>
                                  <p:childTnLst>
                                    <p:animScale>
                                      <p:cBhvr>
                                        <p:cTn id="22" dur="400" fill="hold"/>
                                        <p:tgtEl>
                                          <p:spTgt spid="36"/>
                                        </p:tgtEl>
                                      </p:cBhvr>
                                      <p:by x="0" y="0"/>
                                    </p:animScale>
                                  </p:childTnLst>
                                </p:cTn>
                              </p:par>
                              <p:par>
                                <p:cTn id="23" presetID="1" presetClass="entr" presetSubtype="0" fill="hold" grpId="0" nodeType="withEffect">
                                  <p:stCondLst>
                                    <p:cond delay="0"/>
                                  </p:stCondLst>
                                  <p:childTnLst>
                                    <p:set>
                                      <p:cBhvr>
                                        <p:cTn id="24" dur="1" fill="hold">
                                          <p:stCondLst>
                                            <p:cond delay="399"/>
                                          </p:stCondLst>
                                        </p:cTn>
                                        <p:tgtEl>
                                          <p:spTgt spid="52"/>
                                        </p:tgtEl>
                                        <p:attrNameLst>
                                          <p:attrName>style.visibility</p:attrName>
                                        </p:attrNameLst>
                                      </p:cBhvr>
                                      <p:to>
                                        <p:strVal val="visible"/>
                                      </p:to>
                                    </p:set>
                                  </p:childTnLst>
                                </p:cTn>
                              </p:par>
                              <p:par>
                                <p:cTn id="25" presetID="6" presetClass="emph" presetSubtype="0" accel="100000" autoRev="1" fill="hold" grpId="1" nodeType="withEffect">
                                  <p:stCondLst>
                                    <p:cond delay="0"/>
                                  </p:stCondLst>
                                  <p:childTnLst>
                                    <p:animScale>
                                      <p:cBhvr>
                                        <p:cTn id="26" dur="400" fill="hold"/>
                                        <p:tgtEl>
                                          <p:spTgt spid="52"/>
                                        </p:tgtEl>
                                      </p:cBhvr>
                                      <p:by x="0" y="0"/>
                                    </p:animScale>
                                  </p:childTnLst>
                                </p:cTn>
                              </p:par>
                              <p:par>
                                <p:cTn id="27" presetID="10" presetClass="entr" presetSubtype="0" fill="hold" grpId="0" nodeType="withEffect">
                                  <p:stCondLst>
                                    <p:cond delay="550"/>
                                  </p:stCondLst>
                                  <p:childTnLst>
                                    <p:set>
                                      <p:cBhvr>
                                        <p:cTn id="28" dur="1" fill="hold">
                                          <p:stCondLst>
                                            <p:cond delay="0"/>
                                          </p:stCondLst>
                                        </p:cTn>
                                        <p:tgtEl>
                                          <p:spTgt spid="31"/>
                                        </p:tgtEl>
                                        <p:attrNameLst>
                                          <p:attrName>style.visibility</p:attrName>
                                        </p:attrNameLst>
                                      </p:cBhvr>
                                      <p:to>
                                        <p:strVal val="visible"/>
                                      </p:to>
                                    </p:set>
                                    <p:animEffect transition="in" filter="fade">
                                      <p:cBhvr>
                                        <p:cTn id="29" dur="250"/>
                                        <p:tgtEl>
                                          <p:spTgt spid="31"/>
                                        </p:tgtEl>
                                      </p:cBhvr>
                                    </p:animEffect>
                                  </p:childTnLst>
                                </p:cTn>
                              </p:par>
                              <p:par>
                                <p:cTn id="30" presetID="6" presetClass="emph" presetSubtype="0" accel="62000" decel="38000" autoRev="1" fill="hold" grpId="1" nodeType="withEffect">
                                  <p:stCondLst>
                                    <p:cond delay="0"/>
                                  </p:stCondLst>
                                  <p:childTnLst>
                                    <p:animScale>
                                      <p:cBhvr>
                                        <p:cTn id="31" dur="500" fill="hold"/>
                                        <p:tgtEl>
                                          <p:spTgt spid="31"/>
                                        </p:tgtEl>
                                      </p:cBhvr>
                                      <p:by x="200000" y="200000"/>
                                    </p:animScale>
                                  </p:childTnLst>
                                </p:cTn>
                              </p:par>
                            </p:childTnLst>
                          </p:cTn>
                        </p:par>
                        <p:par>
                          <p:cTn id="32" fill="hold">
                            <p:stCondLst>
                              <p:cond delay="2000"/>
                            </p:stCondLst>
                            <p:childTnLst>
                              <p:par>
                                <p:cTn id="33" presetID="6" presetClass="emph" presetSubtype="0" accel="100000" autoRev="1" fill="hold" grpId="0" nodeType="afterEffect">
                                  <p:stCondLst>
                                    <p:cond delay="0"/>
                                  </p:stCondLst>
                                  <p:childTnLst>
                                    <p:animScale>
                                      <p:cBhvr>
                                        <p:cTn id="34" dur="200" fill="hold"/>
                                        <p:tgtEl>
                                          <p:spTgt spid="30"/>
                                        </p:tgtEl>
                                      </p:cBhvr>
                                      <p:by x="0" y="0"/>
                                    </p:animScale>
                                  </p:childTnLst>
                                </p:cTn>
                              </p:par>
                              <p:par>
                                <p:cTn id="35" presetID="6" presetClass="emph" presetSubtype="0" accel="100000" autoRev="1" fill="hold" grpId="0" nodeType="withEffect">
                                  <p:stCondLst>
                                    <p:cond delay="0"/>
                                  </p:stCondLst>
                                  <p:childTnLst>
                                    <p:animScale>
                                      <p:cBhvr>
                                        <p:cTn id="36" dur="400" fill="hold"/>
                                        <p:tgtEl>
                                          <p:spTgt spid="56"/>
                                        </p:tgtEl>
                                      </p:cBhvr>
                                      <p:by x="0" y="0"/>
                                    </p:animScale>
                                  </p:childTnLst>
                                </p:cTn>
                              </p:par>
                              <p:par>
                                <p:cTn id="37" presetID="1" presetClass="entr" presetSubtype="0" fill="hold" nodeType="withEffect">
                                  <p:stCondLst>
                                    <p:cond delay="0"/>
                                  </p:stCondLst>
                                  <p:childTnLst>
                                    <p:set>
                                      <p:cBhvr>
                                        <p:cTn id="38" dur="1" fill="hold">
                                          <p:stCondLst>
                                            <p:cond delay="0"/>
                                          </p:stCondLst>
                                        </p:cTn>
                                        <p:tgtEl>
                                          <p:spTgt spid="2"/>
                                        </p:tgtEl>
                                        <p:attrNameLst>
                                          <p:attrName>style.visibility</p:attrName>
                                        </p:attrNameLst>
                                      </p:cBhvr>
                                      <p:to>
                                        <p:strVal val="visible"/>
                                      </p:to>
                                    </p:set>
                                  </p:childTnLst>
                                </p:cTn>
                              </p:par>
                              <p:par>
                                <p:cTn id="39" presetID="6" presetClass="emph" presetSubtype="0" fill="hold" nodeType="withEffect">
                                  <p:stCondLst>
                                    <p:cond delay="0"/>
                                  </p:stCondLst>
                                  <p:childTnLst>
                                    <p:animScale>
                                      <p:cBhvr>
                                        <p:cTn id="40" dur="800" fill="hold"/>
                                        <p:tgtEl>
                                          <p:spTgt spid="2"/>
                                        </p:tgtEl>
                                      </p:cBhvr>
                                      <p:by x="150000" y="150000"/>
                                    </p:animScale>
                                  </p:childTnLst>
                                </p:cTn>
                              </p:par>
                              <p:par>
                                <p:cTn id="41" presetID="10" presetClass="entr" presetSubtype="0" fill="hold" grpId="0" nodeType="withEffect">
                                  <p:stCondLst>
                                    <p:cond delay="550"/>
                                  </p:stCondLst>
                                  <p:childTnLst>
                                    <p:set>
                                      <p:cBhvr>
                                        <p:cTn id="42" dur="1" fill="hold">
                                          <p:stCondLst>
                                            <p:cond delay="0"/>
                                          </p:stCondLst>
                                        </p:cTn>
                                        <p:tgtEl>
                                          <p:spTgt spid="29"/>
                                        </p:tgtEl>
                                        <p:attrNameLst>
                                          <p:attrName>style.visibility</p:attrName>
                                        </p:attrNameLst>
                                      </p:cBhvr>
                                      <p:to>
                                        <p:strVal val="visible"/>
                                      </p:to>
                                    </p:set>
                                    <p:animEffect transition="in" filter="fade">
                                      <p:cBhvr>
                                        <p:cTn id="43" dur="250"/>
                                        <p:tgtEl>
                                          <p:spTgt spid="29"/>
                                        </p:tgtEl>
                                      </p:cBhvr>
                                    </p:animEffect>
                                  </p:childTnLst>
                                </p:cTn>
                              </p:par>
                              <p:par>
                                <p:cTn id="44" presetID="6" presetClass="emph" presetSubtype="0" accel="62000" decel="38000" autoRev="1" fill="hold" grpId="1" nodeType="withEffect">
                                  <p:stCondLst>
                                    <p:cond delay="0"/>
                                  </p:stCondLst>
                                  <p:childTnLst>
                                    <p:animScale>
                                      <p:cBhvr>
                                        <p:cTn id="45" dur="500" fill="hold"/>
                                        <p:tgtEl>
                                          <p:spTgt spid="29"/>
                                        </p:tgtEl>
                                      </p:cBhvr>
                                      <p:by x="200000" y="200000"/>
                                    </p:animScale>
                                  </p:childTnLst>
                                </p:cTn>
                              </p:par>
                            </p:childTnLst>
                          </p:cTn>
                        </p:par>
                        <p:par>
                          <p:cTn id="46" fill="hold">
                            <p:stCondLst>
                              <p:cond delay="3000"/>
                            </p:stCondLst>
                            <p:childTnLst>
                              <p:par>
                                <p:cTn id="47" presetID="6" presetClass="emph" presetSubtype="0" accel="100000" autoRev="1" fill="hold" grpId="0" nodeType="afterEffect">
                                  <p:stCondLst>
                                    <p:cond delay="0"/>
                                  </p:stCondLst>
                                  <p:childTnLst>
                                    <p:animScale>
                                      <p:cBhvr>
                                        <p:cTn id="48" dur="200" fill="hold"/>
                                        <p:tgtEl>
                                          <p:spTgt spid="50"/>
                                        </p:tgtEl>
                                      </p:cBhvr>
                                      <p:by x="0" y="0"/>
                                    </p:animScale>
                                  </p:childTnLst>
                                </p:cTn>
                              </p:par>
                              <p:par>
                                <p:cTn id="49" presetID="6" presetClass="emph" presetSubtype="0" accel="100000" autoRev="1" fill="hold" grpId="0" nodeType="withEffect">
                                  <p:stCondLst>
                                    <p:cond delay="0"/>
                                  </p:stCondLst>
                                  <p:childTnLst>
                                    <p:animScale>
                                      <p:cBhvr>
                                        <p:cTn id="50" dur="400" fill="hold"/>
                                        <p:tgtEl>
                                          <p:spTgt spid="51"/>
                                        </p:tgtEl>
                                      </p:cBhvr>
                                      <p:by x="0" y="0"/>
                                    </p:animScale>
                                  </p:childTnLst>
                                </p:cTn>
                              </p:par>
                              <p:par>
                                <p:cTn id="51" presetID="1" presetClass="entr" presetSubtype="0" fill="hold" nodeType="withEffect">
                                  <p:stCondLst>
                                    <p:cond delay="0"/>
                                  </p:stCondLst>
                                  <p:childTnLst>
                                    <p:set>
                                      <p:cBhvr>
                                        <p:cTn id="52" dur="1" fill="hold">
                                          <p:stCondLst>
                                            <p:cond delay="399"/>
                                          </p:stCondLst>
                                        </p:cTn>
                                        <p:tgtEl>
                                          <p:spTgt spid="37"/>
                                        </p:tgtEl>
                                        <p:attrNameLst>
                                          <p:attrName>style.visibility</p:attrName>
                                        </p:attrNameLst>
                                      </p:cBhvr>
                                      <p:to>
                                        <p:strVal val="visible"/>
                                      </p:to>
                                    </p:set>
                                  </p:childTnLst>
                                </p:cTn>
                              </p:par>
                              <p:par>
                                <p:cTn id="53" presetID="6" presetClass="emph" presetSubtype="0" accel="100000" autoRev="1" fill="hold" nodeType="withEffect">
                                  <p:stCondLst>
                                    <p:cond delay="0"/>
                                  </p:stCondLst>
                                  <p:childTnLst>
                                    <p:animScale>
                                      <p:cBhvr>
                                        <p:cTn id="54" dur="400" fill="hold"/>
                                        <p:tgtEl>
                                          <p:spTgt spid="37"/>
                                        </p:tgtEl>
                                      </p:cBhvr>
                                      <p:by x="0" y="0"/>
                                    </p:animScale>
                                  </p:childTnLst>
                                </p:cTn>
                              </p:par>
                              <p:par>
                                <p:cTn id="55" presetID="1" presetClass="entr" presetSubtype="0" fill="hold" nodeType="withEffect">
                                  <p:stCondLst>
                                    <p:cond delay="0"/>
                                  </p:stCondLst>
                                  <p:childTnLst>
                                    <p:set>
                                      <p:cBhvr>
                                        <p:cTn id="56" dur="1" fill="hold">
                                          <p:stCondLst>
                                            <p:cond delay="399"/>
                                          </p:stCondLst>
                                        </p:cTn>
                                        <p:tgtEl>
                                          <p:spTgt spid="53"/>
                                        </p:tgtEl>
                                        <p:attrNameLst>
                                          <p:attrName>style.visibility</p:attrName>
                                        </p:attrNameLst>
                                      </p:cBhvr>
                                      <p:to>
                                        <p:strVal val="visible"/>
                                      </p:to>
                                    </p:set>
                                  </p:childTnLst>
                                </p:cTn>
                              </p:par>
                              <p:par>
                                <p:cTn id="57" presetID="6" presetClass="emph" presetSubtype="0" accel="100000" autoRev="1" fill="hold" nodeType="withEffect">
                                  <p:stCondLst>
                                    <p:cond delay="0"/>
                                  </p:stCondLst>
                                  <p:childTnLst>
                                    <p:animScale>
                                      <p:cBhvr>
                                        <p:cTn id="58" dur="400" fill="hold"/>
                                        <p:tgtEl>
                                          <p:spTgt spid="53"/>
                                        </p:tgtEl>
                                      </p:cBhvr>
                                      <p:by x="0" y="0"/>
                                    </p:animScale>
                                  </p:childTnLst>
                                </p:cTn>
                              </p:par>
                              <p:par>
                                <p:cTn id="59" presetID="10" presetClass="entr" presetSubtype="0" fill="hold" grpId="0" nodeType="withEffect">
                                  <p:stCondLst>
                                    <p:cond delay="0"/>
                                  </p:stCondLst>
                                  <p:childTnLst>
                                    <p:set>
                                      <p:cBhvr>
                                        <p:cTn id="60" dur="1" fill="hold">
                                          <p:stCondLst>
                                            <p:cond delay="0"/>
                                          </p:stCondLst>
                                        </p:cTn>
                                        <p:tgtEl>
                                          <p:spTgt spid="34"/>
                                        </p:tgtEl>
                                        <p:attrNameLst>
                                          <p:attrName>style.visibility</p:attrName>
                                        </p:attrNameLst>
                                      </p:cBhvr>
                                      <p:to>
                                        <p:strVal val="visible"/>
                                      </p:to>
                                    </p:set>
                                    <p:animEffect transition="in" filter="fade">
                                      <p:cBhvr>
                                        <p:cTn id="61" dur="250"/>
                                        <p:tgtEl>
                                          <p:spTgt spid="34"/>
                                        </p:tgtEl>
                                      </p:cBhvr>
                                    </p:animEffect>
                                  </p:childTnLst>
                                </p:cTn>
                              </p:par>
                              <p:par>
                                <p:cTn id="62" presetID="6" presetClass="emph" presetSubtype="0" accel="62000" decel="38000" autoRev="1" fill="hold" grpId="1" nodeType="withEffect">
                                  <p:stCondLst>
                                    <p:cond delay="0"/>
                                  </p:stCondLst>
                                  <p:childTnLst>
                                    <p:animScale>
                                      <p:cBhvr>
                                        <p:cTn id="63" dur="500" fill="hold"/>
                                        <p:tgtEl>
                                          <p:spTgt spid="34"/>
                                        </p:tgtEl>
                                      </p:cBhvr>
                                      <p:by x="200000" y="200000"/>
                                    </p:animScale>
                                  </p:childTnLst>
                                </p:cTn>
                              </p:par>
                            </p:childTnLst>
                          </p:cTn>
                        </p:par>
                        <p:par>
                          <p:cTn id="64" fill="hold">
                            <p:stCondLst>
                              <p:cond delay="4000"/>
                            </p:stCondLst>
                            <p:childTnLst>
                              <p:par>
                                <p:cTn id="65" presetID="6" presetClass="emph" presetSubtype="0" accel="100000" autoRev="1" fill="hold" grpId="0" nodeType="afterEffect">
                                  <p:stCondLst>
                                    <p:cond delay="0"/>
                                  </p:stCondLst>
                                  <p:childTnLst>
                                    <p:animScale>
                                      <p:cBhvr>
                                        <p:cTn id="66" dur="200" fill="hold"/>
                                        <p:tgtEl>
                                          <p:spTgt spid="47"/>
                                        </p:tgtEl>
                                      </p:cBhvr>
                                      <p:by x="0" y="0"/>
                                    </p:animScale>
                                  </p:childTnLst>
                                </p:cTn>
                              </p:par>
                              <p:par>
                                <p:cTn id="67" presetID="6" presetClass="emph" presetSubtype="0" accel="100000" autoRev="1" fill="hold" grpId="0" nodeType="withEffect">
                                  <p:stCondLst>
                                    <p:cond delay="0"/>
                                  </p:stCondLst>
                                  <p:childTnLst>
                                    <p:animScale>
                                      <p:cBhvr>
                                        <p:cTn id="68" dur="400" fill="hold"/>
                                        <p:tgtEl>
                                          <p:spTgt spid="48"/>
                                        </p:tgtEl>
                                      </p:cBhvr>
                                      <p:by x="0" y="0"/>
                                    </p:animScale>
                                  </p:childTnLst>
                                </p:cTn>
                              </p:par>
                              <p:par>
                                <p:cTn id="69" presetID="1" presetClass="entr" presetSubtype="0" fill="hold" nodeType="withEffect">
                                  <p:stCondLst>
                                    <p:cond delay="0"/>
                                  </p:stCondLst>
                                  <p:childTnLst>
                                    <p:set>
                                      <p:cBhvr>
                                        <p:cTn id="70" dur="1" fill="hold">
                                          <p:stCondLst>
                                            <p:cond delay="0"/>
                                          </p:stCondLst>
                                        </p:cTn>
                                        <p:tgtEl>
                                          <p:spTgt spid="58"/>
                                        </p:tgtEl>
                                        <p:attrNameLst>
                                          <p:attrName>style.visibility</p:attrName>
                                        </p:attrNameLst>
                                      </p:cBhvr>
                                      <p:to>
                                        <p:strVal val="visible"/>
                                      </p:to>
                                    </p:set>
                                  </p:childTnLst>
                                </p:cTn>
                              </p:par>
                              <p:par>
                                <p:cTn id="71" presetID="6" presetClass="emph" presetSubtype="0" fill="hold" nodeType="withEffect">
                                  <p:stCondLst>
                                    <p:cond delay="0"/>
                                  </p:stCondLst>
                                  <p:childTnLst>
                                    <p:animScale>
                                      <p:cBhvr>
                                        <p:cTn id="72" dur="1000" fill="hold"/>
                                        <p:tgtEl>
                                          <p:spTgt spid="58"/>
                                        </p:tgtEl>
                                      </p:cBhvr>
                                      <p:by x="150000" y="150000"/>
                                    </p:animScale>
                                  </p:childTnLst>
                                </p:cTn>
                              </p:par>
                              <p:par>
                                <p:cTn id="73" presetID="10" presetClass="entr" presetSubtype="0" fill="hold" grpId="0" nodeType="withEffect">
                                  <p:stCondLst>
                                    <p:cond delay="0"/>
                                  </p:stCondLst>
                                  <p:childTnLst>
                                    <p:set>
                                      <p:cBhvr>
                                        <p:cTn id="74" dur="1" fill="hold">
                                          <p:stCondLst>
                                            <p:cond delay="0"/>
                                          </p:stCondLst>
                                        </p:cTn>
                                        <p:tgtEl>
                                          <p:spTgt spid="33"/>
                                        </p:tgtEl>
                                        <p:attrNameLst>
                                          <p:attrName>style.visibility</p:attrName>
                                        </p:attrNameLst>
                                      </p:cBhvr>
                                      <p:to>
                                        <p:strVal val="visible"/>
                                      </p:to>
                                    </p:set>
                                    <p:animEffect transition="in" filter="fade">
                                      <p:cBhvr>
                                        <p:cTn id="75" dur="250"/>
                                        <p:tgtEl>
                                          <p:spTgt spid="33"/>
                                        </p:tgtEl>
                                      </p:cBhvr>
                                    </p:animEffect>
                                  </p:childTnLst>
                                </p:cTn>
                              </p:par>
                              <p:par>
                                <p:cTn id="76" presetID="6" presetClass="emph" presetSubtype="0" accel="62000" decel="38000" autoRev="1" fill="hold" grpId="1" nodeType="withEffect">
                                  <p:stCondLst>
                                    <p:cond delay="0"/>
                                  </p:stCondLst>
                                  <p:childTnLst>
                                    <p:animScale>
                                      <p:cBhvr>
                                        <p:cTn id="77" dur="400" fill="hold"/>
                                        <p:tgtEl>
                                          <p:spTgt spid="33"/>
                                        </p:tgtEl>
                                      </p:cBhvr>
                                      <p:by x="200000" y="2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31" grpId="1"/>
      <p:bldP spid="32" grpId="0"/>
      <p:bldP spid="32" grpId="1"/>
      <p:bldP spid="33" grpId="0"/>
      <p:bldP spid="33" grpId="1"/>
      <p:bldP spid="34" grpId="0"/>
      <p:bldP spid="34" grpId="1"/>
      <p:bldP spid="35" grpId="0" animBg="1"/>
      <p:bldP spid="36" grpId="0" animBg="1"/>
      <p:bldP spid="40" grpId="0" animBg="1"/>
      <p:bldP spid="41" grpId="0" animBg="1"/>
      <p:bldP spid="47" grpId="0" animBg="1"/>
      <p:bldP spid="48" grpId="0" animBg="1"/>
      <p:bldP spid="50" grpId="0" animBg="1"/>
      <p:bldP spid="51" grpId="0" animBg="1"/>
      <p:bldP spid="52" grpId="0" animBg="1"/>
      <p:bldP spid="52" grpId="1" animBg="1"/>
      <p:bldP spid="29" grpId="0"/>
      <p:bldP spid="29" grpId="1"/>
      <p:bldP spid="30" grpId="0" animBg="1"/>
      <p:bldP spid="56" grpId="0" animBg="1"/>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 name="Outer"/>
          <p:cNvSpPr/>
          <p:nvPr/>
        </p:nvSpPr>
        <p:spPr bwMode="auto">
          <a:xfrm>
            <a:off x="5111541" y="2524375"/>
            <a:ext cx="1473735" cy="1473735"/>
          </a:xfrm>
          <a:prstGeom prst="ellipse">
            <a:avLst/>
          </a:prstGeom>
          <a:solidFill>
            <a:srgbClr val="FFFFFF"/>
          </a:solidFill>
          <a:ln>
            <a:noFill/>
          </a:ln>
        </p:spPr>
        <p:txBody>
          <a:bodyPr vert="horz" wrap="square" lIns="93260" tIns="46630" rIns="93260" bIns="46630" numCol="1" anchor="t" anchorCtr="0" compatLnSpc="1">
            <a:prstTxWarp prst="textNoShape">
              <a:avLst/>
            </a:prstTxWarp>
          </a:bodyPr>
          <a:lstStyle/>
          <a:p>
            <a:pPr defTabSz="932559">
              <a:defRPr/>
            </a:pPr>
            <a:endParaRPr lang="en-US" sz="1836" kern="0" dirty="0" err="1">
              <a:solidFill>
                <a:srgbClr val="000000"/>
              </a:solidFill>
            </a:endParaRPr>
          </a:p>
        </p:txBody>
      </p:sp>
      <p:sp useBgFill="1">
        <p:nvSpPr>
          <p:cNvPr id="61" name="Inner"/>
          <p:cNvSpPr/>
          <p:nvPr/>
        </p:nvSpPr>
        <p:spPr bwMode="auto">
          <a:xfrm>
            <a:off x="5196993" y="2609827"/>
            <a:ext cx="1302831" cy="1302831"/>
          </a:xfrm>
          <a:prstGeom prst="ellipse">
            <a:avLst/>
          </a:prstGeom>
          <a:ln w="10795" cap="flat" cmpd="sng" algn="ctr">
            <a:noFill/>
            <a:prstDash val="solid"/>
            <a:headEnd type="none" w="med" len="med"/>
            <a:tailEnd type="none" w="med" len="med"/>
          </a:ln>
          <a:effectLst/>
        </p:spPr>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defRPr/>
            </a:pPr>
            <a:endParaRPr lang="en-US" sz="2244" kern="0" dirty="0" err="1">
              <a:gradFill>
                <a:gsLst>
                  <a:gs pos="0">
                    <a:srgbClr val="FFFFFF"/>
                  </a:gs>
                  <a:gs pos="100000">
                    <a:srgbClr val="FFFFFF"/>
                  </a:gs>
                </a:gsLst>
                <a:lin ang="5400000" scaled="0"/>
              </a:gradFill>
            </a:endParaRPr>
          </a:p>
        </p:txBody>
      </p:sp>
      <p:sp>
        <p:nvSpPr>
          <p:cNvPr id="62" name="Rectangle 61"/>
          <p:cNvSpPr/>
          <p:nvPr/>
        </p:nvSpPr>
        <p:spPr>
          <a:xfrm>
            <a:off x="5617544" y="2774165"/>
            <a:ext cx="490541" cy="958518"/>
          </a:xfrm>
          <a:prstGeom prst="rect">
            <a:avLst/>
          </a:prstGeom>
        </p:spPr>
        <p:txBody>
          <a:bodyPr wrap="none">
            <a:spAutoFit/>
          </a:bodyPr>
          <a:lstStyle/>
          <a:p>
            <a:pPr defTabSz="932597">
              <a:defRPr/>
            </a:pPr>
            <a:r>
              <a:rPr lang="en-US" sz="5507" b="1" kern="0" spc="-102" dirty="0">
                <a:ln w="3175">
                  <a:noFill/>
                </a:ln>
                <a:gradFill>
                  <a:gsLst>
                    <a:gs pos="0">
                      <a:srgbClr val="FFFFFF"/>
                    </a:gs>
                    <a:gs pos="100000">
                      <a:srgbClr val="FFFFFF"/>
                    </a:gs>
                  </a:gsLst>
                  <a:lin ang="5400000" scaled="0"/>
                </a:gradFill>
                <a:cs typeface="Segoe UI Semibold" panose="020B0702040204020203" pitchFamily="34" charset="0"/>
              </a:rPr>
              <a:t>?</a:t>
            </a:r>
            <a:endParaRPr lang="en-US" sz="5507" b="1" kern="0" dirty="0">
              <a:solidFill>
                <a:srgbClr val="FFFFFF"/>
              </a:solidFill>
            </a:endParaRPr>
          </a:p>
        </p:txBody>
      </p:sp>
      <p:sp>
        <p:nvSpPr>
          <p:cNvPr id="63" name="Rectangle 62"/>
          <p:cNvSpPr/>
          <p:nvPr/>
        </p:nvSpPr>
        <p:spPr>
          <a:xfrm>
            <a:off x="4211832" y="4076995"/>
            <a:ext cx="3273150" cy="542399"/>
          </a:xfrm>
          <a:prstGeom prst="rect">
            <a:avLst/>
          </a:prstGeom>
        </p:spPr>
        <p:txBody>
          <a:bodyPr wrap="square">
            <a:spAutoFit/>
          </a:bodyPr>
          <a:lstStyle/>
          <a:p>
            <a:pPr algn="ctr" defTabSz="932597">
              <a:defRPr/>
            </a:pPr>
            <a:r>
              <a:rPr lang="en-US" sz="2856" kern="0" spc="-102" dirty="0">
                <a:ln w="3175">
                  <a:noFill/>
                </a:ln>
                <a:gradFill>
                  <a:gsLst>
                    <a:gs pos="0">
                      <a:srgbClr val="FFFFFF"/>
                    </a:gs>
                    <a:gs pos="100000">
                      <a:srgbClr val="FFFFFF"/>
                    </a:gs>
                  </a:gsLst>
                  <a:lin ang="5400000" scaled="0"/>
                </a:gradFill>
                <a:cs typeface="Segoe UI Semibold" panose="020B0702040204020203" pitchFamily="34" charset="0"/>
              </a:rPr>
              <a:t>Q&amp;A</a:t>
            </a:r>
          </a:p>
        </p:txBody>
      </p:sp>
    </p:spTree>
    <p:extLst>
      <p:ext uri="{BB962C8B-B14F-4D97-AF65-F5344CB8AC3E}">
        <p14:creationId xmlns:p14="http://schemas.microsoft.com/office/powerpoint/2010/main" val="199016347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mph" presetSubtype="0" accel="100000" autoRev="1" fill="hold" grpId="0" nodeType="withEffect">
                                  <p:stCondLst>
                                    <p:cond delay="1500"/>
                                  </p:stCondLst>
                                  <p:childTnLst>
                                    <p:animScale>
                                      <p:cBhvr>
                                        <p:cTn id="6" dur="200" fill="hold"/>
                                        <p:tgtEl>
                                          <p:spTgt spid="60"/>
                                        </p:tgtEl>
                                      </p:cBhvr>
                                      <p:by x="0" y="0"/>
                                    </p:animScale>
                                  </p:childTnLst>
                                </p:cTn>
                              </p:par>
                              <p:par>
                                <p:cTn id="7" presetID="6" presetClass="emph" presetSubtype="0" accel="100000" autoRev="1" fill="hold" grpId="0" nodeType="withEffect">
                                  <p:stCondLst>
                                    <p:cond delay="1500"/>
                                  </p:stCondLst>
                                  <p:childTnLst>
                                    <p:animScale>
                                      <p:cBhvr>
                                        <p:cTn id="8" dur="400" fill="hold"/>
                                        <p:tgtEl>
                                          <p:spTgt spid="61"/>
                                        </p:tgtEl>
                                      </p:cBhvr>
                                      <p:by x="0" y="0"/>
                                    </p:animScale>
                                  </p:childTnLst>
                                </p:cTn>
                              </p:par>
                              <p:par>
                                <p:cTn id="9" presetID="1" presetClass="entr" presetSubtype="0" fill="hold" grpId="0" nodeType="withEffect">
                                  <p:stCondLst>
                                    <p:cond delay="1500"/>
                                  </p:stCondLst>
                                  <p:childTnLst>
                                    <p:set>
                                      <p:cBhvr>
                                        <p:cTn id="10" dur="1" fill="hold">
                                          <p:stCondLst>
                                            <p:cond delay="399"/>
                                          </p:stCondLst>
                                        </p:cTn>
                                        <p:tgtEl>
                                          <p:spTgt spid="62"/>
                                        </p:tgtEl>
                                        <p:attrNameLst>
                                          <p:attrName>style.visibility</p:attrName>
                                        </p:attrNameLst>
                                      </p:cBhvr>
                                      <p:to>
                                        <p:strVal val="visible"/>
                                      </p:to>
                                    </p:set>
                                  </p:childTnLst>
                                </p:cTn>
                              </p:par>
                              <p:par>
                                <p:cTn id="11" presetID="6" presetClass="emph" presetSubtype="0" accel="100000" autoRev="1" fill="hold" grpId="1" nodeType="withEffect">
                                  <p:stCondLst>
                                    <p:cond delay="1500"/>
                                  </p:stCondLst>
                                  <p:childTnLst>
                                    <p:animScale>
                                      <p:cBhvr>
                                        <p:cTn id="12" dur="400" fill="hold"/>
                                        <p:tgtEl>
                                          <p:spTgt spid="62"/>
                                        </p:tgtEl>
                                      </p:cBhvr>
                                      <p:by x="0" y="0"/>
                                    </p:animScale>
                                  </p:childTnLst>
                                </p:cTn>
                              </p:par>
                              <p:par>
                                <p:cTn id="13" presetID="10" presetClass="entr" presetSubtype="0" fill="hold" grpId="0" nodeType="withEffect">
                                  <p:stCondLst>
                                    <p:cond delay="2000"/>
                                  </p:stCondLst>
                                  <p:childTnLst>
                                    <p:set>
                                      <p:cBhvr>
                                        <p:cTn id="14" dur="1" fill="hold">
                                          <p:stCondLst>
                                            <p:cond delay="0"/>
                                          </p:stCondLst>
                                        </p:cTn>
                                        <p:tgtEl>
                                          <p:spTgt spid="63"/>
                                        </p:tgtEl>
                                        <p:attrNameLst>
                                          <p:attrName>style.visibility</p:attrName>
                                        </p:attrNameLst>
                                      </p:cBhvr>
                                      <p:to>
                                        <p:strVal val="visible"/>
                                      </p:to>
                                    </p:set>
                                    <p:animEffect transition="in" filter="fade">
                                      <p:cBhvr>
                                        <p:cTn id="15" dur="250"/>
                                        <p:tgtEl>
                                          <p:spTgt spid="63"/>
                                        </p:tgtEl>
                                      </p:cBhvr>
                                    </p:animEffect>
                                  </p:childTnLst>
                                </p:cTn>
                              </p:par>
                              <p:par>
                                <p:cTn id="16" presetID="6" presetClass="emph" presetSubtype="0" accel="62000" decel="38000" autoRev="1" fill="hold" grpId="1" nodeType="withEffect">
                                  <p:stCondLst>
                                    <p:cond delay="1500"/>
                                  </p:stCondLst>
                                  <p:childTnLst>
                                    <p:animScale>
                                      <p:cBhvr>
                                        <p:cTn id="17" dur="500" fill="hold"/>
                                        <p:tgtEl>
                                          <p:spTgt spid="63"/>
                                        </p:tgtEl>
                                      </p:cBhvr>
                                      <p:by x="200000" y="2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animBg="1"/>
      <p:bldP spid="61" grpId="0" animBg="1"/>
      <p:bldP spid="62" grpId="0"/>
      <p:bldP spid="62" grpId="1"/>
      <p:bldP spid="63" grpId="0"/>
      <p:bldP spid="63" grpId="1"/>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Free IT Pro resources</a:t>
            </a:r>
            <a:br>
              <a:rPr lang="en-US" dirty="0"/>
            </a:br>
            <a:r>
              <a:rPr lang="en-US" sz="3199" spc="0" dirty="0">
                <a:gradFill>
                  <a:gsLst>
                    <a:gs pos="1250">
                      <a:schemeClr val="tx2"/>
                    </a:gs>
                    <a:gs pos="100000">
                      <a:schemeClr val="tx2"/>
                    </a:gs>
                  </a:gsLst>
                  <a:lin ang="5400000" scaled="0"/>
                </a:gradFill>
              </a:rPr>
              <a:t>To advance your career in cloud technology</a:t>
            </a:r>
          </a:p>
        </p:txBody>
      </p:sp>
      <p:sp>
        <p:nvSpPr>
          <p:cNvPr id="5" name="checks"/>
          <p:cNvSpPr/>
          <p:nvPr/>
        </p:nvSpPr>
        <p:spPr bwMode="auto">
          <a:xfrm>
            <a:off x="3147812" y="1940826"/>
            <a:ext cx="9165561" cy="3972789"/>
          </a:xfrm>
          <a:prstGeom prst="rect">
            <a:avLst/>
          </a:prstGeom>
          <a:solidFill>
            <a:schemeClr val="accent4"/>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2854" tIns="146283" rIns="182854" bIns="146283" numCol="1" rtlCol="0" anchor="t" anchorCtr="0" compatLnSpc="1">
            <a:prstTxWarp prst="textNoShape">
              <a:avLst/>
            </a:prstTxWarp>
          </a:bodyPr>
          <a:lstStyle/>
          <a:p>
            <a:pPr defTabSz="914224">
              <a:lnSpc>
                <a:spcPct val="90000"/>
              </a:lnSpc>
              <a:spcBef>
                <a:spcPts val="600"/>
              </a:spcBef>
              <a:spcAft>
                <a:spcPts val="1199"/>
              </a:spcAft>
            </a:pPr>
            <a:r>
              <a:rPr lang="en-US" kern="0" dirty="0">
                <a:gradFill>
                  <a:gsLst>
                    <a:gs pos="0">
                      <a:schemeClr val="tx1"/>
                    </a:gs>
                    <a:gs pos="100000">
                      <a:schemeClr val="tx1"/>
                    </a:gs>
                  </a:gsLst>
                  <a:lin ang="5400000" scaled="0"/>
                </a:gradFill>
              </a:rPr>
              <a:t>Cloud role mapping </a:t>
            </a:r>
          </a:p>
          <a:p>
            <a:pPr defTabSz="914224">
              <a:lnSpc>
                <a:spcPct val="90000"/>
              </a:lnSpc>
              <a:spcBef>
                <a:spcPts val="600"/>
              </a:spcBef>
              <a:spcAft>
                <a:spcPts val="1199"/>
              </a:spcAft>
            </a:pPr>
            <a:r>
              <a:rPr lang="en-US" kern="0" dirty="0">
                <a:gradFill>
                  <a:gsLst>
                    <a:gs pos="0">
                      <a:schemeClr val="tx1"/>
                    </a:gs>
                    <a:gs pos="100000">
                      <a:schemeClr val="tx1"/>
                    </a:gs>
                  </a:gsLst>
                  <a:lin ang="5400000" scaled="0"/>
                </a:gradFill>
              </a:rPr>
              <a:t>Expert advice on skills needed </a:t>
            </a:r>
          </a:p>
          <a:p>
            <a:pPr defTabSz="914224">
              <a:lnSpc>
                <a:spcPct val="90000"/>
              </a:lnSpc>
              <a:spcBef>
                <a:spcPts val="600"/>
              </a:spcBef>
              <a:spcAft>
                <a:spcPts val="1199"/>
              </a:spcAft>
            </a:pPr>
            <a:r>
              <a:rPr lang="en-US" kern="0" dirty="0">
                <a:gradFill>
                  <a:gsLst>
                    <a:gs pos="0">
                      <a:schemeClr val="tx1"/>
                    </a:gs>
                    <a:gs pos="100000">
                      <a:schemeClr val="tx1"/>
                    </a:gs>
                  </a:gsLst>
                  <a:lin ang="5400000" scaled="0"/>
                </a:gradFill>
              </a:rPr>
              <a:t>Self-paced curriculum by cloud role </a:t>
            </a:r>
          </a:p>
          <a:p>
            <a:pPr defTabSz="914224">
              <a:lnSpc>
                <a:spcPct val="90000"/>
              </a:lnSpc>
              <a:spcBef>
                <a:spcPts val="600"/>
              </a:spcBef>
              <a:spcAft>
                <a:spcPts val="1199"/>
              </a:spcAft>
            </a:pPr>
            <a:r>
              <a:rPr lang="en-US" kern="0" dirty="0">
                <a:gradFill>
                  <a:gsLst>
                    <a:gs pos="0">
                      <a:schemeClr val="tx1"/>
                    </a:gs>
                    <a:gs pos="100000">
                      <a:schemeClr val="tx1"/>
                    </a:gs>
                  </a:gsLst>
                  <a:lin ang="5400000" scaled="0"/>
                </a:gradFill>
              </a:rPr>
              <a:t>$300 Azure credits and extended trials </a:t>
            </a:r>
          </a:p>
          <a:p>
            <a:pPr defTabSz="914224">
              <a:lnSpc>
                <a:spcPct val="90000"/>
              </a:lnSpc>
              <a:spcBef>
                <a:spcPts val="600"/>
              </a:spcBef>
              <a:spcAft>
                <a:spcPts val="1199"/>
              </a:spcAft>
            </a:pPr>
            <a:r>
              <a:rPr lang="en-US" kern="0" dirty="0" err="1">
                <a:gradFill>
                  <a:gsLst>
                    <a:gs pos="0">
                      <a:schemeClr val="tx1"/>
                    </a:gs>
                    <a:gs pos="100000">
                      <a:schemeClr val="tx1"/>
                    </a:gs>
                  </a:gsLst>
                  <a:lin ang="5400000" scaled="0"/>
                </a:gradFill>
              </a:rPr>
              <a:t>Pluralsight</a:t>
            </a:r>
            <a:r>
              <a:rPr lang="en-US" kern="0" dirty="0">
                <a:gradFill>
                  <a:gsLst>
                    <a:gs pos="0">
                      <a:schemeClr val="tx1"/>
                    </a:gs>
                    <a:gs pos="100000">
                      <a:schemeClr val="tx1"/>
                    </a:gs>
                  </a:gsLst>
                  <a:lin ang="5400000" scaled="0"/>
                </a:gradFill>
              </a:rPr>
              <a:t> 3 month subscription (10 courses) </a:t>
            </a:r>
          </a:p>
          <a:p>
            <a:pPr defTabSz="914224">
              <a:lnSpc>
                <a:spcPct val="90000"/>
              </a:lnSpc>
              <a:spcBef>
                <a:spcPts val="600"/>
              </a:spcBef>
              <a:spcAft>
                <a:spcPts val="1199"/>
              </a:spcAft>
            </a:pPr>
            <a:r>
              <a:rPr lang="en-US" kern="0" dirty="0">
                <a:gradFill>
                  <a:gsLst>
                    <a:gs pos="0">
                      <a:schemeClr val="tx1"/>
                    </a:gs>
                    <a:gs pos="100000">
                      <a:schemeClr val="tx1"/>
                    </a:gs>
                  </a:gsLst>
                  <a:lin ang="5400000" scaled="0"/>
                </a:gradFill>
              </a:rPr>
              <a:t>Phone support incident  </a:t>
            </a:r>
          </a:p>
          <a:p>
            <a:pPr defTabSz="914224">
              <a:lnSpc>
                <a:spcPct val="90000"/>
              </a:lnSpc>
              <a:spcBef>
                <a:spcPts val="600"/>
              </a:spcBef>
              <a:spcAft>
                <a:spcPts val="1199"/>
              </a:spcAft>
            </a:pPr>
            <a:r>
              <a:rPr lang="en-US" kern="0" dirty="0">
                <a:gradFill>
                  <a:gsLst>
                    <a:gs pos="0">
                      <a:schemeClr val="tx1"/>
                    </a:gs>
                    <a:gs pos="100000">
                      <a:schemeClr val="tx1"/>
                    </a:gs>
                  </a:gsLst>
                  <a:lin ang="5400000" scaled="0"/>
                </a:gradFill>
              </a:rPr>
              <a:t>Weekly short videos and insights from Microsoft’s leaders and engineers </a:t>
            </a:r>
          </a:p>
          <a:p>
            <a:pPr defTabSz="914224">
              <a:lnSpc>
                <a:spcPct val="90000"/>
              </a:lnSpc>
              <a:spcBef>
                <a:spcPts val="600"/>
              </a:spcBef>
              <a:spcAft>
                <a:spcPts val="1199"/>
              </a:spcAft>
            </a:pPr>
            <a:r>
              <a:rPr lang="en-US" kern="0" dirty="0">
                <a:gradFill>
                  <a:gsLst>
                    <a:gs pos="0">
                      <a:schemeClr val="tx1"/>
                    </a:gs>
                    <a:gs pos="100000">
                      <a:schemeClr val="tx1"/>
                    </a:gs>
                  </a:gsLst>
                  <a:lin ang="5400000" scaled="0"/>
                </a:gradFill>
              </a:rPr>
              <a:t>Connect with community of peers and Microsoft experts</a:t>
            </a:r>
          </a:p>
        </p:txBody>
      </p:sp>
      <p:sp>
        <p:nvSpPr>
          <p:cNvPr id="6" name="White Fade"/>
          <p:cNvSpPr/>
          <p:nvPr/>
        </p:nvSpPr>
        <p:spPr bwMode="auto">
          <a:xfrm>
            <a:off x="3018293" y="1592531"/>
            <a:ext cx="9417301" cy="5401498"/>
          </a:xfrm>
          <a:prstGeom prst="rect">
            <a:avLst/>
          </a:prstGeom>
          <a:solidFill>
            <a:schemeClr val="bg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algn="ctr" defTabSz="932293" fontAlgn="base">
              <a:spcBef>
                <a:spcPct val="0"/>
              </a:spcBef>
              <a:spcAft>
                <a:spcPct val="0"/>
              </a:spcAft>
            </a:pPr>
            <a:endParaRPr lang="en-US" sz="2000" kern="0" dirty="0">
              <a:gradFill>
                <a:gsLst>
                  <a:gs pos="5439">
                    <a:srgbClr val="F8F8F8"/>
                  </a:gs>
                  <a:gs pos="10000">
                    <a:srgbClr val="F8F8F8"/>
                  </a:gs>
                </a:gsLst>
                <a:lin ang="5400000" scaled="0"/>
              </a:gradFill>
            </a:endParaRPr>
          </a:p>
        </p:txBody>
      </p:sp>
      <p:sp>
        <p:nvSpPr>
          <p:cNvPr id="7" name="web1"/>
          <p:cNvSpPr/>
          <p:nvPr/>
        </p:nvSpPr>
        <p:spPr bwMode="auto">
          <a:xfrm>
            <a:off x="3147812" y="1940826"/>
            <a:ext cx="9015548" cy="959985"/>
          </a:xfrm>
          <a:prstGeom prst="rect">
            <a:avLst/>
          </a:prstGeom>
          <a:solidFill>
            <a:schemeClr val="accent4"/>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2854" tIns="146283" rIns="182854" bIns="146283" numCol="1" rtlCol="0" anchor="t" anchorCtr="0" compatLnSpc="1">
            <a:prstTxWarp prst="textNoShape">
              <a:avLst/>
            </a:prstTxWarp>
          </a:bodyPr>
          <a:lstStyle/>
          <a:p>
            <a:pPr defTabSz="914224"/>
            <a:r>
              <a:rPr lang="en-US" sz="2000" kern="0" dirty="0">
                <a:gradFill>
                  <a:gsLst>
                    <a:gs pos="0">
                      <a:schemeClr val="tx1"/>
                    </a:gs>
                    <a:gs pos="100000">
                      <a:schemeClr val="tx1"/>
                    </a:gs>
                  </a:gsLst>
                  <a:lin ang="5400000" scaled="0"/>
                </a:gradFill>
              </a:rPr>
              <a:t>Microsoft IT Pro Career Center</a:t>
            </a:r>
          </a:p>
          <a:p>
            <a:pPr defTabSz="914224"/>
            <a:r>
              <a:rPr lang="en-US" sz="2000" kern="0" dirty="0">
                <a:gradFill>
                  <a:gsLst>
                    <a:gs pos="0">
                      <a:schemeClr val="tx1"/>
                    </a:gs>
                    <a:gs pos="100000">
                      <a:schemeClr val="tx1"/>
                    </a:gs>
                  </a:gsLst>
                  <a:lin ang="5400000" scaled="0"/>
                </a:gradFill>
                <a:hlinkClick r:id="rId3"/>
              </a:rPr>
              <a:t>www.microsoft.com/itprocareercenter</a:t>
            </a:r>
            <a:r>
              <a:rPr lang="en-US" sz="2000" kern="0" dirty="0">
                <a:gradFill>
                  <a:gsLst>
                    <a:gs pos="0">
                      <a:schemeClr val="tx1"/>
                    </a:gs>
                    <a:gs pos="100000">
                      <a:schemeClr val="tx1"/>
                    </a:gs>
                  </a:gsLst>
                  <a:lin ang="5400000" scaled="0"/>
                </a:gradFill>
              </a:rPr>
              <a:t> </a:t>
            </a:r>
          </a:p>
        </p:txBody>
      </p:sp>
      <p:sp>
        <p:nvSpPr>
          <p:cNvPr id="17" name="web2"/>
          <p:cNvSpPr/>
          <p:nvPr/>
        </p:nvSpPr>
        <p:spPr bwMode="auto">
          <a:xfrm>
            <a:off x="3147812" y="2944618"/>
            <a:ext cx="9015548" cy="959985"/>
          </a:xfrm>
          <a:prstGeom prst="rect">
            <a:avLst/>
          </a:prstGeom>
          <a:solidFill>
            <a:schemeClr val="accent4"/>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2854" tIns="146283" rIns="182854" bIns="146283" numCol="1" rtlCol="0" anchor="t" anchorCtr="0" compatLnSpc="1">
            <a:prstTxWarp prst="textNoShape">
              <a:avLst/>
            </a:prstTxWarp>
          </a:bodyPr>
          <a:lstStyle/>
          <a:p>
            <a:pPr defTabSz="914224"/>
            <a:r>
              <a:rPr lang="en-US" sz="2000" kern="0" dirty="0">
                <a:gradFill>
                  <a:gsLst>
                    <a:gs pos="0">
                      <a:schemeClr val="tx1"/>
                    </a:gs>
                    <a:gs pos="100000">
                      <a:schemeClr val="tx1"/>
                    </a:gs>
                  </a:gsLst>
                  <a:lin ang="5400000" scaled="0"/>
                </a:gradFill>
              </a:rPr>
              <a:t>Microsoft IT Pro Cloud Essentials </a:t>
            </a:r>
          </a:p>
          <a:p>
            <a:pPr defTabSz="914224"/>
            <a:r>
              <a:rPr lang="en-US" sz="2000" kern="0" dirty="0">
                <a:gradFill>
                  <a:gsLst>
                    <a:gs pos="0">
                      <a:schemeClr val="tx1"/>
                    </a:gs>
                    <a:gs pos="100000">
                      <a:schemeClr val="tx1"/>
                    </a:gs>
                  </a:gsLst>
                  <a:lin ang="5400000" scaled="0"/>
                </a:gradFill>
                <a:hlinkClick r:id="rId4"/>
              </a:rPr>
              <a:t>www.microsoft.com/itprocloudessentials</a:t>
            </a:r>
            <a:r>
              <a:rPr lang="en-US" sz="2000" kern="0" dirty="0">
                <a:gradFill>
                  <a:gsLst>
                    <a:gs pos="0">
                      <a:schemeClr val="tx1"/>
                    </a:gs>
                    <a:gs pos="100000">
                      <a:schemeClr val="tx1"/>
                    </a:gs>
                  </a:gsLst>
                  <a:lin ang="5400000" scaled="0"/>
                </a:gradFill>
              </a:rPr>
              <a:t>  </a:t>
            </a:r>
          </a:p>
        </p:txBody>
      </p:sp>
      <p:sp>
        <p:nvSpPr>
          <p:cNvPr id="20" name="web3"/>
          <p:cNvSpPr/>
          <p:nvPr/>
        </p:nvSpPr>
        <p:spPr bwMode="auto">
          <a:xfrm>
            <a:off x="3147812" y="3946504"/>
            <a:ext cx="9015548" cy="959985"/>
          </a:xfrm>
          <a:prstGeom prst="rect">
            <a:avLst/>
          </a:prstGeom>
          <a:solidFill>
            <a:schemeClr val="accent4"/>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2854" tIns="146283" rIns="182854" bIns="146283" numCol="1" rtlCol="0" anchor="t" anchorCtr="0" compatLnSpc="1">
            <a:prstTxWarp prst="textNoShape">
              <a:avLst/>
            </a:prstTxWarp>
          </a:bodyPr>
          <a:lstStyle/>
          <a:p>
            <a:pPr defTabSz="914224"/>
            <a:r>
              <a:rPr lang="en-US" sz="2000" kern="0" dirty="0">
                <a:gradFill>
                  <a:gsLst>
                    <a:gs pos="0">
                      <a:schemeClr val="tx1"/>
                    </a:gs>
                    <a:gs pos="100000">
                      <a:schemeClr val="tx1"/>
                    </a:gs>
                  </a:gsLst>
                  <a:lin ang="5400000" scaled="0"/>
                </a:gradFill>
              </a:rPr>
              <a:t>Microsoft Mechanics </a:t>
            </a:r>
          </a:p>
          <a:p>
            <a:pPr defTabSz="914224"/>
            <a:r>
              <a:rPr lang="en-US" sz="2000" u="sng" kern="0" dirty="0">
                <a:solidFill>
                  <a:schemeClr val="tx1"/>
                </a:solidFill>
                <a:hlinkClick r:id="rId5"/>
              </a:rPr>
              <a:t>www.microsoft.com/mechanics</a:t>
            </a:r>
            <a:r>
              <a:rPr lang="en-US" sz="2000" kern="0" dirty="0">
                <a:gradFill>
                  <a:gsLst>
                    <a:gs pos="0">
                      <a:schemeClr val="tx1"/>
                    </a:gs>
                    <a:gs pos="100000">
                      <a:schemeClr val="tx1"/>
                    </a:gs>
                  </a:gsLst>
                  <a:lin ang="5400000" scaled="0"/>
                </a:gradFill>
              </a:rPr>
              <a:t> </a:t>
            </a:r>
          </a:p>
        </p:txBody>
      </p:sp>
      <p:sp>
        <p:nvSpPr>
          <p:cNvPr id="19" name="web4"/>
          <p:cNvSpPr/>
          <p:nvPr/>
        </p:nvSpPr>
        <p:spPr bwMode="auto">
          <a:xfrm>
            <a:off x="3147812" y="4953631"/>
            <a:ext cx="9015548" cy="959985"/>
          </a:xfrm>
          <a:prstGeom prst="rect">
            <a:avLst/>
          </a:prstGeom>
          <a:solidFill>
            <a:schemeClr val="accent4"/>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2854" tIns="146283" rIns="182854" bIns="146283" numCol="1" rtlCol="0" anchor="t" anchorCtr="0" compatLnSpc="1">
            <a:prstTxWarp prst="textNoShape">
              <a:avLst/>
            </a:prstTxWarp>
          </a:bodyPr>
          <a:lstStyle/>
          <a:p>
            <a:pPr defTabSz="914224"/>
            <a:r>
              <a:rPr lang="en-US" sz="2000" kern="0" dirty="0">
                <a:gradFill>
                  <a:gsLst>
                    <a:gs pos="0">
                      <a:schemeClr val="tx1"/>
                    </a:gs>
                    <a:gs pos="100000">
                      <a:schemeClr val="tx1"/>
                    </a:gs>
                  </a:gsLst>
                  <a:lin ang="5400000" scaled="0"/>
                </a:gradFill>
              </a:rPr>
              <a:t>Microsoft Tech Community </a:t>
            </a:r>
          </a:p>
          <a:p>
            <a:pPr defTabSz="914224"/>
            <a:r>
              <a:rPr lang="en-US" sz="2000" kern="0" dirty="0">
                <a:gradFill>
                  <a:gsLst>
                    <a:gs pos="0">
                      <a:schemeClr val="tx1"/>
                    </a:gs>
                    <a:gs pos="100000">
                      <a:schemeClr val="tx1"/>
                    </a:gs>
                  </a:gsLst>
                  <a:lin ang="5400000" scaled="0"/>
                </a:gradFill>
                <a:hlinkClick r:id="rId6"/>
              </a:rPr>
              <a:t>https://techcommunity.microsoft.com</a:t>
            </a:r>
            <a:r>
              <a:rPr lang="en-US" sz="2000" kern="0" dirty="0">
                <a:gradFill>
                  <a:gsLst>
                    <a:gs pos="0">
                      <a:schemeClr val="tx1"/>
                    </a:gs>
                    <a:gs pos="100000">
                      <a:schemeClr val="tx1"/>
                    </a:gs>
                  </a:gsLst>
                  <a:lin ang="5400000" scaled="0"/>
                </a:gradFill>
              </a:rPr>
              <a:t>  </a:t>
            </a:r>
          </a:p>
        </p:txBody>
      </p:sp>
      <p:sp>
        <p:nvSpPr>
          <p:cNvPr id="25" name="Mask"/>
          <p:cNvSpPr/>
          <p:nvPr/>
        </p:nvSpPr>
        <p:spPr bwMode="auto">
          <a:xfrm>
            <a:off x="-486410" y="1516343"/>
            <a:ext cx="3634222" cy="5485624"/>
          </a:xfrm>
          <a:prstGeom prst="rect">
            <a:avLst/>
          </a:prstGeom>
          <a:solidFill>
            <a:schemeClr val="bg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algn="ctr" defTabSz="932293" fontAlgn="base">
              <a:spcBef>
                <a:spcPct val="0"/>
              </a:spcBef>
              <a:spcAft>
                <a:spcPct val="0"/>
              </a:spcAft>
            </a:pPr>
            <a:endParaRPr lang="en-US" sz="2000" kern="0" dirty="0">
              <a:gradFill>
                <a:gsLst>
                  <a:gs pos="5439">
                    <a:srgbClr val="F8F8F8"/>
                  </a:gs>
                  <a:gs pos="10000">
                    <a:srgbClr val="F8F8F8"/>
                  </a:gs>
                </a:gsLst>
                <a:lin ang="5400000" scaled="0"/>
              </a:gradFill>
            </a:endParaRPr>
          </a:p>
        </p:txBody>
      </p:sp>
      <p:sp>
        <p:nvSpPr>
          <p:cNvPr id="9" name="1"/>
          <p:cNvSpPr/>
          <p:nvPr/>
        </p:nvSpPr>
        <p:spPr bwMode="auto">
          <a:xfrm>
            <a:off x="275483" y="1940825"/>
            <a:ext cx="2872330" cy="959984"/>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2854" tIns="146283" rIns="182854" bIns="146283" numCol="1" rtlCol="0" anchor="t" anchorCtr="0" compatLnSpc="1">
            <a:prstTxWarp prst="textNoShape">
              <a:avLst/>
            </a:prstTxWarp>
          </a:bodyPr>
          <a:lstStyle/>
          <a:p>
            <a:pPr defTabSz="932293" fontAlgn="base">
              <a:lnSpc>
                <a:spcPct val="90000"/>
              </a:lnSpc>
              <a:spcBef>
                <a:spcPct val="0"/>
              </a:spcBef>
              <a:spcAft>
                <a:spcPct val="0"/>
              </a:spcAft>
            </a:pPr>
            <a:r>
              <a:rPr lang="en-US" sz="2400" kern="0" dirty="0">
                <a:gradFill>
                  <a:gsLst>
                    <a:gs pos="5439">
                      <a:srgbClr val="F8F8F8"/>
                    </a:gs>
                    <a:gs pos="100000">
                      <a:srgbClr val="F8F8F8"/>
                    </a:gs>
                  </a:gsLst>
                  <a:lin ang="5400000" scaled="0"/>
                </a:gradFill>
                <a:latin typeface="+mj-lt"/>
              </a:rPr>
              <a:t>Plan your </a:t>
            </a:r>
            <a:br>
              <a:rPr lang="en-US" sz="2400" kern="0" dirty="0">
                <a:gradFill>
                  <a:gsLst>
                    <a:gs pos="5439">
                      <a:srgbClr val="F8F8F8"/>
                    </a:gs>
                    <a:gs pos="100000">
                      <a:srgbClr val="F8F8F8"/>
                    </a:gs>
                  </a:gsLst>
                  <a:lin ang="5400000" scaled="0"/>
                </a:gradFill>
                <a:latin typeface="+mj-lt"/>
              </a:rPr>
            </a:br>
            <a:r>
              <a:rPr lang="en-US" sz="2400" kern="0" dirty="0">
                <a:gradFill>
                  <a:gsLst>
                    <a:gs pos="5439">
                      <a:srgbClr val="F8F8F8"/>
                    </a:gs>
                    <a:gs pos="100000">
                      <a:srgbClr val="F8F8F8"/>
                    </a:gs>
                  </a:gsLst>
                  <a:lin ang="5400000" scaled="0"/>
                </a:gradFill>
                <a:latin typeface="+mj-lt"/>
              </a:rPr>
              <a:t>career path</a:t>
            </a:r>
          </a:p>
        </p:txBody>
      </p:sp>
      <p:sp>
        <p:nvSpPr>
          <p:cNvPr id="10" name="2"/>
          <p:cNvSpPr/>
          <p:nvPr/>
        </p:nvSpPr>
        <p:spPr bwMode="auto">
          <a:xfrm>
            <a:off x="275483" y="2944617"/>
            <a:ext cx="2872330" cy="959984"/>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2854" tIns="146283" rIns="182854" bIns="146283" numCol="1" rtlCol="0" anchor="t" anchorCtr="0" compatLnSpc="1">
            <a:prstTxWarp prst="textNoShape">
              <a:avLst/>
            </a:prstTxWarp>
          </a:bodyPr>
          <a:lstStyle/>
          <a:p>
            <a:pPr defTabSz="932293" fontAlgn="base">
              <a:lnSpc>
                <a:spcPct val="90000"/>
              </a:lnSpc>
              <a:spcBef>
                <a:spcPct val="0"/>
              </a:spcBef>
              <a:spcAft>
                <a:spcPct val="0"/>
              </a:spcAft>
            </a:pPr>
            <a:r>
              <a:rPr lang="en-US" sz="2400" kern="0" dirty="0">
                <a:gradFill>
                  <a:gsLst>
                    <a:gs pos="5439">
                      <a:srgbClr val="F8F8F8"/>
                    </a:gs>
                    <a:gs pos="100000">
                      <a:srgbClr val="F8F8F8"/>
                    </a:gs>
                  </a:gsLst>
                  <a:lin ang="5400000" scaled="0"/>
                </a:gradFill>
                <a:latin typeface="+mj-lt"/>
              </a:rPr>
              <a:t>Get started </a:t>
            </a:r>
            <a:br>
              <a:rPr lang="en-US" sz="2400" kern="0" dirty="0">
                <a:gradFill>
                  <a:gsLst>
                    <a:gs pos="5439">
                      <a:srgbClr val="F8F8F8"/>
                    </a:gs>
                    <a:gs pos="100000">
                      <a:srgbClr val="F8F8F8"/>
                    </a:gs>
                  </a:gsLst>
                  <a:lin ang="5400000" scaled="0"/>
                </a:gradFill>
                <a:latin typeface="+mj-lt"/>
              </a:rPr>
            </a:br>
            <a:r>
              <a:rPr lang="en-US" sz="2400" kern="0" dirty="0">
                <a:gradFill>
                  <a:gsLst>
                    <a:gs pos="5439">
                      <a:srgbClr val="F8F8F8"/>
                    </a:gs>
                    <a:gs pos="100000">
                      <a:srgbClr val="F8F8F8"/>
                    </a:gs>
                  </a:gsLst>
                  <a:lin ang="5400000" scaled="0"/>
                </a:gradFill>
                <a:latin typeface="+mj-lt"/>
              </a:rPr>
              <a:t>with Azure</a:t>
            </a:r>
          </a:p>
        </p:txBody>
      </p:sp>
      <p:sp>
        <p:nvSpPr>
          <p:cNvPr id="12" name="4"/>
          <p:cNvSpPr/>
          <p:nvPr/>
        </p:nvSpPr>
        <p:spPr bwMode="auto">
          <a:xfrm>
            <a:off x="275483" y="4953631"/>
            <a:ext cx="2872330" cy="959984"/>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2854" tIns="146283" rIns="182854" bIns="146283" numCol="1" rtlCol="0" anchor="t" anchorCtr="0" compatLnSpc="1">
            <a:prstTxWarp prst="textNoShape">
              <a:avLst/>
            </a:prstTxWarp>
          </a:bodyPr>
          <a:lstStyle/>
          <a:p>
            <a:pPr defTabSz="932293" fontAlgn="base">
              <a:lnSpc>
                <a:spcPct val="90000"/>
              </a:lnSpc>
              <a:spcBef>
                <a:spcPct val="0"/>
              </a:spcBef>
              <a:spcAft>
                <a:spcPct val="0"/>
              </a:spcAft>
            </a:pPr>
            <a:r>
              <a:rPr lang="en-US" sz="2400" kern="0" dirty="0">
                <a:gradFill>
                  <a:gsLst>
                    <a:gs pos="5439">
                      <a:srgbClr val="F8F8F8"/>
                    </a:gs>
                    <a:gs pos="100000">
                      <a:srgbClr val="F8F8F8"/>
                    </a:gs>
                  </a:gsLst>
                  <a:lin ang="5400000" scaled="0"/>
                </a:gradFill>
                <a:latin typeface="+mj-lt"/>
              </a:rPr>
              <a:t>Connect with peers and experts </a:t>
            </a:r>
          </a:p>
        </p:txBody>
      </p:sp>
      <p:sp>
        <p:nvSpPr>
          <p:cNvPr id="15" name="4"/>
          <p:cNvSpPr/>
          <p:nvPr/>
        </p:nvSpPr>
        <p:spPr bwMode="auto">
          <a:xfrm>
            <a:off x="275483" y="3946504"/>
            <a:ext cx="2872330" cy="959984"/>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2854" tIns="146283" rIns="182854" bIns="146283" numCol="1" rtlCol="0" anchor="t" anchorCtr="0" compatLnSpc="1">
            <a:prstTxWarp prst="textNoShape">
              <a:avLst/>
            </a:prstTxWarp>
          </a:bodyPr>
          <a:lstStyle/>
          <a:p>
            <a:pPr defTabSz="932293" fontAlgn="base">
              <a:lnSpc>
                <a:spcPct val="90000"/>
              </a:lnSpc>
              <a:spcBef>
                <a:spcPct val="0"/>
              </a:spcBef>
              <a:spcAft>
                <a:spcPct val="0"/>
              </a:spcAft>
            </a:pPr>
            <a:r>
              <a:rPr lang="en-US" sz="2400" kern="0" dirty="0">
                <a:gradFill>
                  <a:gsLst>
                    <a:gs pos="5439">
                      <a:srgbClr val="F8F8F8"/>
                    </a:gs>
                    <a:gs pos="100000">
                      <a:srgbClr val="F8F8F8"/>
                    </a:gs>
                  </a:gsLst>
                  <a:lin ang="5400000" scaled="0"/>
                </a:gradFill>
                <a:latin typeface="+mj-lt"/>
              </a:rPr>
              <a:t>Demos and </a:t>
            </a:r>
            <a:br>
              <a:rPr lang="en-US" sz="2400" kern="0" dirty="0">
                <a:gradFill>
                  <a:gsLst>
                    <a:gs pos="5439">
                      <a:srgbClr val="F8F8F8"/>
                    </a:gs>
                    <a:gs pos="100000">
                      <a:srgbClr val="F8F8F8"/>
                    </a:gs>
                  </a:gsLst>
                  <a:lin ang="5400000" scaled="0"/>
                </a:gradFill>
                <a:latin typeface="+mj-lt"/>
              </a:rPr>
            </a:br>
            <a:r>
              <a:rPr lang="en-US" sz="2400" kern="0" dirty="0">
                <a:gradFill>
                  <a:gsLst>
                    <a:gs pos="5439">
                      <a:srgbClr val="F8F8F8"/>
                    </a:gs>
                    <a:gs pos="100000">
                      <a:srgbClr val="F8F8F8"/>
                    </a:gs>
                  </a:gsLst>
                  <a:lin ang="5400000" scaled="0"/>
                </a:gradFill>
                <a:latin typeface="+mj-lt"/>
              </a:rPr>
              <a:t>how-to videos</a:t>
            </a:r>
          </a:p>
        </p:txBody>
      </p:sp>
    </p:spTree>
    <p:extLst>
      <p:ext uri="{BB962C8B-B14F-4D97-AF65-F5344CB8AC3E}">
        <p14:creationId xmlns:p14="http://schemas.microsoft.com/office/powerpoint/2010/main" val="337491016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0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42" presetClass="path" presetSubtype="0" decel="100000" fill="hold" grpId="1" nodeType="withEffect">
                                  <p:stCondLst>
                                    <p:cond delay="0"/>
                                  </p:stCondLst>
                                  <p:childTnLst>
                                    <p:animMotion origin="layout" path="M 0.02144 1.20744E-6 L 3.66862E-6 1.20744E-6 " pathEditMode="relative" rAng="0" ptsTypes="AA">
                                      <p:cBhvr>
                                        <p:cTn id="9" dur="1000" fill="hold"/>
                                        <p:tgtEl>
                                          <p:spTgt spid="5"/>
                                        </p:tgtEl>
                                        <p:attrNameLst>
                                          <p:attrName>ppt_x</p:attrName>
                                          <p:attrName>ppt_y</p:attrName>
                                        </p:attrNameLst>
                                      </p:cBhvr>
                                      <p:rCtr x="-1072" y="0"/>
                                    </p:animMotion>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500"/>
                                        <p:tgtEl>
                                          <p:spTgt spid="6"/>
                                        </p:tgtEl>
                                      </p:cBhvr>
                                    </p:animEffect>
                                  </p:childTnLst>
                                </p:cTn>
                              </p:par>
                            </p:childTnLst>
                          </p:cTn>
                        </p:par>
                        <p:par>
                          <p:cTn id="15" fill="hold">
                            <p:stCondLst>
                              <p:cond delay="500"/>
                            </p:stCondLst>
                            <p:childTnLst>
                              <p:par>
                                <p:cTn id="16" presetID="2" presetClass="entr" presetSubtype="8" decel="75000" fill="hold" grpId="0" nodeType="afterEffect">
                                  <p:stCondLst>
                                    <p:cond delay="0"/>
                                  </p:stCondLst>
                                  <p:childTnLst>
                                    <p:set>
                                      <p:cBhvr>
                                        <p:cTn id="17" dur="1" fill="hold">
                                          <p:stCondLst>
                                            <p:cond delay="0"/>
                                          </p:stCondLst>
                                        </p:cTn>
                                        <p:tgtEl>
                                          <p:spTgt spid="7"/>
                                        </p:tgtEl>
                                        <p:attrNameLst>
                                          <p:attrName>style.visibility</p:attrName>
                                        </p:attrNameLst>
                                      </p:cBhvr>
                                      <p:to>
                                        <p:strVal val="visible"/>
                                      </p:to>
                                    </p:set>
                                    <p:anim calcmode="lin" valueType="num">
                                      <p:cBhvr additive="base">
                                        <p:cTn id="18" dur="1000" fill="hold"/>
                                        <p:tgtEl>
                                          <p:spTgt spid="7"/>
                                        </p:tgtEl>
                                        <p:attrNameLst>
                                          <p:attrName>ppt_x</p:attrName>
                                        </p:attrNameLst>
                                      </p:cBhvr>
                                      <p:tavLst>
                                        <p:tav tm="0">
                                          <p:val>
                                            <p:strVal val="0-#ppt_w/2"/>
                                          </p:val>
                                        </p:tav>
                                        <p:tav tm="100000">
                                          <p:val>
                                            <p:strVal val="#ppt_x"/>
                                          </p:val>
                                        </p:tav>
                                      </p:tavLst>
                                    </p:anim>
                                    <p:anim calcmode="lin" valueType="num">
                                      <p:cBhvr additive="base">
                                        <p:cTn id="19" dur="1000" fill="hold"/>
                                        <p:tgtEl>
                                          <p:spTgt spid="7"/>
                                        </p:tgtEl>
                                        <p:attrNameLst>
                                          <p:attrName>ppt_y</p:attrName>
                                        </p:attrNameLst>
                                      </p:cBhvr>
                                      <p:tavLst>
                                        <p:tav tm="0">
                                          <p:val>
                                            <p:strVal val="#ppt_y"/>
                                          </p:val>
                                        </p:tav>
                                        <p:tav tm="100000">
                                          <p:val>
                                            <p:strVal val="#ppt_y"/>
                                          </p:val>
                                        </p:tav>
                                      </p:tavLst>
                                    </p:anim>
                                  </p:childTnLst>
                                </p:cTn>
                              </p:par>
                              <p:par>
                                <p:cTn id="20" presetID="2" presetClass="entr" presetSubtype="8" decel="75000" fill="hold" grpId="0" nodeType="withEffect">
                                  <p:stCondLst>
                                    <p:cond delay="250"/>
                                  </p:stCondLst>
                                  <p:childTnLst>
                                    <p:set>
                                      <p:cBhvr>
                                        <p:cTn id="21" dur="1" fill="hold">
                                          <p:stCondLst>
                                            <p:cond delay="0"/>
                                          </p:stCondLst>
                                        </p:cTn>
                                        <p:tgtEl>
                                          <p:spTgt spid="17"/>
                                        </p:tgtEl>
                                        <p:attrNameLst>
                                          <p:attrName>style.visibility</p:attrName>
                                        </p:attrNameLst>
                                      </p:cBhvr>
                                      <p:to>
                                        <p:strVal val="visible"/>
                                      </p:to>
                                    </p:set>
                                    <p:anim calcmode="lin" valueType="num">
                                      <p:cBhvr additive="base">
                                        <p:cTn id="22" dur="1000" fill="hold"/>
                                        <p:tgtEl>
                                          <p:spTgt spid="17"/>
                                        </p:tgtEl>
                                        <p:attrNameLst>
                                          <p:attrName>ppt_x</p:attrName>
                                        </p:attrNameLst>
                                      </p:cBhvr>
                                      <p:tavLst>
                                        <p:tav tm="0">
                                          <p:val>
                                            <p:strVal val="0-#ppt_w/2"/>
                                          </p:val>
                                        </p:tav>
                                        <p:tav tm="100000">
                                          <p:val>
                                            <p:strVal val="#ppt_x"/>
                                          </p:val>
                                        </p:tav>
                                      </p:tavLst>
                                    </p:anim>
                                    <p:anim calcmode="lin" valueType="num">
                                      <p:cBhvr additive="base">
                                        <p:cTn id="23" dur="1000" fill="hold"/>
                                        <p:tgtEl>
                                          <p:spTgt spid="17"/>
                                        </p:tgtEl>
                                        <p:attrNameLst>
                                          <p:attrName>ppt_y</p:attrName>
                                        </p:attrNameLst>
                                      </p:cBhvr>
                                      <p:tavLst>
                                        <p:tav tm="0">
                                          <p:val>
                                            <p:strVal val="#ppt_y"/>
                                          </p:val>
                                        </p:tav>
                                        <p:tav tm="100000">
                                          <p:val>
                                            <p:strVal val="#ppt_y"/>
                                          </p:val>
                                        </p:tav>
                                      </p:tavLst>
                                    </p:anim>
                                  </p:childTnLst>
                                </p:cTn>
                              </p:par>
                              <p:par>
                                <p:cTn id="24" presetID="2" presetClass="entr" presetSubtype="8" decel="75000" fill="hold" grpId="0" nodeType="withEffect">
                                  <p:stCondLst>
                                    <p:cond delay="500"/>
                                  </p:stCondLst>
                                  <p:childTnLst>
                                    <p:set>
                                      <p:cBhvr>
                                        <p:cTn id="25" dur="1" fill="hold">
                                          <p:stCondLst>
                                            <p:cond delay="0"/>
                                          </p:stCondLst>
                                        </p:cTn>
                                        <p:tgtEl>
                                          <p:spTgt spid="20"/>
                                        </p:tgtEl>
                                        <p:attrNameLst>
                                          <p:attrName>style.visibility</p:attrName>
                                        </p:attrNameLst>
                                      </p:cBhvr>
                                      <p:to>
                                        <p:strVal val="visible"/>
                                      </p:to>
                                    </p:set>
                                    <p:anim calcmode="lin" valueType="num">
                                      <p:cBhvr additive="base">
                                        <p:cTn id="26" dur="1000" fill="hold"/>
                                        <p:tgtEl>
                                          <p:spTgt spid="20"/>
                                        </p:tgtEl>
                                        <p:attrNameLst>
                                          <p:attrName>ppt_x</p:attrName>
                                        </p:attrNameLst>
                                      </p:cBhvr>
                                      <p:tavLst>
                                        <p:tav tm="0">
                                          <p:val>
                                            <p:strVal val="0-#ppt_w/2"/>
                                          </p:val>
                                        </p:tav>
                                        <p:tav tm="100000">
                                          <p:val>
                                            <p:strVal val="#ppt_x"/>
                                          </p:val>
                                        </p:tav>
                                      </p:tavLst>
                                    </p:anim>
                                    <p:anim calcmode="lin" valueType="num">
                                      <p:cBhvr additive="base">
                                        <p:cTn id="27" dur="1000" fill="hold"/>
                                        <p:tgtEl>
                                          <p:spTgt spid="20"/>
                                        </p:tgtEl>
                                        <p:attrNameLst>
                                          <p:attrName>ppt_y</p:attrName>
                                        </p:attrNameLst>
                                      </p:cBhvr>
                                      <p:tavLst>
                                        <p:tav tm="0">
                                          <p:val>
                                            <p:strVal val="#ppt_y"/>
                                          </p:val>
                                        </p:tav>
                                        <p:tav tm="100000">
                                          <p:val>
                                            <p:strVal val="#ppt_y"/>
                                          </p:val>
                                        </p:tav>
                                      </p:tavLst>
                                    </p:anim>
                                  </p:childTnLst>
                                </p:cTn>
                              </p:par>
                              <p:par>
                                <p:cTn id="28" presetID="2" presetClass="entr" presetSubtype="8" decel="75000" fill="hold" grpId="0" nodeType="withEffect">
                                  <p:stCondLst>
                                    <p:cond delay="750"/>
                                  </p:stCondLst>
                                  <p:childTnLst>
                                    <p:set>
                                      <p:cBhvr>
                                        <p:cTn id="29" dur="1" fill="hold">
                                          <p:stCondLst>
                                            <p:cond delay="0"/>
                                          </p:stCondLst>
                                        </p:cTn>
                                        <p:tgtEl>
                                          <p:spTgt spid="19"/>
                                        </p:tgtEl>
                                        <p:attrNameLst>
                                          <p:attrName>style.visibility</p:attrName>
                                        </p:attrNameLst>
                                      </p:cBhvr>
                                      <p:to>
                                        <p:strVal val="visible"/>
                                      </p:to>
                                    </p:set>
                                    <p:anim calcmode="lin" valueType="num">
                                      <p:cBhvr additive="base">
                                        <p:cTn id="30" dur="1000" fill="hold"/>
                                        <p:tgtEl>
                                          <p:spTgt spid="19"/>
                                        </p:tgtEl>
                                        <p:attrNameLst>
                                          <p:attrName>ppt_x</p:attrName>
                                        </p:attrNameLst>
                                      </p:cBhvr>
                                      <p:tavLst>
                                        <p:tav tm="0">
                                          <p:val>
                                            <p:strVal val="0-#ppt_w/2"/>
                                          </p:val>
                                        </p:tav>
                                        <p:tav tm="100000">
                                          <p:val>
                                            <p:strVal val="#ppt_x"/>
                                          </p:val>
                                        </p:tav>
                                      </p:tavLst>
                                    </p:anim>
                                    <p:anim calcmode="lin" valueType="num">
                                      <p:cBhvr additive="base">
                                        <p:cTn id="31" dur="1000" fill="hold"/>
                                        <p:tgtEl>
                                          <p:spTgt spid="1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5" grpId="1" animBg="1"/>
      <p:bldP spid="6" grpId="0" animBg="1"/>
      <p:bldP spid="7" grpId="0" animBg="1"/>
      <p:bldP spid="17" grpId="0" animBg="1"/>
      <p:bldP spid="20" grpId="0" animBg="1"/>
      <p:bldP spid="19"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centered.org/wp-content/uploads/2015/06/seattle.jpg"/>
          <p:cNvPicPr>
            <a:picLocks noChangeAspect="1" noChangeArrowheads="1"/>
          </p:cNvPicPr>
          <p:nvPr/>
        </p:nvPicPr>
        <p:blipFill rotWithShape="1">
          <a:blip r:embed="rId3">
            <a:extLst>
              <a:ext uri="{28A0092B-C50C-407E-A947-70E740481C1C}">
                <a14:useLocalDpi xmlns:a14="http://schemas.microsoft.com/office/drawing/2010/main" val="0"/>
              </a:ext>
            </a:extLst>
          </a:blip>
          <a:srcRect b="15339"/>
          <a:stretch/>
        </p:blipFill>
        <p:spPr bwMode="auto">
          <a:xfrm>
            <a:off x="3377" y="497"/>
            <a:ext cx="12432217" cy="6993533"/>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p:cNvSpPr/>
          <p:nvPr/>
        </p:nvSpPr>
        <p:spPr bwMode="auto">
          <a:xfrm>
            <a:off x="883" y="-7641"/>
            <a:ext cx="12434711" cy="7001670"/>
          </a:xfrm>
          <a:prstGeom prst="rect">
            <a:avLst/>
          </a:prstGeom>
          <a:solidFill>
            <a:srgbClr val="000000">
              <a:alpha val="69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algn="ctr" defTabSz="932293" fontAlgn="base">
              <a:spcBef>
                <a:spcPct val="0"/>
              </a:spcBef>
              <a:spcAft>
                <a:spcPct val="0"/>
              </a:spcAft>
              <a:defRPr/>
            </a:pPr>
            <a:endParaRPr lang="en-US" sz="2000" kern="0" dirty="0">
              <a:gradFill>
                <a:gsLst>
                  <a:gs pos="0">
                    <a:srgbClr val="FFFFFF"/>
                  </a:gs>
                  <a:gs pos="100000">
                    <a:srgbClr val="FFFFFF"/>
                  </a:gs>
                </a:gsLst>
                <a:lin ang="5400000" scaled="0"/>
              </a:gradFill>
            </a:endParaRPr>
          </a:p>
        </p:txBody>
      </p:sp>
      <p:sp>
        <p:nvSpPr>
          <p:cNvPr id="6" name="TextBox 5"/>
          <p:cNvSpPr txBox="1"/>
          <p:nvPr/>
        </p:nvSpPr>
        <p:spPr>
          <a:xfrm>
            <a:off x="123102" y="221128"/>
            <a:ext cx="12312492" cy="1161312"/>
          </a:xfrm>
          <a:prstGeom prst="rect">
            <a:avLst/>
          </a:prstGeom>
          <a:noFill/>
        </p:spPr>
        <p:txBody>
          <a:bodyPr wrap="square" rtlCol="0">
            <a:spAutoFit/>
          </a:bodyPr>
          <a:lstStyle/>
          <a:p>
            <a:pPr defTabSz="914224"/>
            <a:r>
              <a:rPr lang="en-US" sz="4399" kern="0" dirty="0">
                <a:solidFill>
                  <a:schemeClr val="bg1"/>
                </a:solidFill>
                <a:latin typeface="Segoe UI" panose="020B0502040204020203" pitchFamily="34" charset="0"/>
                <a:cs typeface="Segoe UI" panose="020B0502040204020203" pitchFamily="34" charset="0"/>
              </a:rPr>
              <a:t>Outlook and tracking customer communications</a:t>
            </a:r>
          </a:p>
          <a:p>
            <a:pPr defTabSz="914224"/>
            <a:r>
              <a:rPr lang="en-US" sz="2400" i="1" kern="0" dirty="0">
                <a:solidFill>
                  <a:schemeClr val="bg1"/>
                </a:solidFill>
                <a:latin typeface="Segoe UI" panose="020B0502040204020203" pitchFamily="34" charset="0"/>
                <a:cs typeface="Segoe UI" panose="020B0502040204020203" pitchFamily="34" charset="0"/>
              </a:rPr>
              <a:t>The most options to be more productive</a:t>
            </a:r>
          </a:p>
        </p:txBody>
      </p:sp>
      <p:grpSp>
        <p:nvGrpSpPr>
          <p:cNvPr id="7" name="Group 6"/>
          <p:cNvGrpSpPr>
            <a:grpSpLocks noChangeAspect="1"/>
          </p:cNvGrpSpPr>
          <p:nvPr/>
        </p:nvGrpSpPr>
        <p:grpSpPr>
          <a:xfrm>
            <a:off x="1082704" y="1463421"/>
            <a:ext cx="1374680" cy="1158218"/>
            <a:chOff x="522296" y="1604709"/>
            <a:chExt cx="4857741" cy="4092829"/>
          </a:xfrm>
        </p:grpSpPr>
        <p:pic>
          <p:nvPicPr>
            <p:cNvPr id="8" name="Picture 2" descr="http://cognettacloud.com/wp-content/uploads/2013/10/Outlookclient2013.png"/>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714085" y="1810262"/>
              <a:ext cx="4486448" cy="2804031"/>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8" descr="http://2uq7lu1k9rrf39yaal2at56hznc.wpengine.netdna-cdn.com/wp-content/themes/40digits/images/monitor-wrapper.png"/>
            <p:cNvPicPr>
              <a:picLocks noChangeAspect="1" noChangeArrowheads="1"/>
            </p:cNvPicPr>
            <p:nvPr/>
          </p:nvPicPr>
          <p:blipFill>
            <a:blip r:embed="rId5">
              <a:extLst>
                <a:ext uri="{28A0092B-C50C-407E-A947-70E740481C1C}">
                  <a14:useLocalDpi xmlns:a14="http://schemas.microsoft.com/office/drawing/2010/main"/>
                </a:ext>
              </a:extLst>
            </a:blip>
            <a:srcRect/>
            <a:stretch>
              <a:fillRect/>
            </a:stretch>
          </p:blipFill>
          <p:spPr bwMode="auto">
            <a:xfrm>
              <a:off x="522296" y="1604709"/>
              <a:ext cx="4857741" cy="4092829"/>
            </a:xfrm>
            <a:prstGeom prst="rect">
              <a:avLst/>
            </a:prstGeom>
            <a:noFill/>
            <a:extLst>
              <a:ext uri="{909E8E84-426E-40DD-AFC4-6F175D3DCCD1}">
                <a14:hiddenFill xmlns:a14="http://schemas.microsoft.com/office/drawing/2010/main">
                  <a:solidFill>
                    <a:srgbClr val="FFFFFF"/>
                  </a:solidFill>
                </a14:hiddenFill>
              </a:ext>
            </a:extLst>
          </p:spPr>
        </p:pic>
      </p:grpSp>
      <p:sp>
        <p:nvSpPr>
          <p:cNvPr id="2" name="Rectangle 1"/>
          <p:cNvSpPr/>
          <p:nvPr/>
        </p:nvSpPr>
        <p:spPr>
          <a:xfrm>
            <a:off x="551051" y="2582993"/>
            <a:ext cx="2437986" cy="533375"/>
          </a:xfrm>
          <a:prstGeom prst="rect">
            <a:avLst/>
          </a:prstGeom>
        </p:spPr>
        <p:txBody>
          <a:bodyPr wrap="none">
            <a:spAutoFit/>
          </a:bodyPr>
          <a:lstStyle/>
          <a:p>
            <a:pPr algn="ctr" defTabSz="914224"/>
            <a:r>
              <a:rPr lang="en-US" sz="1399" kern="0" dirty="0">
                <a:solidFill>
                  <a:schemeClr val="bg1"/>
                </a:solidFill>
                <a:latin typeface="Segoe UI" panose="020B0502040204020203" pitchFamily="34" charset="0"/>
                <a:cs typeface="Segoe UI" panose="020B0502040204020203" pitchFamily="34" charset="0"/>
              </a:rPr>
              <a:t>Microsoft Dynamics CRM </a:t>
            </a:r>
          </a:p>
          <a:p>
            <a:pPr algn="ctr" defTabSz="914224"/>
            <a:r>
              <a:rPr lang="en-US" sz="1399" kern="0" dirty="0">
                <a:solidFill>
                  <a:schemeClr val="bg1"/>
                </a:solidFill>
                <a:latin typeface="Segoe UI" panose="020B0502040204020203" pitchFamily="34" charset="0"/>
                <a:cs typeface="Segoe UI" panose="020B0502040204020203" pitchFamily="34" charset="0"/>
              </a:rPr>
              <a:t>Outlook Client (COM addin)</a:t>
            </a:r>
          </a:p>
        </p:txBody>
      </p:sp>
      <p:grpSp>
        <p:nvGrpSpPr>
          <p:cNvPr id="11" name="Group 10"/>
          <p:cNvGrpSpPr>
            <a:grpSpLocks noChangeAspect="1"/>
          </p:cNvGrpSpPr>
          <p:nvPr/>
        </p:nvGrpSpPr>
        <p:grpSpPr>
          <a:xfrm>
            <a:off x="4287887" y="1595367"/>
            <a:ext cx="1325692" cy="648753"/>
            <a:chOff x="2629946" y="2778805"/>
            <a:chExt cx="5743481" cy="2810682"/>
          </a:xfrm>
        </p:grpSpPr>
        <p:sp>
          <p:nvSpPr>
            <p:cNvPr id="12" name="Rectangle 11"/>
            <p:cNvSpPr/>
            <p:nvPr/>
          </p:nvSpPr>
          <p:spPr>
            <a:xfrm>
              <a:off x="2629946" y="2778805"/>
              <a:ext cx="5743481" cy="2810682"/>
            </a:xfrm>
            <a:prstGeom prst="rect">
              <a:avLst/>
            </a:prstGeom>
            <a:solidFill>
              <a:srgbClr val="0072C5"/>
            </a:solidFill>
            <a:ln w="12700" cap="flat" cmpd="sng" algn="ctr">
              <a:noFill/>
              <a:prstDash val="solid"/>
            </a:ln>
            <a:effectLst/>
          </p:spPr>
          <p:txBody>
            <a:bodyPr rtlCol="0" anchor="t" anchorCtr="0"/>
            <a:lstStyle/>
            <a:p>
              <a:pPr algn="ctr" defTabSz="914050">
                <a:defRPr/>
              </a:pPr>
              <a:endParaRPr lang="en-US" sz="2353" b="1" kern="0" dirty="0">
                <a:solidFill>
                  <a:srgbClr val="FFFFFF"/>
                </a:solidFill>
                <a:latin typeface="Segoe UI Light"/>
              </a:endParaRPr>
            </a:p>
          </p:txBody>
        </p:sp>
        <p:grpSp>
          <p:nvGrpSpPr>
            <p:cNvPr id="13" name="Group 12"/>
            <p:cNvGrpSpPr/>
            <p:nvPr/>
          </p:nvGrpSpPr>
          <p:grpSpPr>
            <a:xfrm>
              <a:off x="2810578" y="2901932"/>
              <a:ext cx="5362819" cy="2570859"/>
              <a:chOff x="5698186" y="3443359"/>
              <a:chExt cx="5362819" cy="2570859"/>
            </a:xfrm>
          </p:grpSpPr>
          <p:pic>
            <p:nvPicPr>
              <p:cNvPr id="15" name="Picture 2" descr="\\MAGNUM\Projects\Microsoft\Cloud Power FY12\Design\ICONS_PNG\Server.png"/>
              <p:cNvPicPr>
                <a:picLocks noChangeAspect="1" noChangeArrowheads="1"/>
              </p:cNvPicPr>
              <p:nvPr/>
            </p:nvPicPr>
            <p:blipFill>
              <a:blip r:embed="rId6" cstate="hqprint">
                <a:lum bright="100000"/>
                <a:extLst>
                  <a:ext uri="{28A0092B-C50C-407E-A947-70E740481C1C}">
                    <a14:useLocalDpi xmlns:a14="http://schemas.microsoft.com/office/drawing/2010/main"/>
                  </a:ext>
                </a:extLst>
              </a:blip>
              <a:srcRect/>
              <a:stretch>
                <a:fillRect/>
              </a:stretch>
            </p:blipFill>
            <p:spPr bwMode="auto">
              <a:xfrm>
                <a:off x="8771993" y="3443359"/>
                <a:ext cx="914400" cy="914400"/>
              </a:xfrm>
              <a:prstGeom prst="rect">
                <a:avLst/>
              </a:prstGeom>
              <a:noFill/>
            </p:spPr>
          </p:pic>
          <p:pic>
            <p:nvPicPr>
              <p:cNvPr id="16" name="Picture 2" descr="\\MAGNUM\Projects\Microsoft\Cloud Power FY12\Design\ICONS_PNG\Server.png"/>
              <p:cNvPicPr>
                <a:picLocks noChangeAspect="1" noChangeArrowheads="1"/>
              </p:cNvPicPr>
              <p:nvPr/>
            </p:nvPicPr>
            <p:blipFill>
              <a:blip r:embed="rId6" cstate="hqprint">
                <a:lum bright="100000"/>
                <a:extLst>
                  <a:ext uri="{28A0092B-C50C-407E-A947-70E740481C1C}">
                    <a14:useLocalDpi xmlns:a14="http://schemas.microsoft.com/office/drawing/2010/main"/>
                  </a:ext>
                </a:extLst>
              </a:blip>
              <a:srcRect/>
              <a:stretch>
                <a:fillRect/>
              </a:stretch>
            </p:blipFill>
            <p:spPr bwMode="auto">
              <a:xfrm>
                <a:off x="6044502" y="3449234"/>
                <a:ext cx="914400" cy="914400"/>
              </a:xfrm>
              <a:prstGeom prst="rect">
                <a:avLst/>
              </a:prstGeom>
              <a:noFill/>
            </p:spPr>
          </p:pic>
          <p:pic>
            <p:nvPicPr>
              <p:cNvPr id="17" name="Picture 2" descr="\\MAGNUM\Projects\Microsoft\Cloud Power FY12\Design\ICONS_PNG\Devices.png"/>
              <p:cNvPicPr>
                <a:picLocks noChangeAspect="1" noChangeArrowheads="1"/>
              </p:cNvPicPr>
              <p:nvPr/>
            </p:nvPicPr>
            <p:blipFill>
              <a:blip r:embed="rId7" cstate="hqprint">
                <a:lum bright="100000"/>
                <a:extLst>
                  <a:ext uri="{28A0092B-C50C-407E-A947-70E740481C1C}">
                    <a14:useLocalDpi xmlns:a14="http://schemas.microsoft.com/office/drawing/2010/main"/>
                  </a:ext>
                </a:extLst>
              </a:blip>
              <a:srcRect/>
              <a:stretch>
                <a:fillRect/>
              </a:stretch>
            </p:blipFill>
            <p:spPr bwMode="auto">
              <a:xfrm>
                <a:off x="10385144" y="5099818"/>
                <a:ext cx="675861" cy="914400"/>
              </a:xfrm>
              <a:prstGeom prst="rect">
                <a:avLst/>
              </a:prstGeom>
              <a:noFill/>
              <a:ln>
                <a:noFill/>
              </a:ln>
            </p:spPr>
          </p:pic>
          <p:pic>
            <p:nvPicPr>
              <p:cNvPr id="18" name="Picture 2" descr="\\MAGNUM\Projects\Microsoft\Cloud Power FY12\Design\ICONS_PNG\Devices.png"/>
              <p:cNvPicPr>
                <a:picLocks noChangeAspect="1" noChangeArrowheads="1"/>
              </p:cNvPicPr>
              <p:nvPr/>
            </p:nvPicPr>
            <p:blipFill>
              <a:blip r:embed="rId8" cstate="hqprint">
                <a:lum bright="100000"/>
                <a:extLst>
                  <a:ext uri="{28A0092B-C50C-407E-A947-70E740481C1C}">
                    <a14:useLocalDpi xmlns:a14="http://schemas.microsoft.com/office/drawing/2010/main"/>
                  </a:ext>
                </a:extLst>
              </a:blip>
              <a:srcRect/>
              <a:stretch>
                <a:fillRect/>
              </a:stretch>
            </p:blipFill>
            <p:spPr bwMode="auto">
              <a:xfrm>
                <a:off x="9446306" y="5094037"/>
                <a:ext cx="914400" cy="808892"/>
              </a:xfrm>
              <a:prstGeom prst="rect">
                <a:avLst/>
              </a:prstGeom>
              <a:noFill/>
              <a:ln>
                <a:noFill/>
              </a:ln>
            </p:spPr>
          </p:pic>
          <p:pic>
            <p:nvPicPr>
              <p:cNvPr id="19" name="Picture 2" descr="\\MAGNUM\Projects\Microsoft\Cloud Power FY12\Design\ICONS_PNG\Devices.png"/>
              <p:cNvPicPr>
                <a:picLocks noChangeAspect="1" noChangeArrowheads="1"/>
              </p:cNvPicPr>
              <p:nvPr/>
            </p:nvPicPr>
            <p:blipFill rotWithShape="1">
              <a:blip r:embed="rId9" cstate="hqprint">
                <a:lum bright="100000"/>
                <a:extLst>
                  <a:ext uri="{28A0092B-C50C-407E-A947-70E740481C1C}">
                    <a14:useLocalDpi xmlns:a14="http://schemas.microsoft.com/office/drawing/2010/main"/>
                  </a:ext>
                </a:extLst>
              </a:blip>
              <a:srcRect/>
              <a:stretch/>
            </p:blipFill>
            <p:spPr bwMode="auto">
              <a:xfrm>
                <a:off x="7006861" y="5085197"/>
                <a:ext cx="877824" cy="784716"/>
              </a:xfrm>
              <a:prstGeom prst="rect">
                <a:avLst/>
              </a:prstGeom>
              <a:noFill/>
              <a:ln>
                <a:noFill/>
              </a:ln>
            </p:spPr>
          </p:pic>
          <p:pic>
            <p:nvPicPr>
              <p:cNvPr id="20" name="Picture 3" descr="\\MAGNUM\Projects\Microsoft\Cloud Power FY12\Design\ICONS_PNG\Laptop.png"/>
              <p:cNvPicPr>
                <a:picLocks noChangeAspect="1" noChangeArrowheads="1"/>
              </p:cNvPicPr>
              <p:nvPr/>
            </p:nvPicPr>
            <p:blipFill rotWithShape="1">
              <a:blip r:embed="rId10" cstate="hqprint">
                <a:lum bright="100000"/>
                <a:extLst>
                  <a:ext uri="{28A0092B-C50C-407E-A947-70E740481C1C}">
                    <a14:useLocalDpi xmlns:a14="http://schemas.microsoft.com/office/drawing/2010/main"/>
                  </a:ext>
                </a:extLst>
              </a:blip>
              <a:srcRect/>
              <a:stretch/>
            </p:blipFill>
            <p:spPr bwMode="auto">
              <a:xfrm>
                <a:off x="8566991" y="5094898"/>
                <a:ext cx="914400" cy="765314"/>
              </a:xfrm>
              <a:prstGeom prst="rect">
                <a:avLst/>
              </a:prstGeom>
              <a:noFill/>
            </p:spPr>
          </p:pic>
          <p:pic>
            <p:nvPicPr>
              <p:cNvPr id="21" name="Picture 2" descr="Outlook_icon_300"/>
              <p:cNvPicPr>
                <a:picLocks noChangeAspect="1" noChangeArrowheads="1"/>
              </p:cNvPicPr>
              <p:nvPr/>
            </p:nvPicPr>
            <p:blipFill rotWithShape="1">
              <a:blip r:embed="rId11" cstate="hqprint">
                <a:clrChange>
                  <a:clrFrom>
                    <a:srgbClr val="1E71B7"/>
                  </a:clrFrom>
                  <a:clrTo>
                    <a:srgbClr val="1E71B7">
                      <a:alpha val="0"/>
                    </a:srgbClr>
                  </a:clrTo>
                </a:clrChange>
                <a:extLst>
                  <a:ext uri="{28A0092B-C50C-407E-A947-70E740481C1C}">
                    <a14:useLocalDpi xmlns:a14="http://schemas.microsoft.com/office/drawing/2010/main"/>
                  </a:ext>
                </a:extLst>
              </a:blip>
              <a:srcRect/>
              <a:stretch/>
            </p:blipFill>
            <p:spPr bwMode="auto">
              <a:xfrm>
                <a:off x="7884685" y="5085421"/>
                <a:ext cx="682306" cy="679336"/>
              </a:xfrm>
              <a:prstGeom prst="rect">
                <a:avLst/>
              </a:prstGeom>
              <a:noFill/>
              <a:extLst>
                <a:ext uri="{909E8E84-426E-40DD-AFC4-6F175D3DCCD1}">
                  <a14:hiddenFill xmlns:a14="http://schemas.microsoft.com/office/drawing/2010/main">
                    <a:solidFill>
                      <a:srgbClr val="FFFFFF"/>
                    </a:solidFill>
                  </a14:hiddenFill>
                </a:ext>
              </a:extLst>
            </p:spPr>
          </p:pic>
          <p:pic>
            <p:nvPicPr>
              <p:cNvPr id="22" name="Picture 4" descr="http://enterprisemobiledevice.com/wp-content/uploads/2012/10/exchange.png-550x0.png"/>
              <p:cNvPicPr>
                <a:picLocks noChangeAspect="1" noChangeArrowheads="1"/>
              </p:cNvPicPr>
              <p:nvPr/>
            </p:nvPicPr>
            <p:blipFill>
              <a:blip r:embed="rId12" cstate="hqprint">
                <a:clrChange>
                  <a:clrFrom>
                    <a:srgbClr val="0072C6"/>
                  </a:clrFrom>
                  <a:clrTo>
                    <a:srgbClr val="0072C6">
                      <a:alpha val="0"/>
                    </a:srgbClr>
                  </a:clrTo>
                </a:clrChange>
                <a:extLst>
                  <a:ext uri="{28A0092B-C50C-407E-A947-70E740481C1C}">
                    <a14:useLocalDpi xmlns:a14="http://schemas.microsoft.com/office/drawing/2010/main"/>
                  </a:ext>
                </a:extLst>
              </a:blip>
              <a:srcRect/>
              <a:stretch>
                <a:fillRect/>
              </a:stretch>
            </p:blipFill>
            <p:spPr bwMode="auto">
              <a:xfrm>
                <a:off x="9629865" y="3671959"/>
                <a:ext cx="457200" cy="457200"/>
              </a:xfrm>
              <a:prstGeom prst="rect">
                <a:avLst/>
              </a:prstGeom>
              <a:noFill/>
              <a:extLst>
                <a:ext uri="{909E8E84-426E-40DD-AFC4-6F175D3DCCD1}">
                  <a14:hiddenFill xmlns:a14="http://schemas.microsoft.com/office/drawing/2010/main">
                    <a:solidFill>
                      <a:srgbClr val="FFFFFF"/>
                    </a:solidFill>
                  </a14:hiddenFill>
                </a:ext>
              </a:extLst>
            </p:spPr>
          </p:pic>
          <p:sp>
            <p:nvSpPr>
              <p:cNvPr id="23" name="Left-Right Arrow 49"/>
              <p:cNvSpPr/>
              <p:nvPr/>
            </p:nvSpPr>
            <p:spPr bwMode="auto">
              <a:xfrm>
                <a:off x="6902051" y="3805111"/>
                <a:ext cx="1930111" cy="225986"/>
              </a:xfrm>
              <a:prstGeom prst="leftRightArrow">
                <a:avLst/>
              </a:prstGeom>
              <a:solidFill>
                <a:srgbClr val="FFFFFF"/>
              </a:solidFill>
              <a:ln w="9525" cap="flat" cmpd="sng" algn="ctr">
                <a:noFill/>
                <a:prstDash val="solid"/>
                <a:headEnd type="none" w="med" len="med"/>
                <a:tailEnd type="none" w="med" len="med"/>
              </a:ln>
              <a:effectLst/>
            </p:spPr>
            <p:txBody>
              <a:bodyPr rot="0" spcFirstLastPara="0" vertOverflow="overflow" horzOverflow="overflow" vert="horz" wrap="square" lIns="179260" tIns="143408" rIns="179260" bIns="143408" numCol="1" spcCol="0" rtlCol="0" fromWordArt="0" anchor="t" anchorCtr="0" forceAA="0" compatLnSpc="1">
                <a:prstTxWarp prst="textNoShape">
                  <a:avLst/>
                </a:prstTxWarp>
                <a:noAutofit/>
              </a:bodyPr>
              <a:lstStyle/>
              <a:p>
                <a:pPr algn="ctr" defTabSz="913926" fontAlgn="base">
                  <a:lnSpc>
                    <a:spcPct val="90000"/>
                  </a:lnSpc>
                  <a:spcBef>
                    <a:spcPct val="0"/>
                  </a:spcBef>
                  <a:spcAft>
                    <a:spcPct val="0"/>
                  </a:spcAft>
                  <a:defRPr/>
                </a:pPr>
                <a:endParaRPr lang="en-US" sz="2353" kern="0" dirty="0">
                  <a:gradFill>
                    <a:gsLst>
                      <a:gs pos="0">
                        <a:srgbClr val="FFFFFF"/>
                      </a:gs>
                      <a:gs pos="100000">
                        <a:srgbClr val="FFFFFF"/>
                      </a:gs>
                    </a:gsLst>
                    <a:lin ang="5400000" scaled="0"/>
                  </a:gradFill>
                  <a:ea typeface="Segoe UI" pitchFamily="34" charset="0"/>
                  <a:cs typeface="Segoe UI" pitchFamily="34" charset="0"/>
                </a:endParaRPr>
              </a:p>
            </p:txBody>
          </p:sp>
          <p:cxnSp>
            <p:nvCxnSpPr>
              <p:cNvPr id="24" name="Straight Connector 23"/>
              <p:cNvCxnSpPr>
                <a:stCxn id="15" idx="2"/>
                <a:endCxn id="19" idx="0"/>
              </p:cNvCxnSpPr>
              <p:nvPr/>
            </p:nvCxnSpPr>
            <p:spPr>
              <a:xfrm flipH="1">
                <a:off x="7445773" y="4357759"/>
                <a:ext cx="1783420" cy="727438"/>
              </a:xfrm>
              <a:prstGeom prst="line">
                <a:avLst/>
              </a:prstGeom>
              <a:noFill/>
              <a:ln w="12700" cap="flat" cmpd="sng" algn="ctr">
                <a:solidFill>
                  <a:srgbClr val="FFFFFF"/>
                </a:solidFill>
                <a:prstDash val="solid"/>
                <a:headEnd type="none"/>
                <a:tailEnd type="none"/>
              </a:ln>
              <a:effectLst/>
            </p:spPr>
          </p:cxnSp>
          <p:cxnSp>
            <p:nvCxnSpPr>
              <p:cNvPr id="25" name="Straight Connector 24"/>
              <p:cNvCxnSpPr>
                <a:stCxn id="15" idx="2"/>
                <a:endCxn id="21" idx="0"/>
              </p:cNvCxnSpPr>
              <p:nvPr/>
            </p:nvCxnSpPr>
            <p:spPr>
              <a:xfrm flipH="1">
                <a:off x="8225838" y="4357759"/>
                <a:ext cx="1003355" cy="727661"/>
              </a:xfrm>
              <a:prstGeom prst="line">
                <a:avLst/>
              </a:prstGeom>
              <a:noFill/>
              <a:ln w="12700" cap="flat" cmpd="sng" algn="ctr">
                <a:solidFill>
                  <a:srgbClr val="FFFFFF"/>
                </a:solidFill>
                <a:prstDash val="solid"/>
                <a:headEnd type="none"/>
                <a:tailEnd type="none"/>
              </a:ln>
              <a:effectLst/>
            </p:spPr>
          </p:cxnSp>
          <p:cxnSp>
            <p:nvCxnSpPr>
              <p:cNvPr id="26" name="Straight Connector 25"/>
              <p:cNvCxnSpPr>
                <a:stCxn id="15" idx="2"/>
                <a:endCxn id="20" idx="0"/>
              </p:cNvCxnSpPr>
              <p:nvPr/>
            </p:nvCxnSpPr>
            <p:spPr>
              <a:xfrm flipH="1">
                <a:off x="9024191" y="4357759"/>
                <a:ext cx="205002" cy="737139"/>
              </a:xfrm>
              <a:prstGeom prst="line">
                <a:avLst/>
              </a:prstGeom>
              <a:noFill/>
              <a:ln w="12700" cap="flat" cmpd="sng" algn="ctr">
                <a:solidFill>
                  <a:srgbClr val="FFFFFF"/>
                </a:solidFill>
                <a:prstDash val="solid"/>
                <a:headEnd type="none"/>
                <a:tailEnd type="none"/>
              </a:ln>
              <a:effectLst/>
            </p:spPr>
          </p:cxnSp>
          <p:cxnSp>
            <p:nvCxnSpPr>
              <p:cNvPr id="27" name="Straight Connector 26"/>
              <p:cNvCxnSpPr>
                <a:stCxn id="15" idx="2"/>
                <a:endCxn id="18" idx="0"/>
              </p:cNvCxnSpPr>
              <p:nvPr/>
            </p:nvCxnSpPr>
            <p:spPr>
              <a:xfrm>
                <a:off x="9229193" y="4357759"/>
                <a:ext cx="674313" cy="736278"/>
              </a:xfrm>
              <a:prstGeom prst="line">
                <a:avLst/>
              </a:prstGeom>
              <a:noFill/>
              <a:ln w="12700" cap="flat" cmpd="sng" algn="ctr">
                <a:solidFill>
                  <a:srgbClr val="FFFFFF"/>
                </a:solidFill>
                <a:prstDash val="solid"/>
                <a:headEnd type="none"/>
                <a:tailEnd type="none"/>
              </a:ln>
              <a:effectLst/>
            </p:spPr>
          </p:cxnSp>
          <p:cxnSp>
            <p:nvCxnSpPr>
              <p:cNvPr id="28" name="Straight Connector 27"/>
              <p:cNvCxnSpPr>
                <a:stCxn id="15" idx="2"/>
                <a:endCxn id="17" idx="0"/>
              </p:cNvCxnSpPr>
              <p:nvPr/>
            </p:nvCxnSpPr>
            <p:spPr>
              <a:xfrm>
                <a:off x="9229193" y="4357759"/>
                <a:ext cx="1493882" cy="742059"/>
              </a:xfrm>
              <a:prstGeom prst="line">
                <a:avLst/>
              </a:prstGeom>
              <a:noFill/>
              <a:ln w="12700" cap="flat" cmpd="sng" algn="ctr">
                <a:solidFill>
                  <a:srgbClr val="FFFFFF"/>
                </a:solidFill>
                <a:prstDash val="solid"/>
                <a:headEnd type="none"/>
                <a:tailEnd type="none"/>
              </a:ln>
              <a:effectLst/>
            </p:spPr>
          </p:cxnSp>
          <p:pic>
            <p:nvPicPr>
              <p:cNvPr id="29" name="Picture 28"/>
              <p:cNvPicPr>
                <a:picLocks noChangeAspect="1"/>
              </p:cNvPicPr>
              <p:nvPr/>
            </p:nvPicPr>
            <p:blipFill>
              <a:blip r:embed="rId13">
                <a:extLst>
                  <a:ext uri="{28A0092B-C50C-407E-A947-70E740481C1C}">
                    <a14:useLocalDpi xmlns:a14="http://schemas.microsoft.com/office/drawing/2010/main"/>
                  </a:ext>
                </a:extLst>
              </a:blip>
              <a:stretch>
                <a:fillRect/>
              </a:stretch>
            </p:blipFill>
            <p:spPr>
              <a:xfrm>
                <a:off x="5698186" y="3667140"/>
                <a:ext cx="406493" cy="406493"/>
              </a:xfrm>
              <a:prstGeom prst="rect">
                <a:avLst/>
              </a:prstGeom>
            </p:spPr>
          </p:pic>
        </p:grpSp>
        <p:pic>
          <p:nvPicPr>
            <p:cNvPr id="14" name="Picture 13"/>
            <p:cNvPicPr>
              <a:picLocks noChangeAspect="1"/>
            </p:cNvPicPr>
            <p:nvPr/>
          </p:nvPicPr>
          <p:blipFill>
            <a:blip r:embed="rId13">
              <a:extLst>
                <a:ext uri="{28A0092B-C50C-407E-A947-70E740481C1C}">
                  <a14:useLocalDpi xmlns:a14="http://schemas.microsoft.com/office/drawing/2010/main"/>
                </a:ext>
              </a:extLst>
            </a:blip>
            <a:stretch>
              <a:fillRect/>
            </a:stretch>
          </p:blipFill>
          <p:spPr>
            <a:xfrm>
              <a:off x="5246628" y="4929402"/>
              <a:ext cx="406493" cy="406493"/>
            </a:xfrm>
            <a:prstGeom prst="rect">
              <a:avLst/>
            </a:prstGeom>
          </p:spPr>
        </p:pic>
      </p:grpSp>
      <p:sp>
        <p:nvSpPr>
          <p:cNvPr id="30" name="Rectangle 29"/>
          <p:cNvSpPr/>
          <p:nvPr/>
        </p:nvSpPr>
        <p:spPr>
          <a:xfrm>
            <a:off x="3994963" y="2582993"/>
            <a:ext cx="1911542" cy="533375"/>
          </a:xfrm>
          <a:prstGeom prst="rect">
            <a:avLst/>
          </a:prstGeom>
        </p:spPr>
        <p:txBody>
          <a:bodyPr wrap="none">
            <a:spAutoFit/>
          </a:bodyPr>
          <a:lstStyle/>
          <a:p>
            <a:pPr algn="ctr" defTabSz="914224"/>
            <a:r>
              <a:rPr lang="en-US" sz="1399" kern="0" dirty="0">
                <a:solidFill>
                  <a:schemeClr val="bg1"/>
                </a:solidFill>
                <a:latin typeface="Segoe UI" panose="020B0502040204020203" pitchFamily="34" charset="0"/>
                <a:cs typeface="Segoe UI" panose="020B0502040204020203" pitchFamily="34" charset="0"/>
              </a:rPr>
              <a:t>Server-side-sync with</a:t>
            </a:r>
          </a:p>
          <a:p>
            <a:pPr algn="ctr" defTabSz="914224"/>
            <a:r>
              <a:rPr lang="en-US" sz="1399" kern="0" dirty="0">
                <a:solidFill>
                  <a:schemeClr val="bg1"/>
                </a:solidFill>
                <a:latin typeface="Segoe UI" panose="020B0502040204020203" pitchFamily="34" charset="0"/>
                <a:cs typeface="Segoe UI" panose="020B0502040204020203" pitchFamily="34" charset="0"/>
              </a:rPr>
              <a:t>rules-based tracking</a:t>
            </a:r>
          </a:p>
        </p:txBody>
      </p:sp>
      <p:grpSp>
        <p:nvGrpSpPr>
          <p:cNvPr id="3" name="Group 2"/>
          <p:cNvGrpSpPr>
            <a:grpSpLocks noChangeAspect="1"/>
          </p:cNvGrpSpPr>
          <p:nvPr/>
        </p:nvGrpSpPr>
        <p:grpSpPr>
          <a:xfrm>
            <a:off x="7791255" y="1461206"/>
            <a:ext cx="454690" cy="914270"/>
            <a:chOff x="7290706" y="3509211"/>
            <a:chExt cx="971500" cy="1953435"/>
          </a:xfrm>
        </p:grpSpPr>
        <p:pic>
          <p:nvPicPr>
            <p:cNvPr id="35" name="Picture 8" descr="http://store.storeimages.cdn-apple.com/4587/as-images.apple.com/is/image/AppleInc/aos/published/images/i/ph/iphone6/plus/iphone6-plus-box-silver-2014?wid=478&amp;hei=595&amp;fmt=jpeg&amp;qlt=95&amp;op_sharpen=0&amp;resMode=bicub&amp;op_usm=0.5,0.5,0,0&amp;iccEmbed=0&amp;layer=comp&amp;.v=1411520747267"/>
            <p:cNvPicPr>
              <a:picLocks noChangeAspect="1" noChangeArrowheads="1"/>
            </p:cNvPicPr>
            <p:nvPr/>
          </p:nvPicPr>
          <p:blipFill rotWithShape="1">
            <a:blip r:embed="rId14">
              <a:extLst>
                <a:ext uri="{BEBA8EAE-BF5A-486C-A8C5-ECC9F3942E4B}">
                  <a14:imgProps xmlns:a14="http://schemas.microsoft.com/office/drawing/2010/main">
                    <a14:imgLayer r:embed="rId15">
                      <a14:imgEffect>
                        <a14:backgroundRemoval t="1849" b="98824" l="19456" r="80126">
                          <a14:foregroundMark x1="22803" y1="4202" x2="74895" y2="96639"/>
                          <a14:foregroundMark x1="25105" y1="8067" x2="78661" y2="6891"/>
                          <a14:foregroundMark x1="27406" y1="93109" x2="33264" y2="1849"/>
                          <a14:foregroundMark x1="19874" y1="7563" x2="21339" y2="93109"/>
                          <a14:foregroundMark x1="26360" y1="94790" x2="80126" y2="93782"/>
                          <a14:foregroundMark x1="76987" y1="89580" x2="78033" y2="8739"/>
                          <a14:foregroundMark x1="40795" y1="9244" x2="45397" y2="87227"/>
                          <a14:foregroundMark x1="58996" y1="91261" x2="53766" y2="3025"/>
                          <a14:foregroundMark x1="65690" y1="5042" x2="69456" y2="56303"/>
                          <a14:foregroundMark x1="21339" y1="18487" x2="74059" y2="18487"/>
                          <a14:foregroundMark x1="78661" y1="26723" x2="22176" y2="29748"/>
                          <a14:foregroundMark x1="26360" y1="38824" x2="71130" y2="95966"/>
                          <a14:foregroundMark x1="23640" y1="4538" x2="76151" y2="4538"/>
                          <a14:foregroundMark x1="20711" y1="92941" x2="19874" y2="65882"/>
                          <a14:foregroundMark x1="67364" y1="98319" x2="73222" y2="98824"/>
                          <a14:foregroundMark x1="76151" y1="97983" x2="75523" y2="94790"/>
                          <a14:backgroundMark x1="30962" y1="168" x2="69456" y2="168"/>
                        </a14:backgroundRemoval>
                      </a14:imgEffect>
                    </a14:imgLayer>
                  </a14:imgProps>
                </a:ext>
                <a:ext uri="{28A0092B-C50C-407E-A947-70E740481C1C}">
                  <a14:useLocalDpi xmlns:a14="http://schemas.microsoft.com/office/drawing/2010/main" val="0"/>
                </a:ext>
              </a:extLst>
            </a:blip>
            <a:srcRect l="19396" r="18887"/>
            <a:stretch/>
          </p:blipFill>
          <p:spPr bwMode="auto">
            <a:xfrm>
              <a:off x="7290706" y="3509211"/>
              <a:ext cx="971500" cy="1953435"/>
            </a:xfrm>
            <a:prstGeom prst="rect">
              <a:avLst/>
            </a:prstGeom>
            <a:noFill/>
            <a:extLst>
              <a:ext uri="{909E8E84-426E-40DD-AFC4-6F175D3DCCD1}">
                <a14:hiddenFill xmlns:a14="http://schemas.microsoft.com/office/drawing/2010/main">
                  <a:solidFill>
                    <a:srgbClr val="FFFFFF"/>
                  </a:solidFill>
                </a14:hiddenFill>
              </a:ext>
            </a:extLst>
          </p:spPr>
        </p:pic>
        <p:pic>
          <p:nvPicPr>
            <p:cNvPr id="3076" name="Picture 4" descr="http://cdn1.knowyourmobile.com/sites/knowyourmobilecom/files/styles/gallery_wide/public/Array/screen_shot_2015-01-29_at_1.57.30_pm.jpg?itok=JDhDNrBG"/>
            <p:cNvPicPr>
              <a:picLocks noChangeAspect="1" noChangeArrowheads="1"/>
            </p:cNvPicPr>
            <p:nvPr/>
          </p:nvPicPr>
          <p:blipFill rotWithShape="1">
            <a:blip r:embed="rId16">
              <a:extLst>
                <a:ext uri="{28A0092B-C50C-407E-A947-70E740481C1C}">
                  <a14:useLocalDpi xmlns:a14="http://schemas.microsoft.com/office/drawing/2010/main" val="0"/>
                </a:ext>
              </a:extLst>
            </a:blip>
            <a:srcRect l="57805" t="12960" r="5189" b="14001"/>
            <a:stretch/>
          </p:blipFill>
          <p:spPr bwMode="auto">
            <a:xfrm>
              <a:off x="7354301" y="3734943"/>
              <a:ext cx="836843" cy="1493424"/>
            </a:xfrm>
            <a:prstGeom prst="rect">
              <a:avLst/>
            </a:prstGeom>
            <a:noFill/>
            <a:extLst>
              <a:ext uri="{909E8E84-426E-40DD-AFC4-6F175D3DCCD1}">
                <a14:hiddenFill xmlns:a14="http://schemas.microsoft.com/office/drawing/2010/main">
                  <a:solidFill>
                    <a:srgbClr val="FFFFFF"/>
                  </a:solidFill>
                </a14:hiddenFill>
              </a:ext>
            </a:extLst>
          </p:spPr>
        </p:pic>
      </p:grpSp>
      <p:sp>
        <p:nvSpPr>
          <p:cNvPr id="39" name="Rectangle 38"/>
          <p:cNvSpPr/>
          <p:nvPr/>
        </p:nvSpPr>
        <p:spPr>
          <a:xfrm>
            <a:off x="7097162" y="2582992"/>
            <a:ext cx="1842876" cy="533375"/>
          </a:xfrm>
          <a:prstGeom prst="rect">
            <a:avLst/>
          </a:prstGeom>
        </p:spPr>
        <p:txBody>
          <a:bodyPr wrap="none">
            <a:spAutoFit/>
          </a:bodyPr>
          <a:lstStyle/>
          <a:p>
            <a:pPr algn="ctr" defTabSz="914224"/>
            <a:r>
              <a:rPr lang="en-US" sz="1399" kern="0" dirty="0">
                <a:solidFill>
                  <a:schemeClr val="bg1"/>
                </a:solidFill>
                <a:latin typeface="Segoe UI" panose="020B0502040204020203" pitchFamily="34" charset="0"/>
                <a:cs typeface="Segoe UI" panose="020B0502040204020203" pitchFamily="34" charset="0"/>
              </a:rPr>
              <a:t>Folder-level tracking</a:t>
            </a:r>
          </a:p>
          <a:p>
            <a:pPr algn="ctr" defTabSz="914224"/>
            <a:r>
              <a:rPr lang="en-US" sz="1399" kern="0" dirty="0">
                <a:solidFill>
                  <a:schemeClr val="bg1"/>
                </a:solidFill>
                <a:latin typeface="Segoe UI" panose="020B0502040204020203" pitchFamily="34" charset="0"/>
                <a:cs typeface="Segoe UI" panose="020B0502040204020203" pitchFamily="34" charset="0"/>
              </a:rPr>
              <a:t>for any client</a:t>
            </a:r>
          </a:p>
        </p:txBody>
      </p:sp>
      <p:grpSp>
        <p:nvGrpSpPr>
          <p:cNvPr id="5" name="Group 4"/>
          <p:cNvGrpSpPr>
            <a:grpSpLocks noChangeAspect="1"/>
          </p:cNvGrpSpPr>
          <p:nvPr/>
        </p:nvGrpSpPr>
        <p:grpSpPr>
          <a:xfrm>
            <a:off x="10261466" y="1367876"/>
            <a:ext cx="1462833" cy="890406"/>
            <a:chOff x="9113837" y="3318105"/>
            <a:chExt cx="3200336" cy="1948001"/>
          </a:xfrm>
        </p:grpSpPr>
        <p:pic>
          <p:nvPicPr>
            <p:cNvPr id="40" name="Picture 39"/>
            <p:cNvPicPr>
              <a:picLocks noChangeAspect="1"/>
            </p:cNvPicPr>
            <p:nvPr/>
          </p:nvPicPr>
          <p:blipFill rotWithShape="1">
            <a:blip r:embed="rId17" cstate="print">
              <a:extLst>
                <a:ext uri="{28A0092B-C50C-407E-A947-70E740481C1C}">
                  <a14:useLocalDpi xmlns:a14="http://schemas.microsoft.com/office/drawing/2010/main" val="0"/>
                </a:ext>
              </a:extLst>
            </a:blip>
            <a:srcRect l="221" t="587" r="315"/>
            <a:stretch/>
          </p:blipFill>
          <p:spPr>
            <a:xfrm>
              <a:off x="9113837" y="3697204"/>
              <a:ext cx="2788285" cy="1568902"/>
            </a:xfrm>
            <a:prstGeom prst="rect">
              <a:avLst/>
            </a:prstGeom>
            <a:ln w="57150">
              <a:solidFill>
                <a:schemeClr val="tx1"/>
              </a:solidFill>
            </a:ln>
          </p:spPr>
        </p:pic>
        <p:grpSp>
          <p:nvGrpSpPr>
            <p:cNvPr id="41" name="Group 40"/>
            <p:cNvGrpSpPr>
              <a:grpSpLocks noChangeAspect="1"/>
            </p:cNvGrpSpPr>
            <p:nvPr/>
          </p:nvGrpSpPr>
          <p:grpSpPr>
            <a:xfrm>
              <a:off x="11346435" y="3318105"/>
              <a:ext cx="967738" cy="1948001"/>
              <a:chOff x="10196941" y="3124863"/>
              <a:chExt cx="1789411" cy="3371353"/>
            </a:xfrm>
          </p:grpSpPr>
          <p:pic>
            <p:nvPicPr>
              <p:cNvPr id="42" name="Picture 8" descr="http://store.storeimages.cdn-apple.com/4587/as-images.apple.com/is/image/AppleInc/aos/published/images/i/ph/iphone6/plus/iphone6-plus-box-silver-2014?wid=478&amp;hei=595&amp;fmt=jpeg&amp;qlt=95&amp;op_sharpen=0&amp;resMode=bicub&amp;op_usm=0.5,0.5,0,0&amp;iccEmbed=0&amp;layer=comp&amp;.v=1411520747267"/>
              <p:cNvPicPr>
                <a:picLocks noChangeAspect="1" noChangeArrowheads="1"/>
              </p:cNvPicPr>
              <p:nvPr/>
            </p:nvPicPr>
            <p:blipFill rotWithShape="1">
              <a:blip r:embed="rId14" cstate="print">
                <a:extLst>
                  <a:ext uri="{BEBA8EAE-BF5A-486C-A8C5-ECC9F3942E4B}">
                    <a14:imgProps xmlns:a14="http://schemas.microsoft.com/office/drawing/2010/main">
                      <a14:imgLayer r:embed="rId15">
                        <a14:imgEffect>
                          <a14:backgroundRemoval t="1849" b="98824" l="19456" r="80126">
                            <a14:foregroundMark x1="22803" y1="4202" x2="74895" y2="96639"/>
                            <a14:foregroundMark x1="25105" y1="8067" x2="78661" y2="6891"/>
                            <a14:foregroundMark x1="27406" y1="93109" x2="33264" y2="1849"/>
                            <a14:foregroundMark x1="19874" y1="7563" x2="21339" y2="93109"/>
                            <a14:foregroundMark x1="26360" y1="94790" x2="80126" y2="93782"/>
                            <a14:foregroundMark x1="76987" y1="89580" x2="78033" y2="8739"/>
                            <a14:foregroundMark x1="40795" y1="9244" x2="45397" y2="87227"/>
                            <a14:foregroundMark x1="58996" y1="91261" x2="53766" y2="3025"/>
                            <a14:foregroundMark x1="65690" y1="5042" x2="69456" y2="56303"/>
                            <a14:foregroundMark x1="21339" y1="18487" x2="74059" y2="18487"/>
                            <a14:foregroundMark x1="78661" y1="26723" x2="22176" y2="29748"/>
                            <a14:foregroundMark x1="26360" y1="38824" x2="71130" y2="95966"/>
                            <a14:foregroundMark x1="23640" y1="4538" x2="76151" y2="4538"/>
                            <a14:foregroundMark x1="20711" y1="92941" x2="19874" y2="65882"/>
                            <a14:foregroundMark x1="67364" y1="98319" x2="73222" y2="98824"/>
                            <a14:foregroundMark x1="76151" y1="97983" x2="75523" y2="94790"/>
                            <a14:backgroundMark x1="30962" y1="168" x2="69456" y2="168"/>
                          </a14:backgroundRemoval>
                        </a14:imgEffect>
                      </a14:imgLayer>
                    </a14:imgProps>
                  </a:ext>
                  <a:ext uri="{28A0092B-C50C-407E-A947-70E740481C1C}">
                    <a14:useLocalDpi xmlns:a14="http://schemas.microsoft.com/office/drawing/2010/main" val="0"/>
                  </a:ext>
                </a:extLst>
              </a:blip>
              <a:srcRect l="19396" r="18887"/>
              <a:stretch/>
            </p:blipFill>
            <p:spPr bwMode="auto">
              <a:xfrm>
                <a:off x="10196941" y="3124863"/>
                <a:ext cx="1789411" cy="3371353"/>
              </a:xfrm>
              <a:prstGeom prst="rect">
                <a:avLst/>
              </a:prstGeom>
              <a:noFill/>
              <a:extLst>
                <a:ext uri="{909E8E84-426E-40DD-AFC4-6F175D3DCCD1}">
                  <a14:hiddenFill xmlns:a14="http://schemas.microsoft.com/office/drawing/2010/main">
                    <a:solidFill>
                      <a:srgbClr val="FFFFFF"/>
                    </a:solidFill>
                  </a14:hiddenFill>
                </a:ext>
              </a:extLst>
            </p:spPr>
          </p:pic>
          <p:pic>
            <p:nvPicPr>
              <p:cNvPr id="43" name="Picture 42"/>
              <p:cNvPicPr>
                <a:picLocks noChangeAspect="1"/>
              </p:cNvPicPr>
              <p:nvPr/>
            </p:nvPicPr>
            <p:blipFill rotWithShape="1">
              <a:blip r:embed="rId18" cstate="print">
                <a:clrChange>
                  <a:clrFrom>
                    <a:srgbClr val="EEEEEE"/>
                  </a:clrFrom>
                  <a:clrTo>
                    <a:srgbClr val="EEEEEE">
                      <a:alpha val="0"/>
                    </a:srgbClr>
                  </a:clrTo>
                </a:clrChange>
                <a:extLst>
                  <a:ext uri="{28A0092B-C50C-407E-A947-70E740481C1C}">
                    <a14:useLocalDpi xmlns:a14="http://schemas.microsoft.com/office/drawing/2010/main" val="0"/>
                  </a:ext>
                </a:extLst>
              </a:blip>
              <a:srcRect l="36280" t="4061" r="32445" b="3717"/>
              <a:stretch/>
            </p:blipFill>
            <p:spPr>
              <a:xfrm>
                <a:off x="10315821" y="3539020"/>
                <a:ext cx="1533530" cy="2545660"/>
              </a:xfrm>
              <a:prstGeom prst="rect">
                <a:avLst/>
              </a:prstGeom>
            </p:spPr>
          </p:pic>
        </p:grpSp>
      </p:grpSp>
      <p:sp>
        <p:nvSpPr>
          <p:cNvPr id="45" name="Rectangle 44"/>
          <p:cNvSpPr/>
          <p:nvPr/>
        </p:nvSpPr>
        <p:spPr>
          <a:xfrm>
            <a:off x="10239842" y="2582991"/>
            <a:ext cx="1506084" cy="533375"/>
          </a:xfrm>
          <a:prstGeom prst="rect">
            <a:avLst/>
          </a:prstGeom>
        </p:spPr>
        <p:txBody>
          <a:bodyPr wrap="none">
            <a:spAutoFit/>
          </a:bodyPr>
          <a:lstStyle/>
          <a:p>
            <a:pPr algn="ctr" defTabSz="914224"/>
            <a:r>
              <a:rPr lang="en-US" sz="1399" kern="0" dirty="0">
                <a:solidFill>
                  <a:schemeClr val="bg1"/>
                </a:solidFill>
                <a:latin typeface="Segoe UI" panose="020B0502040204020203" pitchFamily="34" charset="0"/>
                <a:cs typeface="Segoe UI" panose="020B0502040204020203" pitchFamily="34" charset="0"/>
              </a:rPr>
              <a:t>Dynamics CRM</a:t>
            </a:r>
          </a:p>
          <a:p>
            <a:pPr algn="ctr" defTabSz="914224"/>
            <a:r>
              <a:rPr lang="en-US" sz="1399" kern="0" dirty="0">
                <a:solidFill>
                  <a:schemeClr val="bg1"/>
                </a:solidFill>
                <a:latin typeface="Segoe UI" panose="020B0502040204020203" pitchFamily="34" charset="0"/>
                <a:cs typeface="Segoe UI" panose="020B0502040204020203" pitchFamily="34" charset="0"/>
              </a:rPr>
              <a:t>App for Outlook</a:t>
            </a:r>
          </a:p>
        </p:txBody>
      </p:sp>
      <p:sp>
        <p:nvSpPr>
          <p:cNvPr id="44" name="TextBox 43"/>
          <p:cNvSpPr txBox="1"/>
          <p:nvPr/>
        </p:nvSpPr>
        <p:spPr>
          <a:xfrm>
            <a:off x="655884" y="3099433"/>
            <a:ext cx="2228321" cy="2680044"/>
          </a:xfrm>
          <a:prstGeom prst="rect">
            <a:avLst/>
          </a:prstGeom>
          <a:noFill/>
        </p:spPr>
        <p:txBody>
          <a:bodyPr wrap="square" lIns="182854" tIns="146283" rIns="182854" bIns="146283" rtlCol="0">
            <a:spAutoFit/>
          </a:bodyPr>
          <a:lstStyle/>
          <a:p>
            <a:pPr marL="285695" indent="-285695" defTabSz="932597">
              <a:spcAft>
                <a:spcPts val="1176"/>
              </a:spcAft>
              <a:buFont typeface="Arial" panose="020B0604020202020204" pitchFamily="34" charset="0"/>
              <a:buChar char="•"/>
            </a:pPr>
            <a:r>
              <a:rPr lang="en-US" sz="1399" kern="0" dirty="0">
                <a:solidFill>
                  <a:schemeClr val="bg1"/>
                </a:solidFill>
                <a:latin typeface="Segoe UI" panose="020B0502040204020203" pitchFamily="34" charset="0"/>
                <a:cs typeface="Segoe UI" panose="020B0502040204020203" pitchFamily="34" charset="0"/>
              </a:rPr>
              <a:t>Complete CRM </a:t>
            </a:r>
          </a:p>
          <a:p>
            <a:pPr marL="285695" indent="-285695" defTabSz="932597">
              <a:spcAft>
                <a:spcPts val="1176"/>
              </a:spcAft>
              <a:buFont typeface="Arial" panose="020B0604020202020204" pitchFamily="34" charset="0"/>
              <a:buChar char="•"/>
            </a:pPr>
            <a:r>
              <a:rPr lang="en-US" sz="1399" kern="0" dirty="0">
                <a:solidFill>
                  <a:schemeClr val="bg1"/>
                </a:solidFill>
                <a:latin typeface="Segoe UI" panose="020B0502040204020203" pitchFamily="34" charset="0"/>
                <a:cs typeface="Segoe UI" panose="020B0502040204020203" pitchFamily="34" charset="0"/>
              </a:rPr>
              <a:t>Familiar user interface </a:t>
            </a:r>
          </a:p>
          <a:p>
            <a:pPr marL="285695" indent="-285695" defTabSz="932597">
              <a:spcAft>
                <a:spcPts val="1176"/>
              </a:spcAft>
              <a:buFont typeface="Arial" panose="020B0604020202020204" pitchFamily="34" charset="0"/>
              <a:buChar char="•"/>
            </a:pPr>
            <a:r>
              <a:rPr lang="en-US" sz="1399" kern="0" dirty="0">
                <a:solidFill>
                  <a:schemeClr val="bg1"/>
                </a:solidFill>
                <a:latin typeface="Segoe UI" panose="020B0502040204020203" pitchFamily="34" charset="0"/>
                <a:cs typeface="Segoe UI" panose="020B0502040204020203" pitchFamily="34" charset="0"/>
              </a:rPr>
              <a:t>Offline access </a:t>
            </a:r>
          </a:p>
          <a:p>
            <a:pPr marL="285695" indent="-285695" defTabSz="932597">
              <a:spcAft>
                <a:spcPts val="1176"/>
              </a:spcAft>
              <a:buFont typeface="Arial" panose="020B0604020202020204" pitchFamily="34" charset="0"/>
              <a:buChar char="•"/>
            </a:pPr>
            <a:r>
              <a:rPr lang="en-US" sz="1399" kern="0" dirty="0">
                <a:solidFill>
                  <a:schemeClr val="bg1"/>
                </a:solidFill>
                <a:latin typeface="Segoe UI" panose="020B0502040204020203" pitchFamily="34" charset="0"/>
                <a:cs typeface="Segoe UI" panose="020B0502040204020203" pitchFamily="34" charset="0"/>
              </a:rPr>
              <a:t>Leverage Outlook capabilities</a:t>
            </a:r>
          </a:p>
          <a:p>
            <a:pPr marL="285695" indent="-285695" defTabSz="932597">
              <a:spcAft>
                <a:spcPts val="1176"/>
              </a:spcAft>
              <a:buFont typeface="Arial" panose="020B0604020202020204" pitchFamily="34" charset="0"/>
              <a:buChar char="•"/>
            </a:pPr>
            <a:r>
              <a:rPr lang="en-US" sz="1399" kern="0" dirty="0">
                <a:solidFill>
                  <a:schemeClr val="bg1"/>
                </a:solidFill>
                <a:latin typeface="Segoe UI" panose="020B0502040204020203" pitchFamily="34" charset="0"/>
                <a:cs typeface="Segoe UI" panose="020B0502040204020203" pitchFamily="34" charset="0"/>
              </a:rPr>
              <a:t>Outlook Sync or Based on SSS</a:t>
            </a:r>
          </a:p>
        </p:txBody>
      </p:sp>
      <p:sp>
        <p:nvSpPr>
          <p:cNvPr id="46" name="TextBox 45"/>
          <p:cNvSpPr txBox="1"/>
          <p:nvPr/>
        </p:nvSpPr>
        <p:spPr>
          <a:xfrm>
            <a:off x="3836573" y="3112996"/>
            <a:ext cx="2228321" cy="2899647"/>
          </a:xfrm>
          <a:prstGeom prst="rect">
            <a:avLst/>
          </a:prstGeom>
          <a:noFill/>
        </p:spPr>
        <p:txBody>
          <a:bodyPr wrap="square" lIns="182854" tIns="146283" rIns="182854" bIns="146283" rtlCol="0">
            <a:spAutoFit/>
          </a:bodyPr>
          <a:lstStyle/>
          <a:p>
            <a:pPr marL="285695" indent="-285695" defTabSz="932597">
              <a:spcAft>
                <a:spcPts val="1176"/>
              </a:spcAft>
              <a:buFont typeface="Arial" panose="020B0604020202020204" pitchFamily="34" charset="0"/>
              <a:buChar char="•"/>
            </a:pPr>
            <a:r>
              <a:rPr lang="en-US" sz="1399" kern="0" dirty="0">
                <a:solidFill>
                  <a:schemeClr val="bg1"/>
                </a:solidFill>
                <a:latin typeface="Segoe UI" panose="020B0502040204020203" pitchFamily="34" charset="0"/>
                <a:cs typeface="Segoe UI" panose="020B0502040204020203" pitchFamily="34" charset="0"/>
              </a:rPr>
              <a:t>Syncs emails, appointments, Contacts and Tasks</a:t>
            </a:r>
          </a:p>
          <a:p>
            <a:pPr marL="285695" indent="-285695" defTabSz="932597">
              <a:spcAft>
                <a:spcPts val="1176"/>
              </a:spcAft>
              <a:buFont typeface="Arial" panose="020B0604020202020204" pitchFamily="34" charset="0"/>
              <a:buChar char="•"/>
            </a:pPr>
            <a:r>
              <a:rPr lang="en-US" sz="1399" kern="0" dirty="0">
                <a:solidFill>
                  <a:schemeClr val="bg1"/>
                </a:solidFill>
                <a:latin typeface="Segoe UI" panose="020B0502040204020203" pitchFamily="34" charset="0"/>
                <a:cs typeface="Segoe UI" panose="020B0502040204020203" pitchFamily="34" charset="0"/>
              </a:rPr>
              <a:t>All devices (server-side)</a:t>
            </a:r>
          </a:p>
          <a:p>
            <a:pPr marL="285695" indent="-285695" defTabSz="932597">
              <a:spcAft>
                <a:spcPts val="1176"/>
              </a:spcAft>
              <a:buFont typeface="Arial" panose="020B0604020202020204" pitchFamily="34" charset="0"/>
              <a:buChar char="•"/>
            </a:pPr>
            <a:r>
              <a:rPr lang="en-US" sz="1399" kern="0" dirty="0">
                <a:solidFill>
                  <a:schemeClr val="bg1"/>
                </a:solidFill>
                <a:latin typeface="Segoe UI" panose="020B0502040204020203" pitchFamily="34" charset="0"/>
                <a:cs typeface="Segoe UI" panose="020B0502040204020203" pitchFamily="34" charset="0"/>
              </a:rPr>
              <a:t>Always on</a:t>
            </a:r>
          </a:p>
          <a:p>
            <a:pPr marL="285695" indent="-285695" defTabSz="932597">
              <a:spcAft>
                <a:spcPts val="1176"/>
              </a:spcAft>
              <a:buFont typeface="Arial" panose="020B0604020202020204" pitchFamily="34" charset="0"/>
              <a:buChar char="•"/>
            </a:pPr>
            <a:r>
              <a:rPr lang="en-US" sz="1399" kern="0" dirty="0">
                <a:solidFill>
                  <a:schemeClr val="bg1"/>
                </a:solidFill>
                <a:latin typeface="Segoe UI" panose="020B0502040204020203" pitchFamily="34" charset="0"/>
                <a:cs typeface="Segoe UI" panose="020B0502040204020203" pitchFamily="34" charset="0"/>
              </a:rPr>
              <a:t>Configurable and track by rule</a:t>
            </a:r>
          </a:p>
          <a:p>
            <a:pPr marL="285695" indent="-285695" defTabSz="932597">
              <a:spcAft>
                <a:spcPts val="1176"/>
              </a:spcAft>
              <a:buFont typeface="Arial" panose="020B0604020202020204" pitchFamily="34" charset="0"/>
              <a:buChar char="•"/>
            </a:pPr>
            <a:r>
              <a:rPr lang="en-US" sz="1399" kern="0" dirty="0">
                <a:solidFill>
                  <a:schemeClr val="bg1"/>
                </a:solidFill>
                <a:latin typeface="Segoe UI" panose="020B0502040204020203" pitchFamily="34" charset="0"/>
                <a:cs typeface="Segoe UI" panose="020B0502040204020203" pitchFamily="34" charset="0"/>
              </a:rPr>
              <a:t>All hybrid scenarios</a:t>
            </a:r>
          </a:p>
        </p:txBody>
      </p:sp>
      <p:sp>
        <p:nvSpPr>
          <p:cNvPr id="47" name="TextBox 46"/>
          <p:cNvSpPr txBox="1"/>
          <p:nvPr/>
        </p:nvSpPr>
        <p:spPr>
          <a:xfrm>
            <a:off x="6904439" y="3118283"/>
            <a:ext cx="2228321" cy="3181898"/>
          </a:xfrm>
          <a:prstGeom prst="rect">
            <a:avLst/>
          </a:prstGeom>
          <a:noFill/>
        </p:spPr>
        <p:txBody>
          <a:bodyPr wrap="square" lIns="182854" tIns="146283" rIns="182854" bIns="146283" rtlCol="0">
            <a:spAutoFit/>
          </a:bodyPr>
          <a:lstStyle/>
          <a:p>
            <a:pPr marL="285695" indent="-285695" defTabSz="932597">
              <a:buFont typeface="Arial" panose="020B0604020202020204" pitchFamily="34" charset="0"/>
              <a:buChar char="•"/>
            </a:pPr>
            <a:r>
              <a:rPr lang="en-US" sz="1399" kern="0" dirty="0">
                <a:solidFill>
                  <a:schemeClr val="bg1"/>
                </a:solidFill>
                <a:latin typeface="Segoe UI" panose="020B0502040204020203" pitchFamily="34" charset="0"/>
                <a:cs typeface="Segoe UI" panose="020B0502040204020203" pitchFamily="34" charset="0"/>
              </a:rPr>
              <a:t>Tracks emails</a:t>
            </a:r>
          </a:p>
          <a:p>
            <a:pPr marL="285695" indent="-285695" defTabSz="932597">
              <a:buFont typeface="Arial" panose="020B0604020202020204" pitchFamily="34" charset="0"/>
              <a:buChar char="•"/>
            </a:pPr>
            <a:endParaRPr lang="en-US" sz="1399" kern="0" dirty="0">
              <a:solidFill>
                <a:schemeClr val="bg1"/>
              </a:solidFill>
              <a:latin typeface="Segoe UI" panose="020B0502040204020203" pitchFamily="34" charset="0"/>
              <a:cs typeface="Segoe UI" panose="020B0502040204020203" pitchFamily="34" charset="0"/>
            </a:endParaRPr>
          </a:p>
          <a:p>
            <a:pPr marL="285695" indent="-285695" defTabSz="932597">
              <a:buFont typeface="Arial" panose="020B0604020202020204" pitchFamily="34" charset="0"/>
              <a:buChar char="•"/>
            </a:pPr>
            <a:r>
              <a:rPr lang="en-US" sz="1399" kern="0" dirty="0">
                <a:solidFill>
                  <a:schemeClr val="bg1"/>
                </a:solidFill>
                <a:latin typeface="Segoe UI" panose="020B0502040204020203" pitchFamily="34" charset="0"/>
                <a:cs typeface="Segoe UI" panose="020B0502040204020203" pitchFamily="34" charset="0"/>
              </a:rPr>
              <a:t>Any email app, any device</a:t>
            </a:r>
          </a:p>
          <a:p>
            <a:pPr marL="285695" indent="-285695" defTabSz="932597">
              <a:buFont typeface="Arial" panose="020B0604020202020204" pitchFamily="34" charset="0"/>
              <a:buChar char="•"/>
            </a:pPr>
            <a:endParaRPr lang="en-US" sz="1399" kern="0" dirty="0">
              <a:solidFill>
                <a:schemeClr val="bg1"/>
              </a:solidFill>
              <a:latin typeface="Segoe UI" panose="020B0502040204020203" pitchFamily="34" charset="0"/>
              <a:cs typeface="Segoe UI" panose="020B0502040204020203" pitchFamily="34" charset="0"/>
            </a:endParaRPr>
          </a:p>
          <a:p>
            <a:pPr marL="285695" indent="-285695" defTabSz="932597">
              <a:buFont typeface="Arial" panose="020B0604020202020204" pitchFamily="34" charset="0"/>
              <a:buChar char="•"/>
            </a:pPr>
            <a:r>
              <a:rPr lang="en-US" sz="1399" kern="0" dirty="0">
                <a:solidFill>
                  <a:schemeClr val="bg1"/>
                </a:solidFill>
                <a:latin typeface="Segoe UI" panose="020B0502040204020203" pitchFamily="34" charset="0"/>
                <a:cs typeface="Segoe UI" panose="020B0502040204020203" pitchFamily="34" charset="0"/>
              </a:rPr>
              <a:t>Zero footprint</a:t>
            </a:r>
          </a:p>
          <a:p>
            <a:pPr defTabSz="932597"/>
            <a:endParaRPr lang="en-US" sz="1399" kern="0" dirty="0">
              <a:solidFill>
                <a:schemeClr val="bg1"/>
              </a:solidFill>
              <a:latin typeface="Segoe UI" panose="020B0502040204020203" pitchFamily="34" charset="0"/>
              <a:cs typeface="Segoe UI" panose="020B0502040204020203" pitchFamily="34" charset="0"/>
            </a:endParaRPr>
          </a:p>
          <a:p>
            <a:pPr marL="285695" indent="-285695" defTabSz="932597">
              <a:spcAft>
                <a:spcPts val="1176"/>
              </a:spcAft>
              <a:buFont typeface="Arial" panose="020B0604020202020204" pitchFamily="34" charset="0"/>
              <a:buChar char="•"/>
            </a:pPr>
            <a:r>
              <a:rPr lang="en-US" sz="1399" kern="0" dirty="0">
                <a:solidFill>
                  <a:schemeClr val="bg1"/>
                </a:solidFill>
                <a:latin typeface="Segoe UI" panose="020B0502040204020203" pitchFamily="34" charset="0"/>
                <a:cs typeface="Segoe UI" panose="020B0502040204020203" pitchFamily="34" charset="0"/>
              </a:rPr>
              <a:t>Outlook rules</a:t>
            </a:r>
          </a:p>
          <a:p>
            <a:pPr marL="285695" indent="-285695" defTabSz="932597">
              <a:spcAft>
                <a:spcPts val="1176"/>
              </a:spcAft>
              <a:buFont typeface="Arial" panose="020B0604020202020204" pitchFamily="34" charset="0"/>
              <a:buChar char="•"/>
            </a:pPr>
            <a:r>
              <a:rPr lang="en-US" sz="1399" kern="0" dirty="0">
                <a:solidFill>
                  <a:schemeClr val="bg1"/>
                </a:solidFill>
                <a:latin typeface="Segoe UI" panose="020B0502040204020203" pitchFamily="34" charset="0"/>
                <a:cs typeface="Segoe UI" panose="020B0502040204020203" pitchFamily="34" charset="0"/>
              </a:rPr>
              <a:t>Based on SSS</a:t>
            </a:r>
          </a:p>
          <a:p>
            <a:pPr marL="285695" indent="-285695" defTabSz="932597">
              <a:spcAft>
                <a:spcPts val="1176"/>
              </a:spcAft>
              <a:buFont typeface="Arial" panose="020B0604020202020204" pitchFamily="34" charset="0"/>
              <a:buChar char="•"/>
            </a:pPr>
            <a:endParaRPr lang="en-US" sz="1399" kern="0" dirty="0">
              <a:solidFill>
                <a:schemeClr val="bg1"/>
              </a:solidFill>
              <a:latin typeface="Segoe UI" panose="020B0502040204020203" pitchFamily="34" charset="0"/>
              <a:cs typeface="Segoe UI" panose="020B0502040204020203" pitchFamily="34" charset="0"/>
            </a:endParaRPr>
          </a:p>
          <a:p>
            <a:pPr marL="285695" indent="-285695" defTabSz="932597">
              <a:spcAft>
                <a:spcPts val="1176"/>
              </a:spcAft>
              <a:buFont typeface="Arial" panose="020B0604020202020204" pitchFamily="34" charset="0"/>
              <a:buChar char="•"/>
            </a:pPr>
            <a:endParaRPr lang="en-US" sz="1399" kern="0" dirty="0">
              <a:solidFill>
                <a:schemeClr val="bg1"/>
              </a:solidFill>
              <a:latin typeface="Segoe UI" panose="020B0502040204020203" pitchFamily="34" charset="0"/>
              <a:cs typeface="Segoe UI" panose="020B0502040204020203" pitchFamily="34" charset="0"/>
            </a:endParaRPr>
          </a:p>
        </p:txBody>
      </p:sp>
      <p:sp>
        <p:nvSpPr>
          <p:cNvPr id="48" name="TextBox 47"/>
          <p:cNvSpPr txBox="1"/>
          <p:nvPr/>
        </p:nvSpPr>
        <p:spPr>
          <a:xfrm>
            <a:off x="9878724" y="3040127"/>
            <a:ext cx="2228321" cy="2209189"/>
          </a:xfrm>
          <a:prstGeom prst="rect">
            <a:avLst/>
          </a:prstGeom>
          <a:noFill/>
        </p:spPr>
        <p:txBody>
          <a:bodyPr wrap="square" lIns="182854" tIns="146283" rIns="182854" bIns="146283" rtlCol="0">
            <a:spAutoFit/>
          </a:bodyPr>
          <a:lstStyle/>
          <a:p>
            <a:pPr marL="285695" indent="-285695" defTabSz="932597">
              <a:buFont typeface="Arial" panose="020B0604020202020204" pitchFamily="34" charset="0"/>
              <a:buChar char="•"/>
            </a:pPr>
            <a:r>
              <a:rPr lang="en-US" sz="1399" kern="0" dirty="0">
                <a:solidFill>
                  <a:schemeClr val="bg1"/>
                </a:solidFill>
                <a:latin typeface="Segoe UI" panose="020B0502040204020203" pitchFamily="34" charset="0"/>
                <a:cs typeface="Segoe UI" panose="020B0502040204020203" pitchFamily="34" charset="0"/>
              </a:rPr>
              <a:t>Light-CRM functionality</a:t>
            </a:r>
          </a:p>
          <a:p>
            <a:pPr marL="285695" indent="-285695" defTabSz="932597">
              <a:buFont typeface="Arial" panose="020B0604020202020204" pitchFamily="34" charset="0"/>
              <a:buChar char="•"/>
            </a:pPr>
            <a:endParaRPr lang="en-US" sz="1399" kern="0" dirty="0">
              <a:solidFill>
                <a:schemeClr val="bg1"/>
              </a:solidFill>
              <a:latin typeface="Segoe UI" panose="020B0502040204020203" pitchFamily="34" charset="0"/>
              <a:cs typeface="Segoe UI" panose="020B0502040204020203" pitchFamily="34" charset="0"/>
            </a:endParaRPr>
          </a:p>
          <a:p>
            <a:pPr marL="285695" indent="-285695" defTabSz="932597">
              <a:buFont typeface="Arial" panose="020B0604020202020204" pitchFamily="34" charset="0"/>
              <a:buChar char="•"/>
            </a:pPr>
            <a:r>
              <a:rPr lang="en-US" sz="1399" kern="0" dirty="0">
                <a:solidFill>
                  <a:schemeClr val="bg1"/>
                </a:solidFill>
                <a:latin typeface="Segoe UI" panose="020B0502040204020203" pitchFamily="34" charset="0"/>
                <a:cs typeface="Segoe UI" panose="020B0502040204020203" pitchFamily="34" charset="0"/>
              </a:rPr>
              <a:t>Low footprint</a:t>
            </a:r>
          </a:p>
          <a:p>
            <a:pPr marL="285695" indent="-285695" defTabSz="932597">
              <a:buFont typeface="Arial" panose="020B0604020202020204" pitchFamily="34" charset="0"/>
              <a:buChar char="•"/>
            </a:pPr>
            <a:endParaRPr lang="en-US" sz="1399" kern="0" dirty="0">
              <a:solidFill>
                <a:schemeClr val="bg1"/>
              </a:solidFill>
              <a:latin typeface="Segoe UI" panose="020B0502040204020203" pitchFamily="34" charset="0"/>
              <a:cs typeface="Segoe UI" panose="020B0502040204020203" pitchFamily="34" charset="0"/>
            </a:endParaRPr>
          </a:p>
          <a:p>
            <a:pPr marL="285695" indent="-285695" defTabSz="932597">
              <a:spcAft>
                <a:spcPts val="1176"/>
              </a:spcAft>
              <a:buFont typeface="Arial" panose="020B0604020202020204" pitchFamily="34" charset="0"/>
              <a:buChar char="•"/>
            </a:pPr>
            <a:r>
              <a:rPr lang="en-US" sz="1399" kern="0" dirty="0">
                <a:solidFill>
                  <a:schemeClr val="bg1"/>
                </a:solidFill>
                <a:latin typeface="Segoe UI" panose="020B0502040204020203" pitchFamily="34" charset="0"/>
                <a:cs typeface="Segoe UI" panose="020B0502040204020203" pitchFamily="34" charset="0"/>
              </a:rPr>
              <a:t>Customize once, deploy everywhere</a:t>
            </a:r>
          </a:p>
          <a:p>
            <a:pPr marL="285695" indent="-285695" defTabSz="932597">
              <a:spcAft>
                <a:spcPts val="1176"/>
              </a:spcAft>
              <a:buFont typeface="Arial" panose="020B0604020202020204" pitchFamily="34" charset="0"/>
              <a:buChar char="•"/>
            </a:pPr>
            <a:r>
              <a:rPr lang="en-US" sz="1399" kern="0" dirty="0">
                <a:solidFill>
                  <a:schemeClr val="bg1"/>
                </a:solidFill>
                <a:latin typeface="Segoe UI" panose="020B0502040204020203" pitchFamily="34" charset="0"/>
                <a:cs typeface="Segoe UI" panose="020B0502040204020203" pitchFamily="34" charset="0"/>
              </a:rPr>
              <a:t>Based on SSS</a:t>
            </a:r>
          </a:p>
        </p:txBody>
      </p:sp>
    </p:spTree>
    <p:extLst>
      <p:ext uri="{BB962C8B-B14F-4D97-AF65-F5344CB8AC3E}">
        <p14:creationId xmlns:p14="http://schemas.microsoft.com/office/powerpoint/2010/main" val="237329428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60.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sp>
        <p:nvSpPr>
          <p:cNvPr id="4" name="Text Placeholder 5"/>
          <p:cNvSpPr txBox="1">
            <a:spLocks/>
          </p:cNvSpPr>
          <p:nvPr/>
        </p:nvSpPr>
        <p:spPr>
          <a:xfrm>
            <a:off x="5380156" y="4640100"/>
            <a:ext cx="6857027" cy="2218734"/>
          </a:xfrm>
          <a:prstGeom prst="rect">
            <a:avLst/>
          </a:prstGeom>
        </p:spPr>
        <p:txBody>
          <a:bodyPr vert="horz" wrap="square" lIns="146283" tIns="91427" rIns="146283" bIns="91427" rtlCol="0">
            <a:spAutoFit/>
          </a:bodyPr>
          <a:lstStyle>
            <a:lvl1pPr marL="0" marR="0" indent="0" algn="l" defTabSz="932667" rtl="0" eaLnBrk="1" fontAlgn="auto" latinLnBrk="0" hangingPunct="1">
              <a:lnSpc>
                <a:spcPct val="90000"/>
              </a:lnSpc>
              <a:spcBef>
                <a:spcPct val="20000"/>
              </a:spcBef>
              <a:spcAft>
                <a:spcPts val="0"/>
              </a:spcAft>
              <a:buClr>
                <a:schemeClr val="tx1"/>
              </a:buClr>
              <a:buSzPct val="90000"/>
              <a:buFont typeface="Wingdings" panose="05000000000000000000" pitchFamily="2" charset="2"/>
              <a:buNone/>
              <a:tabLst/>
              <a:defRPr sz="4000" kern="1200" spc="0" baseline="0">
                <a:gradFill>
                  <a:gsLst>
                    <a:gs pos="20354">
                      <a:schemeClr val="tx2"/>
                    </a:gs>
                    <a:gs pos="40000">
                      <a:schemeClr val="tx2"/>
                    </a:gs>
                  </a:gsLst>
                  <a:lin ang="5400000" scaled="0"/>
                </a:gradFill>
                <a:latin typeface="+mj-lt"/>
                <a:ea typeface="+mn-ea"/>
                <a:cs typeface="+mn-cs"/>
              </a:defRPr>
            </a:lvl1pPr>
            <a:lvl2pPr marL="0" marR="0" indent="0" algn="l" defTabSz="932667" rtl="0" eaLnBrk="1" fontAlgn="auto" latinLnBrk="0" hangingPunct="1">
              <a:lnSpc>
                <a:spcPct val="90000"/>
              </a:lnSpc>
              <a:spcBef>
                <a:spcPct val="20000"/>
              </a:spcBef>
              <a:spcAft>
                <a:spcPts val="0"/>
              </a:spcAft>
              <a:buClr>
                <a:schemeClr val="tx1"/>
              </a:buClr>
              <a:buSzPct val="90000"/>
              <a:buFontTx/>
              <a:buNone/>
              <a:tabLst/>
              <a:defRPr sz="2000" kern="1200" spc="0" baseline="0">
                <a:gradFill>
                  <a:gsLst>
                    <a:gs pos="1250">
                      <a:schemeClr val="tx1"/>
                    </a:gs>
                    <a:gs pos="100000">
                      <a:schemeClr val="tx1"/>
                    </a:gs>
                  </a:gsLst>
                  <a:lin ang="5400000" scaled="0"/>
                </a:gradFill>
                <a:latin typeface="+mn-lt"/>
                <a:ea typeface="+mn-ea"/>
                <a:cs typeface="+mn-cs"/>
              </a:defRPr>
            </a:lvl2pPr>
            <a:lvl3pPr marL="228582" marR="0" indent="0" algn="l" defTabSz="932667" rtl="0" eaLnBrk="1" fontAlgn="auto" latinLnBrk="0" hangingPunct="1">
              <a:lnSpc>
                <a:spcPct val="90000"/>
              </a:lnSpc>
              <a:spcBef>
                <a:spcPct val="20000"/>
              </a:spcBef>
              <a:spcAft>
                <a:spcPts val="0"/>
              </a:spcAft>
              <a:buClr>
                <a:schemeClr val="tx1"/>
              </a:buClr>
              <a:buSzPct val="90000"/>
              <a:buFont typeface="Wingdings" panose="05000000000000000000" pitchFamily="2" charset="2"/>
              <a:buNone/>
              <a:tabLst/>
              <a:defRPr sz="2000" kern="1200" spc="0" baseline="0">
                <a:gradFill>
                  <a:gsLst>
                    <a:gs pos="1250">
                      <a:schemeClr val="tx1"/>
                    </a:gs>
                    <a:gs pos="100000">
                      <a:schemeClr val="tx1"/>
                    </a:gs>
                  </a:gsLst>
                  <a:lin ang="5400000" scaled="0"/>
                </a:gradFill>
                <a:latin typeface="+mn-lt"/>
                <a:ea typeface="+mn-ea"/>
                <a:cs typeface="+mn-cs"/>
              </a:defRPr>
            </a:lvl3pPr>
            <a:lvl4pPr marL="457163" marR="0" indent="0" algn="l" defTabSz="932667" rtl="0" eaLnBrk="1" fontAlgn="auto" latinLnBrk="0" hangingPunct="1">
              <a:lnSpc>
                <a:spcPct val="90000"/>
              </a:lnSpc>
              <a:spcBef>
                <a:spcPct val="20000"/>
              </a:spcBef>
              <a:spcAft>
                <a:spcPts val="0"/>
              </a:spcAft>
              <a:buClr>
                <a:schemeClr val="tx1"/>
              </a:buClr>
              <a:buSzPct val="90000"/>
              <a:buFont typeface="Wingdings" panose="05000000000000000000" pitchFamily="2" charset="2"/>
              <a:buNone/>
              <a:tabLst/>
              <a:defRPr sz="1800" kern="1200" spc="0" baseline="0">
                <a:gradFill>
                  <a:gsLst>
                    <a:gs pos="1250">
                      <a:schemeClr val="tx1"/>
                    </a:gs>
                    <a:gs pos="100000">
                      <a:schemeClr val="tx1"/>
                    </a:gs>
                  </a:gsLst>
                  <a:lin ang="5400000" scaled="0"/>
                </a:gradFill>
                <a:latin typeface="+mn-lt"/>
                <a:ea typeface="+mn-ea"/>
                <a:cs typeface="+mn-cs"/>
              </a:defRPr>
            </a:lvl4pPr>
            <a:lvl5pPr marL="685745" marR="0" indent="0" algn="l" defTabSz="932667" rtl="0" eaLnBrk="1" fontAlgn="auto" latinLnBrk="0" hangingPunct="1">
              <a:lnSpc>
                <a:spcPct val="90000"/>
              </a:lnSpc>
              <a:spcBef>
                <a:spcPct val="20000"/>
              </a:spcBef>
              <a:spcAft>
                <a:spcPts val="0"/>
              </a:spcAft>
              <a:buClr>
                <a:schemeClr val="tx1"/>
              </a:buClr>
              <a:buSzPct val="90000"/>
              <a:buFont typeface="Wingdings" panose="05000000000000000000" pitchFamily="2" charset="2"/>
              <a:buNone/>
              <a:tabLst/>
              <a:defRPr sz="1800" kern="1200" spc="0" baseline="0">
                <a:gradFill>
                  <a:gsLst>
                    <a:gs pos="1250">
                      <a:schemeClr val="tx1"/>
                    </a:gs>
                    <a:gs pos="100000">
                      <a:schemeClr val="tx1"/>
                    </a:gs>
                  </a:gsLst>
                  <a:lin ang="5400000" scaled="0"/>
                </a:gradFill>
                <a:latin typeface="+mn-lt"/>
                <a:ea typeface="+mn-ea"/>
                <a:cs typeface="+mn-cs"/>
              </a:defRPr>
            </a:lvl5pPr>
            <a:lvl6pPr marL="2564834" indent="-233167" algn="l" defTabSz="932667"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170" indent="-233167" algn="l" defTabSz="932667"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503" indent="-233167" algn="l" defTabSz="932667"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3838" indent="-233167" algn="l" defTabSz="932667"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defTabSz="932563">
              <a:spcBef>
                <a:spcPct val="0"/>
              </a:spcBef>
            </a:pPr>
            <a:r>
              <a:rPr lang="en-US" sz="2400" dirty="0">
                <a:gradFill>
                  <a:gsLst>
                    <a:gs pos="24779">
                      <a:srgbClr val="292929"/>
                    </a:gs>
                    <a:gs pos="52000">
                      <a:srgbClr val="292929"/>
                    </a:gs>
                  </a:gsLst>
                  <a:lin ang="5400000" scaled="1"/>
                </a:gradFill>
                <a:latin typeface="+mn-lt"/>
              </a:rPr>
              <a:t>From your PC or Tablet visit MyIgnite at </a:t>
            </a:r>
            <a:r>
              <a:rPr lang="en-US" sz="2400" dirty="0">
                <a:gradFill>
                  <a:gsLst>
                    <a:gs pos="24779">
                      <a:srgbClr val="292929"/>
                    </a:gs>
                    <a:gs pos="52000">
                      <a:srgbClr val="292929"/>
                    </a:gs>
                  </a:gsLst>
                  <a:lin ang="5400000" scaled="1"/>
                </a:gradFill>
                <a:latin typeface="+mn-lt"/>
                <a:hlinkClick r:id="rId3"/>
              </a:rPr>
              <a:t>http://myignite.microsoft.com</a:t>
            </a:r>
            <a:endParaRPr lang="en-US" sz="2400" dirty="0">
              <a:gradFill>
                <a:gsLst>
                  <a:gs pos="24779">
                    <a:srgbClr val="292929"/>
                  </a:gs>
                  <a:gs pos="52000">
                    <a:srgbClr val="292929"/>
                  </a:gs>
                </a:gsLst>
                <a:lin ang="5400000" scaled="1"/>
              </a:gradFill>
              <a:latin typeface="+mn-lt"/>
            </a:endParaRPr>
          </a:p>
          <a:p>
            <a:pPr defTabSz="932563">
              <a:spcBef>
                <a:spcPct val="0"/>
              </a:spcBef>
            </a:pPr>
            <a:endParaRPr lang="en-US" sz="2400" dirty="0">
              <a:gradFill>
                <a:gsLst>
                  <a:gs pos="24779">
                    <a:srgbClr val="292929"/>
                  </a:gs>
                  <a:gs pos="52000">
                    <a:srgbClr val="292929"/>
                  </a:gs>
                </a:gsLst>
                <a:lin ang="5400000" scaled="1"/>
              </a:gradFill>
              <a:latin typeface="+mn-lt"/>
            </a:endParaRPr>
          </a:p>
          <a:p>
            <a:pPr defTabSz="932563">
              <a:spcBef>
                <a:spcPct val="0"/>
              </a:spcBef>
            </a:pPr>
            <a:r>
              <a:rPr lang="en-US" sz="2400" dirty="0">
                <a:gradFill>
                  <a:gsLst>
                    <a:gs pos="24779">
                      <a:srgbClr val="292929"/>
                    </a:gs>
                    <a:gs pos="52000">
                      <a:srgbClr val="292929"/>
                    </a:gs>
                  </a:gsLst>
                  <a:lin ang="5400000" scaled="1"/>
                </a:gradFill>
                <a:latin typeface="+mn-lt"/>
              </a:rPr>
              <a:t>From your phone download and use the Ignite Mobile App by scanning  the QR code above or visiting </a:t>
            </a:r>
            <a:r>
              <a:rPr lang="en-US" sz="2400" dirty="0">
                <a:gradFill>
                  <a:gsLst>
                    <a:gs pos="24779">
                      <a:srgbClr val="292929"/>
                    </a:gs>
                    <a:gs pos="52000">
                      <a:srgbClr val="292929"/>
                    </a:gs>
                  </a:gsLst>
                  <a:lin ang="5400000" scaled="1"/>
                </a:gradFill>
                <a:latin typeface="+mn-lt"/>
                <a:hlinkClick r:id="rId4"/>
              </a:rPr>
              <a:t>https://aka.ms/ignite.mobileapp</a:t>
            </a:r>
            <a:r>
              <a:rPr lang="en-US" sz="2400" dirty="0">
                <a:gradFill>
                  <a:gsLst>
                    <a:gs pos="24779">
                      <a:srgbClr val="292929"/>
                    </a:gs>
                    <a:gs pos="52000">
                      <a:srgbClr val="292929"/>
                    </a:gs>
                  </a:gsLst>
                  <a:lin ang="5400000" scaled="1"/>
                </a:gradFill>
                <a:latin typeface="+mn-lt"/>
              </a:rPr>
              <a:t> </a:t>
            </a:r>
          </a:p>
        </p:txBody>
      </p:sp>
      <p:sp>
        <p:nvSpPr>
          <p:cNvPr id="11" name="Title 1"/>
          <p:cNvSpPr txBox="1">
            <a:spLocks/>
          </p:cNvSpPr>
          <p:nvPr/>
        </p:nvSpPr>
        <p:spPr>
          <a:xfrm>
            <a:off x="5380156" y="295729"/>
            <a:ext cx="6783204" cy="915860"/>
          </a:xfrm>
          <a:prstGeom prst="rect">
            <a:avLst/>
          </a:prstGeom>
        </p:spPr>
        <p:txBody>
          <a:bodyPr lIns="182854" tIns="146283" rIns="182854" bIns="146283"/>
          <a:lstStyle>
            <a:lvl1pPr algn="l" defTabSz="932742" rtl="0" eaLnBrk="1" latinLnBrk="0" hangingPunct="1">
              <a:lnSpc>
                <a:spcPct val="90000"/>
              </a:lnSpc>
              <a:spcBef>
                <a:spcPct val="0"/>
              </a:spcBef>
              <a:buNone/>
              <a:defRPr lang="en-US" sz="48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pPr defTabSz="932563">
              <a:lnSpc>
                <a:spcPct val="80000"/>
              </a:lnSpc>
            </a:pPr>
            <a:r>
              <a:rPr lang="en-US" sz="3999" dirty="0">
                <a:gradFill>
                  <a:gsLst>
                    <a:gs pos="24779">
                      <a:srgbClr val="292929"/>
                    </a:gs>
                    <a:gs pos="52000">
                      <a:srgbClr val="292929"/>
                    </a:gs>
                  </a:gsLst>
                  <a:lin ang="5400000" scaled="1"/>
                </a:gradFill>
              </a:rPr>
              <a:t>Please evaluate this session</a:t>
            </a:r>
          </a:p>
          <a:p>
            <a:pPr defTabSz="932563">
              <a:lnSpc>
                <a:spcPct val="80000"/>
              </a:lnSpc>
            </a:pPr>
            <a:r>
              <a:rPr lang="en-US" sz="3199" dirty="0">
                <a:gradFill>
                  <a:gsLst>
                    <a:gs pos="24779">
                      <a:srgbClr val="292929"/>
                    </a:gs>
                    <a:gs pos="52000">
                      <a:srgbClr val="292929"/>
                    </a:gs>
                  </a:gsLst>
                  <a:lin ang="5400000" scaled="1"/>
                </a:gradFill>
              </a:rPr>
              <a:t>Your feedback is important to us!</a:t>
            </a:r>
            <a:endParaRPr lang="en-US" sz="3599" dirty="0">
              <a:gradFill>
                <a:gsLst>
                  <a:gs pos="24779">
                    <a:srgbClr val="292929"/>
                  </a:gs>
                  <a:gs pos="52000">
                    <a:srgbClr val="292929"/>
                  </a:gs>
                </a:gsLst>
                <a:lin ang="5400000" scaled="1"/>
              </a:gradFill>
            </a:endParaRPr>
          </a:p>
        </p:txBody>
      </p:sp>
      <p:pic>
        <p:nvPicPr>
          <p:cNvPr id="14" name="Picture 13"/>
          <p:cNvPicPr>
            <a:picLocks noChangeAspect="1"/>
          </p:cNvPicPr>
          <p:nvPr/>
        </p:nvPicPr>
        <p:blipFill rotWithShape="1">
          <a:blip r:embed="rId5"/>
          <a:srcRect l="17119" r="5881"/>
          <a:stretch/>
        </p:blipFill>
        <p:spPr>
          <a:xfrm>
            <a:off x="883" y="495"/>
            <a:ext cx="4924997" cy="6994168"/>
          </a:xfrm>
          <a:prstGeom prst="rect">
            <a:avLst/>
          </a:prstGeom>
        </p:spPr>
      </p:pic>
      <p:pic>
        <p:nvPicPr>
          <p:cNvPr id="2" name="Picture 1"/>
          <p:cNvPicPr>
            <a:picLocks noChangeAspect="1"/>
          </p:cNvPicPr>
          <p:nvPr/>
        </p:nvPicPr>
        <p:blipFill>
          <a:blip r:embed="rId6"/>
          <a:stretch>
            <a:fillRect/>
          </a:stretch>
        </p:blipFill>
        <p:spPr>
          <a:xfrm>
            <a:off x="7118858" y="1479102"/>
            <a:ext cx="3123757" cy="3123757"/>
          </a:xfrm>
          <a:prstGeom prst="rect">
            <a:avLst/>
          </a:prstGeom>
        </p:spPr>
      </p:pic>
    </p:spTree>
    <p:extLst>
      <p:ext uri="{BB962C8B-B14F-4D97-AF65-F5344CB8AC3E}">
        <p14:creationId xmlns:p14="http://schemas.microsoft.com/office/powerpoint/2010/main" val="20508041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030537313"/>
      </p:ext>
    </p:extLst>
  </p:cSld>
  <p:clrMapOvr>
    <a:masterClrMapping/>
  </p:clrMapOvr>
  <p:transition>
    <p:fad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centered.org/wp-content/uploads/2015/06/seattle.jpg"/>
          <p:cNvPicPr>
            <a:picLocks noChangeAspect="1" noChangeArrowheads="1"/>
          </p:cNvPicPr>
          <p:nvPr/>
        </p:nvPicPr>
        <p:blipFill rotWithShape="1">
          <a:blip r:embed="rId3">
            <a:extLst>
              <a:ext uri="{28A0092B-C50C-407E-A947-70E740481C1C}">
                <a14:useLocalDpi xmlns:a14="http://schemas.microsoft.com/office/drawing/2010/main" val="0"/>
              </a:ext>
            </a:extLst>
          </a:blip>
          <a:srcRect b="15339"/>
          <a:stretch/>
        </p:blipFill>
        <p:spPr bwMode="auto">
          <a:xfrm>
            <a:off x="3377" y="497"/>
            <a:ext cx="12432217" cy="6993533"/>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p:cNvSpPr/>
          <p:nvPr/>
        </p:nvSpPr>
        <p:spPr bwMode="auto">
          <a:xfrm>
            <a:off x="883" y="-7641"/>
            <a:ext cx="12434711" cy="7001670"/>
          </a:xfrm>
          <a:prstGeom prst="rect">
            <a:avLst/>
          </a:prstGeom>
          <a:solidFill>
            <a:srgbClr val="000000">
              <a:alpha val="69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algn="ctr" defTabSz="932293" fontAlgn="base">
              <a:spcBef>
                <a:spcPct val="0"/>
              </a:spcBef>
              <a:spcAft>
                <a:spcPct val="0"/>
              </a:spcAft>
              <a:defRPr/>
            </a:pPr>
            <a:endParaRPr lang="en-US" sz="2000" kern="0" dirty="0">
              <a:gradFill>
                <a:gsLst>
                  <a:gs pos="0">
                    <a:srgbClr val="FFFFFF"/>
                  </a:gs>
                  <a:gs pos="100000">
                    <a:srgbClr val="FFFFFF"/>
                  </a:gs>
                </a:gsLst>
                <a:lin ang="5400000" scaled="0"/>
              </a:gradFill>
            </a:endParaRPr>
          </a:p>
        </p:txBody>
      </p:sp>
      <p:sp>
        <p:nvSpPr>
          <p:cNvPr id="6" name="TextBox 5"/>
          <p:cNvSpPr txBox="1"/>
          <p:nvPr/>
        </p:nvSpPr>
        <p:spPr>
          <a:xfrm>
            <a:off x="123102" y="221128"/>
            <a:ext cx="12312492" cy="1161312"/>
          </a:xfrm>
          <a:prstGeom prst="rect">
            <a:avLst/>
          </a:prstGeom>
          <a:noFill/>
        </p:spPr>
        <p:txBody>
          <a:bodyPr wrap="square" rtlCol="0">
            <a:spAutoFit/>
          </a:bodyPr>
          <a:lstStyle/>
          <a:p>
            <a:pPr defTabSz="914224"/>
            <a:r>
              <a:rPr lang="en-US" sz="4399" kern="0" dirty="0">
                <a:solidFill>
                  <a:schemeClr val="bg1"/>
                </a:solidFill>
                <a:latin typeface="Segoe UI" panose="020B0502040204020203" pitchFamily="34" charset="0"/>
                <a:cs typeface="Segoe UI" panose="020B0502040204020203" pitchFamily="34" charset="0"/>
              </a:rPr>
              <a:t>OneNote Integration</a:t>
            </a:r>
          </a:p>
          <a:p>
            <a:pPr defTabSz="914224"/>
            <a:r>
              <a:rPr lang="en-US" sz="2400" i="1" kern="0" dirty="0">
                <a:solidFill>
                  <a:schemeClr val="bg1"/>
                </a:solidFill>
                <a:latin typeface="Segoe UI" panose="020B0502040204020203" pitchFamily="34" charset="0"/>
                <a:cs typeface="Segoe UI" panose="020B0502040204020203" pitchFamily="34" charset="0"/>
              </a:rPr>
              <a:t>Use it anywhere   Work together    Keep it together </a:t>
            </a:r>
          </a:p>
        </p:txBody>
      </p:sp>
      <p:pic>
        <p:nvPicPr>
          <p:cNvPr id="49" name="Picture 48"/>
          <p:cNvPicPr>
            <a:picLocks noChangeAspect="1"/>
          </p:cNvPicPr>
          <p:nvPr/>
        </p:nvPicPr>
        <p:blipFill rotWithShape="1">
          <a:blip r:embed="rId4"/>
          <a:srcRect l="646" t="1097" r="458" b="1099"/>
          <a:stretch/>
        </p:blipFill>
        <p:spPr>
          <a:xfrm>
            <a:off x="622029" y="1863934"/>
            <a:ext cx="6385933" cy="3817602"/>
          </a:xfrm>
          <a:prstGeom prst="rect">
            <a:avLst/>
          </a:prstGeom>
        </p:spPr>
      </p:pic>
      <p:grpSp>
        <p:nvGrpSpPr>
          <p:cNvPr id="37" name="Group 36"/>
          <p:cNvGrpSpPr/>
          <p:nvPr/>
        </p:nvGrpSpPr>
        <p:grpSpPr>
          <a:xfrm>
            <a:off x="5773052" y="2963939"/>
            <a:ext cx="1670494" cy="3358931"/>
            <a:chOff x="7216177" y="3326395"/>
            <a:chExt cx="1670731" cy="3359408"/>
          </a:xfrm>
        </p:grpSpPr>
        <p:pic>
          <p:nvPicPr>
            <p:cNvPr id="52" name="Picture 8" descr="http://store.storeimages.cdn-apple.com/4587/as-images.apple.com/is/image/AppleInc/aos/published/images/i/ph/iphone6/plus/iphone6-plus-box-silver-2014?wid=478&amp;hei=595&amp;fmt=jpeg&amp;qlt=95&amp;op_sharpen=0&amp;resMode=bicub&amp;op_usm=0.5,0.5,0,0&amp;iccEmbed=0&amp;layer=comp&amp;.v=1411520747267"/>
            <p:cNvPicPr>
              <a:picLocks noChangeAspect="1" noChangeArrowheads="1"/>
            </p:cNvPicPr>
            <p:nvPr/>
          </p:nvPicPr>
          <p:blipFill rotWithShape="1">
            <a:blip r:embed="rId5">
              <a:extLst>
                <a:ext uri="{BEBA8EAE-BF5A-486C-A8C5-ECC9F3942E4B}">
                  <a14:imgProps xmlns:a14="http://schemas.microsoft.com/office/drawing/2010/main">
                    <a14:imgLayer r:embed="rId6">
                      <a14:imgEffect>
                        <a14:backgroundRemoval t="1849" b="98824" l="19456" r="80126">
                          <a14:foregroundMark x1="22803" y1="4202" x2="74895" y2="96639"/>
                          <a14:foregroundMark x1="25105" y1="8067" x2="78661" y2="6891"/>
                          <a14:foregroundMark x1="27406" y1="93109" x2="33264" y2="1849"/>
                          <a14:foregroundMark x1="19874" y1="7563" x2="21339" y2="93109"/>
                          <a14:foregroundMark x1="26360" y1="94790" x2="80126" y2="93782"/>
                          <a14:foregroundMark x1="76987" y1="89580" x2="78033" y2="8739"/>
                          <a14:foregroundMark x1="40795" y1="9244" x2="45397" y2="87227"/>
                          <a14:foregroundMark x1="58996" y1="91261" x2="53766" y2="3025"/>
                          <a14:foregroundMark x1="65690" y1="5042" x2="69456" y2="56303"/>
                          <a14:foregroundMark x1="21339" y1="18487" x2="74059" y2="18487"/>
                          <a14:foregroundMark x1="78661" y1="26723" x2="22176" y2="29748"/>
                          <a14:foregroundMark x1="26360" y1="38824" x2="71130" y2="95966"/>
                          <a14:foregroundMark x1="23640" y1="4538" x2="76151" y2="4538"/>
                          <a14:foregroundMark x1="20711" y1="92941" x2="19874" y2="65882"/>
                          <a14:foregroundMark x1="67364" y1="98319" x2="73222" y2="98824"/>
                          <a14:foregroundMark x1="76151" y1="97983" x2="75523" y2="94790"/>
                          <a14:backgroundMark x1="30962" y1="168" x2="69456" y2="168"/>
                        </a14:backgroundRemoval>
                      </a14:imgEffect>
                    </a14:imgLayer>
                  </a14:imgProps>
                </a:ext>
                <a:ext uri="{28A0092B-C50C-407E-A947-70E740481C1C}">
                  <a14:useLocalDpi xmlns:a14="http://schemas.microsoft.com/office/drawing/2010/main" val="0"/>
                </a:ext>
              </a:extLst>
            </a:blip>
            <a:srcRect l="19396" r="18887"/>
            <a:stretch/>
          </p:blipFill>
          <p:spPr bwMode="auto">
            <a:xfrm>
              <a:off x="7216177" y="3326395"/>
              <a:ext cx="1670731" cy="3359408"/>
            </a:xfrm>
            <a:prstGeom prst="rect">
              <a:avLst/>
            </a:prstGeom>
            <a:noFill/>
            <a:extLst>
              <a:ext uri="{909E8E84-426E-40DD-AFC4-6F175D3DCCD1}">
                <a14:hiddenFill xmlns:a14="http://schemas.microsoft.com/office/drawing/2010/main">
                  <a:solidFill>
                    <a:srgbClr val="FFFFFF"/>
                  </a:solidFill>
                </a14:hiddenFill>
              </a:ext>
            </a:extLst>
          </p:spPr>
        </p:pic>
        <p:pic>
          <p:nvPicPr>
            <p:cNvPr id="50" name="Picture 4" descr="http://a1.mzstatic.com/us/r30/Purple5/v4/fc/5a/5b/fc5a5b1c-ec18-b880-7e47-a37e6c230df6/screen322x572.jpeg"/>
            <p:cNvPicPr>
              <a:picLocks noChangeAspect="1" noChangeArrowheads="1"/>
            </p:cNvPicPr>
            <p:nvPr/>
          </p:nvPicPr>
          <p:blipFill rotWithShape="1">
            <a:blip r:embed="rId7">
              <a:clrChange>
                <a:clrFrom>
                  <a:srgbClr val="944D8F"/>
                </a:clrFrom>
                <a:clrTo>
                  <a:srgbClr val="944D8F">
                    <a:alpha val="0"/>
                  </a:srgbClr>
                </a:clrTo>
              </a:clrChange>
              <a:extLst>
                <a:ext uri="{28A0092B-C50C-407E-A947-70E740481C1C}">
                  <a14:useLocalDpi xmlns:a14="http://schemas.microsoft.com/office/drawing/2010/main" val="0"/>
                </a:ext>
              </a:extLst>
            </a:blip>
            <a:srcRect l="13583" t="27054" r="13034" b="-1"/>
            <a:stretch/>
          </p:blipFill>
          <p:spPr bwMode="auto">
            <a:xfrm>
              <a:off x="7325080" y="3729199"/>
              <a:ext cx="1448487" cy="2557808"/>
            </a:xfrm>
            <a:prstGeom prst="rect">
              <a:avLst/>
            </a:prstGeom>
            <a:noFill/>
            <a:extLst>
              <a:ext uri="{909E8E84-426E-40DD-AFC4-6F175D3DCCD1}">
                <a14:hiddenFill xmlns:a14="http://schemas.microsoft.com/office/drawing/2010/main">
                  <a:solidFill>
                    <a:srgbClr val="FFFFFF"/>
                  </a:solidFill>
                </a14:hiddenFill>
              </a:ext>
            </a:extLst>
          </p:spPr>
        </p:pic>
      </p:grpSp>
      <p:sp>
        <p:nvSpPr>
          <p:cNvPr id="55" name="Title 16"/>
          <p:cNvSpPr txBox="1">
            <a:spLocks/>
          </p:cNvSpPr>
          <p:nvPr/>
        </p:nvSpPr>
        <p:spPr>
          <a:xfrm>
            <a:off x="7646238" y="2202046"/>
            <a:ext cx="4898243" cy="4154529"/>
          </a:xfrm>
          <a:prstGeom prst="rect">
            <a:avLst/>
          </a:prstGeom>
        </p:spPr>
        <p:txBody>
          <a:bodyPr vert="horz" wrap="square" lIns="146283" tIns="91427" rIns="146283" bIns="91427" rtlCol="0" anchor="t">
            <a:noAutofit/>
          </a:bodyPr>
          <a:lstStyle>
            <a:lvl1pPr algn="l" defTabSz="932742" rtl="0" eaLnBrk="1" latinLnBrk="0" hangingPunct="1">
              <a:lnSpc>
                <a:spcPct val="90000"/>
              </a:lnSpc>
              <a:spcBef>
                <a:spcPct val="0"/>
              </a:spcBef>
              <a:buNone/>
              <a:defRPr lang="en-US" sz="48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pPr marL="285695" indent="-285695" defTabSz="951304">
              <a:buFont typeface="Arial" panose="020B0604020202020204" pitchFamily="34" charset="0"/>
              <a:buChar char="•"/>
            </a:pPr>
            <a:r>
              <a:rPr lang="en-US" sz="1599" spc="0" dirty="0">
                <a:solidFill>
                  <a:schemeClr val="bg1"/>
                </a:solidFill>
                <a:latin typeface="Segoe UI Light" panose="020B0502040204020203" pitchFamily="34" charset="0"/>
                <a:cs typeface="Segoe UI Light" panose="020B0502040204020203" pitchFamily="34" charset="0"/>
              </a:rPr>
              <a:t>All your business notes in one place</a:t>
            </a:r>
          </a:p>
          <a:p>
            <a:pPr marL="285695" indent="-285695" defTabSz="951304">
              <a:buFont typeface="Arial" panose="020B0604020202020204" pitchFamily="34" charset="0"/>
              <a:buChar char="•"/>
            </a:pPr>
            <a:endParaRPr lang="en-US" sz="1599" spc="0" dirty="0">
              <a:solidFill>
                <a:schemeClr val="bg1"/>
              </a:solidFill>
              <a:latin typeface="Segoe UI Light" panose="020B0502040204020203" pitchFamily="34" charset="0"/>
              <a:cs typeface="Segoe UI Light" panose="020B0502040204020203" pitchFamily="34" charset="0"/>
            </a:endParaRPr>
          </a:p>
          <a:p>
            <a:pPr marL="285695" indent="-285695" defTabSz="951304">
              <a:buFont typeface="Arial" panose="020B0604020202020204" pitchFamily="34" charset="0"/>
              <a:buChar char="•"/>
            </a:pPr>
            <a:r>
              <a:rPr lang="en-US" sz="1599" spc="0" dirty="0">
                <a:solidFill>
                  <a:schemeClr val="bg1"/>
                </a:solidFill>
                <a:latin typeface="Segoe UI Light" panose="020B0502040204020203" pitchFamily="34" charset="0"/>
                <a:cs typeface="Segoe UI Light" panose="020B0502040204020203" pitchFamily="34" charset="0"/>
              </a:rPr>
              <a:t>Easy access from Microsoft Dynamics 365 </a:t>
            </a:r>
          </a:p>
          <a:p>
            <a:pPr marL="285695" indent="-285695" defTabSz="951304">
              <a:buFont typeface="Arial" panose="020B0604020202020204" pitchFamily="34" charset="0"/>
              <a:buChar char="•"/>
            </a:pPr>
            <a:endParaRPr lang="en-US" sz="1599" spc="0" dirty="0">
              <a:solidFill>
                <a:schemeClr val="bg1"/>
              </a:solidFill>
              <a:latin typeface="Segoe UI Light" panose="020B0502040204020203" pitchFamily="34" charset="0"/>
              <a:cs typeface="Segoe UI Light" panose="020B0502040204020203" pitchFamily="34" charset="0"/>
            </a:endParaRPr>
          </a:p>
          <a:p>
            <a:pPr marL="285695" indent="-285695" defTabSz="951304">
              <a:buFont typeface="Arial" panose="020B0604020202020204" pitchFamily="34" charset="0"/>
              <a:buChar char="•"/>
            </a:pPr>
            <a:r>
              <a:rPr lang="en-US" sz="1599" spc="0" dirty="0">
                <a:solidFill>
                  <a:schemeClr val="bg1"/>
                </a:solidFill>
                <a:latin typeface="Segoe UI Light" panose="020B0502040204020203" pitchFamily="34" charset="0"/>
                <a:cs typeface="Segoe UI Light" panose="020B0502040204020203" pitchFamily="34" charset="0"/>
              </a:rPr>
              <a:t>All devices; side-by-side on Windows devices</a:t>
            </a:r>
          </a:p>
          <a:p>
            <a:pPr marL="285695" indent="-285695" defTabSz="951304">
              <a:buFont typeface="Arial" panose="020B0604020202020204" pitchFamily="34" charset="0"/>
              <a:buChar char="•"/>
            </a:pPr>
            <a:endParaRPr lang="en-US" sz="1599" spc="0" dirty="0">
              <a:solidFill>
                <a:schemeClr val="bg1"/>
              </a:solidFill>
              <a:latin typeface="Segoe UI Light" panose="020B0502040204020203" pitchFamily="34" charset="0"/>
              <a:cs typeface="Segoe UI Light" panose="020B0502040204020203" pitchFamily="34" charset="0"/>
            </a:endParaRPr>
          </a:p>
          <a:p>
            <a:pPr marL="285695" indent="-285695" defTabSz="951304">
              <a:buFont typeface="Arial" panose="020B0604020202020204" pitchFamily="34" charset="0"/>
              <a:buChar char="•"/>
            </a:pPr>
            <a:r>
              <a:rPr lang="en-US" sz="1599" spc="0" dirty="0">
                <a:solidFill>
                  <a:schemeClr val="bg1"/>
                </a:solidFill>
                <a:latin typeface="Segoe UI Light" panose="020B0502040204020203" pitchFamily="34" charset="0"/>
                <a:cs typeface="Segoe UI Light" panose="020B0502040204020203" pitchFamily="34" charset="0"/>
              </a:rPr>
              <a:t>Including custom entities</a:t>
            </a:r>
          </a:p>
          <a:p>
            <a:pPr marL="285695" indent="-285695" defTabSz="951304">
              <a:buFont typeface="Arial" panose="020B0604020202020204" pitchFamily="34" charset="0"/>
              <a:buChar char="•"/>
            </a:pPr>
            <a:endParaRPr lang="en-US" sz="1599" spc="0" dirty="0">
              <a:solidFill>
                <a:schemeClr val="bg1"/>
              </a:solidFill>
              <a:latin typeface="Segoe UI Light" panose="020B0502040204020203" pitchFamily="34" charset="0"/>
              <a:cs typeface="Segoe UI Light" panose="020B0502040204020203" pitchFamily="34" charset="0"/>
            </a:endParaRPr>
          </a:p>
          <a:p>
            <a:pPr marL="285695" indent="-285695" defTabSz="951304">
              <a:buFont typeface="Arial" panose="020B0604020202020204" pitchFamily="34" charset="0"/>
              <a:buChar char="•"/>
            </a:pPr>
            <a:r>
              <a:rPr lang="en-US" sz="1599" spc="0" dirty="0">
                <a:solidFill>
                  <a:schemeClr val="bg1"/>
                </a:solidFill>
                <a:latin typeface="Segoe UI Light" panose="020B0502040204020203" pitchFamily="34" charset="0"/>
                <a:cs typeface="Segoe UI Light" panose="020B0502040204020203" pitchFamily="34" charset="0"/>
              </a:rPr>
              <a:t>Collaborate in real-time with version history</a:t>
            </a:r>
          </a:p>
          <a:p>
            <a:pPr marL="285695" indent="-285695" defTabSz="951304">
              <a:buFont typeface="Arial" panose="020B0604020202020204" pitchFamily="34" charset="0"/>
              <a:buChar char="•"/>
            </a:pPr>
            <a:endParaRPr lang="en-US" sz="1599" spc="0" dirty="0">
              <a:solidFill>
                <a:schemeClr val="bg1"/>
              </a:solidFill>
              <a:latin typeface="Segoe UI Light" panose="020B0502040204020203" pitchFamily="34" charset="0"/>
              <a:cs typeface="Segoe UI Light" panose="020B0502040204020203" pitchFamily="34" charset="0"/>
            </a:endParaRPr>
          </a:p>
          <a:p>
            <a:pPr marL="285695" indent="-285695" defTabSz="951304">
              <a:buFont typeface="Arial" panose="020B0604020202020204" pitchFamily="34" charset="0"/>
              <a:buChar char="•"/>
            </a:pPr>
            <a:r>
              <a:rPr lang="en-US" sz="1599" spc="0" dirty="0">
                <a:solidFill>
                  <a:schemeClr val="bg1"/>
                </a:solidFill>
                <a:latin typeface="Segoe UI Light" panose="020B0502040204020203" pitchFamily="34" charset="0"/>
                <a:cs typeface="Segoe UI Light" panose="020B0502040204020203" pitchFamily="34" charset="0"/>
              </a:rPr>
              <a:t>Stored in SharePoint as default </a:t>
            </a:r>
          </a:p>
          <a:p>
            <a:pPr marL="285695" indent="-285695" defTabSz="951304">
              <a:buFont typeface="Arial" panose="020B0604020202020204" pitchFamily="34" charset="0"/>
              <a:buChar char="•"/>
            </a:pPr>
            <a:endParaRPr lang="en-US" sz="1599" spc="0" dirty="0">
              <a:solidFill>
                <a:schemeClr val="bg1"/>
              </a:solidFill>
              <a:latin typeface="Segoe UI Light" panose="020B0502040204020203" pitchFamily="34" charset="0"/>
              <a:cs typeface="Segoe UI Light" panose="020B0502040204020203" pitchFamily="34" charset="0"/>
            </a:endParaRPr>
          </a:p>
          <a:p>
            <a:pPr marL="285695" indent="-285695" defTabSz="951304">
              <a:buFont typeface="Arial" panose="020B0604020202020204" pitchFamily="34" charset="0"/>
              <a:buChar char="•"/>
            </a:pPr>
            <a:r>
              <a:rPr lang="en-US" sz="1599" spc="0" dirty="0">
                <a:solidFill>
                  <a:schemeClr val="bg1"/>
                </a:solidFill>
                <a:latin typeface="Segoe UI Light" panose="020B0502040204020203" pitchFamily="34" charset="0"/>
                <a:cs typeface="Segoe UI Light" panose="020B0502040204020203" pitchFamily="34" charset="0"/>
              </a:rPr>
              <a:t>Leverage OneNote rich features</a:t>
            </a:r>
          </a:p>
          <a:p>
            <a:pPr marL="285695" indent="-285695" defTabSz="951304">
              <a:buFont typeface="Arial" panose="020B0604020202020204" pitchFamily="34" charset="0"/>
              <a:buChar char="•"/>
            </a:pPr>
            <a:endParaRPr lang="en-US" sz="1599" spc="0" dirty="0">
              <a:solidFill>
                <a:schemeClr val="bg1"/>
              </a:solidFill>
              <a:latin typeface="Segoe UI Light" panose="020B0502040204020203" pitchFamily="34" charset="0"/>
              <a:cs typeface="Segoe UI Light" panose="020B0502040204020203" pitchFamily="34" charset="0"/>
            </a:endParaRPr>
          </a:p>
        </p:txBody>
      </p:sp>
    </p:spTree>
    <p:extLst>
      <p:ext uri="{BB962C8B-B14F-4D97-AF65-F5344CB8AC3E}">
        <p14:creationId xmlns:p14="http://schemas.microsoft.com/office/powerpoint/2010/main" val="408357895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centered.org/wp-content/uploads/2015/06/seattle.jpg"/>
          <p:cNvPicPr>
            <a:picLocks noChangeAspect="1" noChangeArrowheads="1"/>
          </p:cNvPicPr>
          <p:nvPr/>
        </p:nvPicPr>
        <p:blipFill rotWithShape="1">
          <a:blip r:embed="rId3">
            <a:extLst>
              <a:ext uri="{28A0092B-C50C-407E-A947-70E740481C1C}">
                <a14:useLocalDpi xmlns:a14="http://schemas.microsoft.com/office/drawing/2010/main" val="0"/>
              </a:ext>
            </a:extLst>
          </a:blip>
          <a:srcRect b="15339"/>
          <a:stretch/>
        </p:blipFill>
        <p:spPr bwMode="auto">
          <a:xfrm>
            <a:off x="3377" y="497"/>
            <a:ext cx="12432217" cy="6993533"/>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p:cNvSpPr/>
          <p:nvPr/>
        </p:nvSpPr>
        <p:spPr bwMode="auto">
          <a:xfrm>
            <a:off x="883" y="-7641"/>
            <a:ext cx="12434711" cy="7001670"/>
          </a:xfrm>
          <a:prstGeom prst="rect">
            <a:avLst/>
          </a:prstGeom>
          <a:solidFill>
            <a:srgbClr val="000000">
              <a:alpha val="69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algn="ctr" defTabSz="932293" fontAlgn="base">
              <a:spcBef>
                <a:spcPct val="0"/>
              </a:spcBef>
              <a:spcAft>
                <a:spcPct val="0"/>
              </a:spcAft>
              <a:defRPr/>
            </a:pPr>
            <a:endParaRPr lang="en-US" sz="2000" kern="0" dirty="0">
              <a:gradFill>
                <a:gsLst>
                  <a:gs pos="0">
                    <a:srgbClr val="FFFFFF"/>
                  </a:gs>
                  <a:gs pos="100000">
                    <a:srgbClr val="FFFFFF"/>
                  </a:gs>
                </a:gsLst>
                <a:lin ang="5400000" scaled="0"/>
              </a:gradFill>
            </a:endParaRPr>
          </a:p>
        </p:txBody>
      </p:sp>
      <p:sp>
        <p:nvSpPr>
          <p:cNvPr id="6" name="TextBox 5"/>
          <p:cNvSpPr txBox="1"/>
          <p:nvPr/>
        </p:nvSpPr>
        <p:spPr>
          <a:xfrm>
            <a:off x="123102" y="221127"/>
            <a:ext cx="12312492" cy="1475085"/>
          </a:xfrm>
          <a:prstGeom prst="rect">
            <a:avLst/>
          </a:prstGeom>
          <a:noFill/>
        </p:spPr>
        <p:txBody>
          <a:bodyPr wrap="square" rtlCol="0">
            <a:spAutoFit/>
          </a:bodyPr>
          <a:lstStyle/>
          <a:p>
            <a:pPr defTabSz="914224"/>
            <a:r>
              <a:rPr lang="en-US" sz="4399" kern="0" dirty="0">
                <a:solidFill>
                  <a:schemeClr val="bg1"/>
                </a:solidFill>
                <a:latin typeface="Segoe UI" panose="020B0502040204020203" pitchFamily="34" charset="0"/>
                <a:cs typeface="Segoe UI" panose="020B0502040204020203" pitchFamily="34" charset="0"/>
              </a:rPr>
              <a:t>What-if-analysis and self-service analytics </a:t>
            </a:r>
            <a:br>
              <a:rPr lang="en-US" sz="4399" kern="0" dirty="0">
                <a:solidFill>
                  <a:schemeClr val="bg1"/>
                </a:solidFill>
                <a:latin typeface="Segoe UI" panose="020B0502040204020203" pitchFamily="34" charset="0"/>
                <a:cs typeface="Segoe UI" panose="020B0502040204020203" pitchFamily="34" charset="0"/>
              </a:rPr>
            </a:br>
            <a:r>
              <a:rPr lang="en-US" sz="4399" kern="0" dirty="0">
                <a:solidFill>
                  <a:schemeClr val="bg1"/>
                </a:solidFill>
                <a:latin typeface="Segoe UI" panose="020B0502040204020203" pitchFamily="34" charset="0"/>
                <a:cs typeface="Segoe UI" panose="020B0502040204020203" pitchFamily="34" charset="0"/>
              </a:rPr>
              <a:t>with Excel and Power BI</a:t>
            </a:r>
            <a:endParaRPr lang="en-US" sz="2400" i="1" kern="0" dirty="0">
              <a:solidFill>
                <a:schemeClr val="bg1"/>
              </a:solidFill>
              <a:latin typeface="Segoe UI" panose="020B0502040204020203" pitchFamily="34" charset="0"/>
              <a:cs typeface="Segoe UI" panose="020B0502040204020203" pitchFamily="34" charset="0"/>
            </a:endParaRPr>
          </a:p>
        </p:txBody>
      </p:sp>
      <p:pic>
        <p:nvPicPr>
          <p:cNvPr id="3" name="Picture 2"/>
          <p:cNvPicPr>
            <a:picLocks noChangeAspect="1"/>
          </p:cNvPicPr>
          <p:nvPr/>
        </p:nvPicPr>
        <p:blipFill>
          <a:blip r:embed="rId4"/>
          <a:stretch>
            <a:fillRect/>
          </a:stretch>
        </p:blipFill>
        <p:spPr>
          <a:xfrm>
            <a:off x="5532534" y="1938748"/>
            <a:ext cx="5638000" cy="2669140"/>
          </a:xfrm>
          <a:prstGeom prst="rect">
            <a:avLst/>
          </a:prstGeom>
          <a:ln w="190500">
            <a:solidFill>
              <a:schemeClr val="bg1">
                <a:lumMod val="75000"/>
              </a:schemeClr>
            </a:solidFill>
          </a:ln>
        </p:spPr>
      </p:pic>
      <p:pic>
        <p:nvPicPr>
          <p:cNvPr id="19" name="Picture 18"/>
          <p:cNvPicPr>
            <a:picLocks noChangeAspect="1"/>
          </p:cNvPicPr>
          <p:nvPr/>
        </p:nvPicPr>
        <p:blipFill rotWithShape="1">
          <a:blip r:embed="rId5" cstate="hqprint">
            <a:extLst>
              <a:ext uri="{28A0092B-C50C-407E-A947-70E740481C1C}">
                <a14:useLocalDpi xmlns:a14="http://schemas.microsoft.com/office/drawing/2010/main"/>
              </a:ext>
            </a:extLst>
          </a:blip>
          <a:srcRect l="-1" b="-410"/>
          <a:stretch/>
        </p:blipFill>
        <p:spPr>
          <a:xfrm>
            <a:off x="8046779" y="3008991"/>
            <a:ext cx="3810893" cy="2622384"/>
          </a:xfrm>
          <a:prstGeom prst="rect">
            <a:avLst/>
          </a:prstGeom>
          <a:ln w="190500">
            <a:solidFill>
              <a:schemeClr val="bg1">
                <a:lumMod val="75000"/>
              </a:schemeClr>
            </a:solidFill>
          </a:ln>
        </p:spPr>
      </p:pic>
      <p:grpSp>
        <p:nvGrpSpPr>
          <p:cNvPr id="7" name="Group 6"/>
          <p:cNvGrpSpPr/>
          <p:nvPr/>
        </p:nvGrpSpPr>
        <p:grpSpPr>
          <a:xfrm>
            <a:off x="10157018" y="915260"/>
            <a:ext cx="1670494" cy="2993347"/>
            <a:chOff x="1468135" y="2531861"/>
            <a:chExt cx="1670731" cy="2993771"/>
          </a:xfrm>
        </p:grpSpPr>
        <p:pic>
          <p:nvPicPr>
            <p:cNvPr id="28" name="Picture 8" descr="http://store.storeimages.cdn-apple.com/4587/as-images.apple.com/is/image/AppleInc/aos/published/images/i/ph/iphone6/plus/iphone6-plus-box-silver-2014?wid=478&amp;hei=595&amp;fmt=jpeg&amp;qlt=95&amp;op_sharpen=0&amp;resMode=bicub&amp;op_usm=0.5,0.5,0,0&amp;iccEmbed=0&amp;layer=comp&amp;.v=1411520747267"/>
            <p:cNvPicPr>
              <a:picLocks noChangeAspect="1" noChangeArrowheads="1"/>
            </p:cNvPicPr>
            <p:nvPr/>
          </p:nvPicPr>
          <p:blipFill rotWithShape="1">
            <a:blip r:embed="rId6">
              <a:extLst>
                <a:ext uri="{BEBA8EAE-BF5A-486C-A8C5-ECC9F3942E4B}">
                  <a14:imgProps xmlns:a14="http://schemas.microsoft.com/office/drawing/2010/main">
                    <a14:imgLayer r:embed="rId7">
                      <a14:imgEffect>
                        <a14:backgroundRemoval t="1849" b="98824" l="19456" r="80126">
                          <a14:foregroundMark x1="22803" y1="4202" x2="74895" y2="96639"/>
                          <a14:foregroundMark x1="25105" y1="8067" x2="78661" y2="6891"/>
                          <a14:foregroundMark x1="27406" y1="93109" x2="33264" y2="1849"/>
                          <a14:foregroundMark x1="19874" y1="7563" x2="21339" y2="93109"/>
                          <a14:foregroundMark x1="26360" y1="94790" x2="80126" y2="93782"/>
                          <a14:foregroundMark x1="76987" y1="89580" x2="78033" y2="8739"/>
                          <a14:foregroundMark x1="40795" y1="9244" x2="45397" y2="87227"/>
                          <a14:foregroundMark x1="58996" y1="91261" x2="53766" y2="3025"/>
                          <a14:foregroundMark x1="65690" y1="5042" x2="69456" y2="56303"/>
                          <a14:foregroundMark x1="21339" y1="18487" x2="74059" y2="18487"/>
                          <a14:foregroundMark x1="78661" y1="26723" x2="22176" y2="29748"/>
                          <a14:foregroundMark x1="26360" y1="38824" x2="71130" y2="95966"/>
                          <a14:foregroundMark x1="23640" y1="4538" x2="76151" y2="4538"/>
                          <a14:foregroundMark x1="20711" y1="92941" x2="19874" y2="65882"/>
                          <a14:foregroundMark x1="67364" y1="98319" x2="73222" y2="98824"/>
                          <a14:foregroundMark x1="76151" y1="97983" x2="75523" y2="94790"/>
                          <a14:backgroundMark x1="30962" y1="168" x2="69456" y2="168"/>
                        </a14:backgroundRemoval>
                      </a14:imgEffect>
                    </a14:imgLayer>
                  </a14:imgProps>
                </a:ext>
                <a:ext uri="{28A0092B-C50C-407E-A947-70E740481C1C}">
                  <a14:useLocalDpi xmlns:a14="http://schemas.microsoft.com/office/drawing/2010/main" val="0"/>
                </a:ext>
              </a:extLst>
            </a:blip>
            <a:srcRect l="19396" r="18887"/>
            <a:stretch/>
          </p:blipFill>
          <p:spPr bwMode="auto">
            <a:xfrm>
              <a:off x="1468135" y="2531861"/>
              <a:ext cx="1670731" cy="2993771"/>
            </a:xfrm>
            <a:prstGeom prst="rect">
              <a:avLst/>
            </a:prstGeom>
            <a:noFill/>
            <a:extLst>
              <a:ext uri="{909E8E84-426E-40DD-AFC4-6F175D3DCCD1}">
                <a14:hiddenFill xmlns:a14="http://schemas.microsoft.com/office/drawing/2010/main">
                  <a:solidFill>
                    <a:srgbClr val="FFFFFF"/>
                  </a:solidFill>
                </a14:hiddenFill>
              </a:ext>
            </a:extLst>
          </p:spPr>
        </p:pic>
        <p:pic>
          <p:nvPicPr>
            <p:cNvPr id="29" name="Picture 28"/>
            <p:cNvPicPr>
              <a:picLocks noChangeAspect="1"/>
            </p:cNvPicPr>
            <p:nvPr/>
          </p:nvPicPr>
          <p:blipFill rotWithShape="1">
            <a:blip r:embed="rId8" cstate="print">
              <a:extLst>
                <a:ext uri="{28A0092B-C50C-407E-A947-70E740481C1C}">
                  <a14:useLocalDpi xmlns:a14="http://schemas.microsoft.com/office/drawing/2010/main" val="0"/>
                </a:ext>
              </a:extLst>
            </a:blip>
            <a:srcRect t="3986" b="7766"/>
            <a:stretch/>
          </p:blipFill>
          <p:spPr>
            <a:xfrm>
              <a:off x="1579090" y="2936700"/>
              <a:ext cx="1438487" cy="2220757"/>
            </a:xfrm>
            <a:prstGeom prst="rect">
              <a:avLst/>
            </a:prstGeom>
          </p:spPr>
        </p:pic>
      </p:grpSp>
      <p:pic>
        <p:nvPicPr>
          <p:cNvPr id="8" name="Picture 7"/>
          <p:cNvPicPr>
            <a:picLocks noChangeAspect="1"/>
          </p:cNvPicPr>
          <p:nvPr/>
        </p:nvPicPr>
        <p:blipFill>
          <a:blip r:embed="rId9"/>
          <a:stretch>
            <a:fillRect/>
          </a:stretch>
        </p:blipFill>
        <p:spPr>
          <a:xfrm>
            <a:off x="5204047" y="4077663"/>
            <a:ext cx="3952754" cy="2623956"/>
          </a:xfrm>
          <a:prstGeom prst="rect">
            <a:avLst/>
          </a:prstGeom>
          <a:ln w="190500">
            <a:solidFill>
              <a:schemeClr val="bg1">
                <a:lumMod val="75000"/>
              </a:schemeClr>
            </a:solidFill>
          </a:ln>
        </p:spPr>
      </p:pic>
      <p:sp>
        <p:nvSpPr>
          <p:cNvPr id="33" name="Title 16"/>
          <p:cNvSpPr txBox="1">
            <a:spLocks/>
          </p:cNvSpPr>
          <p:nvPr/>
        </p:nvSpPr>
        <p:spPr>
          <a:xfrm>
            <a:off x="305804" y="2049668"/>
            <a:ext cx="4898243" cy="4154529"/>
          </a:xfrm>
          <a:prstGeom prst="rect">
            <a:avLst/>
          </a:prstGeom>
        </p:spPr>
        <p:txBody>
          <a:bodyPr vert="horz" wrap="square" lIns="146283" tIns="91427" rIns="146283" bIns="91427" rtlCol="0" anchor="t">
            <a:noAutofit/>
          </a:bodyPr>
          <a:lstStyle>
            <a:lvl1pPr algn="l" defTabSz="932742" rtl="0" eaLnBrk="1" latinLnBrk="0" hangingPunct="1">
              <a:lnSpc>
                <a:spcPct val="90000"/>
              </a:lnSpc>
              <a:spcBef>
                <a:spcPct val="0"/>
              </a:spcBef>
              <a:buNone/>
              <a:defRPr lang="en-US" sz="48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pPr marL="285695" indent="-285695" defTabSz="951304">
              <a:buFont typeface="Arial" panose="020B0604020202020204" pitchFamily="34" charset="0"/>
              <a:buChar char="•"/>
            </a:pPr>
            <a:r>
              <a:rPr lang="en-US" sz="1599" spc="0" dirty="0">
                <a:solidFill>
                  <a:schemeClr val="bg1"/>
                </a:solidFill>
                <a:latin typeface="Segoe UI Light" panose="020B0502040204020203" pitchFamily="34" charset="0"/>
                <a:cs typeface="Segoe UI Light" panose="020B0502040204020203" pitchFamily="34" charset="0"/>
              </a:rPr>
              <a:t>Export to Excel; Refresh data; Import back to CRM with drag and drop; Dynamic PivotTable</a:t>
            </a:r>
          </a:p>
          <a:p>
            <a:pPr marL="285695" indent="-285695" defTabSz="951304">
              <a:buFont typeface="Arial" panose="020B0604020202020204" pitchFamily="34" charset="0"/>
              <a:buChar char="•"/>
            </a:pPr>
            <a:endParaRPr lang="en-US" sz="1599" spc="0" dirty="0">
              <a:solidFill>
                <a:schemeClr val="bg1"/>
              </a:solidFill>
              <a:latin typeface="Segoe UI Light" panose="020B0502040204020203" pitchFamily="34" charset="0"/>
              <a:cs typeface="Segoe UI Light" panose="020B0502040204020203" pitchFamily="34" charset="0"/>
            </a:endParaRPr>
          </a:p>
          <a:p>
            <a:pPr marL="285695" indent="-285695" defTabSz="951304">
              <a:buFont typeface="Arial" panose="020B0604020202020204" pitchFamily="34" charset="0"/>
              <a:buChar char="•"/>
            </a:pPr>
            <a:r>
              <a:rPr lang="en-US" sz="1599" spc="0" dirty="0">
                <a:solidFill>
                  <a:schemeClr val="bg1"/>
                </a:solidFill>
                <a:latin typeface="Segoe UI Light" panose="020B0502040204020203" pitchFamily="34" charset="0"/>
                <a:cs typeface="Segoe UI Light" panose="020B0502040204020203" pitchFamily="34" charset="0"/>
              </a:rPr>
              <a:t>Immersive Excel analysis</a:t>
            </a:r>
          </a:p>
          <a:p>
            <a:pPr marL="285695" indent="-285695" defTabSz="951304">
              <a:buFont typeface="Arial" panose="020B0604020202020204" pitchFamily="34" charset="0"/>
              <a:buChar char="•"/>
            </a:pPr>
            <a:endParaRPr lang="en-US" sz="1599" spc="0" dirty="0">
              <a:solidFill>
                <a:schemeClr val="bg1"/>
              </a:solidFill>
              <a:latin typeface="Segoe UI Light" panose="020B0502040204020203" pitchFamily="34" charset="0"/>
              <a:cs typeface="Segoe UI Light" panose="020B0502040204020203" pitchFamily="34" charset="0"/>
            </a:endParaRPr>
          </a:p>
          <a:p>
            <a:pPr marL="285695" indent="-285695" defTabSz="951304">
              <a:buFont typeface="Arial" panose="020B0604020202020204" pitchFamily="34" charset="0"/>
              <a:buChar char="•"/>
            </a:pPr>
            <a:r>
              <a:rPr lang="en-US" sz="1599" spc="0" dirty="0">
                <a:solidFill>
                  <a:schemeClr val="bg1"/>
                </a:solidFill>
                <a:latin typeface="Segoe UI Light" panose="020B0502040204020203" pitchFamily="34" charset="0"/>
                <a:cs typeface="Segoe UI Light" panose="020B0502040204020203" pitchFamily="34" charset="0"/>
              </a:rPr>
              <a:t>Personal and organizational Excel Templates</a:t>
            </a:r>
          </a:p>
          <a:p>
            <a:pPr marL="285695" indent="-285695" defTabSz="951304">
              <a:buFont typeface="Arial" panose="020B0604020202020204" pitchFamily="34" charset="0"/>
              <a:buChar char="•"/>
            </a:pPr>
            <a:endParaRPr lang="en-US" sz="1599" spc="0" dirty="0">
              <a:solidFill>
                <a:schemeClr val="bg1"/>
              </a:solidFill>
              <a:latin typeface="Segoe UI Light" panose="020B0502040204020203" pitchFamily="34" charset="0"/>
              <a:cs typeface="Segoe UI Light" panose="020B0502040204020203" pitchFamily="34" charset="0"/>
            </a:endParaRPr>
          </a:p>
          <a:p>
            <a:pPr marL="285695" indent="-285695" defTabSz="951304">
              <a:buFont typeface="Arial" panose="020B0604020202020204" pitchFamily="34" charset="0"/>
              <a:buChar char="•"/>
            </a:pPr>
            <a:r>
              <a:rPr lang="en-US" sz="1599" spc="0" dirty="0">
                <a:solidFill>
                  <a:schemeClr val="bg1"/>
                </a:solidFill>
                <a:latin typeface="Segoe UI Light" panose="020B0502040204020203" pitchFamily="34" charset="0"/>
                <a:cs typeface="Segoe UI Light" panose="020B0502040204020203" pitchFamily="34" charset="0"/>
              </a:rPr>
              <a:t>Excel in Mobile</a:t>
            </a:r>
          </a:p>
          <a:p>
            <a:pPr marL="285695" indent="-285695" defTabSz="951304">
              <a:buFont typeface="Arial" panose="020B0604020202020204" pitchFamily="34" charset="0"/>
              <a:buChar char="•"/>
            </a:pPr>
            <a:endParaRPr lang="en-US" sz="1599" spc="0" dirty="0">
              <a:solidFill>
                <a:schemeClr val="bg1"/>
              </a:solidFill>
              <a:latin typeface="Segoe UI Light" panose="020B0502040204020203" pitchFamily="34" charset="0"/>
              <a:cs typeface="Segoe UI Light" panose="020B0502040204020203" pitchFamily="34" charset="0"/>
            </a:endParaRPr>
          </a:p>
          <a:p>
            <a:pPr marL="285695" indent="-285695" defTabSz="951304">
              <a:buFont typeface="Arial" panose="020B0604020202020204" pitchFamily="34" charset="0"/>
              <a:buChar char="•"/>
            </a:pPr>
            <a:r>
              <a:rPr lang="en-US" sz="1599" spc="0" dirty="0">
                <a:solidFill>
                  <a:schemeClr val="bg1"/>
                </a:solidFill>
                <a:latin typeface="Segoe UI Light" panose="020B0502040204020203" pitchFamily="34" charset="0"/>
                <a:cs typeface="Segoe UI Light" panose="020B0502040204020203" pitchFamily="34" charset="0"/>
              </a:rPr>
              <a:t>Analyze sales performance, sales pipeline, team activities and lead pipeline with PowerBI</a:t>
            </a:r>
          </a:p>
          <a:p>
            <a:pPr marL="285695" indent="-285695" defTabSz="951304">
              <a:buFont typeface="Arial" panose="020B0604020202020204" pitchFamily="34" charset="0"/>
              <a:buChar char="•"/>
            </a:pPr>
            <a:endParaRPr lang="en-US" sz="1599" spc="0" dirty="0">
              <a:solidFill>
                <a:schemeClr val="bg1"/>
              </a:solidFill>
              <a:latin typeface="Segoe UI Light" panose="020B0502040204020203" pitchFamily="34" charset="0"/>
              <a:cs typeface="Segoe UI Light" panose="020B0502040204020203" pitchFamily="34" charset="0"/>
            </a:endParaRPr>
          </a:p>
          <a:p>
            <a:pPr marL="285695" indent="-285695" defTabSz="951304">
              <a:buFont typeface="Arial" panose="020B0604020202020204" pitchFamily="34" charset="0"/>
              <a:buChar char="•"/>
            </a:pPr>
            <a:endParaRPr lang="en-US" sz="1599" spc="0" dirty="0">
              <a:solidFill>
                <a:schemeClr val="bg1"/>
              </a:solidFill>
              <a:latin typeface="Segoe UI Light" panose="020B0502040204020203" pitchFamily="34" charset="0"/>
              <a:cs typeface="Segoe UI Light" panose="020B0502040204020203" pitchFamily="34" charset="0"/>
            </a:endParaRPr>
          </a:p>
        </p:txBody>
      </p:sp>
    </p:spTree>
    <p:extLst>
      <p:ext uri="{BB962C8B-B14F-4D97-AF65-F5344CB8AC3E}">
        <p14:creationId xmlns:p14="http://schemas.microsoft.com/office/powerpoint/2010/main" val="251212746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centered.org/wp-content/uploads/2015/06/seattle.jpg"/>
          <p:cNvPicPr>
            <a:picLocks noChangeAspect="1" noChangeArrowheads="1"/>
          </p:cNvPicPr>
          <p:nvPr/>
        </p:nvPicPr>
        <p:blipFill rotWithShape="1">
          <a:blip r:embed="rId3">
            <a:extLst>
              <a:ext uri="{28A0092B-C50C-407E-A947-70E740481C1C}">
                <a14:useLocalDpi xmlns:a14="http://schemas.microsoft.com/office/drawing/2010/main" val="0"/>
              </a:ext>
            </a:extLst>
          </a:blip>
          <a:srcRect b="15339"/>
          <a:stretch/>
        </p:blipFill>
        <p:spPr bwMode="auto">
          <a:xfrm>
            <a:off x="3377" y="497"/>
            <a:ext cx="12432217" cy="6993533"/>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p:cNvSpPr/>
          <p:nvPr/>
        </p:nvSpPr>
        <p:spPr bwMode="auto">
          <a:xfrm>
            <a:off x="883" y="-7641"/>
            <a:ext cx="12434711" cy="7001670"/>
          </a:xfrm>
          <a:prstGeom prst="rect">
            <a:avLst/>
          </a:prstGeom>
          <a:solidFill>
            <a:srgbClr val="000000">
              <a:alpha val="69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algn="ctr" defTabSz="932293" fontAlgn="base">
              <a:spcBef>
                <a:spcPct val="0"/>
              </a:spcBef>
              <a:spcAft>
                <a:spcPct val="0"/>
              </a:spcAft>
              <a:defRPr/>
            </a:pPr>
            <a:endParaRPr lang="en-US" sz="2000" kern="0" dirty="0">
              <a:gradFill>
                <a:gsLst>
                  <a:gs pos="0">
                    <a:srgbClr val="FFFFFF"/>
                  </a:gs>
                  <a:gs pos="100000">
                    <a:srgbClr val="FFFFFF"/>
                  </a:gs>
                </a:gsLst>
                <a:lin ang="5400000" scaled="0"/>
              </a:gradFill>
            </a:endParaRPr>
          </a:p>
        </p:txBody>
      </p:sp>
      <p:sp>
        <p:nvSpPr>
          <p:cNvPr id="6" name="TextBox 5"/>
          <p:cNvSpPr txBox="1"/>
          <p:nvPr/>
        </p:nvSpPr>
        <p:spPr>
          <a:xfrm>
            <a:off x="123102" y="221128"/>
            <a:ext cx="12312492" cy="784628"/>
          </a:xfrm>
          <a:prstGeom prst="rect">
            <a:avLst/>
          </a:prstGeom>
          <a:noFill/>
        </p:spPr>
        <p:txBody>
          <a:bodyPr wrap="square" rtlCol="0">
            <a:spAutoFit/>
          </a:bodyPr>
          <a:lstStyle/>
          <a:p>
            <a:pPr defTabSz="914224"/>
            <a:r>
              <a:rPr lang="en-US" sz="4399" kern="0" dirty="0">
                <a:solidFill>
                  <a:schemeClr val="bg1"/>
                </a:solidFill>
                <a:latin typeface="Segoe UI" panose="020B0502040204020203" pitchFamily="34" charset="0"/>
                <a:cs typeface="Segoe UI" panose="020B0502040204020203" pitchFamily="34" charset="0"/>
              </a:rPr>
              <a:t>Document Generation with Word </a:t>
            </a:r>
            <a:endParaRPr lang="en-US" sz="2400" i="1" kern="0" dirty="0">
              <a:solidFill>
                <a:schemeClr val="bg1"/>
              </a:solidFill>
              <a:latin typeface="Segoe UI" panose="020B0502040204020203" pitchFamily="34" charset="0"/>
              <a:cs typeface="Segoe UI" panose="020B0502040204020203" pitchFamily="34" charset="0"/>
            </a:endParaRPr>
          </a:p>
        </p:txBody>
      </p:sp>
      <p:sp>
        <p:nvSpPr>
          <p:cNvPr id="33" name="Title 16"/>
          <p:cNvSpPr txBox="1">
            <a:spLocks/>
          </p:cNvSpPr>
          <p:nvPr/>
        </p:nvSpPr>
        <p:spPr>
          <a:xfrm>
            <a:off x="7424813" y="2125857"/>
            <a:ext cx="4898243" cy="4154529"/>
          </a:xfrm>
          <a:prstGeom prst="rect">
            <a:avLst/>
          </a:prstGeom>
        </p:spPr>
        <p:txBody>
          <a:bodyPr vert="horz" wrap="square" lIns="146283" tIns="91427" rIns="146283" bIns="91427" rtlCol="0" anchor="t">
            <a:noAutofit/>
          </a:bodyPr>
          <a:lstStyle>
            <a:lvl1pPr algn="l" defTabSz="932742" rtl="0" eaLnBrk="1" latinLnBrk="0" hangingPunct="1">
              <a:lnSpc>
                <a:spcPct val="90000"/>
              </a:lnSpc>
              <a:spcBef>
                <a:spcPct val="0"/>
              </a:spcBef>
              <a:buNone/>
              <a:defRPr lang="en-US" sz="48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pPr marL="285695" indent="-285695" defTabSz="951304">
              <a:buFont typeface="Arial" panose="020B0604020202020204" pitchFamily="34" charset="0"/>
              <a:buChar char="•"/>
            </a:pPr>
            <a:r>
              <a:rPr lang="en-US" sz="1599" spc="0" dirty="0">
                <a:solidFill>
                  <a:schemeClr val="bg1"/>
                </a:solidFill>
                <a:latin typeface="Segoe UI Light" panose="020B0502040204020203" pitchFamily="34" charset="0"/>
                <a:cs typeface="Segoe UI Light" panose="020B0502040204020203" pitchFamily="34" charset="0"/>
              </a:rPr>
              <a:t>Auto-generate formatted Documents based on CRM Records (Server-side)</a:t>
            </a:r>
          </a:p>
          <a:p>
            <a:pPr marL="285695" indent="-285695" defTabSz="951304">
              <a:buFont typeface="Arial" panose="020B0604020202020204" pitchFamily="34" charset="0"/>
              <a:buChar char="•"/>
            </a:pPr>
            <a:endParaRPr lang="en-US" sz="1599" spc="0" dirty="0">
              <a:solidFill>
                <a:schemeClr val="bg1"/>
              </a:solidFill>
              <a:latin typeface="Segoe UI Light" panose="020B0502040204020203" pitchFamily="34" charset="0"/>
              <a:cs typeface="Segoe UI Light" panose="020B0502040204020203" pitchFamily="34" charset="0"/>
            </a:endParaRPr>
          </a:p>
          <a:p>
            <a:pPr marL="285695" indent="-285695" defTabSz="951304">
              <a:buFont typeface="Arial" panose="020B0604020202020204" pitchFamily="34" charset="0"/>
              <a:buChar char="•"/>
            </a:pPr>
            <a:r>
              <a:rPr lang="en-US" sz="1599" spc="0" dirty="0">
                <a:solidFill>
                  <a:schemeClr val="bg1"/>
                </a:solidFill>
                <a:latin typeface="Segoe UI Light" panose="020B0502040204020203" pitchFamily="34" charset="0"/>
                <a:cs typeface="Segoe UI Light" panose="020B0502040204020203" pitchFamily="34" charset="0"/>
              </a:rPr>
              <a:t>Generate docs as part of a workflow</a:t>
            </a:r>
          </a:p>
          <a:p>
            <a:pPr marL="285695" indent="-285695" defTabSz="951304">
              <a:buFont typeface="Arial" panose="020B0604020202020204" pitchFamily="34" charset="0"/>
              <a:buChar char="•"/>
            </a:pPr>
            <a:endParaRPr lang="en-US" sz="1599" spc="0" dirty="0">
              <a:solidFill>
                <a:schemeClr val="bg1"/>
              </a:solidFill>
              <a:latin typeface="Segoe UI Light" panose="020B0502040204020203" pitchFamily="34" charset="0"/>
              <a:cs typeface="Segoe UI Light" panose="020B0502040204020203" pitchFamily="34" charset="0"/>
            </a:endParaRPr>
          </a:p>
          <a:p>
            <a:pPr marL="285695" indent="-285695" defTabSz="951304">
              <a:buFont typeface="Arial" panose="020B0604020202020204" pitchFamily="34" charset="0"/>
              <a:buChar char="•"/>
            </a:pPr>
            <a:r>
              <a:rPr lang="en-US" sz="1599" spc="0" dirty="0">
                <a:solidFill>
                  <a:schemeClr val="bg1"/>
                </a:solidFill>
                <a:latin typeface="Segoe UI Light" panose="020B0502040204020203" pitchFamily="34" charset="0"/>
                <a:cs typeface="Segoe UI Light" panose="020B0502040204020203" pitchFamily="34" charset="0"/>
              </a:rPr>
              <a:t>Create and edit Templates to achieve the desired document structure</a:t>
            </a:r>
          </a:p>
          <a:p>
            <a:pPr marL="285695" indent="-285695" defTabSz="951304">
              <a:buFont typeface="Arial" panose="020B0604020202020204" pitchFamily="34" charset="0"/>
              <a:buChar char="•"/>
            </a:pPr>
            <a:endParaRPr lang="en-US" sz="1599" spc="0" dirty="0">
              <a:solidFill>
                <a:schemeClr val="bg1"/>
              </a:solidFill>
              <a:latin typeface="Segoe UI Light" panose="020B0502040204020203" pitchFamily="34" charset="0"/>
              <a:cs typeface="Segoe UI Light" panose="020B0502040204020203" pitchFamily="34" charset="0"/>
            </a:endParaRPr>
          </a:p>
          <a:p>
            <a:pPr marL="285695" indent="-285695" defTabSz="951304">
              <a:buFont typeface="Arial" panose="020B0604020202020204" pitchFamily="34" charset="0"/>
              <a:buChar char="•"/>
            </a:pPr>
            <a:r>
              <a:rPr lang="en-US" sz="1599" spc="0" dirty="0">
                <a:solidFill>
                  <a:schemeClr val="bg1"/>
                </a:solidFill>
                <a:latin typeface="Segoe UI Light" panose="020B0502040204020203" pitchFamily="34" charset="0"/>
                <a:cs typeface="Segoe UI Light" panose="020B0502040204020203" pitchFamily="34" charset="0"/>
              </a:rPr>
              <a:t>Generate documents on-the-go with Mobile Support</a:t>
            </a:r>
          </a:p>
          <a:p>
            <a:pPr marL="285695" indent="-285695" defTabSz="951304">
              <a:buFont typeface="Arial" panose="020B0604020202020204" pitchFamily="34" charset="0"/>
              <a:buChar char="•"/>
            </a:pPr>
            <a:endParaRPr lang="en-US" sz="1599" spc="0" dirty="0">
              <a:solidFill>
                <a:schemeClr val="bg1"/>
              </a:solidFill>
              <a:latin typeface="Segoe UI Light" panose="020B0502040204020203" pitchFamily="34" charset="0"/>
              <a:cs typeface="Segoe UI Light" panose="020B0502040204020203" pitchFamily="34" charset="0"/>
            </a:endParaRPr>
          </a:p>
          <a:p>
            <a:pPr marL="285695" indent="-285695" defTabSz="951304">
              <a:buFont typeface="Arial" panose="020B0604020202020204" pitchFamily="34" charset="0"/>
              <a:buChar char="•"/>
            </a:pPr>
            <a:endParaRPr lang="en-US" sz="1599" spc="0" dirty="0">
              <a:solidFill>
                <a:schemeClr val="bg1"/>
              </a:solidFill>
              <a:latin typeface="Segoe UI Light" panose="020B0502040204020203" pitchFamily="34" charset="0"/>
              <a:cs typeface="Segoe UI Light" panose="020B0502040204020203" pitchFamily="34" charset="0"/>
            </a:endParaRPr>
          </a:p>
        </p:txBody>
      </p:sp>
      <p:pic>
        <p:nvPicPr>
          <p:cNvPr id="18" name="Picture 2"/>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100" t="-101" r="152" b="-341"/>
          <a:stretch/>
        </p:blipFill>
        <p:spPr bwMode="auto">
          <a:xfrm>
            <a:off x="351670" y="1621007"/>
            <a:ext cx="6069817" cy="3269429"/>
          </a:xfrm>
          <a:prstGeom prst="rect">
            <a:avLst/>
          </a:prstGeom>
          <a:ln w="190500">
            <a:solidFill>
              <a:schemeClr val="bg1">
                <a:lumMod val="75000"/>
              </a:schemeClr>
            </a:solidFill>
          </a:ln>
          <a:extLst>
            <a:ext uri="{909E8E84-426E-40DD-AFC4-6F175D3DCCD1}">
              <a14:hiddenFill xmlns:a14="http://schemas.microsoft.com/office/drawing/2010/main">
                <a:solidFill>
                  <a:schemeClr val="accent1"/>
                </a:solidFill>
              </a14:hiddenFill>
            </a:ext>
          </a:extLst>
        </p:spPr>
      </p:pic>
      <p:pic>
        <p:nvPicPr>
          <p:cNvPr id="20" name="Picture 2"/>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b="1821"/>
          <a:stretch/>
        </p:blipFill>
        <p:spPr bwMode="auto">
          <a:xfrm>
            <a:off x="4008752" y="3166807"/>
            <a:ext cx="2977411" cy="3447259"/>
          </a:xfrm>
          <a:prstGeom prst="rect">
            <a:avLst/>
          </a:prstGeom>
          <a:ln w="1905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chemeClr val="accent1"/>
                </a:solidFill>
              </a14:hiddenFill>
            </a:ext>
          </a:extLst>
        </p:spPr>
      </p:pic>
      <p:grpSp>
        <p:nvGrpSpPr>
          <p:cNvPr id="2" name="Group 1"/>
          <p:cNvGrpSpPr/>
          <p:nvPr/>
        </p:nvGrpSpPr>
        <p:grpSpPr>
          <a:xfrm>
            <a:off x="217728" y="1788941"/>
            <a:ext cx="3104631" cy="4054193"/>
            <a:chOff x="250079" y="1891371"/>
            <a:chExt cx="3105071" cy="4054768"/>
          </a:xfrm>
        </p:grpSpPr>
        <p:pic>
          <p:nvPicPr>
            <p:cNvPr id="14" name="Picture 13" descr="http://www.pointroll.com/wp-content/uploads/2014/09/iPhone-6-and-6-Plus.jpg"/>
            <p:cNvPicPr>
              <a:picLocks noChangeAspect="1" noChangeArrowheads="1"/>
            </p:cNvPicPr>
            <p:nvPr/>
          </p:nvPicPr>
          <p:blipFill rotWithShape="1">
            <a:blip r:embed="rId6">
              <a:extLst>
                <a:ext uri="{28A0092B-C50C-407E-A947-70E740481C1C}">
                  <a14:useLocalDpi xmlns:a14="http://schemas.microsoft.com/office/drawing/2010/main" val="0"/>
                </a:ext>
              </a:extLst>
            </a:blip>
            <a:srcRect l="9050" t="9501" r="51750"/>
            <a:stretch/>
          </p:blipFill>
          <p:spPr bwMode="auto">
            <a:xfrm>
              <a:off x="250079" y="1891371"/>
              <a:ext cx="3105071" cy="4054768"/>
            </a:xfrm>
            <a:prstGeom prst="rect">
              <a:avLst/>
            </a:prstGeom>
            <a:noFill/>
            <a:extLst>
              <a:ext uri="{909E8E84-426E-40DD-AFC4-6F175D3DCCD1}">
                <a14:hiddenFill xmlns:a14="http://schemas.microsoft.com/office/drawing/2010/main">
                  <a:solidFill>
                    <a:srgbClr val="FFFFFF"/>
                  </a:solidFill>
                </a14:hiddenFill>
              </a:ext>
            </a:extLst>
          </p:spPr>
        </p:pic>
        <p:pic>
          <p:nvPicPr>
            <p:cNvPr id="2050" name="Picture 2" descr="Imag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044107" y="2559159"/>
              <a:ext cx="1432645" cy="25462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extLst>
      <p:ext uri="{BB962C8B-B14F-4D97-AF65-F5344CB8AC3E}">
        <p14:creationId xmlns:p14="http://schemas.microsoft.com/office/powerpoint/2010/main" val="264980591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theme/theme1.xml><?xml version="1.0" encoding="utf-8"?>
<a:theme xmlns:a="http://schemas.openxmlformats.org/drawingml/2006/main" name="5-50002_Ignite_Breakout_Template">
  <a:themeElements>
    <a:clrScheme name="Ignite 2016">
      <a:dk1>
        <a:srgbClr val="505050"/>
      </a:dk1>
      <a:lt1>
        <a:srgbClr val="FFFFFF"/>
      </a:lt1>
      <a:dk2>
        <a:srgbClr val="D83B01"/>
      </a:dk2>
      <a:lt2>
        <a:srgbClr val="F8F8F8"/>
      </a:lt2>
      <a:accent1>
        <a:srgbClr val="D83B01"/>
      </a:accent1>
      <a:accent2>
        <a:srgbClr val="0078D7"/>
      </a:accent2>
      <a:accent3>
        <a:srgbClr val="505050"/>
      </a:accent3>
      <a:accent4>
        <a:srgbClr val="D2D2D2"/>
      </a:accent4>
      <a:accent5>
        <a:srgbClr val="FFB900"/>
      </a:accent5>
      <a:accent6>
        <a:srgbClr val="FF8C00"/>
      </a:accent6>
      <a:hlink>
        <a:srgbClr val="0078D7"/>
      </a:hlink>
      <a:folHlink>
        <a:srgbClr val="0078D7"/>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5439">
                  <a:srgbClr val="F8F8F8"/>
                </a:gs>
                <a:gs pos="10000">
                  <a:srgbClr val="F8F8F8"/>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Microsoft_2016_16x9_Template_v02.potx" id="{870308F8-E0CB-4103-848C-306E67E28446}" vid="{7645BF26-5E45-428D-8A8C-D391F4476141}"/>
    </a:ext>
  </a:extLst>
</a:theme>
</file>

<file path=ppt/theme/theme2.xml><?xml version="1.0" encoding="utf-8"?>
<a:theme xmlns:a="http://schemas.openxmlformats.org/drawingml/2006/main" name="6-30537_Envision 2016 Concurrent Template_Dark">
  <a:themeElements>
    <a:clrScheme name="Ignite Dark">
      <a:dk1>
        <a:srgbClr val="505050"/>
      </a:dk1>
      <a:lt1>
        <a:srgbClr val="FFFFFF"/>
      </a:lt1>
      <a:dk2>
        <a:srgbClr val="D83B01"/>
      </a:dk2>
      <a:lt2>
        <a:srgbClr val="F8F8F8"/>
      </a:lt2>
      <a:accent1>
        <a:srgbClr val="D83B01"/>
      </a:accent1>
      <a:accent2>
        <a:srgbClr val="0078D7"/>
      </a:accent2>
      <a:accent3>
        <a:srgbClr val="D2D2D2"/>
      </a:accent3>
      <a:accent4>
        <a:srgbClr val="FFB900"/>
      </a:accent4>
      <a:accent5>
        <a:srgbClr val="FF8C00"/>
      </a:accent5>
      <a:accent6>
        <a:srgbClr val="00BCF2"/>
      </a:accent6>
      <a:hlink>
        <a:srgbClr val="0078D7"/>
      </a:hlink>
      <a:folHlink>
        <a:srgbClr val="0078D7"/>
      </a:folHlink>
    </a:clrScheme>
    <a:fontScheme name="Custom 2">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Microsoft_2016_16x9_Template_v02.potx" id="{870308F8-E0CB-4103-848C-306E67E28446}" vid="{94F43A21-9696-48F3-B9B7-2EDC14895D10}"/>
    </a:ext>
  </a:extLst>
</a:theme>
</file>

<file path=ppt/theme/theme3.xml><?xml version="1.0" encoding="utf-8"?>
<a:theme xmlns:a="http://schemas.openxmlformats.org/drawingml/2006/main" name="1_5-50002_Ignite_Breakout_Template">
  <a:themeElements>
    <a:clrScheme name="Ignite 2016">
      <a:dk1>
        <a:srgbClr val="505050"/>
      </a:dk1>
      <a:lt1>
        <a:srgbClr val="FFFFFF"/>
      </a:lt1>
      <a:dk2>
        <a:srgbClr val="D83B01"/>
      </a:dk2>
      <a:lt2>
        <a:srgbClr val="F8F8F8"/>
      </a:lt2>
      <a:accent1>
        <a:srgbClr val="D83B01"/>
      </a:accent1>
      <a:accent2>
        <a:srgbClr val="0078D7"/>
      </a:accent2>
      <a:accent3>
        <a:srgbClr val="505050"/>
      </a:accent3>
      <a:accent4>
        <a:srgbClr val="D2D2D2"/>
      </a:accent4>
      <a:accent5>
        <a:srgbClr val="FFB900"/>
      </a:accent5>
      <a:accent6>
        <a:srgbClr val="FF8C00"/>
      </a:accent6>
      <a:hlink>
        <a:srgbClr val="0078D7"/>
      </a:hlink>
      <a:folHlink>
        <a:srgbClr val="0078D7"/>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5439">
                  <a:srgbClr val="F8F8F8"/>
                </a:gs>
                <a:gs pos="10000">
                  <a:srgbClr val="F8F8F8"/>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Microsoft_2016_16x9_Template_v02.potx" id="{870308F8-E0CB-4103-848C-306E67E28446}" vid="{91E44DB9-F8DD-48AE-8162-26CDF62A116D}"/>
    </a:ext>
  </a:extLst>
</a:theme>
</file>

<file path=ppt/theme/theme4.xml><?xml version="1.0" encoding="utf-8"?>
<a:theme xmlns:a="http://schemas.openxmlformats.org/drawingml/2006/main" name="2_5-50002_Ignite_Breakout_Template">
  <a:themeElements>
    <a:clrScheme name="Ignite 2016">
      <a:dk1>
        <a:srgbClr val="505050"/>
      </a:dk1>
      <a:lt1>
        <a:srgbClr val="FFFFFF"/>
      </a:lt1>
      <a:dk2>
        <a:srgbClr val="D83B01"/>
      </a:dk2>
      <a:lt2>
        <a:srgbClr val="F8F8F8"/>
      </a:lt2>
      <a:accent1>
        <a:srgbClr val="D83B01"/>
      </a:accent1>
      <a:accent2>
        <a:srgbClr val="0078D7"/>
      </a:accent2>
      <a:accent3>
        <a:srgbClr val="505050"/>
      </a:accent3>
      <a:accent4>
        <a:srgbClr val="D2D2D2"/>
      </a:accent4>
      <a:accent5>
        <a:srgbClr val="FFB900"/>
      </a:accent5>
      <a:accent6>
        <a:srgbClr val="FF8C00"/>
      </a:accent6>
      <a:hlink>
        <a:srgbClr val="0078D7"/>
      </a:hlink>
      <a:folHlink>
        <a:srgbClr val="0078D7"/>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5439">
                  <a:srgbClr val="F8F8F8"/>
                </a:gs>
                <a:gs pos="10000">
                  <a:srgbClr val="F8F8F8"/>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Microsoft_Ignite_2016_16x9_Template.potx" id="{61D5EBA6-A23E-492C-8A07-E4BCB14E768B}" vid="{2C5385DD-25CC-4B4A-8E83-9D91F0EF820F}"/>
    </a:ext>
  </a:extLst>
</a:theme>
</file>

<file path=ppt/theme/theme5.xml><?xml version="1.0" encoding="utf-8"?>
<a:theme xmlns:a="http://schemas.openxmlformats.org/drawingml/2006/main" name="2_5-30664_S4_Q1_FY16_Light_Template">
  <a:themeElements>
    <a:clrScheme name="S4 Light">
      <a:dk1>
        <a:srgbClr val="505050"/>
      </a:dk1>
      <a:lt1>
        <a:srgbClr val="FFFFFF"/>
      </a:lt1>
      <a:dk2>
        <a:srgbClr val="0078D7"/>
      </a:dk2>
      <a:lt2>
        <a:srgbClr val="D2D2D2"/>
      </a:lt2>
      <a:accent1>
        <a:srgbClr val="0078D7"/>
      </a:accent1>
      <a:accent2>
        <a:srgbClr val="00188F"/>
      </a:accent2>
      <a:accent3>
        <a:srgbClr val="32145A"/>
      </a:accent3>
      <a:accent4>
        <a:srgbClr val="107C10"/>
      </a:accent4>
      <a:accent5>
        <a:srgbClr val="00BCF2"/>
      </a:accent5>
      <a:accent6>
        <a:srgbClr val="FFB900"/>
      </a:accent6>
      <a:hlink>
        <a:srgbClr val="00BCF2"/>
      </a:hlink>
      <a:folHlink>
        <a:srgbClr val="00BCF2"/>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S4_Q1_FY16_Light_Template" id="{5A138EE4-B6E3-469D-94A7-35F83E9EE68C}" vid="{DB724A9A-859D-48A8-AD42-61FD6C5EB79E}"/>
    </a:ext>
  </a:extLst>
</a:theme>
</file>

<file path=ppt/theme/theme6.xml><?xml version="1.0" encoding="utf-8"?>
<a:theme xmlns:a="http://schemas.openxmlformats.org/drawingml/2006/main" name="3_5-50002_Ignite_Breakout_Template">
  <a:themeElements>
    <a:clrScheme name="Ignite 2016">
      <a:dk1>
        <a:srgbClr val="505050"/>
      </a:dk1>
      <a:lt1>
        <a:srgbClr val="FFFFFF"/>
      </a:lt1>
      <a:dk2>
        <a:srgbClr val="D83B01"/>
      </a:dk2>
      <a:lt2>
        <a:srgbClr val="F8F8F8"/>
      </a:lt2>
      <a:accent1>
        <a:srgbClr val="D83B01"/>
      </a:accent1>
      <a:accent2>
        <a:srgbClr val="0078D7"/>
      </a:accent2>
      <a:accent3>
        <a:srgbClr val="505050"/>
      </a:accent3>
      <a:accent4>
        <a:srgbClr val="D2D2D2"/>
      </a:accent4>
      <a:accent5>
        <a:srgbClr val="FFB900"/>
      </a:accent5>
      <a:accent6>
        <a:srgbClr val="FF8C00"/>
      </a:accent6>
      <a:hlink>
        <a:srgbClr val="0078D7"/>
      </a:hlink>
      <a:folHlink>
        <a:srgbClr val="0078D7"/>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5439">
                  <a:srgbClr val="F8F8F8"/>
                </a:gs>
                <a:gs pos="10000">
                  <a:srgbClr val="F8F8F8"/>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Microsoft_Ignite_2016_16x9_Template" id="{08B3FEDF-27CE-477E-A1F2-9805036CC047}" vid="{CD0BEC05-913A-4A4A-B174-12DECD18D25B}"/>
    </a:ext>
  </a:extLst>
</a:theme>
</file>

<file path=ppt/theme/theme7.xml><?xml version="1.0" encoding="utf-8"?>
<a:theme xmlns:a="http://schemas.openxmlformats.org/drawingml/2006/main" name="1_6-30537_Envision 2016 Concurrent Template_Dark">
  <a:themeElements>
    <a:clrScheme name="Ignite Dark">
      <a:dk1>
        <a:srgbClr val="505050"/>
      </a:dk1>
      <a:lt1>
        <a:srgbClr val="FFFFFF"/>
      </a:lt1>
      <a:dk2>
        <a:srgbClr val="D83B01"/>
      </a:dk2>
      <a:lt2>
        <a:srgbClr val="F8F8F8"/>
      </a:lt2>
      <a:accent1>
        <a:srgbClr val="D83B01"/>
      </a:accent1>
      <a:accent2>
        <a:srgbClr val="0078D7"/>
      </a:accent2>
      <a:accent3>
        <a:srgbClr val="D2D2D2"/>
      </a:accent3>
      <a:accent4>
        <a:srgbClr val="FFB900"/>
      </a:accent4>
      <a:accent5>
        <a:srgbClr val="FF8C00"/>
      </a:accent5>
      <a:accent6>
        <a:srgbClr val="00BCF2"/>
      </a:accent6>
      <a:hlink>
        <a:srgbClr val="0078D7"/>
      </a:hlink>
      <a:folHlink>
        <a:srgbClr val="0078D7"/>
      </a:folHlink>
    </a:clrScheme>
    <a:fontScheme name="Custom 2">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Microsoft_2016_16x9_Template_v02.potx" id="{870308F8-E0CB-4103-848C-306E67E28446}" vid="{94F43A21-9696-48F3-B9B7-2EDC14895D10}"/>
    </a:ext>
  </a:extLst>
</a:theme>
</file>

<file path=ppt/theme/theme8.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9.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PresentationsDoc" ma:contentTypeID="0x01010031DCF4CA090F824DB1E4CCBB6B9D64EA00101E8AAD132F8F4D96340D6376C8BB3E" ma:contentTypeVersion="22" ma:contentTypeDescription="" ma:contentTypeScope="" ma:versionID="8add498658ef06bbcf3bc1f2c97d938c">
  <xsd:schema xmlns:xsd="http://www.w3.org/2001/XMLSchema" xmlns:xs="http://www.w3.org/2001/XMLSchema" xmlns:p="http://schemas.microsoft.com/office/2006/metadata/properties" xmlns:ns1="http://schemas.microsoft.com/sharepoint/v3" xmlns:ns2="01c77077-aee4-4b5f-bd4e-9cd40a6fff29" xmlns:ns3="230e9df3-be65-4c73-a93b-d1236ebd677e" xmlns:ns5="8ff673fc-3231-4e3a-893b-6d7f7cd32766" targetNamespace="http://schemas.microsoft.com/office/2006/metadata/properties" ma:root="true" ma:fieldsID="a14070d067e341e7ddc7e27ecc4a2d88" ns1:_="" ns2:_="" ns3:_="" ns5:_="">
    <xsd:import namespace="http://schemas.microsoft.com/sharepoint/v3"/>
    <xsd:import namespace="01c77077-aee4-4b5f-bd4e-9cd40a6fff29"/>
    <xsd:import namespace="230e9df3-be65-4c73-a93b-d1236ebd677e"/>
    <xsd:import namespace="8ff673fc-3231-4e3a-893b-6d7f7cd32766"/>
    <xsd:element name="properties">
      <xsd:complexType>
        <xsd:sequence>
          <xsd:element name="documentManagement">
            <xsd:complexType>
              <xsd:all>
                <xsd:element ref="ns2:mb2e01f7e2d8413988e28e59aa226eec" minOccurs="0"/>
                <xsd:element ref="ns3:TaxCatchAll" minOccurs="0"/>
                <xsd:element ref="ns3:TaxCatchAllLabel" minOccurs="0"/>
                <xsd:element ref="ns2:iaa5f83406f94009a0f6a3e890699ff7" minOccurs="0"/>
                <xsd:element ref="ns2:d12e2661e9634d9aa98bbb375f31aced" minOccurs="0"/>
                <xsd:element ref="ns2:Event_x0020_Start_x0020_Date" minOccurs="0"/>
                <xsd:element ref="ns2:Event_x0020_End_x0020_Date" minOccurs="0"/>
                <xsd:element ref="ns2:Presentation_x0020_Date" minOccurs="0"/>
                <xsd:element ref="ns2:MS_x0020_Speaker" minOccurs="0"/>
                <xsd:element ref="ns2:External_x0020_Speaker" minOccurs="0"/>
                <xsd:element ref="ns2:o1010385baed4da9b5076a6aa651d1e5" minOccurs="0"/>
                <xsd:element ref="ns2:kc6d1bd9a46e4e5fbbbf99ca3de7a092" minOccurs="0"/>
                <xsd:element ref="ns2:Session_x0020_Code" minOccurs="0"/>
                <xsd:element ref="ns2:MS_x0020_Content_x0020_Owner" minOccurs="0"/>
                <xsd:element ref="ns2:m6878b9dd7994da4ba144f95347d99c6" minOccurs="0"/>
                <xsd:element ref="ns2:fc15c16204564de583b4c942b10d19ec" minOccurs="0"/>
                <xsd:element ref="ns1:AverageRating" minOccurs="0"/>
                <xsd:element ref="ns1:RatingCount" minOccurs="0"/>
                <xsd:element ref="ns1:LikesCount" minOccurs="0"/>
                <xsd:element ref="ns3:TaxKeywordTaxHTField" minOccurs="0"/>
                <xsd:element ref="ns5:Target_x0020_Audiences" minOccurs="0"/>
                <xsd:element ref="ns2:SharedWithUsers" minOccurs="0"/>
                <xsd:element ref="ns2:SharedWithDetails" minOccurs="0"/>
                <xsd:element ref="ns3:NumberofDownloa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AverageRating" ma:index="31" nillable="true" ma:displayName="Rating (0-5)" ma:decimals="2" ma:description="Average value of all the ratings that have been submitted" ma:internalName="AverageRating" ma:readOnly="true">
      <xsd:simpleType>
        <xsd:restriction base="dms:Number"/>
      </xsd:simpleType>
    </xsd:element>
    <xsd:element name="RatingCount" ma:index="32" nillable="true" ma:displayName="Number of Ratings" ma:decimals="0" ma:description="Number of ratings submitted" ma:internalName="RatingCount" ma:readOnly="true">
      <xsd:simpleType>
        <xsd:restriction base="dms:Number"/>
      </xsd:simpleType>
    </xsd:element>
    <xsd:element name="LikesCount" ma:index="33" nillable="true" ma:displayName="Number of Likes" ma:internalName="LikesCount">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01c77077-aee4-4b5f-bd4e-9cd40a6fff29" elementFormDefault="qualified">
    <xsd:import namespace="http://schemas.microsoft.com/office/2006/documentManagement/types"/>
    <xsd:import namespace="http://schemas.microsoft.com/office/infopath/2007/PartnerControls"/>
    <xsd:element name="mb2e01f7e2d8413988e28e59aa226eec" ma:index="8" nillable="true" ma:taxonomy="true" ma:internalName="mb2e01f7e2d8413988e28e59aa226eec" ma:taxonomyFieldName="Event_x0020_Name" ma:displayName="Event Name" ma:default="" ma:fieldId="{6b2e01f7-e2d8-4139-88e2-8e59aa226eec}" ma:sspId="e385fb40-52d4-4fae-9c5b-3e8ff8a5878e" ma:termSetId="32cfb7b5-aebe-4989-95ed-0d5619f5d6c0" ma:anchorId="eaa4d92a-3824-4a49-92be-7ef169e4e325" ma:open="false" ma:isKeyword="false">
      <xsd:complexType>
        <xsd:sequence>
          <xsd:element ref="pc:Terms" minOccurs="0" maxOccurs="1"/>
        </xsd:sequence>
      </xsd:complexType>
    </xsd:element>
    <xsd:element name="iaa5f83406f94009a0f6a3e890699ff7" ma:index="12" nillable="true" ma:taxonomy="true" ma:internalName="iaa5f83406f94009a0f6a3e890699ff7" ma:taxonomyFieldName="Event_x0020_Location" ma:displayName="Event Location" ma:default="" ma:fieldId="{2aa5f834-06f9-4009-a0f6-a3e890699ff7}" ma:sspId="e385fb40-52d4-4fae-9c5b-3e8ff8a5878e" ma:termSetId="ff02addd-433e-4baa-a831-22be402789db" ma:anchorId="00000000-0000-0000-0000-000000000000" ma:open="false" ma:isKeyword="false">
      <xsd:complexType>
        <xsd:sequence>
          <xsd:element ref="pc:Terms" minOccurs="0" maxOccurs="1"/>
        </xsd:sequence>
      </xsd:complexType>
    </xsd:element>
    <xsd:element name="d12e2661e9634d9aa98bbb375f31aced" ma:index="14" nillable="true" ma:taxonomy="true" ma:internalName="d12e2661e9634d9aa98bbb375f31aced" ma:taxonomyFieldName="Event_x0020_Venue" ma:displayName="Event Venue" ma:default="" ma:fieldId="{d12e2661-e963-4d9a-a98b-bb375f31aced}" ma:sspId="e385fb40-52d4-4fae-9c5b-3e8ff8a5878e" ma:termSetId="ff02addd-433e-4baa-a831-22be402789db" ma:anchorId="d989be80-0593-11e1-be50-0800200c9a66" ma:open="false" ma:isKeyword="false">
      <xsd:complexType>
        <xsd:sequence>
          <xsd:element ref="pc:Terms" minOccurs="0" maxOccurs="1"/>
        </xsd:sequence>
      </xsd:complexType>
    </xsd:element>
    <xsd:element name="Event_x0020_Start_x0020_Date" ma:index="16" nillable="true" ma:displayName="Event Start Date" ma:format="DateOnly" ma:internalName="Event_x0020_Start_x0020_Date">
      <xsd:simpleType>
        <xsd:restriction base="dms:DateTime"/>
      </xsd:simpleType>
    </xsd:element>
    <xsd:element name="Event_x0020_End_x0020_Date" ma:index="17" nillable="true" ma:displayName="Event End Date" ma:format="DateOnly" ma:internalName="Event_x0020_End_x0020_Date">
      <xsd:simpleType>
        <xsd:restriction base="dms:DateTime"/>
      </xsd:simpleType>
    </xsd:element>
    <xsd:element name="Presentation_x0020_Date" ma:index="18" nillable="true" ma:displayName="Presentation Date" ma:format="DateOnly" ma:internalName="Presentation_x0020_Date">
      <xsd:simpleType>
        <xsd:restriction base="dms:DateTime"/>
      </xsd:simpleType>
    </xsd:element>
    <xsd:element name="MS_x0020_Speaker" ma:index="19" nillable="true" ma:displayName="MS Speaker" ma:list="UserInfo" ma:SharePointGroup="0" ma:internalName="MS_x0020_Speaker" ma:showField="ImnNam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External_x0020_Speaker" ma:index="20" nillable="true" ma:displayName="External Speaker" ma:internalName="External_x0020_Speaker">
      <xsd:simpleType>
        <xsd:restriction base="dms:Text">
          <xsd:maxLength value="255"/>
        </xsd:restriction>
      </xsd:simpleType>
    </xsd:element>
    <xsd:element name="o1010385baed4da9b5076a6aa651d1e5" ma:index="21" nillable="true" ma:taxonomy="true" ma:internalName="o1010385baed4da9b5076a6aa651d1e5" ma:taxonomyFieldName="Product" ma:displayName="Product" ma:default="" ma:fieldId="{81010385-baed-4da9-b507-6a6aa651d1e5}" ma:taxonomyMulti="true" ma:sspId="e385fb40-52d4-4fae-9c5b-3e8ff8a5878e" ma:termSetId="e8298524-23d5-441d-8e61-21bed1c2c470" ma:anchorId="00000000-0000-0000-0000-000000000000" ma:open="false" ma:isKeyword="false">
      <xsd:complexType>
        <xsd:sequence>
          <xsd:element ref="pc:Terms" minOccurs="0" maxOccurs="1"/>
        </xsd:sequence>
      </xsd:complexType>
    </xsd:element>
    <xsd:element name="kc6d1bd9a46e4e5fbbbf99ca3de7a092" ma:index="23" nillable="true" ma:taxonomy="true" ma:internalName="kc6d1bd9a46e4e5fbbbf99ca3de7a092" ma:taxonomyFieldName="Campaign" ma:displayName="Campaign" ma:default="" ma:fieldId="{4c6d1bd9-a46e-4e5f-bbbf-99ca3de7a092}" ma:taxonomyMulti="true" ma:sspId="e385fb40-52d4-4fae-9c5b-3e8ff8a5878e" ma:termSetId="eb6054b1-3a98-4c79-97b4-d20150dd266e" ma:anchorId="a7bf803d-fc4f-4bb4-903c-88e76437cc17" ma:open="false" ma:isKeyword="false">
      <xsd:complexType>
        <xsd:sequence>
          <xsd:element ref="pc:Terms" minOccurs="0" maxOccurs="1"/>
        </xsd:sequence>
      </xsd:complexType>
    </xsd:element>
    <xsd:element name="Session_x0020_Code" ma:index="25" nillable="true" ma:displayName="Session Code" ma:internalName="Session_x0020_Code">
      <xsd:simpleType>
        <xsd:restriction base="dms:Text">
          <xsd:maxLength value="255"/>
        </xsd:restriction>
      </xsd:simpleType>
    </xsd:element>
    <xsd:element name="MS_x0020_Content_x0020_Owner" ma:index="26" nillable="true" ma:displayName="MS Content Owner" ma:list="UserInfo" ma:SharePointGroup="0" ma:internalName="MS_x0020_Content_x0020_Owner"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m6878b9dd7994da4ba144f95347d99c6" ma:index="27" nillable="true" ma:taxonomy="true" ma:internalName="m6878b9dd7994da4ba144f95347d99c6" ma:taxonomyFieldName="Track" ma:displayName="Track" ma:readOnly="false" ma:default="" ma:fieldId="{66878b9d-d799-4da4-ba14-4f95347d99c6}" ma:sspId="e385fb40-52d4-4fae-9c5b-3e8ff8a5878e" ma:termSetId="8113a965-58e2-4a85-99b9-55376be5482e" ma:anchorId="00000000-0000-0000-0000-000000000000" ma:open="true" ma:isKeyword="false">
      <xsd:complexType>
        <xsd:sequence>
          <xsd:element ref="pc:Terms" minOccurs="0" maxOccurs="1"/>
        </xsd:sequence>
      </xsd:complexType>
    </xsd:element>
    <xsd:element name="fc15c16204564de583b4c942b10d19ec" ma:index="29" nillable="true" ma:taxonomy="true" ma:internalName="fc15c16204564de583b4c942b10d19ec" ma:taxonomyFieldName="Audience1" ma:displayName="Audience" ma:default="" ma:fieldId="{fc15c162-0456-4de5-83b4-c942b10d19ec}" ma:taxonomyMulti="true" ma:sspId="e385fb40-52d4-4fae-9c5b-3e8ff8a5878e" ma:termSetId="02c0b350-7782-44ed-b079-a5ef0c1b9fe9" ma:anchorId="00000000-0000-0000-0000-000000000000" ma:open="false" ma:isKeyword="false">
      <xsd:complexType>
        <xsd:sequence>
          <xsd:element ref="pc:Terms" minOccurs="0" maxOccurs="1"/>
        </xsd:sequence>
      </xsd:complexType>
    </xsd:element>
    <xsd:element name="SharedWithUsers" ma:index="3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39" nillable="true" ma:displayName="Shared With Details" ma:description=""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30e9df3-be65-4c73-a93b-d1236ebd677e" elementFormDefault="qualified">
    <xsd:import namespace="http://schemas.microsoft.com/office/2006/documentManagement/types"/>
    <xsd:import namespace="http://schemas.microsoft.com/office/infopath/2007/PartnerControls"/>
    <xsd:element name="TaxCatchAll" ma:index="9" nillable="true" ma:displayName="Taxonomy Catch All Column" ma:description="" ma:hidden="true" ma:list="{0d8ba32e-6f24-4e39-985b-e3fd5ec6bdb7}" ma:internalName="TaxCatchAll" ma:showField="CatchAllData" ma:web="01c77077-aee4-4b5f-bd4e-9cd40a6fff29">
      <xsd:complexType>
        <xsd:complexContent>
          <xsd:extension base="dms:MultiChoiceLookup">
            <xsd:sequence>
              <xsd:element name="Value" type="dms:Lookup" maxOccurs="unbounded" minOccurs="0" nillable="true"/>
            </xsd:sequence>
          </xsd:extension>
        </xsd:complexContent>
      </xsd:complexType>
    </xsd:element>
    <xsd:element name="TaxCatchAllLabel" ma:index="10" nillable="true" ma:displayName="Taxonomy Catch All Column1" ma:description="" ma:hidden="true" ma:list="{0d8ba32e-6f24-4e39-985b-e3fd5ec6bdb7}" ma:internalName="TaxCatchAllLabel" ma:readOnly="true" ma:showField="CatchAllDataLabel" ma:web="01c77077-aee4-4b5f-bd4e-9cd40a6fff29">
      <xsd:complexType>
        <xsd:complexContent>
          <xsd:extension base="dms:MultiChoiceLookup">
            <xsd:sequence>
              <xsd:element name="Value" type="dms:Lookup" maxOccurs="unbounded" minOccurs="0" nillable="true"/>
            </xsd:sequence>
          </xsd:extension>
        </xsd:complexContent>
      </xsd:complexType>
    </xsd:element>
    <xsd:element name="TaxKeywordTaxHTField" ma:index="35" nillable="true" ma:taxonomy="true" ma:internalName="TaxKeywordTaxHTField" ma:taxonomyFieldName="TaxKeyword" ma:displayName="Enterprise Keywords" ma:fieldId="{23f27201-bee3-471e-b2e7-b64fd8b7ca38}" ma:taxonomyMulti="true" ma:sspId="e385fb40-52d4-4fae-9c5b-3e8ff8a5878e" ma:termSetId="00000000-0000-0000-0000-000000000000" ma:anchorId="00000000-0000-0000-0000-000000000000" ma:open="true" ma:isKeyword="true">
      <xsd:complexType>
        <xsd:sequence>
          <xsd:element ref="pc:Terms" minOccurs="0" maxOccurs="1"/>
        </xsd:sequence>
      </xsd:complexType>
    </xsd:element>
    <xsd:element name="NumberofDownloads" ma:index="40" nillable="true" ma:displayName="NumberofDownloads" ma:internalName="NumberofDownloads">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8ff673fc-3231-4e3a-893b-6d7f7cd32766" elementFormDefault="qualified">
    <xsd:import namespace="http://schemas.microsoft.com/office/2006/documentManagement/types"/>
    <xsd:import namespace="http://schemas.microsoft.com/office/infopath/2007/PartnerControls"/>
    <xsd:element name="Target_x0020_Audiences" ma:index="37" nillable="true" ma:displayName="Target Audiences" ma:internalName="Target_x0020_Audiences">
      <xsd:simpleType>
        <xsd:restriction base="dms:Unknow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ma:index="34" ma:displayName="Keywords"/>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LikesCount xmlns="http://schemas.microsoft.com/sharepoint/v3" xsi:nil="true"/>
    <d12e2661e9634d9aa98bbb375f31aced xmlns="01c77077-aee4-4b5f-bd4e-9cd40a6fff29">
      <Terms xmlns="http://schemas.microsoft.com/office/infopath/2007/PartnerControls">
        <TermInfo xmlns="http://schemas.microsoft.com/office/infopath/2007/PartnerControls">
          <TermName xmlns="http://schemas.microsoft.com/office/infopath/2007/PartnerControls">Georgia World Congress Center</TermName>
          <TermId xmlns="http://schemas.microsoft.com/office/infopath/2007/PartnerControls">ea0ece34-59a6-4d43-8d9e-d0f9e2a2f1ce</TermId>
        </TermInfo>
      </Terms>
    </d12e2661e9634d9aa98bbb375f31aced>
    <Event_x0020_Start_x0020_Date xmlns="01c77077-aee4-4b5f-bd4e-9cd40a6fff29">2016-09-25T07:00:00+00:00</Event_x0020_Start_x0020_Date>
    <Target_x0020_Audiences xmlns="8ff673fc-3231-4e3a-893b-6d7f7cd32766" xsi:nil="true"/>
    <iaa5f83406f94009a0f6a3e890699ff7 xmlns="01c77077-aee4-4b5f-bd4e-9cd40a6fff29">
      <Terms xmlns="http://schemas.microsoft.com/office/infopath/2007/PartnerControls">
        <TermInfo xmlns="http://schemas.microsoft.com/office/infopath/2007/PartnerControls">
          <TermName xmlns="http://schemas.microsoft.com/office/infopath/2007/PartnerControls">Atlanta</TermName>
          <TermId xmlns="http://schemas.microsoft.com/office/infopath/2007/PartnerControls">01fb9831-5840-48a0-a576-3e48f42baa53</TermId>
        </TermInfo>
      </Terms>
    </iaa5f83406f94009a0f6a3e890699ff7>
    <External_x0020_Speaker xmlns="01c77077-aee4-4b5f-bd4e-9cd40a6fff29">Madan Natu</External_x0020_Speaker>
    <m6878b9dd7994da4ba144f95347d99c6 xmlns="01c77077-aee4-4b5f-bd4e-9cd40a6fff29">
      <Terms xmlns="http://schemas.microsoft.com/office/infopath/2007/PartnerControls"/>
    </m6878b9dd7994da4ba144f95347d99c6>
    <Presentation_x0020_Date xmlns="01c77077-aee4-4b5f-bd4e-9cd40a6fff29">2016-09-29T04:00:00+00:00</Presentation_x0020_Date>
    <fc15c16204564de583b4c942b10d19ec xmlns="01c77077-aee4-4b5f-bd4e-9cd40a6fff29">
      <Terms xmlns="http://schemas.microsoft.com/office/infopath/2007/PartnerControls"/>
    </fc15c16204564de583b4c942b10d19ec>
    <mb2e01f7e2d8413988e28e59aa226eec xmlns="01c77077-aee4-4b5f-bd4e-9cd40a6fff29">
      <Terms xmlns="http://schemas.microsoft.com/office/infopath/2007/PartnerControls">
        <TermInfo xmlns="http://schemas.microsoft.com/office/infopath/2007/PartnerControls">
          <TermName xmlns="http://schemas.microsoft.com/office/infopath/2007/PartnerControls">Microsoft Ignite</TermName>
          <TermId xmlns="http://schemas.microsoft.com/office/infopath/2007/PartnerControls">9323c522-fe4b-4922-816b-10a1920d7afb</TermId>
        </TermInfo>
      </Terms>
    </mb2e01f7e2d8413988e28e59aa226eec>
    <MS_x0020_Content_x0020_Owner xmlns="01c77077-aee4-4b5f-bd4e-9cd40a6fff29">
      <UserInfo>
        <DisplayName/>
        <AccountId xsi:nil="true"/>
        <AccountType/>
      </UserInfo>
    </MS_x0020_Content_x0020_Owner>
    <Session_x0020_Code xmlns="01c77077-aee4-4b5f-bd4e-9cd40a6fff29">BRK3265</Session_x0020_Code>
    <Event_x0020_End_x0020_Date xmlns="01c77077-aee4-4b5f-bd4e-9cd40a6fff29">2016-09-30T07:00:00+00:00</Event_x0020_End_x0020_Date>
    <o1010385baed4da9b5076a6aa651d1e5 xmlns="01c77077-aee4-4b5f-bd4e-9cd40a6fff29">
      <Terms xmlns="http://schemas.microsoft.com/office/infopath/2007/PartnerControls"/>
    </o1010385baed4da9b5076a6aa651d1e5>
    <kc6d1bd9a46e4e5fbbbf99ca3de7a092 xmlns="01c77077-aee4-4b5f-bd4e-9cd40a6fff29">
      <Terms xmlns="http://schemas.microsoft.com/office/infopath/2007/PartnerControls"/>
    </kc6d1bd9a46e4e5fbbbf99ca3de7a092>
    <MS_x0020_Speaker xmlns="01c77077-aee4-4b5f-bd4e-9cd40a6fff29">
      <UserInfo>
        <DisplayName/>
        <AccountId xsi:nil="true"/>
        <AccountType/>
      </UserInfo>
    </MS_x0020_Speaker>
    <TaxKeywordTaxHTField xmlns="230e9df3-be65-4c73-a93b-d1236ebd677e">
      <Terms xmlns="http://schemas.microsoft.com/office/infopath/2007/PartnerControls">
        <TermInfo xmlns="http://schemas.microsoft.com/office/infopath/2007/PartnerControls">
          <TermName xmlns="http://schemas.microsoft.com/office/infopath/2007/PartnerControls">Microsoft Ignite 2016</TermName>
          <TermId xmlns="http://schemas.microsoft.com/office/infopath/2007/PartnerControls">e2f6a88c-86f9-4b25-a2af-b5c3afa8c82a</TermId>
        </TermInfo>
      </Terms>
    </TaxKeywordTaxHTField>
    <TaxCatchAll xmlns="230e9df3-be65-4c73-a93b-d1236ebd677e">
      <Value>174</Value>
      <Value>177</Value>
      <Value>176</Value>
      <Value>175</Value>
    </TaxCatchAll>
    <NumberofDownloads xmlns="230e9df3-be65-4c73-a93b-d1236ebd677e" xsi:nil="true"/>
  </documentManagement>
</p:properties>
</file>

<file path=customXml/itemProps1.xml><?xml version="1.0" encoding="utf-8"?>
<ds:datastoreItem xmlns:ds="http://schemas.openxmlformats.org/officeDocument/2006/customXml" ds:itemID="{758FDAC0-319D-4A54-8D8E-1D42CB1F8004}">
  <ds:schemaRefs>
    <ds:schemaRef ds:uri="http://schemas.microsoft.com/sharepoint/v3/contenttype/forms"/>
  </ds:schemaRefs>
</ds:datastoreItem>
</file>

<file path=customXml/itemProps2.xml><?xml version="1.0" encoding="utf-8"?>
<ds:datastoreItem xmlns:ds="http://schemas.openxmlformats.org/officeDocument/2006/customXml" ds:itemID="{6D8F288A-5131-4E80-AB86-F10FC037383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01c77077-aee4-4b5f-bd4e-9cd40a6fff29"/>
    <ds:schemaRef ds:uri="230e9df3-be65-4c73-a93b-d1236ebd677e"/>
    <ds:schemaRef ds:uri="8ff673fc-3231-4e3a-893b-6d7f7cd32766"/>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F990F116-B58F-4255-B05B-DA3808E0E5C6}">
  <ds:schemaRefs>
    <ds:schemaRef ds:uri="http://purl.org/dc/elements/1.1/"/>
    <ds:schemaRef ds:uri="http://schemas.microsoft.com/office/2006/documentManagement/types"/>
    <ds:schemaRef ds:uri="230e9df3-be65-4c73-a93b-d1236ebd677e"/>
    <ds:schemaRef ds:uri="01c77077-aee4-4b5f-bd4e-9cd40a6fff29"/>
    <ds:schemaRef ds:uri="http://purl.org/dc/terms/"/>
    <ds:schemaRef ds:uri="http://schemas.microsoft.com/office/infopath/2007/PartnerControls"/>
    <ds:schemaRef ds:uri="http://schemas.openxmlformats.org/package/2006/metadata/core-properties"/>
    <ds:schemaRef ds:uri="http://schemas.microsoft.com/office/2006/metadata/properties"/>
    <ds:schemaRef ds:uri="http://www.w3.org/XML/1998/namespace"/>
    <ds:schemaRef ds:uri="8ff673fc-3231-4e3a-893b-6d7f7cd32766"/>
    <ds:schemaRef ds:uri="http://schemas.microsoft.com/sharepoint/v3"/>
    <ds:schemaRef ds:uri="http://purl.org/dc/dcmitype/"/>
  </ds:schemaRefs>
</ds:datastoreItem>
</file>

<file path=docProps/app.xml><?xml version="1.0" encoding="utf-8"?>
<Properties xmlns="http://schemas.openxmlformats.org/officeDocument/2006/extended-properties" xmlns:vt="http://schemas.openxmlformats.org/officeDocument/2006/docPropsVTypes">
  <Template>Microsoft_2016_16x9_Template_v02</Template>
  <TotalTime>2</TotalTime>
  <Words>2119</Words>
  <Application>Microsoft Office PowerPoint</Application>
  <PresentationFormat>Custom</PresentationFormat>
  <Paragraphs>423</Paragraphs>
  <Slides>61</Slides>
  <Notes>19</Notes>
  <HiddenSlides>0</HiddenSlides>
  <MMClips>0</MMClips>
  <ScaleCrop>false</ScaleCrop>
  <HeadingPairs>
    <vt:vector size="6" baseType="variant">
      <vt:variant>
        <vt:lpstr>Fonts Used</vt:lpstr>
      </vt:variant>
      <vt:variant>
        <vt:i4>10</vt:i4>
      </vt:variant>
      <vt:variant>
        <vt:lpstr>Theme</vt:lpstr>
      </vt:variant>
      <vt:variant>
        <vt:i4>7</vt:i4>
      </vt:variant>
      <vt:variant>
        <vt:lpstr>Slide Titles</vt:lpstr>
      </vt:variant>
      <vt:variant>
        <vt:i4>61</vt:i4>
      </vt:variant>
    </vt:vector>
  </HeadingPairs>
  <TitlesOfParts>
    <vt:vector size="78" baseType="lpstr">
      <vt:lpstr>Arial</vt:lpstr>
      <vt:lpstr>Calibri</vt:lpstr>
      <vt:lpstr>Consolas</vt:lpstr>
      <vt:lpstr>Gill Sans</vt:lpstr>
      <vt:lpstr>Segoe Pro</vt:lpstr>
      <vt:lpstr>Segoe UI</vt:lpstr>
      <vt:lpstr>Segoe UI Light</vt:lpstr>
      <vt:lpstr>Segoe UI Semibold</vt:lpstr>
      <vt:lpstr>Times New Roman</vt:lpstr>
      <vt:lpstr>Wingdings</vt:lpstr>
      <vt:lpstr>5-50002_Ignite_Breakout_Template</vt:lpstr>
      <vt:lpstr>6-30537_Envision 2016 Concurrent Template_Dark</vt:lpstr>
      <vt:lpstr>1_5-50002_Ignite_Breakout_Template</vt:lpstr>
      <vt:lpstr>2_5-50002_Ignite_Breakout_Template</vt:lpstr>
      <vt:lpstr>2_5-30664_S4_Q1_FY16_Light_Template</vt:lpstr>
      <vt:lpstr>3_5-50002_Ignite_Breakout_Template</vt:lpstr>
      <vt:lpstr>1_6-30537_Envision 2016 Concurrent Template_Dark</vt:lpstr>
      <vt:lpstr>Achieve productivity excellence with Dynamics CRM and Office 365</vt:lpstr>
      <vt:lpstr>PowerPoint Presentation</vt:lpstr>
      <vt:lpstr>Sales Reps Are Asked to Carry A Heavy Load</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Dynamics 365 app Server side sync</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Appointments tracking</vt:lpstr>
      <vt:lpstr>Appointments sync</vt:lpstr>
      <vt:lpstr>PowerPoint Presentation</vt:lpstr>
      <vt:lpstr>Sync logic</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Free IT Pro resources To advance your career in cloud technology</vt:lpstr>
      <vt:lpstr>PowerPoint Presentation</vt:lpstr>
      <vt:lpstr>PowerPoint Presentation</vt:lpstr>
    </vt:vector>
  </TitlesOfParts>
  <Manager/>
  <Company>Microsoft Corporation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Achieve productivity excellence with Dynamics CRM and Office 365</dc:title>
  <dc:subject>&lt;Speech title here&gt;</dc:subject>
  <dc:creator>MS Events 0088</dc:creator>
  <cp:keywords>Microsoft 2016</cp:keywords>
  <dc:description>Template: Mitchell Derrey, Silverfox Productions_x000d_
Formatting: _x000d_
Audience Type:</dc:description>
  <cp:lastModifiedBy>MS Events 0089</cp:lastModifiedBy>
  <cp:revision>2</cp:revision>
  <dcterms:created xsi:type="dcterms:W3CDTF">2016-09-29T18:28:41Z</dcterms:created>
  <dcterms:modified xsi:type="dcterms:W3CDTF">2016-09-29T18:37:41Z</dcterms:modified>
  <cp:category>Microsoft 2016</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0x01010031DCF4CA090F824DB1E4CCBB6B9D64EA00101E8AAD132F8F4D96340D6376C8BB3E</vt:lpwstr>
  </property>
  <property fmtid="{D5CDD505-2E9C-101B-9397-08002B2CF9AE}" pid="3" name="Product">
    <vt:lpwstr/>
  </property>
  <property fmtid="{D5CDD505-2E9C-101B-9397-08002B2CF9AE}" pid="4" name="Event1">
    <vt:lpwstr>622;#Unassigned|2c8af875-f38a-40b8-a0a9-056aed3fc8c0</vt:lpwstr>
  </property>
  <property fmtid="{D5CDD505-2E9C-101B-9397-08002B2CF9AE}" pid="5" name="Audience">
    <vt:lpwstr/>
  </property>
  <property fmtid="{D5CDD505-2E9C-101B-9397-08002B2CF9AE}" pid="6" name="Event Venue">
    <vt:lpwstr>177;#Georgia World Congress Center|ea0ece34-59a6-4d43-8d9e-d0f9e2a2f1ce</vt:lpwstr>
  </property>
  <property fmtid="{D5CDD505-2E9C-101B-9397-08002B2CF9AE}" pid="7" name="Track">
    <vt:lpwstr/>
  </property>
  <property fmtid="{D5CDD505-2E9C-101B-9397-08002B2CF9AE}" pid="8" name="Event Location">
    <vt:lpwstr>176;#Atlanta|01fb9831-5840-48a0-a576-3e48f42baa53</vt:lpwstr>
  </property>
  <property fmtid="{D5CDD505-2E9C-101B-9397-08002B2CF9AE}" pid="9" name="Campaign">
    <vt:lpwstr/>
  </property>
  <property fmtid="{D5CDD505-2E9C-101B-9397-08002B2CF9AE}" pid="10" name="IsMyDocuments">
    <vt:bool>true</vt:bool>
  </property>
  <property fmtid="{D5CDD505-2E9C-101B-9397-08002B2CF9AE}" pid="11" name="TaxKeyword">
    <vt:lpwstr>174;#Microsoft Ignite 2016|e2f6a88c-86f9-4b25-a2af-b5c3afa8c82a</vt:lpwstr>
  </property>
  <property fmtid="{D5CDD505-2E9C-101B-9397-08002B2CF9AE}" pid="12" name="Audience1">
    <vt:lpwstr/>
  </property>
  <property fmtid="{D5CDD505-2E9C-101B-9397-08002B2CF9AE}" pid="13" name="Event Name">
    <vt:lpwstr>175;#Microsoft Ignite|9323c522-fe4b-4922-816b-10a1920d7afb</vt:lpwstr>
  </property>
</Properties>
</file>